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84"/>
  </p:notesMasterIdLst>
  <p:handoutMasterIdLst>
    <p:handoutMasterId r:id="rId85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825" r:id="rId11"/>
    <p:sldId id="914" r:id="rId12"/>
    <p:sldId id="2134806637" r:id="rId13"/>
    <p:sldId id="2134807105" r:id="rId14"/>
    <p:sldId id="2134807104" r:id="rId15"/>
    <p:sldId id="2134806650" r:id="rId16"/>
    <p:sldId id="2134807081" r:id="rId17"/>
    <p:sldId id="768" r:id="rId18"/>
    <p:sldId id="2134806678" r:id="rId19"/>
    <p:sldId id="758" r:id="rId20"/>
    <p:sldId id="2134806799" r:id="rId21"/>
    <p:sldId id="2134806690" r:id="rId22"/>
    <p:sldId id="2134806691" r:id="rId23"/>
    <p:sldId id="2134806692" r:id="rId24"/>
    <p:sldId id="2134806766" r:id="rId25"/>
    <p:sldId id="2134806767" r:id="rId26"/>
    <p:sldId id="2134806768" r:id="rId27"/>
    <p:sldId id="2134806769" r:id="rId28"/>
    <p:sldId id="2134806770" r:id="rId29"/>
    <p:sldId id="2134806772" r:id="rId30"/>
    <p:sldId id="2134806798" r:id="rId31"/>
    <p:sldId id="2134806712" r:id="rId32"/>
    <p:sldId id="2134806713" r:id="rId33"/>
    <p:sldId id="2134806773" r:id="rId34"/>
    <p:sldId id="2134806714" r:id="rId35"/>
    <p:sldId id="2134807085" r:id="rId36"/>
    <p:sldId id="2134807086" r:id="rId37"/>
    <p:sldId id="2134807087" r:id="rId38"/>
    <p:sldId id="2134807088" r:id="rId39"/>
    <p:sldId id="2134806666" r:id="rId40"/>
    <p:sldId id="2134806667" r:id="rId41"/>
    <p:sldId id="2134806668" r:id="rId42"/>
    <p:sldId id="2134806778" r:id="rId43"/>
    <p:sldId id="2134807089" r:id="rId44"/>
    <p:sldId id="2134807090" r:id="rId45"/>
    <p:sldId id="2134807091" r:id="rId46"/>
    <p:sldId id="2134807092" r:id="rId47"/>
    <p:sldId id="2134807106" r:id="rId48"/>
    <p:sldId id="2134807107" r:id="rId49"/>
    <p:sldId id="2134807108" r:id="rId50"/>
    <p:sldId id="2134807109" r:id="rId51"/>
    <p:sldId id="2134807110" r:id="rId52"/>
    <p:sldId id="2134807111" r:id="rId53"/>
    <p:sldId id="2134807112" r:id="rId54"/>
    <p:sldId id="2134807113" r:id="rId55"/>
    <p:sldId id="2134806784" r:id="rId56"/>
    <p:sldId id="2134806785" r:id="rId57"/>
    <p:sldId id="2134806786" r:id="rId58"/>
    <p:sldId id="2134806787" r:id="rId59"/>
    <p:sldId id="2134806792" r:id="rId60"/>
    <p:sldId id="2134806793" r:id="rId61"/>
    <p:sldId id="2134806794" r:id="rId62"/>
    <p:sldId id="2134806795" r:id="rId63"/>
    <p:sldId id="2134806801" r:id="rId64"/>
    <p:sldId id="2134806802" r:id="rId65"/>
    <p:sldId id="2134806803" r:id="rId66"/>
    <p:sldId id="2134806774" r:id="rId67"/>
    <p:sldId id="2134806780" r:id="rId68"/>
    <p:sldId id="2134807093" r:id="rId69"/>
    <p:sldId id="2134807094" r:id="rId70"/>
    <p:sldId id="2134807095" r:id="rId71"/>
    <p:sldId id="2134807096" r:id="rId72"/>
    <p:sldId id="2134807097" r:id="rId73"/>
    <p:sldId id="2134807098" r:id="rId74"/>
    <p:sldId id="2134807099" r:id="rId75"/>
    <p:sldId id="2134807100" r:id="rId76"/>
    <p:sldId id="2134807101" r:id="rId77"/>
    <p:sldId id="2134807102" r:id="rId78"/>
    <p:sldId id="2134807103" r:id="rId79"/>
    <p:sldId id="789" r:id="rId80"/>
    <p:sldId id="2134806765" r:id="rId81"/>
    <p:sldId id="2134806639" r:id="rId82"/>
    <p:sldId id="980" r:id="rId83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7DC3C1"/>
    <a:srgbClr val="FFDA6D"/>
    <a:srgbClr val="FC8E00"/>
    <a:srgbClr val="3A8F98"/>
    <a:srgbClr val="E98301"/>
    <a:srgbClr val="00AB9B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CA7E95-4819-48F2-B644-EC47427A5AD2}" v="144" dt="2026-06-07T17:28:24.9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microsoft.com/office/2016/11/relationships/changesInfo" Target="changesInfos/changesInfo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redo custSel addSld delSld modSld">
      <pc:chgData name="abdelghani salhi" userId="a44d13800851dea6" providerId="LiveId" clId="{80FAA889-E246-4602-AFF2-CB47978AC01D}" dt="2026-06-07T17:29:09.751" v="2387" actId="20577"/>
      <pc:docMkLst>
        <pc:docMk/>
      </pc:docMkLst>
      <pc:sldChg chg="modSp mod">
        <pc:chgData name="abdelghani salhi" userId="a44d13800851dea6" providerId="LiveId" clId="{80FAA889-E246-4602-AFF2-CB47978AC01D}" dt="2026-06-05T22:12:41.766" v="6" actId="20577"/>
        <pc:sldMkLst>
          <pc:docMk/>
          <pc:sldMk cId="3869812706" sldId="735"/>
        </pc:sldMkLst>
        <pc:spChg chg="mod">
          <ac:chgData name="abdelghani salhi" userId="a44d13800851dea6" providerId="LiveId" clId="{80FAA889-E246-4602-AFF2-CB47978AC01D}" dt="2026-06-05T22:12:38.835" v="5" actId="20577"/>
          <ac:spMkLst>
            <pc:docMk/>
            <pc:sldMk cId="3869812706" sldId="735"/>
            <ac:spMk id="5" creationId="{1DEE5681-B796-6FFD-4E06-6A485FC94633}"/>
          </ac:spMkLst>
        </pc:spChg>
        <pc:spChg chg="mod">
          <ac:chgData name="abdelghani salhi" userId="a44d13800851dea6" providerId="LiveId" clId="{80FAA889-E246-4602-AFF2-CB47978AC01D}" dt="2026-06-05T22:12:26.381" v="1" actId="20577"/>
          <ac:spMkLst>
            <pc:docMk/>
            <pc:sldMk cId="3869812706" sldId="735"/>
            <ac:spMk id="8" creationId="{5E219911-EE02-9CDD-0679-B61CFEAA045A}"/>
          </ac:spMkLst>
        </pc:spChg>
        <pc:spChg chg="mod">
          <ac:chgData name="abdelghani salhi" userId="a44d13800851dea6" providerId="LiveId" clId="{80FAA889-E246-4602-AFF2-CB47978AC01D}" dt="2026-06-05T22:12:41.766" v="6" actId="20577"/>
          <ac:spMkLst>
            <pc:docMk/>
            <pc:sldMk cId="3869812706" sldId="735"/>
            <ac:spMk id="16" creationId="{D0DCDC0F-CC6B-60DE-9DE5-F08F5ED1CD38}"/>
          </ac:spMkLst>
        </pc:spChg>
        <pc:spChg chg="mod">
          <ac:chgData name="abdelghani salhi" userId="a44d13800851dea6" providerId="LiveId" clId="{80FAA889-E246-4602-AFF2-CB47978AC01D}" dt="2026-06-05T22:12:22.618" v="0" actId="20577"/>
          <ac:spMkLst>
            <pc:docMk/>
            <pc:sldMk cId="3869812706" sldId="735"/>
            <ac:spMk id="21" creationId="{39CA1B85-9B1A-606C-E58F-C406EAB02E33}"/>
          </ac:spMkLst>
        </pc:spChg>
      </pc:sldChg>
      <pc:sldChg chg="modSp mod">
        <pc:chgData name="abdelghani salhi" userId="a44d13800851dea6" providerId="LiveId" clId="{80FAA889-E246-4602-AFF2-CB47978AC01D}" dt="2026-06-07T10:49:42.105" v="254" actId="403"/>
        <pc:sldMkLst>
          <pc:docMk/>
          <pc:sldMk cId="3756992587" sldId="758"/>
        </pc:sldMkLst>
        <pc:spChg chg="mod">
          <ac:chgData name="abdelghani salhi" userId="a44d13800851dea6" providerId="LiveId" clId="{80FAA889-E246-4602-AFF2-CB47978AC01D}" dt="2026-06-07T10:49:42.105" v="254" actId="403"/>
          <ac:spMkLst>
            <pc:docMk/>
            <pc:sldMk cId="3756992587" sldId="758"/>
            <ac:spMk id="2" creationId="{8D57BFE7-3265-CD0B-9CE6-9F6A82F3B686}"/>
          </ac:spMkLst>
        </pc:spChg>
      </pc:sldChg>
      <pc:sldChg chg="addSp modSp mod modAnim">
        <pc:chgData name="abdelghani salhi" userId="a44d13800851dea6" providerId="LiveId" clId="{80FAA889-E246-4602-AFF2-CB47978AC01D}" dt="2026-06-05T22:20:42.005" v="159" actId="14100"/>
        <pc:sldMkLst>
          <pc:docMk/>
          <pc:sldMk cId="4199358540" sldId="768"/>
        </pc:sldMkLst>
        <pc:spChg chg="mod">
          <ac:chgData name="abdelghani salhi" userId="a44d13800851dea6" providerId="LiveId" clId="{80FAA889-E246-4602-AFF2-CB47978AC01D}" dt="2026-06-05T22:17:21.061" v="71" actId="20577"/>
          <ac:spMkLst>
            <pc:docMk/>
            <pc:sldMk cId="4199358540" sldId="768"/>
            <ac:spMk id="2" creationId="{E9B58E24-E4E3-68BF-73E5-51F4AD206EB2}"/>
          </ac:spMkLst>
        </pc:spChg>
        <pc:spChg chg="mod">
          <ac:chgData name="abdelghani salhi" userId="a44d13800851dea6" providerId="LiveId" clId="{80FAA889-E246-4602-AFF2-CB47978AC01D}" dt="2026-06-05T22:17:25.565" v="75" actId="20577"/>
          <ac:spMkLst>
            <pc:docMk/>
            <pc:sldMk cId="4199358540" sldId="768"/>
            <ac:spMk id="3" creationId="{3CD9CA83-04C3-3EE7-BFAC-A34D270E7FDE}"/>
          </ac:spMkLst>
        </pc:spChg>
        <pc:spChg chg="mod">
          <ac:chgData name="abdelghani salhi" userId="a44d13800851dea6" providerId="LiveId" clId="{80FAA889-E246-4602-AFF2-CB47978AC01D}" dt="2026-06-05T22:17:29.907" v="79" actId="20577"/>
          <ac:spMkLst>
            <pc:docMk/>
            <pc:sldMk cId="4199358540" sldId="768"/>
            <ac:spMk id="5" creationId="{237F999B-C1B0-3D96-6F6D-186E40EC04A9}"/>
          </ac:spMkLst>
        </pc:spChg>
        <pc:spChg chg="mod">
          <ac:chgData name="abdelghani salhi" userId="a44d13800851dea6" providerId="LiveId" clId="{80FAA889-E246-4602-AFF2-CB47978AC01D}" dt="2026-06-05T22:17:33.967" v="83" actId="20577"/>
          <ac:spMkLst>
            <pc:docMk/>
            <pc:sldMk cId="4199358540" sldId="768"/>
            <ac:spMk id="6" creationId="{F30FCB7D-AD4A-909E-52F6-CA416B4CE154}"/>
          </ac:spMkLst>
        </pc:spChg>
        <pc:spChg chg="mod">
          <ac:chgData name="abdelghani salhi" userId="a44d13800851dea6" providerId="LiveId" clId="{80FAA889-E246-4602-AFF2-CB47978AC01D}" dt="2026-06-05T22:17:36.165" v="85" actId="20577"/>
          <ac:spMkLst>
            <pc:docMk/>
            <pc:sldMk cId="4199358540" sldId="768"/>
            <ac:spMk id="8" creationId="{3717F820-561F-6A95-B3F5-3064692B1A09}"/>
          </ac:spMkLst>
        </pc:spChg>
        <pc:spChg chg="mod">
          <ac:chgData name="abdelghani salhi" userId="a44d13800851dea6" providerId="LiveId" clId="{80FAA889-E246-4602-AFF2-CB47978AC01D}" dt="2026-06-05T22:17:27.546" v="77" actId="20577"/>
          <ac:spMkLst>
            <pc:docMk/>
            <pc:sldMk cId="4199358540" sldId="768"/>
            <ac:spMk id="9" creationId="{4E11B8C0-7561-EBCD-CF60-14E7A35E6209}"/>
          </ac:spMkLst>
        </pc:spChg>
        <pc:spChg chg="mod">
          <ac:chgData name="abdelghani salhi" userId="a44d13800851dea6" providerId="LiveId" clId="{80FAA889-E246-4602-AFF2-CB47978AC01D}" dt="2026-06-05T22:17:31.780" v="81" actId="20577"/>
          <ac:spMkLst>
            <pc:docMk/>
            <pc:sldMk cId="4199358540" sldId="768"/>
            <ac:spMk id="10" creationId="{03EB206C-AF4E-A324-0413-7AEF205874F8}"/>
          </ac:spMkLst>
        </pc:spChg>
        <pc:spChg chg="mod">
          <ac:chgData name="abdelghani salhi" userId="a44d13800851dea6" providerId="LiveId" clId="{80FAA889-E246-4602-AFF2-CB47978AC01D}" dt="2026-06-05T22:17:23.250" v="73" actId="20577"/>
          <ac:spMkLst>
            <pc:docMk/>
            <pc:sldMk cId="4199358540" sldId="768"/>
            <ac:spMk id="11" creationId="{EBF6FFF0-B958-18B9-C9CB-0EC89A16C199}"/>
          </ac:spMkLst>
        </pc:spChg>
        <pc:spChg chg="mod">
          <ac:chgData name="abdelghani salhi" userId="a44d13800851dea6" providerId="LiveId" clId="{80FAA889-E246-4602-AFF2-CB47978AC01D}" dt="2026-06-05T22:20:42.005" v="159" actId="14100"/>
          <ac:spMkLst>
            <pc:docMk/>
            <pc:sldMk cId="4199358540" sldId="768"/>
            <ac:spMk id="31" creationId="{0684C7E7-4F4A-F858-9CA8-A56A98C7D2F0}"/>
          </ac:spMkLst>
        </pc:spChg>
        <pc:picChg chg="add mod">
          <ac:chgData name="abdelghani salhi" userId="a44d13800851dea6" providerId="LiveId" clId="{80FAA889-E246-4602-AFF2-CB47978AC01D}" dt="2026-06-05T22:19:20.154" v="90" actId="1076"/>
          <ac:picMkLst>
            <pc:docMk/>
            <pc:sldMk cId="4199358540" sldId="768"/>
            <ac:picMk id="49" creationId="{5B6A8B65-0A4B-3DAF-26AB-4B3693E99984}"/>
          </ac:picMkLst>
        </pc:picChg>
      </pc:sldChg>
      <pc:sldChg chg="addSp delSp mod">
        <pc:chgData name="abdelghani salhi" userId="a44d13800851dea6" providerId="LiveId" clId="{80FAA889-E246-4602-AFF2-CB47978AC01D}" dt="2026-06-07T13:17:04.312" v="1413" actId="21"/>
        <pc:sldMkLst>
          <pc:docMk/>
          <pc:sldMk cId="816986768" sldId="789"/>
        </pc:sldMkLst>
        <pc:picChg chg="add del">
          <ac:chgData name="abdelghani salhi" userId="a44d13800851dea6" providerId="LiveId" clId="{80FAA889-E246-4602-AFF2-CB47978AC01D}" dt="2026-06-07T13:17:04.312" v="1413" actId="21"/>
          <ac:picMkLst>
            <pc:docMk/>
            <pc:sldMk cId="816986768" sldId="789"/>
            <ac:picMk id="3" creationId="{6714C4B4-4BD4-B3C4-3895-8895D487385E}"/>
          </ac:picMkLst>
        </pc:picChg>
      </pc:sldChg>
      <pc:sldChg chg="add">
        <pc:chgData name="abdelghani salhi" userId="a44d13800851dea6" providerId="LiveId" clId="{80FAA889-E246-4602-AFF2-CB47978AC01D}" dt="2026-06-07T13:36:47.704" v="1535"/>
        <pc:sldMkLst>
          <pc:docMk/>
          <pc:sldMk cId="328567365" sldId="825"/>
        </pc:sldMkLst>
      </pc:sldChg>
      <pc:sldChg chg="modSp mod">
        <pc:chgData name="abdelghani salhi" userId="a44d13800851dea6" providerId="LiveId" clId="{80FAA889-E246-4602-AFF2-CB47978AC01D}" dt="2026-06-07T14:09:32.308" v="1884" actId="1076"/>
        <pc:sldMkLst>
          <pc:docMk/>
          <pc:sldMk cId="3197936883" sldId="828"/>
        </pc:sldMkLst>
        <pc:spChg chg="mod">
          <ac:chgData name="abdelghani salhi" userId="a44d13800851dea6" providerId="LiveId" clId="{80FAA889-E246-4602-AFF2-CB47978AC01D}" dt="2026-06-07T13:21:54.572" v="1512" actId="20577"/>
          <ac:spMkLst>
            <pc:docMk/>
            <pc:sldMk cId="3197936883" sldId="828"/>
            <ac:spMk id="2" creationId="{1184C27F-EBB5-EA25-5E03-20AB97417F2F}"/>
          </ac:spMkLst>
        </pc:spChg>
        <pc:spChg chg="mod">
          <ac:chgData name="abdelghani salhi" userId="a44d13800851dea6" providerId="LiveId" clId="{80FAA889-E246-4602-AFF2-CB47978AC01D}" dt="2026-06-07T14:09:22.246" v="1883" actId="1076"/>
          <ac:spMkLst>
            <pc:docMk/>
            <pc:sldMk cId="3197936883" sldId="828"/>
            <ac:spMk id="7" creationId="{D199EE43-C89D-F494-F3DE-80792257542E}"/>
          </ac:spMkLst>
        </pc:spChg>
        <pc:spChg chg="mod">
          <ac:chgData name="abdelghani salhi" userId="a44d13800851dea6" providerId="LiveId" clId="{80FAA889-E246-4602-AFF2-CB47978AC01D}" dt="2026-06-05T22:13:23.652" v="16" actId="403"/>
          <ac:spMkLst>
            <pc:docMk/>
            <pc:sldMk cId="3197936883" sldId="828"/>
            <ac:spMk id="34" creationId="{E331EB9E-76C7-1365-1D3B-897D4D3C1ABB}"/>
          </ac:spMkLst>
        </pc:spChg>
        <pc:spChg chg="mod">
          <ac:chgData name="abdelghani salhi" userId="a44d13800851dea6" providerId="LiveId" clId="{80FAA889-E246-4602-AFF2-CB47978AC01D}" dt="2026-06-05T22:13:14.271" v="15" actId="122"/>
          <ac:spMkLst>
            <pc:docMk/>
            <pc:sldMk cId="3197936883" sldId="828"/>
            <ac:spMk id="50" creationId="{27A632B3-8261-AA11-58F1-E4D045F22075}"/>
          </ac:spMkLst>
        </pc:spChg>
        <pc:spChg chg="mod">
          <ac:chgData name="abdelghani salhi" userId="a44d13800851dea6" providerId="LiveId" clId="{80FAA889-E246-4602-AFF2-CB47978AC01D}" dt="2026-06-05T22:13:28.706" v="17" actId="403"/>
          <ac:spMkLst>
            <pc:docMk/>
            <pc:sldMk cId="3197936883" sldId="828"/>
            <ac:spMk id="51" creationId="{E7061DAA-D2D0-C7E2-9F92-657CDD6C4A74}"/>
          </ac:spMkLst>
        </pc:spChg>
        <pc:spChg chg="mod">
          <ac:chgData name="abdelghani salhi" userId="a44d13800851dea6" providerId="LiveId" clId="{80FAA889-E246-4602-AFF2-CB47978AC01D}" dt="2026-06-05T22:13:33.224" v="18" actId="403"/>
          <ac:spMkLst>
            <pc:docMk/>
            <pc:sldMk cId="3197936883" sldId="828"/>
            <ac:spMk id="55" creationId="{32501A1D-365B-5E25-84D7-30848C5A65F9}"/>
          </ac:spMkLst>
        </pc:spChg>
        <pc:picChg chg="mod">
          <ac:chgData name="abdelghani salhi" userId="a44d13800851dea6" providerId="LiveId" clId="{80FAA889-E246-4602-AFF2-CB47978AC01D}" dt="2026-06-07T14:09:32.308" v="1884" actId="1076"/>
          <ac:picMkLst>
            <pc:docMk/>
            <pc:sldMk cId="3197936883" sldId="828"/>
            <ac:picMk id="15" creationId="{579CB4BD-EF73-8F0C-43A7-9E2227A9E3DE}"/>
          </ac:picMkLst>
        </pc:picChg>
      </pc:sldChg>
      <pc:sldChg chg="addSp delSp modSp mod">
        <pc:chgData name="abdelghani salhi" userId="a44d13800851dea6" providerId="LiveId" clId="{80FAA889-E246-4602-AFF2-CB47978AC01D}" dt="2026-06-07T14:08:59.419" v="1880" actId="6549"/>
        <pc:sldMkLst>
          <pc:docMk/>
          <pc:sldMk cId="2107687967" sldId="835"/>
        </pc:sldMkLst>
        <pc:spChg chg="mod">
          <ac:chgData name="abdelghani salhi" userId="a44d13800851dea6" providerId="LiveId" clId="{80FAA889-E246-4602-AFF2-CB47978AC01D}" dt="2026-06-07T13:22:52.886" v="1534" actId="20577"/>
          <ac:spMkLst>
            <pc:docMk/>
            <pc:sldMk cId="2107687967" sldId="835"/>
            <ac:spMk id="2" creationId="{7ED8852C-36C9-8596-5B5A-454AEB9F0F73}"/>
          </ac:spMkLst>
        </pc:spChg>
        <pc:spChg chg="mod">
          <ac:chgData name="abdelghani salhi" userId="a44d13800851dea6" providerId="LiveId" clId="{80FAA889-E246-4602-AFF2-CB47978AC01D}" dt="2026-06-07T14:08:59.419" v="1880" actId="6549"/>
          <ac:spMkLst>
            <pc:docMk/>
            <pc:sldMk cId="2107687967" sldId="835"/>
            <ac:spMk id="4" creationId="{B011FF8F-2992-4DF2-0077-053DA9A7170A}"/>
          </ac:spMkLst>
        </pc:spChg>
        <pc:picChg chg="add mod">
          <ac:chgData name="abdelghani salhi" userId="a44d13800851dea6" providerId="LiveId" clId="{80FAA889-E246-4602-AFF2-CB47978AC01D}" dt="2026-06-07T13:22:38.396" v="1515" actId="1076"/>
          <ac:picMkLst>
            <pc:docMk/>
            <pc:sldMk cId="2107687967" sldId="835"/>
            <ac:picMk id="5" creationId="{FD9D9CC7-BAC3-0638-B653-A9F7F204604E}"/>
          </ac:picMkLst>
        </pc:picChg>
      </pc:sldChg>
      <pc:sldChg chg="addSp delSp modSp add mod">
        <pc:chgData name="abdelghani salhi" userId="a44d13800851dea6" providerId="LiveId" clId="{80FAA889-E246-4602-AFF2-CB47978AC01D}" dt="2026-06-07T13:48:18.320" v="1698"/>
        <pc:sldMkLst>
          <pc:docMk/>
          <pc:sldMk cId="3727953704" sldId="914"/>
        </pc:sldMkLst>
        <pc:spChg chg="mod">
          <ac:chgData name="abdelghani salhi" userId="a44d13800851dea6" providerId="LiveId" clId="{80FAA889-E246-4602-AFF2-CB47978AC01D}" dt="2026-06-07T13:38:28.446" v="1576" actId="20577"/>
          <ac:spMkLst>
            <pc:docMk/>
            <pc:sldMk cId="3727953704" sldId="914"/>
            <ac:spMk id="6" creationId="{08E74FE8-D8D1-7970-FB80-E8616FD39297}"/>
          </ac:spMkLst>
        </pc:spChg>
        <pc:spChg chg="mod">
          <ac:chgData name="abdelghani salhi" userId="a44d13800851dea6" providerId="LiveId" clId="{80FAA889-E246-4602-AFF2-CB47978AC01D}" dt="2026-06-07T13:38:48.570" v="1594" actId="1035"/>
          <ac:spMkLst>
            <pc:docMk/>
            <pc:sldMk cId="3727953704" sldId="914"/>
            <ac:spMk id="11" creationId="{CFB45492-CDAF-809C-C1BB-61FF1E18ACC0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12" creationId="{56CB5A62-C6AB-D522-D24E-2EE34528851D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14" creationId="{41D6DB8B-B66F-5283-B39E-63EAD68596F2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15" creationId="{1C0AA10A-A4A1-3C05-3E1A-38E5D76A331B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16" creationId="{ECE3E34F-2BC2-96B4-21D4-EE072AC6BFA6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17" creationId="{6D34C51A-6120-5266-70C6-6CE2CA5E392E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18" creationId="{E0E72391-B16A-484D-1850-EF4FEB7FF270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19" creationId="{5DF79209-8E40-CFE0-A150-A258D116A163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20" creationId="{593DE694-EA42-5E8D-8BF4-715C7A58471A}"/>
          </ac:spMkLst>
        </pc:spChg>
        <pc:spChg chg="mod">
          <ac:chgData name="abdelghani salhi" userId="a44d13800851dea6" providerId="LiveId" clId="{80FAA889-E246-4602-AFF2-CB47978AC01D}" dt="2026-06-07T13:48:18.320" v="1698"/>
          <ac:spMkLst>
            <pc:docMk/>
            <pc:sldMk cId="3727953704" sldId="914"/>
            <ac:spMk id="21" creationId="{9D669319-EF2D-F474-92C8-2A15D95D6852}"/>
          </ac:spMkLst>
        </pc:spChg>
        <pc:grpChg chg="mod">
          <ac:chgData name="abdelghani salhi" userId="a44d13800851dea6" providerId="LiveId" clId="{80FAA889-E246-4602-AFF2-CB47978AC01D}" dt="2026-06-07T13:48:18.320" v="1698"/>
          <ac:grpSpMkLst>
            <pc:docMk/>
            <pc:sldMk cId="3727953704" sldId="914"/>
            <ac:grpSpMk id="13" creationId="{9B4296D8-DF95-58CD-6063-C97D2F47999F}"/>
          </ac:grpSpMkLst>
        </pc:grpChg>
        <pc:picChg chg="del">
          <ac:chgData name="abdelghani salhi" userId="a44d13800851dea6" providerId="LiveId" clId="{80FAA889-E246-4602-AFF2-CB47978AC01D}" dt="2026-06-07T13:38:24.171" v="1573" actId="478"/>
          <ac:picMkLst>
            <pc:docMk/>
            <pc:sldMk cId="3727953704" sldId="914"/>
            <ac:picMk id="2" creationId="{F6D8110A-9851-9649-536F-FB9AB2E0B35D}"/>
          </ac:picMkLst>
        </pc:picChg>
        <pc:picChg chg="del">
          <ac:chgData name="abdelghani salhi" userId="a44d13800851dea6" providerId="LiveId" clId="{80FAA889-E246-4602-AFF2-CB47978AC01D}" dt="2026-06-07T13:38:24.171" v="1573" actId="478"/>
          <ac:picMkLst>
            <pc:docMk/>
            <pc:sldMk cId="3727953704" sldId="914"/>
            <ac:picMk id="3" creationId="{8BFAF6D8-9B78-8255-C0BC-7E8BA7D628F9}"/>
          </ac:picMkLst>
        </pc:picChg>
        <pc:picChg chg="add mod">
          <ac:chgData name="abdelghani salhi" userId="a44d13800851dea6" providerId="LiveId" clId="{80FAA889-E246-4602-AFF2-CB47978AC01D}" dt="2026-06-07T13:38:25.377" v="1574"/>
          <ac:picMkLst>
            <pc:docMk/>
            <pc:sldMk cId="3727953704" sldId="914"/>
            <ac:picMk id="7" creationId="{C736CE8F-C9C9-487D-1E48-BDE857D22AE3}"/>
          </ac:picMkLst>
        </pc:picChg>
        <pc:picChg chg="add mod ord">
          <ac:chgData name="abdelghani salhi" userId="a44d13800851dea6" providerId="LiveId" clId="{80FAA889-E246-4602-AFF2-CB47978AC01D}" dt="2026-06-07T13:38:33.762" v="1577" actId="167"/>
          <ac:picMkLst>
            <pc:docMk/>
            <pc:sldMk cId="3727953704" sldId="914"/>
            <ac:picMk id="8" creationId="{C54A0E49-A121-5D73-E607-83EDA72F5F20}"/>
          </ac:picMkLst>
        </pc:picChg>
      </pc:sldChg>
      <pc:sldChg chg="modSp mod">
        <pc:chgData name="abdelghani salhi" userId="a44d13800851dea6" providerId="LiveId" clId="{80FAA889-E246-4602-AFF2-CB47978AC01D}" dt="2026-06-07T14:07:43.130" v="1871" actId="14100"/>
        <pc:sldMkLst>
          <pc:docMk/>
          <pc:sldMk cId="591522425" sldId="974"/>
        </pc:sldMkLst>
        <pc:spChg chg="mod">
          <ac:chgData name="abdelghani salhi" userId="a44d13800851dea6" providerId="LiveId" clId="{80FAA889-E246-4602-AFF2-CB47978AC01D}" dt="2026-06-07T14:07:38.839" v="1870" actId="20577"/>
          <ac:spMkLst>
            <pc:docMk/>
            <pc:sldMk cId="591522425" sldId="974"/>
            <ac:spMk id="4" creationId="{DD45C9D6-6C65-2F91-37C4-4F6FCBF62099}"/>
          </ac:spMkLst>
        </pc:spChg>
        <pc:spChg chg="mod">
          <ac:chgData name="abdelghani salhi" userId="a44d13800851dea6" providerId="LiveId" clId="{80FAA889-E246-4602-AFF2-CB47978AC01D}" dt="2026-06-07T14:07:43.130" v="1871" actId="14100"/>
          <ac:spMkLst>
            <pc:docMk/>
            <pc:sldMk cId="591522425" sldId="974"/>
            <ac:spMk id="6" creationId="{DB7BD3E3-B4BE-A727-849F-C8D9C2EEC128}"/>
          </ac:spMkLst>
        </pc:spChg>
      </pc:sldChg>
      <pc:sldChg chg="addSp delSp modSp add mod">
        <pc:chgData name="abdelghani salhi" userId="a44d13800851dea6" providerId="LiveId" clId="{80FAA889-E246-4602-AFF2-CB47978AC01D}" dt="2026-06-07T13:50:43.471" v="1782" actId="478"/>
        <pc:sldMkLst>
          <pc:docMk/>
          <pc:sldMk cId="2378115907" sldId="2134806637"/>
        </pc:sldMkLst>
        <pc:spChg chg="mod">
          <ac:chgData name="abdelghani salhi" userId="a44d13800851dea6" providerId="LiveId" clId="{80FAA889-E246-4602-AFF2-CB47978AC01D}" dt="2026-06-07T13:49:28.744" v="1775" actId="20577"/>
          <ac:spMkLst>
            <pc:docMk/>
            <pc:sldMk cId="2378115907" sldId="2134806637"/>
            <ac:spMk id="4" creationId="{A7B329FC-B3F1-C54A-F573-71E51BF65D56}"/>
          </ac:spMkLst>
        </pc:spChg>
        <pc:spChg chg="add mod">
          <ac:chgData name="abdelghani salhi" userId="a44d13800851dea6" providerId="LiveId" clId="{80FAA889-E246-4602-AFF2-CB47978AC01D}" dt="2026-06-07T13:41:50.133" v="1616" actId="207"/>
          <ac:spMkLst>
            <pc:docMk/>
            <pc:sldMk cId="2378115907" sldId="2134806637"/>
            <ac:spMk id="5" creationId="{0CC2C3E7-2BCE-8CF1-68DA-499B79FB4C6C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11" creationId="{F925C1F4-C740-4A2C-0348-12C443D95745}"/>
          </ac:spMkLst>
        </pc:spChg>
        <pc:spChg chg="del mod ord">
          <ac:chgData name="abdelghani salhi" userId="a44d13800851dea6" providerId="LiveId" clId="{80FAA889-E246-4602-AFF2-CB47978AC01D}" dt="2026-06-07T13:50:43.471" v="1782" actId="478"/>
          <ac:spMkLst>
            <pc:docMk/>
            <pc:sldMk cId="2378115907" sldId="2134806637"/>
            <ac:spMk id="13" creationId="{20DAC1E1-25BB-4799-E791-FABCC03D586A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15" creationId="{B8D27DA8-5D55-A446-4D32-2CFB52C0C63C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16" creationId="{4C461B93-6D90-1EA1-438C-F1B4AE18FF53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17" creationId="{8800D9CD-0638-8561-23BA-62C3D41359D7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18" creationId="{F461D7C5-992A-6974-1EB2-706F5051FB4E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19" creationId="{D30FA1D4-F720-D9A0-B26D-43A60BEB7CED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20" creationId="{C60BC8AD-BF0A-C3E3-38BD-EA6B61CABB6F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21" creationId="{4CDA9186-A2DA-FDB7-8CCF-4E254A6AD4F7}"/>
          </ac:spMkLst>
        </pc:spChg>
        <pc:spChg chg="mod">
          <ac:chgData name="abdelghani salhi" userId="a44d13800851dea6" providerId="LiveId" clId="{80FAA889-E246-4602-AFF2-CB47978AC01D}" dt="2026-06-07T13:48:09.516" v="1697"/>
          <ac:spMkLst>
            <pc:docMk/>
            <pc:sldMk cId="2378115907" sldId="2134806637"/>
            <ac:spMk id="22" creationId="{47A808AD-E291-0F08-FC55-BC4279E22463}"/>
          </ac:spMkLst>
        </pc:spChg>
        <pc:spChg chg="del mod">
          <ac:chgData name="abdelghani salhi" userId="a44d13800851dea6" providerId="LiveId" clId="{80FAA889-E246-4602-AFF2-CB47978AC01D}" dt="2026-06-07T13:50:39.143" v="1781" actId="478"/>
          <ac:spMkLst>
            <pc:docMk/>
            <pc:sldMk cId="2378115907" sldId="2134806637"/>
            <ac:spMk id="37" creationId="{B87C3003-36C0-9B13-0924-FA79DED64D3C}"/>
          </ac:spMkLst>
        </pc:spChg>
        <pc:spChg chg="del mod">
          <ac:chgData name="abdelghani salhi" userId="a44d13800851dea6" providerId="LiveId" clId="{80FAA889-E246-4602-AFF2-CB47978AC01D}" dt="2026-06-07T13:50:39.143" v="1781" actId="478"/>
          <ac:spMkLst>
            <pc:docMk/>
            <pc:sldMk cId="2378115907" sldId="2134806637"/>
            <ac:spMk id="38" creationId="{BC3C3E35-1B81-3CF5-95CE-5FFA5AB63D67}"/>
          </ac:spMkLst>
        </pc:spChg>
        <pc:spChg chg="del mod">
          <ac:chgData name="abdelghani salhi" userId="a44d13800851dea6" providerId="LiveId" clId="{80FAA889-E246-4602-AFF2-CB47978AC01D}" dt="2026-06-07T13:50:39.143" v="1781" actId="478"/>
          <ac:spMkLst>
            <pc:docMk/>
            <pc:sldMk cId="2378115907" sldId="2134806637"/>
            <ac:spMk id="40" creationId="{9FE0CC8F-1469-D701-08D7-ABC33CB378BC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41" creationId="{3272F410-7BE3-690C-77B6-E7112F3B9F90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42" creationId="{59EEC85A-C95F-51E6-B4BA-CB2FEF34642B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43" creationId="{9A9C60EF-FEAC-B42B-53ED-1B837728C7A3}"/>
          </ac:spMkLst>
        </pc:spChg>
        <pc:spChg chg="mod">
          <ac:chgData name="abdelghani salhi" userId="a44d13800851dea6" providerId="LiveId" clId="{80FAA889-E246-4602-AFF2-CB47978AC01D}" dt="2026-06-07T13:44:21.083" v="1674" actId="1076"/>
          <ac:spMkLst>
            <pc:docMk/>
            <pc:sldMk cId="2378115907" sldId="2134806637"/>
            <ac:spMk id="45" creationId="{BFEF4A0F-4295-F4B2-C50D-F5EBC70B36AA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46" creationId="{B3226E8E-E28B-077C-16E4-FD05B8F3ADEA}"/>
          </ac:spMkLst>
        </pc:spChg>
        <pc:spChg chg="mod">
          <ac:chgData name="abdelghani salhi" userId="a44d13800851dea6" providerId="LiveId" clId="{80FAA889-E246-4602-AFF2-CB47978AC01D}" dt="2026-06-07T13:43:19.321" v="1655" actId="20577"/>
          <ac:spMkLst>
            <pc:docMk/>
            <pc:sldMk cId="2378115907" sldId="2134806637"/>
            <ac:spMk id="47" creationId="{EF6D125B-19C5-4ECA-D339-5F2337FCC6AA}"/>
          </ac:spMkLst>
        </pc:spChg>
        <pc:spChg chg="mod">
          <ac:chgData name="abdelghani salhi" userId="a44d13800851dea6" providerId="LiveId" clId="{80FAA889-E246-4602-AFF2-CB47978AC01D}" dt="2026-06-07T13:43:31.843" v="1659" actId="14100"/>
          <ac:spMkLst>
            <pc:docMk/>
            <pc:sldMk cId="2378115907" sldId="2134806637"/>
            <ac:spMk id="48" creationId="{F897A14E-3968-913D-FABD-B608D701CAD7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50" creationId="{24EDA0E5-22C6-1CDE-6FFD-0C4D16BAF290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51" creationId="{1251C8AC-A03C-A55C-28A9-1FDC90B6BDA3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52" creationId="{60A85DA5-73C3-04A3-595D-F2F08D40C484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53" creationId="{25D74034-703B-9C54-3FF9-0276C4AFBF69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55" creationId="{80D1B644-B5C5-26B2-2C67-DE3B61B3025D}"/>
          </ac:spMkLst>
        </pc:spChg>
        <pc:spChg chg="del mod">
          <ac:chgData name="abdelghani salhi" userId="a44d13800851dea6" providerId="LiveId" clId="{80FAA889-E246-4602-AFF2-CB47978AC01D}" dt="2026-06-07T13:50:26.027" v="1780" actId="478"/>
          <ac:spMkLst>
            <pc:docMk/>
            <pc:sldMk cId="2378115907" sldId="2134806637"/>
            <ac:spMk id="56" creationId="{B5DE6001-D46F-BE83-4B15-D732293337A5}"/>
          </ac:spMkLst>
        </pc:spChg>
        <pc:grpChg chg="del">
          <ac:chgData name="abdelghani salhi" userId="a44d13800851dea6" providerId="LiveId" clId="{80FAA889-E246-4602-AFF2-CB47978AC01D}" dt="2026-06-07T13:39:33.874" v="1595" actId="478"/>
          <ac:grpSpMkLst>
            <pc:docMk/>
            <pc:sldMk cId="2378115907" sldId="2134806637"/>
            <ac:grpSpMk id="6" creationId="{0C035D44-6588-89D9-927B-C89FA2E75C79}"/>
          </ac:grpSpMkLst>
        </pc:grpChg>
        <pc:grpChg chg="mod">
          <ac:chgData name="abdelghani salhi" userId="a44d13800851dea6" providerId="LiveId" clId="{80FAA889-E246-4602-AFF2-CB47978AC01D}" dt="2026-06-07T13:48:09.516" v="1697"/>
          <ac:grpSpMkLst>
            <pc:docMk/>
            <pc:sldMk cId="2378115907" sldId="2134806637"/>
            <ac:grpSpMk id="9" creationId="{2EB5A2B9-D29F-FC6F-9676-7859D7299865}"/>
          </ac:grpSpMkLst>
        </pc:grpChg>
        <pc:picChg chg="add mod ord modCrop">
          <ac:chgData name="abdelghani salhi" userId="a44d13800851dea6" providerId="LiveId" clId="{80FAA889-E246-4602-AFF2-CB47978AC01D}" dt="2026-06-07T13:41:00.989" v="1609" actId="732"/>
          <ac:picMkLst>
            <pc:docMk/>
            <pc:sldMk cId="2378115907" sldId="2134806637"/>
            <ac:picMk id="3" creationId="{5ECE8D85-E679-D295-9DF0-CFB1B24C328E}"/>
          </ac:picMkLst>
        </pc:picChg>
        <pc:cxnChg chg="del">
          <ac:chgData name="abdelghani salhi" userId="a44d13800851dea6" providerId="LiveId" clId="{80FAA889-E246-4602-AFF2-CB47978AC01D}" dt="2026-06-07T13:50:39.143" v="1781" actId="478"/>
          <ac:cxnSpMkLst>
            <pc:docMk/>
            <pc:sldMk cId="2378115907" sldId="2134806637"/>
            <ac:cxnSpMk id="39" creationId="{85A55058-1A09-3FC2-102B-3C225088FD34}"/>
          </ac:cxnSpMkLst>
        </pc:cxnChg>
      </pc:sldChg>
      <pc:sldChg chg="modSp mod">
        <pc:chgData name="abdelghani salhi" userId="a44d13800851dea6" providerId="LiveId" clId="{80FAA889-E246-4602-AFF2-CB47978AC01D}" dt="2026-06-07T13:50:55.509" v="1783" actId="207"/>
        <pc:sldMkLst>
          <pc:docMk/>
          <pc:sldMk cId="4006804129" sldId="2134806650"/>
        </pc:sldMkLst>
        <pc:spChg chg="mod">
          <ac:chgData name="abdelghani salhi" userId="a44d13800851dea6" providerId="LiveId" clId="{80FAA889-E246-4602-AFF2-CB47978AC01D}" dt="2026-06-07T13:50:55.509" v="1783" actId="207"/>
          <ac:spMkLst>
            <pc:docMk/>
            <pc:sldMk cId="4006804129" sldId="2134806650"/>
            <ac:spMk id="18" creationId="{377C38C9-BFAF-56DE-1CBC-E0F4AE866333}"/>
          </ac:spMkLst>
        </pc:spChg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1553422104" sldId="2134806663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2404117422" sldId="2134806664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2564039637" sldId="2134806665"/>
        </pc:sldMkLst>
      </pc:sldChg>
      <pc:sldChg chg="modSp mod">
        <pc:chgData name="abdelghani salhi" userId="a44d13800851dea6" providerId="LiveId" clId="{80FAA889-E246-4602-AFF2-CB47978AC01D}" dt="2026-06-07T11:05:57.933" v="428" actId="207"/>
        <pc:sldMkLst>
          <pc:docMk/>
          <pc:sldMk cId="3805604932" sldId="2134806666"/>
        </pc:sldMkLst>
        <pc:spChg chg="mod">
          <ac:chgData name="abdelghani salhi" userId="a44d13800851dea6" providerId="LiveId" clId="{80FAA889-E246-4602-AFF2-CB47978AC01D}" dt="2026-06-07T11:05:57.933" v="428" actId="207"/>
          <ac:spMkLst>
            <pc:docMk/>
            <pc:sldMk cId="3805604932" sldId="2134806666"/>
            <ac:spMk id="5" creationId="{F4543C96-82DA-F2CC-6E8C-6C7923F5C41F}"/>
          </ac:spMkLst>
        </pc:spChg>
        <pc:spChg chg="mod">
          <ac:chgData name="abdelghani salhi" userId="a44d13800851dea6" providerId="LiveId" clId="{80FAA889-E246-4602-AFF2-CB47978AC01D}" dt="2026-06-07T11:05:53.372" v="427" actId="207"/>
          <ac:spMkLst>
            <pc:docMk/>
            <pc:sldMk cId="3805604932" sldId="2134806666"/>
            <ac:spMk id="17" creationId="{A9829325-2056-BA5A-3244-CE05C1D3A93E}"/>
          </ac:spMkLst>
        </pc:spChg>
      </pc:sldChg>
      <pc:sldChg chg="modSp mod">
        <pc:chgData name="abdelghani salhi" userId="a44d13800851dea6" providerId="LiveId" clId="{80FAA889-E246-4602-AFF2-CB47978AC01D}" dt="2026-06-07T11:06:23.878" v="429" actId="207"/>
        <pc:sldMkLst>
          <pc:docMk/>
          <pc:sldMk cId="1491677216" sldId="2134806668"/>
        </pc:sldMkLst>
        <pc:spChg chg="mod">
          <ac:chgData name="abdelghani salhi" userId="a44d13800851dea6" providerId="LiveId" clId="{80FAA889-E246-4602-AFF2-CB47978AC01D}" dt="2026-06-07T11:06:23.878" v="429" actId="207"/>
          <ac:spMkLst>
            <pc:docMk/>
            <pc:sldMk cId="1491677216" sldId="2134806668"/>
            <ac:spMk id="19" creationId="{B202803A-A9FD-A061-E48B-B15B52E2DEE5}"/>
          </ac:spMkLst>
        </pc:spChg>
      </pc:sldChg>
      <pc:sldChg chg="addSp delSp modSp mod">
        <pc:chgData name="abdelghani salhi" userId="a44d13800851dea6" providerId="LiveId" clId="{80FAA889-E246-4602-AFF2-CB47978AC01D}" dt="2026-06-07T13:59:05.081" v="1852" actId="207"/>
        <pc:sldMkLst>
          <pc:docMk/>
          <pc:sldMk cId="2249378422" sldId="2134806678"/>
        </pc:sldMkLst>
        <pc:spChg chg="mod">
          <ac:chgData name="abdelghani salhi" userId="a44d13800851dea6" providerId="LiveId" clId="{80FAA889-E246-4602-AFF2-CB47978AC01D}" dt="2026-06-07T13:59:05.081" v="1852" actId="207"/>
          <ac:spMkLst>
            <pc:docMk/>
            <pc:sldMk cId="2249378422" sldId="2134806678"/>
            <ac:spMk id="3" creationId="{489062B6-B166-72E0-4B9E-A4912E382D31}"/>
          </ac:spMkLst>
        </pc:spChg>
        <pc:spChg chg="add mod">
          <ac:chgData name="abdelghani salhi" userId="a44d13800851dea6" providerId="LiveId" clId="{80FAA889-E246-4602-AFF2-CB47978AC01D}" dt="2026-06-05T22:22:06.403" v="181" actId="403"/>
          <ac:spMkLst>
            <pc:docMk/>
            <pc:sldMk cId="2249378422" sldId="2134806678"/>
            <ac:spMk id="24" creationId="{254C7595-EA3E-E562-9734-A6F817409C4E}"/>
          </ac:spMkLst>
        </pc:spChg>
        <pc:spChg chg="add mod">
          <ac:chgData name="abdelghani salhi" userId="a44d13800851dea6" providerId="LiveId" clId="{80FAA889-E246-4602-AFF2-CB47978AC01D}" dt="2026-06-05T22:22:10.319" v="183" actId="108"/>
          <ac:spMkLst>
            <pc:docMk/>
            <pc:sldMk cId="2249378422" sldId="2134806678"/>
            <ac:spMk id="25" creationId="{547BA684-CA6B-C55F-2B55-989EFEB6C925}"/>
          </ac:spMkLst>
        </pc:spChg>
        <pc:spChg chg="add mod">
          <ac:chgData name="abdelghani salhi" userId="a44d13800851dea6" providerId="LiveId" clId="{80FAA889-E246-4602-AFF2-CB47978AC01D}" dt="2026-06-05T22:22:11.893" v="185" actId="108"/>
          <ac:spMkLst>
            <pc:docMk/>
            <pc:sldMk cId="2249378422" sldId="2134806678"/>
            <ac:spMk id="26" creationId="{3DFD38EC-2649-ADCC-4B65-3866B6094639}"/>
          </ac:spMkLst>
        </pc:spChg>
        <pc:spChg chg="add mod">
          <ac:chgData name="abdelghani salhi" userId="a44d13800851dea6" providerId="LiveId" clId="{80FAA889-E246-4602-AFF2-CB47978AC01D}" dt="2026-06-05T22:22:13.446" v="187" actId="108"/>
          <ac:spMkLst>
            <pc:docMk/>
            <pc:sldMk cId="2249378422" sldId="2134806678"/>
            <ac:spMk id="27" creationId="{0D2A2C84-FD5C-63B4-B435-4F821F228F17}"/>
          </ac:spMkLst>
        </pc:spChg>
        <pc:spChg chg="add mod">
          <ac:chgData name="abdelghani salhi" userId="a44d13800851dea6" providerId="LiveId" clId="{80FAA889-E246-4602-AFF2-CB47978AC01D}" dt="2026-06-05T22:22:14.864" v="189" actId="108"/>
          <ac:spMkLst>
            <pc:docMk/>
            <pc:sldMk cId="2249378422" sldId="2134806678"/>
            <ac:spMk id="28" creationId="{536E2D5E-EDAD-70D0-E302-E1027B2F8321}"/>
          </ac:spMkLst>
        </pc:spChg>
        <pc:spChg chg="add mod">
          <ac:chgData name="abdelghani salhi" userId="a44d13800851dea6" providerId="LiveId" clId="{80FAA889-E246-4602-AFF2-CB47978AC01D}" dt="2026-06-05T22:22:20.247" v="192" actId="108"/>
          <ac:spMkLst>
            <pc:docMk/>
            <pc:sldMk cId="2249378422" sldId="2134806678"/>
            <ac:spMk id="29" creationId="{C6DF6E48-396B-2B44-ED4B-CD029E092A13}"/>
          </ac:spMkLst>
        </pc:spChg>
        <pc:spChg chg="add mod">
          <ac:chgData name="abdelghani salhi" userId="a44d13800851dea6" providerId="LiveId" clId="{80FAA889-E246-4602-AFF2-CB47978AC01D}" dt="2026-06-05T22:22:18.730" v="191" actId="108"/>
          <ac:spMkLst>
            <pc:docMk/>
            <pc:sldMk cId="2249378422" sldId="2134806678"/>
            <ac:spMk id="30" creationId="{54E56A0D-9078-0F53-C735-480A2F0A544F}"/>
          </ac:spMkLst>
        </pc:spChg>
        <pc:spChg chg="add mod">
          <ac:chgData name="abdelghani salhi" userId="a44d13800851dea6" providerId="LiveId" clId="{80FAA889-E246-4602-AFF2-CB47978AC01D}" dt="2026-06-05T22:22:21.549" v="193" actId="108"/>
          <ac:spMkLst>
            <pc:docMk/>
            <pc:sldMk cId="2249378422" sldId="2134806678"/>
            <ac:spMk id="31" creationId="{B00E8468-E454-D798-533C-40F5DDCA5497}"/>
          </ac:spMkLst>
        </pc:spChg>
      </pc:sldChg>
      <pc:sldChg chg="addSp delSp modSp mod">
        <pc:chgData name="abdelghani salhi" userId="a44d13800851dea6" providerId="LiveId" clId="{80FAA889-E246-4602-AFF2-CB47978AC01D}" dt="2026-06-07T13:58:44.404" v="1849"/>
        <pc:sldMkLst>
          <pc:docMk/>
          <pc:sldMk cId="1604532438" sldId="2134806690"/>
        </pc:sldMkLst>
        <pc:picChg chg="del">
          <ac:chgData name="abdelghani salhi" userId="a44d13800851dea6" providerId="LiveId" clId="{80FAA889-E246-4602-AFF2-CB47978AC01D}" dt="2026-06-07T13:58:43.077" v="1848" actId="478"/>
          <ac:picMkLst>
            <pc:docMk/>
            <pc:sldMk cId="1604532438" sldId="2134806690"/>
            <ac:picMk id="5" creationId="{E35BD9B0-4A3A-E809-E541-0E6A6CDDF9DC}"/>
          </ac:picMkLst>
        </pc:picChg>
        <pc:picChg chg="add mod">
          <ac:chgData name="abdelghani salhi" userId="a44d13800851dea6" providerId="LiveId" clId="{80FAA889-E246-4602-AFF2-CB47978AC01D}" dt="2026-06-07T13:58:44.404" v="1849"/>
          <ac:picMkLst>
            <pc:docMk/>
            <pc:sldMk cId="1604532438" sldId="2134806690"/>
            <ac:picMk id="21" creationId="{B18EE113-2025-6C6C-1DF3-0606807B6998}"/>
          </ac:picMkLst>
        </pc:picChg>
      </pc:sldChg>
      <pc:sldChg chg="addSp delSp modSp mod">
        <pc:chgData name="abdelghani salhi" userId="a44d13800851dea6" providerId="LiveId" clId="{80FAA889-E246-4602-AFF2-CB47978AC01D}" dt="2026-06-07T13:58:49.596" v="1851"/>
        <pc:sldMkLst>
          <pc:docMk/>
          <pc:sldMk cId="3043020750" sldId="2134806691"/>
        </pc:sldMkLst>
        <pc:picChg chg="del">
          <ac:chgData name="abdelghani salhi" userId="a44d13800851dea6" providerId="LiveId" clId="{80FAA889-E246-4602-AFF2-CB47978AC01D}" dt="2026-06-07T13:58:48.307" v="1850" actId="478"/>
          <ac:picMkLst>
            <pc:docMk/>
            <pc:sldMk cId="3043020750" sldId="2134806691"/>
            <ac:picMk id="2" creationId="{A3259828-912E-1CCB-6E0B-51B28838C483}"/>
          </ac:picMkLst>
        </pc:picChg>
        <pc:picChg chg="add mod">
          <ac:chgData name="abdelghani salhi" userId="a44d13800851dea6" providerId="LiveId" clId="{80FAA889-E246-4602-AFF2-CB47978AC01D}" dt="2026-06-07T13:58:49.596" v="1851"/>
          <ac:picMkLst>
            <pc:docMk/>
            <pc:sldMk cId="3043020750" sldId="2134806691"/>
            <ac:picMk id="17" creationId="{028DE13E-DDF1-3575-6032-EA36343D1CF0}"/>
          </ac:picMkLst>
        </pc:picChg>
      </pc:sldChg>
      <pc:sldChg chg="delSp del mod">
        <pc:chgData name="abdelghani salhi" userId="a44d13800851dea6" providerId="LiveId" clId="{80FAA889-E246-4602-AFF2-CB47978AC01D}" dt="2026-06-07T10:50:22.783" v="256" actId="47"/>
        <pc:sldMkLst>
          <pc:docMk/>
          <pc:sldMk cId="1055983846" sldId="2134806708"/>
        </pc:sldMkLst>
      </pc:sldChg>
      <pc:sldChg chg="addSp delSp modSp mod">
        <pc:chgData name="abdelghani salhi" userId="a44d13800851dea6" providerId="LiveId" clId="{80FAA889-E246-4602-AFF2-CB47978AC01D}" dt="2026-06-07T13:57:37.679" v="1835"/>
        <pc:sldMkLst>
          <pc:docMk/>
          <pc:sldMk cId="2597209810" sldId="2134806714"/>
        </pc:sldMkLst>
        <pc:spChg chg="mod">
          <ac:chgData name="abdelghani salhi" userId="a44d13800851dea6" providerId="LiveId" clId="{80FAA889-E246-4602-AFF2-CB47978AC01D}" dt="2026-06-07T11:05:07.097" v="424" actId="207"/>
          <ac:spMkLst>
            <pc:docMk/>
            <pc:sldMk cId="2597209810" sldId="2134806714"/>
            <ac:spMk id="14" creationId="{7E0168AB-5CDB-CEB7-660E-87CC5D0675A1}"/>
          </ac:spMkLst>
        </pc:spChg>
        <pc:spChg chg="mod">
          <ac:chgData name="abdelghani salhi" userId="a44d13800851dea6" providerId="LiveId" clId="{80FAA889-E246-4602-AFF2-CB47978AC01D}" dt="2026-06-07T13:52:04.116" v="1786" actId="6549"/>
          <ac:spMkLst>
            <pc:docMk/>
            <pc:sldMk cId="2597209810" sldId="2134806714"/>
            <ac:spMk id="17" creationId="{2E5CC3CD-6FF7-1B4D-2F15-E134F5334BA7}"/>
          </ac:spMkLst>
        </pc:spChg>
        <pc:picChg chg="del">
          <ac:chgData name="abdelghani salhi" userId="a44d13800851dea6" providerId="LiveId" clId="{80FAA889-E246-4602-AFF2-CB47978AC01D}" dt="2026-06-07T13:57:36.416" v="1834" actId="478"/>
          <ac:picMkLst>
            <pc:docMk/>
            <pc:sldMk cId="2597209810" sldId="2134806714"/>
            <ac:picMk id="3" creationId="{D677141C-7B2E-F7EA-3AAA-8E3B60600833}"/>
          </ac:picMkLst>
        </pc:picChg>
        <pc:picChg chg="add mod">
          <ac:chgData name="abdelghani salhi" userId="a44d13800851dea6" providerId="LiveId" clId="{80FAA889-E246-4602-AFF2-CB47978AC01D}" dt="2026-06-07T13:57:37.679" v="1835"/>
          <ac:picMkLst>
            <pc:docMk/>
            <pc:sldMk cId="2597209810" sldId="2134806714"/>
            <ac:picMk id="21" creationId="{9CFD75FD-AFF9-84E5-C0EB-97742F53C812}"/>
          </ac:picMkLst>
        </pc:picChg>
      </pc:sldChg>
      <pc:sldChg chg="del">
        <pc:chgData name="abdelghani salhi" userId="a44d13800851dea6" providerId="LiveId" clId="{80FAA889-E246-4602-AFF2-CB47978AC01D}" dt="2026-06-07T13:37:06.426" v="1537" actId="47"/>
        <pc:sldMkLst>
          <pc:docMk/>
          <pc:sldMk cId="3402427554" sldId="2134806720"/>
        </pc:sldMkLst>
      </pc:sldChg>
      <pc:sldChg chg="addSp delSp modSp del mod">
        <pc:chgData name="abdelghani salhi" userId="a44d13800851dea6" providerId="LiveId" clId="{80FAA889-E246-4602-AFF2-CB47978AC01D}" dt="2026-06-07T10:50:20.907" v="255" actId="47"/>
        <pc:sldMkLst>
          <pc:docMk/>
          <pc:sldMk cId="680167511" sldId="2134806733"/>
        </pc:sldMkLst>
      </pc:sldChg>
      <pc:sldChg chg="addSp delSp modSp mod">
        <pc:chgData name="abdelghani salhi" userId="a44d13800851dea6" providerId="LiveId" clId="{80FAA889-E246-4602-AFF2-CB47978AC01D}" dt="2026-06-07T11:51:38.366" v="1117" actId="1038"/>
        <pc:sldMkLst>
          <pc:docMk/>
          <pc:sldMk cId="3732243983" sldId="2134806765"/>
        </pc:sldMkLst>
        <pc:spChg chg="del">
          <ac:chgData name="abdelghani salhi" userId="a44d13800851dea6" providerId="LiveId" clId="{80FAA889-E246-4602-AFF2-CB47978AC01D}" dt="2026-06-07T11:47:07.175" v="991" actId="478"/>
          <ac:spMkLst>
            <pc:docMk/>
            <pc:sldMk cId="3732243983" sldId="2134806765"/>
            <ac:spMk id="3" creationId="{63C15439-3111-25C1-E2FB-CFE4E5867719}"/>
          </ac:spMkLst>
        </pc:spChg>
        <pc:spChg chg="del">
          <ac:chgData name="abdelghani salhi" userId="a44d13800851dea6" providerId="LiveId" clId="{80FAA889-E246-4602-AFF2-CB47978AC01D}" dt="2026-06-07T11:47:08.808" v="992" actId="478"/>
          <ac:spMkLst>
            <pc:docMk/>
            <pc:sldMk cId="3732243983" sldId="2134806765"/>
            <ac:spMk id="4" creationId="{C06EACE0-C615-B07A-F036-82DD640A825B}"/>
          </ac:spMkLst>
        </pc:spChg>
        <pc:spChg chg="add mod">
          <ac:chgData name="abdelghani salhi" userId="a44d13800851dea6" providerId="LiveId" clId="{80FAA889-E246-4602-AFF2-CB47978AC01D}" dt="2026-06-07T11:51:38.366" v="1117" actId="1038"/>
          <ac:spMkLst>
            <pc:docMk/>
            <pc:sldMk cId="3732243983" sldId="2134806765"/>
            <ac:spMk id="12" creationId="{C1267414-D601-02C8-F69A-29E99B378D7D}"/>
          </ac:spMkLst>
        </pc:spChg>
        <pc:spChg chg="mod">
          <ac:chgData name="abdelghani salhi" userId="a44d13800851dea6" providerId="LiveId" clId="{80FAA889-E246-4602-AFF2-CB47978AC01D}" dt="2026-06-07T11:50:28.523" v="1101" actId="20577"/>
          <ac:spMkLst>
            <pc:docMk/>
            <pc:sldMk cId="3732243983" sldId="2134806765"/>
            <ac:spMk id="21" creationId="{8E2FB73D-B316-D814-6DE2-4167C0DA8D8D}"/>
          </ac:spMkLst>
        </pc:spChg>
        <pc:picChg chg="del">
          <ac:chgData name="abdelghani salhi" userId="a44d13800851dea6" providerId="LiveId" clId="{80FAA889-E246-4602-AFF2-CB47978AC01D}" dt="2026-06-07T11:46:42.817" v="987" actId="478"/>
          <ac:picMkLst>
            <pc:docMk/>
            <pc:sldMk cId="3732243983" sldId="2134806765"/>
            <ac:picMk id="2" creationId="{BA23AA0E-4959-3215-5C68-33C1EF0F9576}"/>
          </ac:picMkLst>
        </pc:picChg>
        <pc:picChg chg="add del mod ord">
          <ac:chgData name="abdelghani salhi" userId="a44d13800851dea6" providerId="LiveId" clId="{80FAA889-E246-4602-AFF2-CB47978AC01D}" dt="2026-06-07T11:48:10.254" v="1008" actId="478"/>
          <ac:picMkLst>
            <pc:docMk/>
            <pc:sldMk cId="3732243983" sldId="2134806765"/>
            <ac:picMk id="8" creationId="{E24577E0-8D9C-AD88-95D7-F606AB47DA72}"/>
          </ac:picMkLst>
        </pc:picChg>
        <pc:picChg chg="add mod ord">
          <ac:chgData name="abdelghani salhi" userId="a44d13800851dea6" providerId="LiveId" clId="{80FAA889-E246-4602-AFF2-CB47978AC01D}" dt="2026-06-07T11:50:35.487" v="1102" actId="167"/>
          <ac:picMkLst>
            <pc:docMk/>
            <pc:sldMk cId="3732243983" sldId="2134806765"/>
            <ac:picMk id="10" creationId="{2584654E-E50B-A279-86F3-632BEF9FE008}"/>
          </ac:picMkLst>
        </pc:picChg>
      </pc:sldChg>
      <pc:sldChg chg="addSp delSp modSp mod">
        <pc:chgData name="abdelghani salhi" userId="a44d13800851dea6" providerId="LiveId" clId="{80FAA889-E246-4602-AFF2-CB47978AC01D}" dt="2026-06-07T13:58:21.447" v="1845"/>
        <pc:sldMkLst>
          <pc:docMk/>
          <pc:sldMk cId="4240162651" sldId="2134806766"/>
        </pc:sldMkLst>
        <pc:spChg chg="mod">
          <ac:chgData name="abdelghani salhi" userId="a44d13800851dea6" providerId="LiveId" clId="{80FAA889-E246-4602-AFF2-CB47978AC01D}" dt="2026-06-07T10:52:57.979" v="318" actId="20577"/>
          <ac:spMkLst>
            <pc:docMk/>
            <pc:sldMk cId="4240162651" sldId="2134806766"/>
            <ac:spMk id="17" creationId="{8A65A0F5-4CA1-4ADB-C4CF-1B708210AFE7}"/>
          </ac:spMkLst>
        </pc:spChg>
        <pc:picChg chg="del">
          <ac:chgData name="abdelghani salhi" userId="a44d13800851dea6" providerId="LiveId" clId="{80FAA889-E246-4602-AFF2-CB47978AC01D}" dt="2026-06-07T13:58:20.051" v="1844" actId="478"/>
          <ac:picMkLst>
            <pc:docMk/>
            <pc:sldMk cId="4240162651" sldId="2134806766"/>
            <ac:picMk id="3" creationId="{8DD17D6B-A70F-1675-3608-BDE864FE8BBE}"/>
          </ac:picMkLst>
        </pc:picChg>
        <pc:picChg chg="add mod">
          <ac:chgData name="abdelghani salhi" userId="a44d13800851dea6" providerId="LiveId" clId="{80FAA889-E246-4602-AFF2-CB47978AC01D}" dt="2026-06-07T13:58:21.447" v="1845"/>
          <ac:picMkLst>
            <pc:docMk/>
            <pc:sldMk cId="4240162651" sldId="2134806766"/>
            <ac:picMk id="34" creationId="{0A17ABA0-B7EE-34D4-3E8E-2F1988D4B48C}"/>
          </ac:picMkLst>
        </pc:picChg>
      </pc:sldChg>
      <pc:sldChg chg="addSp delSp modSp mod">
        <pc:chgData name="abdelghani salhi" userId="a44d13800851dea6" providerId="LiveId" clId="{80FAA889-E246-4602-AFF2-CB47978AC01D}" dt="2026-06-07T13:58:26.760" v="1847"/>
        <pc:sldMkLst>
          <pc:docMk/>
          <pc:sldMk cId="1289307597" sldId="2134806768"/>
        </pc:sldMkLst>
        <pc:picChg chg="del">
          <ac:chgData name="abdelghani salhi" userId="a44d13800851dea6" providerId="LiveId" clId="{80FAA889-E246-4602-AFF2-CB47978AC01D}" dt="2026-06-07T13:58:25.522" v="1846" actId="478"/>
          <ac:picMkLst>
            <pc:docMk/>
            <pc:sldMk cId="1289307597" sldId="2134806768"/>
            <ac:picMk id="2" creationId="{38C954DD-F89B-6A01-A684-9D7D4077B880}"/>
          </ac:picMkLst>
        </pc:picChg>
        <pc:picChg chg="add mod">
          <ac:chgData name="abdelghani salhi" userId="a44d13800851dea6" providerId="LiveId" clId="{80FAA889-E246-4602-AFF2-CB47978AC01D}" dt="2026-06-07T13:58:26.760" v="1847"/>
          <ac:picMkLst>
            <pc:docMk/>
            <pc:sldMk cId="1289307597" sldId="2134806768"/>
            <ac:picMk id="17" creationId="{4143520E-EC75-6654-21A7-3528ED02DB12}"/>
          </ac:picMkLst>
        </pc:picChg>
      </pc:sldChg>
      <pc:sldChg chg="modSp mod">
        <pc:chgData name="abdelghani salhi" userId="a44d13800851dea6" providerId="LiveId" clId="{80FAA889-E246-4602-AFF2-CB47978AC01D}" dt="2026-06-07T13:58:05.960" v="1843" actId="20577"/>
        <pc:sldMkLst>
          <pc:docMk/>
          <pc:sldMk cId="193266780" sldId="2134806770"/>
        </pc:sldMkLst>
        <pc:spChg chg="mod">
          <ac:chgData name="abdelghani salhi" userId="a44d13800851dea6" providerId="LiveId" clId="{80FAA889-E246-4602-AFF2-CB47978AC01D}" dt="2026-06-07T13:58:05.960" v="1843" actId="20577"/>
          <ac:spMkLst>
            <pc:docMk/>
            <pc:sldMk cId="193266780" sldId="2134806770"/>
            <ac:spMk id="17" creationId="{9F2F434D-F1EF-CAA3-3EDD-59B7416EF937}"/>
          </ac:spMkLst>
        </pc:spChg>
      </pc:sldChg>
      <pc:sldChg chg="del">
        <pc:chgData name="abdelghani salhi" userId="a44d13800851dea6" providerId="LiveId" clId="{80FAA889-E246-4602-AFF2-CB47978AC01D}" dt="2026-06-07T10:50:23.645" v="257" actId="47"/>
        <pc:sldMkLst>
          <pc:docMk/>
          <pc:sldMk cId="3588658698" sldId="2134806771"/>
        </pc:sldMkLst>
      </pc:sldChg>
      <pc:sldChg chg="addSp delSp modSp mod">
        <pc:chgData name="abdelghani salhi" userId="a44d13800851dea6" providerId="LiveId" clId="{80FAA889-E246-4602-AFF2-CB47978AC01D}" dt="2026-06-07T13:52:18.647" v="1788"/>
        <pc:sldMkLst>
          <pc:docMk/>
          <pc:sldMk cId="3635394467" sldId="2134806773"/>
        </pc:sldMkLst>
        <pc:picChg chg="del">
          <ac:chgData name="abdelghani salhi" userId="a44d13800851dea6" providerId="LiveId" clId="{80FAA889-E246-4602-AFF2-CB47978AC01D}" dt="2026-06-07T13:52:17.185" v="1787" actId="478"/>
          <ac:picMkLst>
            <pc:docMk/>
            <pc:sldMk cId="3635394467" sldId="2134806773"/>
            <ac:picMk id="6" creationId="{080EA868-92ED-3E66-3603-09A0F7BF9973}"/>
          </ac:picMkLst>
        </pc:picChg>
        <pc:picChg chg="add mod">
          <ac:chgData name="abdelghani salhi" userId="a44d13800851dea6" providerId="LiveId" clId="{80FAA889-E246-4602-AFF2-CB47978AC01D}" dt="2026-06-07T13:52:18.647" v="1788"/>
          <ac:picMkLst>
            <pc:docMk/>
            <pc:sldMk cId="3635394467" sldId="2134806773"/>
            <ac:picMk id="21" creationId="{05787CF8-260A-561F-9231-7E144320F4D7}"/>
          </ac:picMkLst>
        </pc:picChg>
      </pc:sldChg>
      <pc:sldChg chg="addSp delSp modSp add del mod">
        <pc:chgData name="abdelghani salhi" userId="a44d13800851dea6" providerId="LiveId" clId="{80FAA889-E246-4602-AFF2-CB47978AC01D}" dt="2026-06-07T11:46:23.473" v="985" actId="20577"/>
        <pc:sldMkLst>
          <pc:docMk/>
          <pc:sldMk cId="461643326" sldId="2134806774"/>
        </pc:sldMkLst>
        <pc:spChg chg="mod">
          <ac:chgData name="abdelghani salhi" userId="a44d13800851dea6" providerId="LiveId" clId="{80FAA889-E246-4602-AFF2-CB47978AC01D}" dt="2026-06-07T11:46:23.473" v="985" actId="20577"/>
          <ac:spMkLst>
            <pc:docMk/>
            <pc:sldMk cId="461643326" sldId="2134806774"/>
            <ac:spMk id="2" creationId="{CCED3E0B-D218-5B34-2480-FD43039FDB50}"/>
          </ac:spMkLst>
        </pc:spChg>
        <pc:spChg chg="del mod">
          <ac:chgData name="abdelghani salhi" userId="a44d13800851dea6" providerId="LiveId" clId="{80FAA889-E246-4602-AFF2-CB47978AC01D}" dt="2026-06-07T11:45:20.294" v="940" actId="478"/>
          <ac:spMkLst>
            <pc:docMk/>
            <pc:sldMk cId="461643326" sldId="2134806774"/>
            <ac:spMk id="8" creationId="{35C4413C-C951-3615-95DA-079CF9C479A2}"/>
          </ac:spMkLst>
        </pc:spChg>
        <pc:picChg chg="del">
          <ac:chgData name="abdelghani salhi" userId="a44d13800851dea6" providerId="LiveId" clId="{80FAA889-E246-4602-AFF2-CB47978AC01D}" dt="2026-06-07T11:44:22.881" v="932" actId="478"/>
          <ac:picMkLst>
            <pc:docMk/>
            <pc:sldMk cId="461643326" sldId="2134806774"/>
            <ac:picMk id="3" creationId="{02EADA50-E8F3-B731-AFDE-B00C57A39DE6}"/>
          </ac:picMkLst>
        </pc:picChg>
        <pc:picChg chg="add mod ord">
          <ac:chgData name="abdelghani salhi" userId="a44d13800851dea6" providerId="LiveId" clId="{80FAA889-E246-4602-AFF2-CB47978AC01D}" dt="2026-06-07T11:45:05.033" v="937" actId="171"/>
          <ac:picMkLst>
            <pc:docMk/>
            <pc:sldMk cId="461643326" sldId="2134806774"/>
            <ac:picMk id="5" creationId="{E8B3DD44-F888-3BE7-55A9-35C2FAF47C90}"/>
          </ac:picMkLst>
        </pc:picChg>
      </pc:sldChg>
      <pc:sldChg chg="del">
        <pc:chgData name="abdelghani salhi" userId="a44d13800851dea6" providerId="LiveId" clId="{80FAA889-E246-4602-AFF2-CB47978AC01D}" dt="2026-06-07T10:51:20.487" v="259" actId="47"/>
        <pc:sldMkLst>
          <pc:docMk/>
          <pc:sldMk cId="2240590377" sldId="2134806775"/>
        </pc:sldMkLst>
      </pc:sldChg>
      <pc:sldChg chg="del">
        <pc:chgData name="abdelghani salhi" userId="a44d13800851dea6" providerId="LiveId" clId="{80FAA889-E246-4602-AFF2-CB47978AC01D}" dt="2026-06-07T10:51:21.420" v="260" actId="47"/>
        <pc:sldMkLst>
          <pc:docMk/>
          <pc:sldMk cId="1888937416" sldId="2134806776"/>
        </pc:sldMkLst>
      </pc:sldChg>
      <pc:sldChg chg="del">
        <pc:chgData name="abdelghani salhi" userId="a44d13800851dea6" providerId="LiveId" clId="{80FAA889-E246-4602-AFF2-CB47978AC01D}" dt="2026-06-07T11:05:31.732" v="425" actId="47"/>
        <pc:sldMkLst>
          <pc:docMk/>
          <pc:sldMk cId="4186485367" sldId="2134806777"/>
        </pc:sldMkLst>
      </pc:sldChg>
      <pc:sldChg chg="addSp delSp modSp mod">
        <pc:chgData name="abdelghani salhi" userId="a44d13800851dea6" providerId="LiveId" clId="{80FAA889-E246-4602-AFF2-CB47978AC01D}" dt="2026-06-07T13:56:55.710" v="1828"/>
        <pc:sldMkLst>
          <pc:docMk/>
          <pc:sldMk cId="11676122" sldId="2134806778"/>
        </pc:sldMkLst>
        <pc:spChg chg="mod">
          <ac:chgData name="abdelghani salhi" userId="a44d13800851dea6" providerId="LiveId" clId="{80FAA889-E246-4602-AFF2-CB47978AC01D}" dt="2026-06-07T13:52:48.749" v="1793" actId="6549"/>
          <ac:spMkLst>
            <pc:docMk/>
            <pc:sldMk cId="11676122" sldId="2134806778"/>
            <ac:spMk id="17" creationId="{969D4045-D5AB-9983-2A14-0126740B1678}"/>
          </ac:spMkLst>
        </pc:spChg>
        <pc:spChg chg="mod">
          <ac:chgData name="abdelghani salhi" userId="a44d13800851dea6" providerId="LiveId" clId="{80FAA889-E246-4602-AFF2-CB47978AC01D}" dt="2026-06-07T11:06:32.274" v="430" actId="207"/>
          <ac:spMkLst>
            <pc:docMk/>
            <pc:sldMk cId="11676122" sldId="2134806778"/>
            <ac:spMk id="19" creationId="{275F2E36-6A09-B934-F4D3-82FEE4593B7A}"/>
          </ac:spMkLst>
        </pc:spChg>
        <pc:picChg chg="del">
          <ac:chgData name="abdelghani salhi" userId="a44d13800851dea6" providerId="LiveId" clId="{80FAA889-E246-4602-AFF2-CB47978AC01D}" dt="2026-06-07T13:56:54.280" v="1827" actId="478"/>
          <ac:picMkLst>
            <pc:docMk/>
            <pc:sldMk cId="11676122" sldId="2134806778"/>
            <ac:picMk id="3" creationId="{42AC4A16-67EB-F8C4-8BA3-1EFA9E7C95F8}"/>
          </ac:picMkLst>
        </pc:picChg>
        <pc:picChg chg="add mod">
          <ac:chgData name="abdelghani salhi" userId="a44d13800851dea6" providerId="LiveId" clId="{80FAA889-E246-4602-AFF2-CB47978AC01D}" dt="2026-06-07T13:56:55.710" v="1828"/>
          <ac:picMkLst>
            <pc:docMk/>
            <pc:sldMk cId="11676122" sldId="2134806778"/>
            <ac:picMk id="20" creationId="{A03A185F-BA8F-CB91-F81D-EA6AAF69FE13}"/>
          </ac:picMkLst>
        </pc:picChg>
      </pc:sldChg>
      <pc:sldChg chg="del">
        <pc:chgData name="abdelghani salhi" userId="a44d13800851dea6" providerId="LiveId" clId="{80FAA889-E246-4602-AFF2-CB47978AC01D}" dt="2026-06-07T11:06:41.370" v="431" actId="47"/>
        <pc:sldMkLst>
          <pc:docMk/>
          <pc:sldMk cId="4067947952" sldId="2134806779"/>
        </pc:sldMkLst>
      </pc:sldChg>
      <pc:sldChg chg="addSp delSp modSp add del mod">
        <pc:chgData name="abdelghani salhi" userId="a44d13800851dea6" providerId="LiveId" clId="{80FAA889-E246-4602-AFF2-CB47978AC01D}" dt="2026-06-07T11:56:40.798" v="1200" actId="20577"/>
        <pc:sldMkLst>
          <pc:docMk/>
          <pc:sldMk cId="1960291499" sldId="2134806780"/>
        </pc:sldMkLst>
        <pc:spChg chg="mod">
          <ac:chgData name="abdelghani salhi" userId="a44d13800851dea6" providerId="LiveId" clId="{80FAA889-E246-4602-AFF2-CB47978AC01D}" dt="2026-06-07T11:56:40.798" v="1200" actId="20577"/>
          <ac:spMkLst>
            <pc:docMk/>
            <pc:sldMk cId="1960291499" sldId="2134806780"/>
            <ac:spMk id="2" creationId="{4C62B3B7-A880-9850-7301-EAF6AB85D315}"/>
          </ac:spMkLst>
        </pc:spChg>
        <pc:picChg chg="add mod">
          <ac:chgData name="abdelghani salhi" userId="a44d13800851dea6" providerId="LiveId" clId="{80FAA889-E246-4602-AFF2-CB47978AC01D}" dt="2026-06-07T11:52:39.796" v="1123"/>
          <ac:picMkLst>
            <pc:docMk/>
            <pc:sldMk cId="1960291499" sldId="2134806780"/>
            <ac:picMk id="17" creationId="{A982278C-DEEF-1495-67A4-68627AFC4521}"/>
          </ac:picMkLst>
        </pc:picChg>
        <pc:picChg chg="del">
          <ac:chgData name="abdelghani salhi" userId="a44d13800851dea6" providerId="LiveId" clId="{80FAA889-E246-4602-AFF2-CB47978AC01D}" dt="2026-06-07T11:46:36.285" v="986" actId="478"/>
          <ac:picMkLst>
            <pc:docMk/>
            <pc:sldMk cId="1960291499" sldId="2134806780"/>
            <ac:picMk id="18" creationId="{45C48123-A0D5-18CD-096F-BFB3E8F69BCB}"/>
          </ac:picMkLst>
        </pc:picChg>
      </pc:sldChg>
      <pc:sldChg chg="del">
        <pc:chgData name="abdelghani salhi" userId="a44d13800851dea6" providerId="LiveId" clId="{80FAA889-E246-4602-AFF2-CB47978AC01D}" dt="2026-06-07T11:06:43.437" v="433" actId="47"/>
        <pc:sldMkLst>
          <pc:docMk/>
          <pc:sldMk cId="383980715" sldId="2134806781"/>
        </pc:sldMkLst>
      </pc:sldChg>
      <pc:sldChg chg="del">
        <pc:chgData name="abdelghani salhi" userId="a44d13800851dea6" providerId="LiveId" clId="{80FAA889-E246-4602-AFF2-CB47978AC01D}" dt="2026-06-07T11:06:46.250" v="434" actId="47"/>
        <pc:sldMkLst>
          <pc:docMk/>
          <pc:sldMk cId="3638337790" sldId="2134806782"/>
        </pc:sldMkLst>
      </pc:sldChg>
      <pc:sldChg chg="del">
        <pc:chgData name="abdelghani salhi" userId="a44d13800851dea6" providerId="LiveId" clId="{80FAA889-E246-4602-AFF2-CB47978AC01D}" dt="2026-06-07T11:07:00.902" v="435" actId="47"/>
        <pc:sldMkLst>
          <pc:docMk/>
          <pc:sldMk cId="1138609263" sldId="2134806783"/>
        </pc:sldMkLst>
      </pc:sldChg>
      <pc:sldChg chg="addSp delSp modSp mod">
        <pc:chgData name="abdelghani salhi" userId="a44d13800851dea6" providerId="LiveId" clId="{80FAA889-E246-4602-AFF2-CB47978AC01D}" dt="2026-06-07T13:54:08.905" v="1803" actId="6549"/>
        <pc:sldMkLst>
          <pc:docMk/>
          <pc:sldMk cId="3500157880" sldId="2134806787"/>
        </pc:sldMkLst>
        <pc:spChg chg="mod">
          <ac:chgData name="abdelghani salhi" userId="a44d13800851dea6" providerId="LiveId" clId="{80FAA889-E246-4602-AFF2-CB47978AC01D}" dt="2026-06-07T13:54:08.905" v="1803" actId="6549"/>
          <ac:spMkLst>
            <pc:docMk/>
            <pc:sldMk cId="3500157880" sldId="2134806787"/>
            <ac:spMk id="6" creationId="{05E7CC54-3311-34D5-5DBF-50A3BAAD1D7E}"/>
          </ac:spMkLst>
        </pc:spChg>
        <pc:picChg chg="del">
          <ac:chgData name="abdelghani salhi" userId="a44d13800851dea6" providerId="LiveId" clId="{80FAA889-E246-4602-AFF2-CB47978AC01D}" dt="2026-06-07T13:54:04.373" v="1799" actId="478"/>
          <ac:picMkLst>
            <pc:docMk/>
            <pc:sldMk cId="3500157880" sldId="2134806787"/>
            <ac:picMk id="3" creationId="{5B24C920-964F-0E9D-F475-4D2F2CBD9D4C}"/>
          </ac:picMkLst>
        </pc:picChg>
        <pc:picChg chg="add mod">
          <ac:chgData name="abdelghani salhi" userId="a44d13800851dea6" providerId="LiveId" clId="{80FAA889-E246-4602-AFF2-CB47978AC01D}" dt="2026-06-07T13:54:05.785" v="1800"/>
          <ac:picMkLst>
            <pc:docMk/>
            <pc:sldMk cId="3500157880" sldId="2134806787"/>
            <ac:picMk id="18" creationId="{18DD3BA6-9009-FBF1-8D8D-ADCB4BE3C1FB}"/>
          </ac:picMkLst>
        </pc:picChg>
      </pc:sldChg>
      <pc:sldChg chg="del">
        <pc:chgData name="abdelghani salhi" userId="a44d13800851dea6" providerId="LiveId" clId="{80FAA889-E246-4602-AFF2-CB47978AC01D}" dt="2026-06-07T11:09:28.636" v="456" actId="47"/>
        <pc:sldMkLst>
          <pc:docMk/>
          <pc:sldMk cId="3259065555" sldId="2134806788"/>
        </pc:sldMkLst>
      </pc:sldChg>
      <pc:sldChg chg="del">
        <pc:chgData name="abdelghani salhi" userId="a44d13800851dea6" providerId="LiveId" clId="{80FAA889-E246-4602-AFF2-CB47978AC01D}" dt="2026-06-07T11:09:30.435" v="457" actId="47"/>
        <pc:sldMkLst>
          <pc:docMk/>
          <pc:sldMk cId="2781117172" sldId="2134806789"/>
        </pc:sldMkLst>
      </pc:sldChg>
      <pc:sldChg chg="del">
        <pc:chgData name="abdelghani salhi" userId="a44d13800851dea6" providerId="LiveId" clId="{80FAA889-E246-4602-AFF2-CB47978AC01D}" dt="2026-06-07T11:09:32.202" v="458" actId="47"/>
        <pc:sldMkLst>
          <pc:docMk/>
          <pc:sldMk cId="25579779" sldId="2134806790"/>
        </pc:sldMkLst>
      </pc:sldChg>
      <pc:sldChg chg="del">
        <pc:chgData name="abdelghani salhi" userId="a44d13800851dea6" providerId="LiveId" clId="{80FAA889-E246-4602-AFF2-CB47978AC01D}" dt="2026-06-07T11:09:34.536" v="459" actId="47"/>
        <pc:sldMkLst>
          <pc:docMk/>
          <pc:sldMk cId="1913849092" sldId="2134806791"/>
        </pc:sldMkLst>
      </pc:sldChg>
      <pc:sldChg chg="modSp mod">
        <pc:chgData name="abdelghani salhi" userId="a44d13800851dea6" providerId="LiveId" clId="{80FAA889-E246-4602-AFF2-CB47978AC01D}" dt="2026-06-07T11:09:44.630" v="461" actId="207"/>
        <pc:sldMkLst>
          <pc:docMk/>
          <pc:sldMk cId="3074732895" sldId="2134806792"/>
        </pc:sldMkLst>
        <pc:spChg chg="mod">
          <ac:chgData name="abdelghani salhi" userId="a44d13800851dea6" providerId="LiveId" clId="{80FAA889-E246-4602-AFF2-CB47978AC01D}" dt="2026-06-07T11:09:44.630" v="461" actId="207"/>
          <ac:spMkLst>
            <pc:docMk/>
            <pc:sldMk cId="3074732895" sldId="2134806792"/>
            <ac:spMk id="3" creationId="{D894315A-92E0-FC7D-1D90-70A5A13955FC}"/>
          </ac:spMkLst>
        </pc:spChg>
      </pc:sldChg>
      <pc:sldChg chg="modSp mod">
        <pc:chgData name="abdelghani salhi" userId="a44d13800851dea6" providerId="LiveId" clId="{80FAA889-E246-4602-AFF2-CB47978AC01D}" dt="2026-06-07T11:09:59.026" v="462" actId="207"/>
        <pc:sldMkLst>
          <pc:docMk/>
          <pc:sldMk cId="575025532" sldId="2134806794"/>
        </pc:sldMkLst>
        <pc:spChg chg="mod">
          <ac:chgData name="abdelghani salhi" userId="a44d13800851dea6" providerId="LiveId" clId="{80FAA889-E246-4602-AFF2-CB47978AC01D}" dt="2026-06-07T11:09:59.026" v="462" actId="207"/>
          <ac:spMkLst>
            <pc:docMk/>
            <pc:sldMk cId="575025532" sldId="2134806794"/>
            <ac:spMk id="6" creationId="{265486EB-F4B9-A490-D9DA-8FD826816D74}"/>
          </ac:spMkLst>
        </pc:spChg>
      </pc:sldChg>
      <pc:sldChg chg="addSp delSp modSp mod">
        <pc:chgData name="abdelghani salhi" userId="a44d13800851dea6" providerId="LiveId" clId="{80FAA889-E246-4602-AFF2-CB47978AC01D}" dt="2026-06-07T13:54:24.856" v="1808"/>
        <pc:sldMkLst>
          <pc:docMk/>
          <pc:sldMk cId="1367445048" sldId="2134806795"/>
        </pc:sldMkLst>
        <pc:spChg chg="mod">
          <ac:chgData name="abdelghani salhi" userId="a44d13800851dea6" providerId="LiveId" clId="{80FAA889-E246-4602-AFF2-CB47978AC01D}" dt="2026-06-07T13:54:21.867" v="1806" actId="6549"/>
          <ac:spMkLst>
            <pc:docMk/>
            <pc:sldMk cId="1367445048" sldId="2134806795"/>
            <ac:spMk id="5" creationId="{CD9F1A57-FA11-58FB-3D7F-35B59721512A}"/>
          </ac:spMkLst>
        </pc:spChg>
        <pc:spChg chg="mod">
          <ac:chgData name="abdelghani salhi" userId="a44d13800851dea6" providerId="LiveId" clId="{80FAA889-E246-4602-AFF2-CB47978AC01D}" dt="2026-06-07T11:10:08.290" v="463" actId="207"/>
          <ac:spMkLst>
            <pc:docMk/>
            <pc:sldMk cId="1367445048" sldId="2134806795"/>
            <ac:spMk id="6" creationId="{EEA34AA4-FB87-00D5-083C-7FF43F25B55F}"/>
          </ac:spMkLst>
        </pc:spChg>
        <pc:picChg chg="del">
          <ac:chgData name="abdelghani salhi" userId="a44d13800851dea6" providerId="LiveId" clId="{80FAA889-E246-4602-AFF2-CB47978AC01D}" dt="2026-06-07T13:54:23.524" v="1807" actId="478"/>
          <ac:picMkLst>
            <pc:docMk/>
            <pc:sldMk cId="1367445048" sldId="2134806795"/>
            <ac:picMk id="3" creationId="{EF6F2F56-6962-12EA-7013-D295BAA44EB8}"/>
          </ac:picMkLst>
        </pc:picChg>
        <pc:picChg chg="add mod">
          <ac:chgData name="abdelghani salhi" userId="a44d13800851dea6" providerId="LiveId" clId="{80FAA889-E246-4602-AFF2-CB47978AC01D}" dt="2026-06-07T13:54:24.856" v="1808"/>
          <ac:picMkLst>
            <pc:docMk/>
            <pc:sldMk cId="1367445048" sldId="2134806795"/>
            <ac:picMk id="21" creationId="{6D06F209-0DED-6553-DCEE-C48255B367CC}"/>
          </ac:picMkLst>
        </pc:picChg>
      </pc:sldChg>
      <pc:sldChg chg="del">
        <pc:chgData name="abdelghani salhi" userId="a44d13800851dea6" providerId="LiveId" clId="{80FAA889-E246-4602-AFF2-CB47978AC01D}" dt="2026-06-07T11:09:38.051" v="460" actId="47"/>
        <pc:sldMkLst>
          <pc:docMk/>
          <pc:sldMk cId="94035338" sldId="2134806796"/>
        </pc:sldMkLst>
      </pc:sldChg>
      <pc:sldChg chg="del">
        <pc:chgData name="abdelghani salhi" userId="a44d13800851dea6" providerId="LiveId" clId="{80FAA889-E246-4602-AFF2-CB47978AC01D}" dt="2026-06-07T11:05:43.321" v="426" actId="47"/>
        <pc:sldMkLst>
          <pc:docMk/>
          <pc:sldMk cId="4120918660" sldId="2134806797"/>
        </pc:sldMkLst>
      </pc:sldChg>
      <pc:sldChg chg="del">
        <pc:chgData name="abdelghani salhi" userId="a44d13800851dea6" providerId="LiveId" clId="{80FAA889-E246-4602-AFF2-CB47978AC01D}" dt="2026-06-07T11:10:13.497" v="464" actId="47"/>
        <pc:sldMkLst>
          <pc:docMk/>
          <pc:sldMk cId="2752774199" sldId="2134806800"/>
        </pc:sldMkLst>
      </pc:sldChg>
      <pc:sldChg chg="addSp delSp modSp mod">
        <pc:chgData name="abdelghani salhi" userId="a44d13800851dea6" providerId="LiveId" clId="{80FAA889-E246-4602-AFF2-CB47978AC01D}" dt="2026-06-07T11:40:00.536" v="859" actId="164"/>
        <pc:sldMkLst>
          <pc:docMk/>
          <pc:sldMk cId="3909495164" sldId="2134806801"/>
        </pc:sldMkLst>
        <pc:spChg chg="mod">
          <ac:chgData name="abdelghani salhi" userId="a44d13800851dea6" providerId="LiveId" clId="{80FAA889-E246-4602-AFF2-CB47978AC01D}" dt="2026-06-07T11:39:29.368" v="855" actId="164"/>
          <ac:spMkLst>
            <pc:docMk/>
            <pc:sldMk cId="3909495164" sldId="2134806801"/>
            <ac:spMk id="2" creationId="{2AA7005F-CA10-0B08-E115-AA5F8C670422}"/>
          </ac:spMkLst>
        </pc:spChg>
        <pc:spChg chg="del">
          <ac:chgData name="abdelghani salhi" userId="a44d13800851dea6" providerId="LiveId" clId="{80FAA889-E246-4602-AFF2-CB47978AC01D}" dt="2026-06-07T11:31:57.999" v="705" actId="478"/>
          <ac:spMkLst>
            <pc:docMk/>
            <pc:sldMk cId="3909495164" sldId="2134806801"/>
            <ac:spMk id="4" creationId="{340CF415-34AF-02B3-A0D2-8A5496A85589}"/>
          </ac:spMkLst>
        </pc:spChg>
        <pc:spChg chg="mod">
          <ac:chgData name="abdelghani salhi" userId="a44d13800851dea6" providerId="LiveId" clId="{80FAA889-E246-4602-AFF2-CB47978AC01D}" dt="2026-06-07T11:31:28.177" v="692" actId="6549"/>
          <ac:spMkLst>
            <pc:docMk/>
            <pc:sldMk cId="3909495164" sldId="2134806801"/>
            <ac:spMk id="5" creationId="{188BE04D-9697-2C50-1755-B2B7C4B05DB5}"/>
          </ac:spMkLst>
        </pc:spChg>
        <pc:spChg chg="mod">
          <ac:chgData name="abdelghani salhi" userId="a44d13800851dea6" providerId="LiveId" clId="{80FAA889-E246-4602-AFF2-CB47978AC01D}" dt="2026-06-07T11:35:10.501" v="801" actId="1076"/>
          <ac:spMkLst>
            <pc:docMk/>
            <pc:sldMk cId="3909495164" sldId="2134806801"/>
            <ac:spMk id="8" creationId="{F086B194-BDE2-705C-EE1A-3C0DB89FEDE3}"/>
          </ac:spMkLst>
        </pc:spChg>
        <pc:spChg chg="add mod">
          <ac:chgData name="abdelghani salhi" userId="a44d13800851dea6" providerId="LiveId" clId="{80FAA889-E246-4602-AFF2-CB47978AC01D}" dt="2026-06-07T11:39:29.368" v="855" actId="164"/>
          <ac:spMkLst>
            <pc:docMk/>
            <pc:sldMk cId="3909495164" sldId="2134806801"/>
            <ac:spMk id="22" creationId="{4C170C12-A2EA-E562-85BF-1C46679BEC7B}"/>
          </ac:spMkLst>
        </pc:spChg>
        <pc:spChg chg="add mod">
          <ac:chgData name="abdelghani salhi" userId="a44d13800851dea6" providerId="LiveId" clId="{80FAA889-E246-4602-AFF2-CB47978AC01D}" dt="2026-06-07T11:39:29.368" v="855" actId="164"/>
          <ac:spMkLst>
            <pc:docMk/>
            <pc:sldMk cId="3909495164" sldId="2134806801"/>
            <ac:spMk id="25" creationId="{A6037335-E78C-ED57-8122-AC72D2C9B6B7}"/>
          </ac:spMkLst>
        </pc:spChg>
        <pc:spChg chg="add del mod">
          <ac:chgData name="abdelghani salhi" userId="a44d13800851dea6" providerId="LiveId" clId="{80FAA889-E246-4602-AFF2-CB47978AC01D}" dt="2026-06-07T11:34:37.245" v="796" actId="478"/>
          <ac:spMkLst>
            <pc:docMk/>
            <pc:sldMk cId="3909495164" sldId="2134806801"/>
            <ac:spMk id="28" creationId="{E2904DE0-0CFE-9602-2AB3-44161114F3F1}"/>
          </ac:spMkLst>
        </pc:spChg>
        <pc:spChg chg="add del mod">
          <ac:chgData name="abdelghani salhi" userId="a44d13800851dea6" providerId="LiveId" clId="{80FAA889-E246-4602-AFF2-CB47978AC01D}" dt="2026-06-07T11:34:35.295" v="795" actId="478"/>
          <ac:spMkLst>
            <pc:docMk/>
            <pc:sldMk cId="3909495164" sldId="2134806801"/>
            <ac:spMk id="30" creationId="{CCA9AEB5-4471-C936-2190-853EA132B3C2}"/>
          </ac:spMkLst>
        </pc:spChg>
        <pc:spChg chg="add del mod">
          <ac:chgData name="abdelghani salhi" userId="a44d13800851dea6" providerId="LiveId" clId="{80FAA889-E246-4602-AFF2-CB47978AC01D}" dt="2026-06-07T11:34:33.997" v="794" actId="478"/>
          <ac:spMkLst>
            <pc:docMk/>
            <pc:sldMk cId="3909495164" sldId="2134806801"/>
            <ac:spMk id="32" creationId="{E012D816-9C76-5B90-8B0A-012E810D96E0}"/>
          </ac:spMkLst>
        </pc:spChg>
        <pc:spChg chg="add del mod">
          <ac:chgData name="abdelghani salhi" userId="a44d13800851dea6" providerId="LiveId" clId="{80FAA889-E246-4602-AFF2-CB47978AC01D}" dt="2026-06-07T11:34:28.615" v="792" actId="478"/>
          <ac:spMkLst>
            <pc:docMk/>
            <pc:sldMk cId="3909495164" sldId="2134806801"/>
            <ac:spMk id="34" creationId="{E0B991AC-E9F9-F709-1294-E49BE363842F}"/>
          </ac:spMkLst>
        </pc:spChg>
        <pc:spChg chg="add del mod">
          <ac:chgData name="abdelghani salhi" userId="a44d13800851dea6" providerId="LiveId" clId="{80FAA889-E246-4602-AFF2-CB47978AC01D}" dt="2026-06-07T11:39:29.368" v="855" actId="164"/>
          <ac:spMkLst>
            <pc:docMk/>
            <pc:sldMk cId="3909495164" sldId="2134806801"/>
            <ac:spMk id="36" creationId="{3371A29D-8638-C9C5-7775-78E0E55B0CE7}"/>
          </ac:spMkLst>
        </pc:spChg>
        <pc:spChg chg="add mod">
          <ac:chgData name="abdelghani salhi" userId="a44d13800851dea6" providerId="LiveId" clId="{80FAA889-E246-4602-AFF2-CB47978AC01D}" dt="2026-06-07T11:39:29.368" v="855" actId="164"/>
          <ac:spMkLst>
            <pc:docMk/>
            <pc:sldMk cId="3909495164" sldId="2134806801"/>
            <ac:spMk id="42" creationId="{07904140-91BE-3A0E-9D2D-C5A574E81D66}"/>
          </ac:spMkLst>
        </pc:spChg>
        <pc:spChg chg="add mod">
          <ac:chgData name="abdelghani salhi" userId="a44d13800851dea6" providerId="LiveId" clId="{80FAA889-E246-4602-AFF2-CB47978AC01D}" dt="2026-06-07T11:39:29.368" v="855" actId="164"/>
          <ac:spMkLst>
            <pc:docMk/>
            <pc:sldMk cId="3909495164" sldId="2134806801"/>
            <ac:spMk id="43" creationId="{1BD50854-2D9C-7612-6CC6-C86035198399}"/>
          </ac:spMkLst>
        </pc:spChg>
        <pc:spChg chg="add mod">
          <ac:chgData name="abdelghani salhi" userId="a44d13800851dea6" providerId="LiveId" clId="{80FAA889-E246-4602-AFF2-CB47978AC01D}" dt="2026-06-07T11:39:29.368" v="855" actId="164"/>
          <ac:spMkLst>
            <pc:docMk/>
            <pc:sldMk cId="3909495164" sldId="2134806801"/>
            <ac:spMk id="44" creationId="{5B9182DD-E5DB-3486-78AE-A944F8391DCA}"/>
          </ac:spMkLst>
        </pc:spChg>
        <pc:spChg chg="add mod">
          <ac:chgData name="abdelghani salhi" userId="a44d13800851dea6" providerId="LiveId" clId="{80FAA889-E246-4602-AFF2-CB47978AC01D}" dt="2026-06-07T11:40:00.536" v="859" actId="164"/>
          <ac:spMkLst>
            <pc:docMk/>
            <pc:sldMk cId="3909495164" sldId="2134806801"/>
            <ac:spMk id="45" creationId="{9DE41515-3E22-3736-E5D4-6DAFCA7BBFAE}"/>
          </ac:spMkLst>
        </pc:spChg>
        <pc:grpChg chg="add mod">
          <ac:chgData name="abdelghani salhi" userId="a44d13800851dea6" providerId="LiveId" clId="{80FAA889-E246-4602-AFF2-CB47978AC01D}" dt="2026-06-07T11:40:00.536" v="859" actId="164"/>
          <ac:grpSpMkLst>
            <pc:docMk/>
            <pc:sldMk cId="3909495164" sldId="2134806801"/>
            <ac:grpSpMk id="55" creationId="{48B6206B-620E-7CCC-5D7A-5A34C16D89F3}"/>
          </ac:grpSpMkLst>
        </pc:grpChg>
        <pc:grpChg chg="add mod">
          <ac:chgData name="abdelghani salhi" userId="a44d13800851dea6" providerId="LiveId" clId="{80FAA889-E246-4602-AFF2-CB47978AC01D}" dt="2026-06-07T11:40:00.536" v="859" actId="164"/>
          <ac:grpSpMkLst>
            <pc:docMk/>
            <pc:sldMk cId="3909495164" sldId="2134806801"/>
            <ac:grpSpMk id="56" creationId="{3CCB94DE-9853-B6F1-18E7-6FDD79EF6DD5}"/>
          </ac:grpSpMkLst>
        </pc:grpChg>
        <pc:graphicFrameChg chg="del mod modGraphic">
          <ac:chgData name="abdelghani salhi" userId="a44d13800851dea6" providerId="LiveId" clId="{80FAA889-E246-4602-AFF2-CB47978AC01D}" dt="2026-06-07T11:31:35.707" v="693" actId="478"/>
          <ac:graphicFrameMkLst>
            <pc:docMk/>
            <pc:sldMk cId="3909495164" sldId="2134806801"/>
            <ac:graphicFrameMk id="6" creationId="{855AA0DF-1FB9-96B1-5AC8-1763A5482D4A}"/>
          </ac:graphicFrameMkLst>
        </pc:graphicFrameChg>
        <pc:cxnChg chg="add mod">
          <ac:chgData name="abdelghani salhi" userId="a44d13800851dea6" providerId="LiveId" clId="{80FAA889-E246-4602-AFF2-CB47978AC01D}" dt="2026-06-07T11:39:29.368" v="855" actId="164"/>
          <ac:cxnSpMkLst>
            <pc:docMk/>
            <pc:sldMk cId="3909495164" sldId="2134806801"/>
            <ac:cxnSpMk id="19" creationId="{EA080617-E6D7-A342-ECF5-F6D907C0C96B}"/>
          </ac:cxnSpMkLst>
        </pc:cxnChg>
        <pc:cxnChg chg="add mod">
          <ac:chgData name="abdelghani salhi" userId="a44d13800851dea6" providerId="LiveId" clId="{80FAA889-E246-4602-AFF2-CB47978AC01D}" dt="2026-06-07T11:39:29.368" v="855" actId="164"/>
          <ac:cxnSpMkLst>
            <pc:docMk/>
            <pc:sldMk cId="3909495164" sldId="2134806801"/>
            <ac:cxnSpMk id="27" creationId="{3DAF81E7-05BE-9686-08FE-E136A00381AF}"/>
          </ac:cxnSpMkLst>
        </pc:cxnChg>
        <pc:cxnChg chg="add mod">
          <ac:chgData name="abdelghani salhi" userId="a44d13800851dea6" providerId="LiveId" clId="{80FAA889-E246-4602-AFF2-CB47978AC01D}" dt="2026-06-07T11:37:52.112" v="844" actId="14100"/>
          <ac:cxnSpMkLst>
            <pc:docMk/>
            <pc:sldMk cId="3909495164" sldId="2134806801"/>
            <ac:cxnSpMk id="29" creationId="{EF36CCFF-74C2-A79E-2341-1516483E63BA}"/>
          </ac:cxnSpMkLst>
        </pc:cxnChg>
        <pc:cxnChg chg="add mod">
          <ac:chgData name="abdelghani salhi" userId="a44d13800851dea6" providerId="LiveId" clId="{80FAA889-E246-4602-AFF2-CB47978AC01D}" dt="2026-06-07T11:38:33.200" v="850" actId="14100"/>
          <ac:cxnSpMkLst>
            <pc:docMk/>
            <pc:sldMk cId="3909495164" sldId="2134806801"/>
            <ac:cxnSpMk id="31" creationId="{9C6C1AD1-FEAF-569A-2F96-77C5F1CB7325}"/>
          </ac:cxnSpMkLst>
        </pc:cxnChg>
        <pc:cxnChg chg="add del mod">
          <ac:chgData name="abdelghani salhi" userId="a44d13800851dea6" providerId="LiveId" clId="{80FAA889-E246-4602-AFF2-CB47978AC01D}" dt="2026-06-07T11:34:30.081" v="793" actId="478"/>
          <ac:cxnSpMkLst>
            <pc:docMk/>
            <pc:sldMk cId="3909495164" sldId="2134806801"/>
            <ac:cxnSpMk id="33" creationId="{2FC341A3-88B5-F561-FA93-8E51286E5510}"/>
          </ac:cxnSpMkLst>
        </pc:cxnChg>
        <pc:cxnChg chg="add del mod">
          <ac:chgData name="abdelghani salhi" userId="a44d13800851dea6" providerId="LiveId" clId="{80FAA889-E246-4602-AFF2-CB47978AC01D}" dt="2026-06-07T11:38:59.540" v="854" actId="478"/>
          <ac:cxnSpMkLst>
            <pc:docMk/>
            <pc:sldMk cId="3909495164" sldId="2134806801"/>
            <ac:cxnSpMk id="35" creationId="{A805CDE9-FD54-28A6-0C24-B131084DBE67}"/>
          </ac:cxnSpMkLst>
        </pc:cxnChg>
        <pc:cxnChg chg="add mod">
          <ac:chgData name="abdelghani salhi" userId="a44d13800851dea6" providerId="LiveId" clId="{80FAA889-E246-4602-AFF2-CB47978AC01D}" dt="2026-06-07T11:40:00.536" v="859" actId="164"/>
          <ac:cxnSpMkLst>
            <pc:docMk/>
            <pc:sldMk cId="3909495164" sldId="2134806801"/>
            <ac:cxnSpMk id="51" creationId="{4E181CC9-C1D5-03BA-C5C2-A8A69AAE0A3E}"/>
          </ac:cxnSpMkLst>
        </pc:cxnChg>
      </pc:sldChg>
      <pc:sldChg chg="addSp delSp modSp mod">
        <pc:chgData name="abdelghani salhi" userId="a44d13800851dea6" providerId="LiveId" clId="{80FAA889-E246-4602-AFF2-CB47978AC01D}" dt="2026-06-07T13:56:11.840" v="1824"/>
        <pc:sldMkLst>
          <pc:docMk/>
          <pc:sldMk cId="3359594104" sldId="2134806802"/>
        </pc:sldMkLst>
        <pc:spChg chg="mod">
          <ac:chgData name="abdelghani salhi" userId="a44d13800851dea6" providerId="LiveId" clId="{80FAA889-E246-4602-AFF2-CB47978AC01D}" dt="2026-06-07T11:40:43.171" v="889" actId="20577"/>
          <ac:spMkLst>
            <pc:docMk/>
            <pc:sldMk cId="3359594104" sldId="2134806802"/>
            <ac:spMk id="5" creationId="{827DFA0B-E476-E94B-6788-254FB522F4AF}"/>
          </ac:spMkLst>
        </pc:spChg>
        <pc:spChg chg="add del">
          <ac:chgData name="abdelghani salhi" userId="a44d13800851dea6" providerId="LiveId" clId="{80FAA889-E246-4602-AFF2-CB47978AC01D}" dt="2026-06-07T11:28:59.029" v="599" actId="478"/>
          <ac:spMkLst>
            <pc:docMk/>
            <pc:sldMk cId="3359594104" sldId="2134806802"/>
            <ac:spMk id="19" creationId="{F98A3C69-A70F-B9B8-7598-2B283D46F465}"/>
          </ac:spMkLst>
        </pc:spChg>
        <pc:spChg chg="mod">
          <ac:chgData name="abdelghani salhi" userId="a44d13800851dea6" providerId="LiveId" clId="{80FAA889-E246-4602-AFF2-CB47978AC01D}" dt="2026-06-07T11:39:40.993" v="858"/>
          <ac:spMkLst>
            <pc:docMk/>
            <pc:sldMk cId="3359594104" sldId="2134806802"/>
            <ac:spMk id="24" creationId="{B69C6D32-E821-3ACC-8604-034531E3A816}"/>
          </ac:spMkLst>
        </pc:spChg>
        <pc:spChg chg="mod">
          <ac:chgData name="abdelghani salhi" userId="a44d13800851dea6" providerId="LiveId" clId="{80FAA889-E246-4602-AFF2-CB47978AC01D}" dt="2026-06-07T11:39:40.993" v="858"/>
          <ac:spMkLst>
            <pc:docMk/>
            <pc:sldMk cId="3359594104" sldId="2134806802"/>
            <ac:spMk id="26" creationId="{0048843F-84FB-6681-B5A9-2DF7A7A1A831}"/>
          </ac:spMkLst>
        </pc:spChg>
        <pc:spChg chg="mod">
          <ac:chgData name="abdelghani salhi" userId="a44d13800851dea6" providerId="LiveId" clId="{80FAA889-E246-4602-AFF2-CB47978AC01D}" dt="2026-06-07T11:39:40.993" v="858"/>
          <ac:spMkLst>
            <pc:docMk/>
            <pc:sldMk cId="3359594104" sldId="2134806802"/>
            <ac:spMk id="27" creationId="{5CDD78E5-084A-FBBD-68E8-F48AEB3EBCEF}"/>
          </ac:spMkLst>
        </pc:spChg>
        <pc:spChg chg="mod">
          <ac:chgData name="abdelghani salhi" userId="a44d13800851dea6" providerId="LiveId" clId="{80FAA889-E246-4602-AFF2-CB47978AC01D}" dt="2026-06-07T11:39:40.993" v="858"/>
          <ac:spMkLst>
            <pc:docMk/>
            <pc:sldMk cId="3359594104" sldId="2134806802"/>
            <ac:spMk id="32" creationId="{E4ADF7D1-937C-4103-D7A3-4D292EF92DD9}"/>
          </ac:spMkLst>
        </pc:spChg>
        <pc:spChg chg="mod">
          <ac:chgData name="abdelghani salhi" userId="a44d13800851dea6" providerId="LiveId" clId="{80FAA889-E246-4602-AFF2-CB47978AC01D}" dt="2026-06-07T11:39:40.993" v="858"/>
          <ac:spMkLst>
            <pc:docMk/>
            <pc:sldMk cId="3359594104" sldId="2134806802"/>
            <ac:spMk id="33" creationId="{1C4CBFAD-2F31-2CEC-84C8-CE42CBFE74A1}"/>
          </ac:spMkLst>
        </pc:spChg>
        <pc:spChg chg="mod">
          <ac:chgData name="abdelghani salhi" userId="a44d13800851dea6" providerId="LiveId" clId="{80FAA889-E246-4602-AFF2-CB47978AC01D}" dt="2026-06-07T11:39:40.993" v="858"/>
          <ac:spMkLst>
            <pc:docMk/>
            <pc:sldMk cId="3359594104" sldId="2134806802"/>
            <ac:spMk id="34" creationId="{BC865ED2-89D2-BAC0-6894-F4CB56706657}"/>
          </ac:spMkLst>
        </pc:spChg>
        <pc:spChg chg="mod">
          <ac:chgData name="abdelghani salhi" userId="a44d13800851dea6" providerId="LiveId" clId="{80FAA889-E246-4602-AFF2-CB47978AC01D}" dt="2026-06-07T11:39:40.993" v="858"/>
          <ac:spMkLst>
            <pc:docMk/>
            <pc:sldMk cId="3359594104" sldId="2134806802"/>
            <ac:spMk id="35" creationId="{AD6842F2-B574-BB9B-6324-381CDD9341D9}"/>
          </ac:spMkLst>
        </pc:spChg>
        <pc:spChg chg="mod">
          <ac:chgData name="abdelghani salhi" userId="a44d13800851dea6" providerId="LiveId" clId="{80FAA889-E246-4602-AFF2-CB47978AC01D}" dt="2026-06-07T11:40:11.015" v="861"/>
          <ac:spMkLst>
            <pc:docMk/>
            <pc:sldMk cId="3359594104" sldId="2134806802"/>
            <ac:spMk id="38" creationId="{5FDC79B3-18E5-E45E-DDEC-57A4B6850CDB}"/>
          </ac:spMkLst>
        </pc:spChg>
        <pc:spChg chg="mod">
          <ac:chgData name="abdelghani salhi" userId="a44d13800851dea6" providerId="LiveId" clId="{80FAA889-E246-4602-AFF2-CB47978AC01D}" dt="2026-06-07T11:40:11.015" v="861"/>
          <ac:spMkLst>
            <pc:docMk/>
            <pc:sldMk cId="3359594104" sldId="2134806802"/>
            <ac:spMk id="40" creationId="{F78C3E01-0369-03A1-1D8B-B82C013770CA}"/>
          </ac:spMkLst>
        </pc:spChg>
        <pc:spChg chg="mod">
          <ac:chgData name="abdelghani salhi" userId="a44d13800851dea6" providerId="LiveId" clId="{80FAA889-E246-4602-AFF2-CB47978AC01D}" dt="2026-06-07T11:40:11.015" v="861"/>
          <ac:spMkLst>
            <pc:docMk/>
            <pc:sldMk cId="3359594104" sldId="2134806802"/>
            <ac:spMk id="42" creationId="{E3682C73-9B6D-E447-B4C1-CF474AC74D37}"/>
          </ac:spMkLst>
        </pc:spChg>
        <pc:spChg chg="mod">
          <ac:chgData name="abdelghani salhi" userId="a44d13800851dea6" providerId="LiveId" clId="{80FAA889-E246-4602-AFF2-CB47978AC01D}" dt="2026-06-07T11:40:11.015" v="861"/>
          <ac:spMkLst>
            <pc:docMk/>
            <pc:sldMk cId="3359594104" sldId="2134806802"/>
            <ac:spMk id="43" creationId="{A64BA741-A9C3-3664-53BE-0DAC2305ADE8}"/>
          </ac:spMkLst>
        </pc:spChg>
        <pc:spChg chg="mod">
          <ac:chgData name="abdelghani salhi" userId="a44d13800851dea6" providerId="LiveId" clId="{80FAA889-E246-4602-AFF2-CB47978AC01D}" dt="2026-06-07T11:40:11.015" v="861"/>
          <ac:spMkLst>
            <pc:docMk/>
            <pc:sldMk cId="3359594104" sldId="2134806802"/>
            <ac:spMk id="48" creationId="{3BDCAD9F-99B1-2569-4A3C-B6B60F62E9F0}"/>
          </ac:spMkLst>
        </pc:spChg>
        <pc:spChg chg="mod">
          <ac:chgData name="abdelghani salhi" userId="a44d13800851dea6" providerId="LiveId" clId="{80FAA889-E246-4602-AFF2-CB47978AC01D}" dt="2026-06-07T11:40:11.015" v="861"/>
          <ac:spMkLst>
            <pc:docMk/>
            <pc:sldMk cId="3359594104" sldId="2134806802"/>
            <ac:spMk id="49" creationId="{452C96E0-FAF3-C943-C510-B98EF9D778D7}"/>
          </ac:spMkLst>
        </pc:spChg>
        <pc:spChg chg="mod">
          <ac:chgData name="abdelghani salhi" userId="a44d13800851dea6" providerId="LiveId" clId="{80FAA889-E246-4602-AFF2-CB47978AC01D}" dt="2026-06-07T11:40:11.015" v="861"/>
          <ac:spMkLst>
            <pc:docMk/>
            <pc:sldMk cId="3359594104" sldId="2134806802"/>
            <ac:spMk id="50" creationId="{3678128B-1B89-ED79-2500-0DD83381C904}"/>
          </ac:spMkLst>
        </pc:spChg>
        <pc:spChg chg="mod">
          <ac:chgData name="abdelghani salhi" userId="a44d13800851dea6" providerId="LiveId" clId="{80FAA889-E246-4602-AFF2-CB47978AC01D}" dt="2026-06-07T11:40:11.015" v="861"/>
          <ac:spMkLst>
            <pc:docMk/>
            <pc:sldMk cId="3359594104" sldId="2134806802"/>
            <ac:spMk id="51" creationId="{60E67BEE-2304-ED7C-DC9C-320CC5E78B35}"/>
          </ac:spMkLst>
        </pc:spChg>
        <pc:grpChg chg="add del mod">
          <ac:chgData name="abdelghani salhi" userId="a44d13800851dea6" providerId="LiveId" clId="{80FAA889-E246-4602-AFF2-CB47978AC01D}" dt="2026-06-07T11:40:09.099" v="860" actId="478"/>
          <ac:grpSpMkLst>
            <pc:docMk/>
            <pc:sldMk cId="3359594104" sldId="2134806802"/>
            <ac:grpSpMk id="23" creationId="{441E4365-E4D6-E3AF-9FA1-1BF0A057B90A}"/>
          </ac:grpSpMkLst>
        </pc:grpChg>
        <pc:grpChg chg="add mod">
          <ac:chgData name="abdelghani salhi" userId="a44d13800851dea6" providerId="LiveId" clId="{80FAA889-E246-4602-AFF2-CB47978AC01D}" dt="2026-06-07T11:40:11.015" v="861"/>
          <ac:grpSpMkLst>
            <pc:docMk/>
            <pc:sldMk cId="3359594104" sldId="2134806802"/>
            <ac:grpSpMk id="36" creationId="{251B1629-5C6D-7F88-ADE4-3ACC2C0FE566}"/>
          </ac:grpSpMkLst>
        </pc:grpChg>
        <pc:grpChg chg="mod">
          <ac:chgData name="abdelghani salhi" userId="a44d13800851dea6" providerId="LiveId" clId="{80FAA889-E246-4602-AFF2-CB47978AC01D}" dt="2026-06-07T11:40:11.015" v="861"/>
          <ac:grpSpMkLst>
            <pc:docMk/>
            <pc:sldMk cId="3359594104" sldId="2134806802"/>
            <ac:grpSpMk id="37" creationId="{78B09510-097A-9783-3251-D36D1C7BCDE5}"/>
          </ac:grpSpMkLst>
        </pc:grpChg>
        <pc:graphicFrameChg chg="del">
          <ac:chgData name="abdelghani salhi" userId="a44d13800851dea6" providerId="LiveId" clId="{80FAA889-E246-4602-AFF2-CB47978AC01D}" dt="2026-06-07T11:27:50.376" v="597" actId="478"/>
          <ac:graphicFrameMkLst>
            <pc:docMk/>
            <pc:sldMk cId="3359594104" sldId="2134806802"/>
            <ac:graphicFrameMk id="6" creationId="{D7582050-01FB-8A1F-EB0E-20C4AF63B534}"/>
          </ac:graphicFrameMkLst>
        </pc:graphicFrameChg>
        <pc:graphicFrameChg chg="add del mod">
          <ac:chgData name="abdelghani salhi" userId="a44d13800851dea6" providerId="LiveId" clId="{80FAA889-E246-4602-AFF2-CB47978AC01D}" dt="2026-06-07T11:39:36.711" v="856" actId="478"/>
          <ac:graphicFrameMkLst>
            <pc:docMk/>
            <pc:sldMk cId="3359594104" sldId="2134806802"/>
            <ac:graphicFrameMk id="21" creationId="{EC83BBE8-A814-5D6E-EDA0-2F4A8273E9C8}"/>
          </ac:graphicFrameMkLst>
        </pc:graphicFrameChg>
        <pc:picChg chg="del">
          <ac:chgData name="abdelghani salhi" userId="a44d13800851dea6" providerId="LiveId" clId="{80FAA889-E246-4602-AFF2-CB47978AC01D}" dt="2026-06-07T13:56:10.397" v="1823" actId="478"/>
          <ac:picMkLst>
            <pc:docMk/>
            <pc:sldMk cId="3359594104" sldId="2134806802"/>
            <ac:picMk id="20" creationId="{0DE84DA3-091D-8B99-5EE3-D67949F7C868}"/>
          </ac:picMkLst>
        </pc:picChg>
        <pc:picChg chg="add mod">
          <ac:chgData name="abdelghani salhi" userId="a44d13800851dea6" providerId="LiveId" clId="{80FAA889-E246-4602-AFF2-CB47978AC01D}" dt="2026-06-07T13:56:11.840" v="1824"/>
          <ac:picMkLst>
            <pc:docMk/>
            <pc:sldMk cId="3359594104" sldId="2134806802"/>
            <ac:picMk id="52" creationId="{61B5B294-E274-15B6-6D1B-D899251E71EF}"/>
          </ac:picMkLst>
        </pc:picChg>
        <pc:cxnChg chg="add del mod">
          <ac:chgData name="abdelghani salhi" userId="a44d13800851dea6" providerId="LiveId" clId="{80FAA889-E246-4602-AFF2-CB47978AC01D}" dt="2026-06-07T11:39:39.576" v="857" actId="478"/>
          <ac:cxnSpMkLst>
            <pc:docMk/>
            <pc:sldMk cId="3359594104" sldId="2134806802"/>
            <ac:cxnSpMk id="22" creationId="{37B5BB7F-F29E-C85D-2432-5FE89CC666AB}"/>
          </ac:cxnSpMkLst>
        </pc:cxnChg>
        <pc:cxnChg chg="mod">
          <ac:chgData name="abdelghani salhi" userId="a44d13800851dea6" providerId="LiveId" clId="{80FAA889-E246-4602-AFF2-CB47978AC01D}" dt="2026-06-07T11:40:09.099" v="860" actId="478"/>
          <ac:cxnSpMkLst>
            <pc:docMk/>
            <pc:sldMk cId="3359594104" sldId="2134806802"/>
            <ac:cxnSpMk id="25" creationId="{2AFF9AB4-F5CE-B35F-CE68-E727E6BF495F}"/>
          </ac:cxnSpMkLst>
        </pc:cxnChg>
        <pc:cxnChg chg="mod">
          <ac:chgData name="abdelghani salhi" userId="a44d13800851dea6" providerId="LiveId" clId="{80FAA889-E246-4602-AFF2-CB47978AC01D}" dt="2026-06-07T11:39:40.993" v="858"/>
          <ac:cxnSpMkLst>
            <pc:docMk/>
            <pc:sldMk cId="3359594104" sldId="2134806802"/>
            <ac:cxnSpMk id="28" creationId="{552B3BE0-C6CD-8384-4FDA-03CAEF7FB06E}"/>
          </ac:cxnSpMkLst>
        </pc:cxnChg>
        <pc:cxnChg chg="mod">
          <ac:chgData name="abdelghani salhi" userId="a44d13800851dea6" providerId="LiveId" clId="{80FAA889-E246-4602-AFF2-CB47978AC01D}" dt="2026-06-07T11:40:09.099" v="860" actId="478"/>
          <ac:cxnSpMkLst>
            <pc:docMk/>
            <pc:sldMk cId="3359594104" sldId="2134806802"/>
            <ac:cxnSpMk id="29" creationId="{751590B7-DA6A-D5D4-80CF-1A32F16E659A}"/>
          </ac:cxnSpMkLst>
        </pc:cxnChg>
        <pc:cxnChg chg="mod">
          <ac:chgData name="abdelghani salhi" userId="a44d13800851dea6" providerId="LiveId" clId="{80FAA889-E246-4602-AFF2-CB47978AC01D}" dt="2026-06-07T11:40:09.099" v="860" actId="478"/>
          <ac:cxnSpMkLst>
            <pc:docMk/>
            <pc:sldMk cId="3359594104" sldId="2134806802"/>
            <ac:cxnSpMk id="30" creationId="{6CD51E54-D0E6-598D-A927-E92454D90FC9}"/>
          </ac:cxnSpMkLst>
        </pc:cxnChg>
        <pc:cxnChg chg="mod">
          <ac:chgData name="abdelghani salhi" userId="a44d13800851dea6" providerId="LiveId" clId="{80FAA889-E246-4602-AFF2-CB47978AC01D}" dt="2026-06-07T11:40:09.099" v="860" actId="478"/>
          <ac:cxnSpMkLst>
            <pc:docMk/>
            <pc:sldMk cId="3359594104" sldId="2134806802"/>
            <ac:cxnSpMk id="31" creationId="{DEA53436-72FD-2D99-322F-517039CD77A1}"/>
          </ac:cxnSpMkLst>
        </pc:cxnChg>
      </pc:sldChg>
      <pc:sldChg chg="addSp delSp modSp mod">
        <pc:chgData name="abdelghani salhi" userId="a44d13800851dea6" providerId="LiveId" clId="{80FAA889-E246-4602-AFF2-CB47978AC01D}" dt="2026-06-07T11:43:13.138" v="930" actId="20577"/>
        <pc:sldMkLst>
          <pc:docMk/>
          <pc:sldMk cId="2293630211" sldId="2134806803"/>
        </pc:sldMkLst>
        <pc:spChg chg="mod">
          <ac:chgData name="abdelghani salhi" userId="a44d13800851dea6" providerId="LiveId" clId="{80FAA889-E246-4602-AFF2-CB47978AC01D}" dt="2026-06-07T11:41:51.715" v="903" actId="6549"/>
          <ac:spMkLst>
            <pc:docMk/>
            <pc:sldMk cId="2293630211" sldId="2134806803"/>
            <ac:spMk id="24" creationId="{9A5B984A-B196-BD05-3D55-1B0713DA38DB}"/>
          </ac:spMkLst>
        </pc:spChg>
        <pc:spChg chg="mod">
          <ac:chgData name="abdelghani salhi" userId="a44d13800851dea6" providerId="LiveId" clId="{80FAA889-E246-4602-AFF2-CB47978AC01D}" dt="2026-06-07T11:41:04.864" v="897"/>
          <ac:spMkLst>
            <pc:docMk/>
            <pc:sldMk cId="2293630211" sldId="2134806803"/>
            <ac:spMk id="26" creationId="{1BDA7E5D-F9A6-C4CC-384E-1443510CF1B6}"/>
          </ac:spMkLst>
        </pc:spChg>
        <pc:spChg chg="mod">
          <ac:chgData name="abdelghani salhi" userId="a44d13800851dea6" providerId="LiveId" clId="{80FAA889-E246-4602-AFF2-CB47978AC01D}" dt="2026-06-07T11:41:02.913" v="896"/>
          <ac:spMkLst>
            <pc:docMk/>
            <pc:sldMk cId="2293630211" sldId="2134806803"/>
            <ac:spMk id="28" creationId="{A80B661F-F1E6-36AA-7D72-510C703E09F8}"/>
          </ac:spMkLst>
        </pc:spChg>
        <pc:spChg chg="mod">
          <ac:chgData name="abdelghani salhi" userId="a44d13800851dea6" providerId="LiveId" clId="{80FAA889-E246-4602-AFF2-CB47978AC01D}" dt="2026-06-07T11:41:02.498" v="895"/>
          <ac:spMkLst>
            <pc:docMk/>
            <pc:sldMk cId="2293630211" sldId="2134806803"/>
            <ac:spMk id="29" creationId="{477FCE6A-7670-0626-387B-6B4279D1CDD9}"/>
          </ac:spMkLst>
        </pc:spChg>
        <pc:spChg chg="mod">
          <ac:chgData name="abdelghani salhi" userId="a44d13800851dea6" providerId="LiveId" clId="{80FAA889-E246-4602-AFF2-CB47978AC01D}" dt="2026-06-07T11:42:12.308" v="911" actId="6549"/>
          <ac:spMkLst>
            <pc:docMk/>
            <pc:sldMk cId="2293630211" sldId="2134806803"/>
            <ac:spMk id="34" creationId="{E9B271C2-B16F-F8DA-B6AC-8914448A7B98}"/>
          </ac:spMkLst>
        </pc:spChg>
        <pc:spChg chg="mod">
          <ac:chgData name="abdelghani salhi" userId="a44d13800851dea6" providerId="LiveId" clId="{80FAA889-E246-4602-AFF2-CB47978AC01D}" dt="2026-06-07T11:42:07.576" v="909" actId="6549"/>
          <ac:spMkLst>
            <pc:docMk/>
            <pc:sldMk cId="2293630211" sldId="2134806803"/>
            <ac:spMk id="35" creationId="{04403BF3-F5A0-6A35-E7DD-CD2D232AFDEA}"/>
          </ac:spMkLst>
        </pc:spChg>
        <pc:spChg chg="mod">
          <ac:chgData name="abdelghani salhi" userId="a44d13800851dea6" providerId="LiveId" clId="{80FAA889-E246-4602-AFF2-CB47978AC01D}" dt="2026-06-07T11:42:02.862" v="907" actId="6549"/>
          <ac:spMkLst>
            <pc:docMk/>
            <pc:sldMk cId="2293630211" sldId="2134806803"/>
            <ac:spMk id="36" creationId="{A3992923-9E81-F85B-7B14-DCB17C2A601F}"/>
          </ac:spMkLst>
        </pc:spChg>
        <pc:spChg chg="mod">
          <ac:chgData name="abdelghani salhi" userId="a44d13800851dea6" providerId="LiveId" clId="{80FAA889-E246-4602-AFF2-CB47978AC01D}" dt="2026-06-07T11:41:56.030" v="905" actId="6549"/>
          <ac:spMkLst>
            <pc:docMk/>
            <pc:sldMk cId="2293630211" sldId="2134806803"/>
            <ac:spMk id="37" creationId="{2188BADF-0B94-0906-9507-7015BC06BFDE}"/>
          </ac:spMkLst>
        </pc:spChg>
        <pc:spChg chg="add mod">
          <ac:chgData name="abdelghani salhi" userId="a44d13800851dea6" providerId="LiveId" clId="{80FAA889-E246-4602-AFF2-CB47978AC01D}" dt="2026-06-07T11:42:51.995" v="919" actId="20577"/>
          <ac:spMkLst>
            <pc:docMk/>
            <pc:sldMk cId="2293630211" sldId="2134806803"/>
            <ac:spMk id="38" creationId="{D7204282-DC65-5469-7A3C-378A797245CD}"/>
          </ac:spMkLst>
        </pc:spChg>
        <pc:spChg chg="add mod">
          <ac:chgData name="abdelghani salhi" userId="a44d13800851dea6" providerId="LiveId" clId="{80FAA889-E246-4602-AFF2-CB47978AC01D}" dt="2026-06-07T11:43:03.225" v="924" actId="20577"/>
          <ac:spMkLst>
            <pc:docMk/>
            <pc:sldMk cId="2293630211" sldId="2134806803"/>
            <ac:spMk id="39" creationId="{A9F17FED-7C4C-ED27-DB06-339ABA6BBB4D}"/>
          </ac:spMkLst>
        </pc:spChg>
        <pc:spChg chg="add mod">
          <ac:chgData name="abdelghani salhi" userId="a44d13800851dea6" providerId="LiveId" clId="{80FAA889-E246-4602-AFF2-CB47978AC01D}" dt="2026-06-07T11:43:07.390" v="927" actId="20577"/>
          <ac:spMkLst>
            <pc:docMk/>
            <pc:sldMk cId="2293630211" sldId="2134806803"/>
            <ac:spMk id="40" creationId="{260AB4B8-9751-F760-E6F5-B84014B17D97}"/>
          </ac:spMkLst>
        </pc:spChg>
        <pc:spChg chg="add mod">
          <ac:chgData name="abdelghani salhi" userId="a44d13800851dea6" providerId="LiveId" clId="{80FAA889-E246-4602-AFF2-CB47978AC01D}" dt="2026-06-07T11:43:10.805" v="929" actId="20577"/>
          <ac:spMkLst>
            <pc:docMk/>
            <pc:sldMk cId="2293630211" sldId="2134806803"/>
            <ac:spMk id="41" creationId="{F33DA8AE-5F42-2055-4F00-F88485FCC343}"/>
          </ac:spMkLst>
        </pc:spChg>
        <pc:spChg chg="add mod">
          <ac:chgData name="abdelghani salhi" userId="a44d13800851dea6" providerId="LiveId" clId="{80FAA889-E246-4602-AFF2-CB47978AC01D}" dt="2026-06-07T11:43:13.138" v="930" actId="20577"/>
          <ac:spMkLst>
            <pc:docMk/>
            <pc:sldMk cId="2293630211" sldId="2134806803"/>
            <ac:spMk id="42" creationId="{55782BC6-5CAB-7851-7885-6A92581E99D1}"/>
          </ac:spMkLst>
        </pc:spChg>
        <pc:grpChg chg="add mod">
          <ac:chgData name="abdelghani salhi" userId="a44d13800851dea6" providerId="LiveId" clId="{80FAA889-E246-4602-AFF2-CB47978AC01D}" dt="2026-06-07T11:40:53.857" v="892"/>
          <ac:grpSpMkLst>
            <pc:docMk/>
            <pc:sldMk cId="2293630211" sldId="2134806803"/>
            <ac:grpSpMk id="22" creationId="{B5401AF6-9460-9B18-9CF9-B1E8CE3F2E1E}"/>
          </ac:grpSpMkLst>
        </pc:grpChg>
        <pc:grpChg chg="mod">
          <ac:chgData name="abdelghani salhi" userId="a44d13800851dea6" providerId="LiveId" clId="{80FAA889-E246-4602-AFF2-CB47978AC01D}" dt="2026-06-07T11:41:01.265" v="893"/>
          <ac:grpSpMkLst>
            <pc:docMk/>
            <pc:sldMk cId="2293630211" sldId="2134806803"/>
            <ac:grpSpMk id="23" creationId="{8ACE5B9F-6ED9-BE00-B334-21810ED77F64}"/>
          </ac:grpSpMkLst>
        </pc:grpChg>
        <pc:graphicFrameChg chg="del">
          <ac:chgData name="abdelghani salhi" userId="a44d13800851dea6" providerId="LiveId" clId="{80FAA889-E246-4602-AFF2-CB47978AC01D}" dt="2026-06-07T11:29:23.418" v="602" actId="478"/>
          <ac:graphicFrameMkLst>
            <pc:docMk/>
            <pc:sldMk cId="2293630211" sldId="2134806803"/>
            <ac:graphicFrameMk id="6" creationId="{26710401-0442-6C8D-B7F4-BB5AFFA80A79}"/>
          </ac:graphicFrameMkLst>
        </pc:graphicFrameChg>
        <pc:graphicFrameChg chg="add del mod modGraphic">
          <ac:chgData name="abdelghani salhi" userId="a44d13800851dea6" providerId="LiveId" clId="{80FAA889-E246-4602-AFF2-CB47978AC01D}" dt="2026-06-07T11:40:52.301" v="891" actId="478"/>
          <ac:graphicFrameMkLst>
            <pc:docMk/>
            <pc:sldMk cId="2293630211" sldId="2134806803"/>
            <ac:graphicFrameMk id="18" creationId="{B31E59AB-0B1C-037C-7910-045B9051356E}"/>
          </ac:graphicFrameMkLst>
        </pc:graphicFrameChg>
        <pc:cxnChg chg="add del mod">
          <ac:chgData name="abdelghani salhi" userId="a44d13800851dea6" providerId="LiveId" clId="{80FAA889-E246-4602-AFF2-CB47978AC01D}" dt="2026-06-07T11:40:50.103" v="890" actId="478"/>
          <ac:cxnSpMkLst>
            <pc:docMk/>
            <pc:sldMk cId="2293630211" sldId="2134806803"/>
            <ac:cxnSpMk id="19" creationId="{79948EAE-8642-E71C-2C1B-43F7E22A3FFF}"/>
          </ac:cxnSpMkLst>
        </pc:cxnChg>
        <pc:cxnChg chg="add del mod">
          <ac:chgData name="abdelghani salhi" userId="a44d13800851dea6" providerId="LiveId" clId="{80FAA889-E246-4602-AFF2-CB47978AC01D}" dt="2026-06-07T11:30:23.652" v="631" actId="478"/>
          <ac:cxnSpMkLst>
            <pc:docMk/>
            <pc:sldMk cId="2293630211" sldId="2134806803"/>
            <ac:cxnSpMk id="21" creationId="{C656306F-A5CB-4070-B86A-8ADFDEB1A11E}"/>
          </ac:cxnSpMkLst>
        </pc:cxnChg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1624140945" sldId="2134807017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2655506690" sldId="2134807018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1349422264" sldId="2134807019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857532205" sldId="2134807059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3295078034" sldId="2134807060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1836709821" sldId="2134807061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1524906028" sldId="2134807062"/>
        </pc:sldMkLst>
      </pc:sldChg>
      <pc:sldChg chg="modSp add mod">
        <pc:chgData name="abdelghani salhi" userId="a44d13800851dea6" providerId="LiveId" clId="{80FAA889-E246-4602-AFF2-CB47978AC01D}" dt="2026-06-05T22:19:42.932" v="97" actId="20577"/>
        <pc:sldMkLst>
          <pc:docMk/>
          <pc:sldMk cId="2182980428" sldId="2134807081"/>
        </pc:sldMkLst>
        <pc:spChg chg="mod">
          <ac:chgData name="abdelghani salhi" userId="a44d13800851dea6" providerId="LiveId" clId="{80FAA889-E246-4602-AFF2-CB47978AC01D}" dt="2026-06-05T22:19:42.932" v="97" actId="20577"/>
          <ac:spMkLst>
            <pc:docMk/>
            <pc:sldMk cId="2182980428" sldId="2134807081"/>
            <ac:spMk id="15" creationId="{0D5FF0C2-2BC1-E177-6D63-4D9528978958}"/>
          </ac:spMkLst>
        </pc:spChg>
      </pc:sldChg>
      <pc:sldChg chg="modSp add del mod">
        <pc:chgData name="abdelghani salhi" userId="a44d13800851dea6" providerId="LiveId" clId="{80FAA889-E246-4602-AFF2-CB47978AC01D}" dt="2026-06-07T11:17:30.922" v="466" actId="47"/>
        <pc:sldMkLst>
          <pc:docMk/>
          <pc:sldMk cId="3183262078" sldId="2134807082"/>
        </pc:sldMkLst>
        <pc:spChg chg="mod">
          <ac:chgData name="abdelghani salhi" userId="a44d13800851dea6" providerId="LiveId" clId="{80FAA889-E246-4602-AFF2-CB47978AC01D}" dt="2026-06-07T11:10:28.560" v="465" actId="20577"/>
          <ac:spMkLst>
            <pc:docMk/>
            <pc:sldMk cId="3183262078" sldId="2134807082"/>
            <ac:spMk id="10" creationId="{77F473C8-8113-BA01-1613-297821226184}"/>
          </ac:spMkLst>
        </pc:spChg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2464113343" sldId="2134807083"/>
        </pc:sldMkLst>
      </pc:sldChg>
      <pc:sldChg chg="add del">
        <pc:chgData name="abdelghani salhi" userId="a44d13800851dea6" providerId="LiveId" clId="{80FAA889-E246-4602-AFF2-CB47978AC01D}" dt="2026-06-07T11:17:30.922" v="466" actId="47"/>
        <pc:sldMkLst>
          <pc:docMk/>
          <pc:sldMk cId="4186509975" sldId="2134807084"/>
        </pc:sldMkLst>
      </pc:sldChg>
      <pc:sldChg chg="addSp delSp modSp add mod">
        <pc:chgData name="abdelghani salhi" userId="a44d13800851dea6" providerId="LiveId" clId="{80FAA889-E246-4602-AFF2-CB47978AC01D}" dt="2026-06-07T11:02:20.071" v="375"/>
        <pc:sldMkLst>
          <pc:docMk/>
          <pc:sldMk cId="1187985457" sldId="2134807085"/>
        </pc:sldMkLst>
        <pc:spChg chg="mod">
          <ac:chgData name="abdelghani salhi" userId="a44d13800851dea6" providerId="LiveId" clId="{80FAA889-E246-4602-AFF2-CB47978AC01D}" dt="2026-06-07T11:00:25.678" v="353" actId="20577"/>
          <ac:spMkLst>
            <pc:docMk/>
            <pc:sldMk cId="1187985457" sldId="2134807085"/>
            <ac:spMk id="5" creationId="{AA212C62-3AC7-B629-FDFB-B1E87460DE5F}"/>
          </ac:spMkLst>
        </pc:spChg>
        <pc:spChg chg="mod">
          <ac:chgData name="abdelghani salhi" userId="a44d13800851dea6" providerId="LiveId" clId="{80FAA889-E246-4602-AFF2-CB47978AC01D}" dt="2026-06-07T11:01:19.635" v="373"/>
          <ac:spMkLst>
            <pc:docMk/>
            <pc:sldMk cId="1187985457" sldId="2134807085"/>
            <ac:spMk id="23" creationId="{42530DB3-7DCC-F866-2784-E7D487529A7E}"/>
          </ac:spMkLst>
        </pc:spChg>
        <pc:spChg chg="mod">
          <ac:chgData name="abdelghani salhi" userId="a44d13800851dea6" providerId="LiveId" clId="{80FAA889-E246-4602-AFF2-CB47978AC01D}" dt="2026-06-07T11:01:51.214" v="374"/>
          <ac:spMkLst>
            <pc:docMk/>
            <pc:sldMk cId="1187985457" sldId="2134807085"/>
            <ac:spMk id="24" creationId="{7FBB9E44-9B69-DD4C-EF96-46D98BA06C7B}"/>
          </ac:spMkLst>
        </pc:spChg>
        <pc:spChg chg="mod">
          <ac:chgData name="abdelghani salhi" userId="a44d13800851dea6" providerId="LiveId" clId="{80FAA889-E246-4602-AFF2-CB47978AC01D}" dt="2026-06-07T11:02:20.071" v="375"/>
          <ac:spMkLst>
            <pc:docMk/>
            <pc:sldMk cId="1187985457" sldId="2134807085"/>
            <ac:spMk id="25" creationId="{D3B94E5E-A3F6-05A3-5F65-1B04BB4887D4}"/>
          </ac:spMkLst>
        </pc:spChg>
        <pc:graphicFrameChg chg="add del mod modGraphic">
          <ac:chgData name="abdelghani salhi" userId="a44d13800851dea6" providerId="LiveId" clId="{80FAA889-E246-4602-AFF2-CB47978AC01D}" dt="2026-06-07T10:58:02.659" v="326" actId="478"/>
          <ac:graphicFrameMkLst>
            <pc:docMk/>
            <pc:sldMk cId="1187985457" sldId="2134807085"/>
            <ac:graphicFrameMk id="21" creationId="{A43018DC-2030-56DC-9FD3-7217F91846F9}"/>
          </ac:graphicFrameMkLst>
        </pc:graphicFrameChg>
      </pc:sldChg>
      <pc:sldChg chg="add">
        <pc:chgData name="abdelghani salhi" userId="a44d13800851dea6" providerId="LiveId" clId="{80FAA889-E246-4602-AFF2-CB47978AC01D}" dt="2026-06-07T10:54:10.077" v="319"/>
        <pc:sldMkLst>
          <pc:docMk/>
          <pc:sldMk cId="1513863585" sldId="2134807086"/>
        </pc:sldMkLst>
      </pc:sldChg>
      <pc:sldChg chg="addSp delSp modSp add mod">
        <pc:chgData name="abdelghani salhi" userId="a44d13800851dea6" providerId="LiveId" clId="{80FAA889-E246-4602-AFF2-CB47978AC01D}" dt="2026-06-07T13:52:30.137" v="1790"/>
        <pc:sldMkLst>
          <pc:docMk/>
          <pc:sldMk cId="1449661840" sldId="2134807087"/>
        </pc:sldMkLst>
        <pc:spChg chg="del">
          <ac:chgData name="abdelghani salhi" userId="a44d13800851dea6" providerId="LiveId" clId="{80FAA889-E246-4602-AFF2-CB47978AC01D}" dt="2026-06-07T11:02:58.783" v="378" actId="478"/>
          <ac:spMkLst>
            <pc:docMk/>
            <pc:sldMk cId="1449661840" sldId="2134807087"/>
            <ac:spMk id="5" creationId="{63DADF24-8DB5-CFDF-20D4-70A9ACFC37BB}"/>
          </ac:spMkLst>
        </pc:spChg>
        <pc:spChg chg="add mod">
          <ac:chgData name="abdelghani salhi" userId="a44d13800851dea6" providerId="LiveId" clId="{80FAA889-E246-4602-AFF2-CB47978AC01D}" dt="2026-06-07T11:02:45.458" v="377"/>
          <ac:spMkLst>
            <pc:docMk/>
            <pc:sldMk cId="1449661840" sldId="2134807087"/>
            <ac:spMk id="21" creationId="{939D4350-B147-37E1-C819-5EACD3EC6597}"/>
          </ac:spMkLst>
        </pc:spChg>
        <pc:spChg chg="add mod">
          <ac:chgData name="abdelghani salhi" userId="a44d13800851dea6" providerId="LiveId" clId="{80FAA889-E246-4602-AFF2-CB47978AC01D}" dt="2026-06-07T11:02:45.458" v="377"/>
          <ac:spMkLst>
            <pc:docMk/>
            <pc:sldMk cId="1449661840" sldId="2134807087"/>
            <ac:spMk id="22" creationId="{8302A370-A307-1952-6A50-C662F4D7FC19}"/>
          </ac:spMkLst>
        </pc:spChg>
        <pc:spChg chg="del">
          <ac:chgData name="abdelghani salhi" userId="a44d13800851dea6" providerId="LiveId" clId="{80FAA889-E246-4602-AFF2-CB47978AC01D}" dt="2026-06-07T11:02:43.944" v="376" actId="478"/>
          <ac:spMkLst>
            <pc:docMk/>
            <pc:sldMk cId="1449661840" sldId="2134807087"/>
            <ac:spMk id="23" creationId="{096798B5-780C-531E-950B-0AFF46F0FDE3}"/>
          </ac:spMkLst>
        </pc:spChg>
        <pc:spChg chg="del">
          <ac:chgData name="abdelghani salhi" userId="a44d13800851dea6" providerId="LiveId" clId="{80FAA889-E246-4602-AFF2-CB47978AC01D}" dt="2026-06-07T11:02:43.944" v="376" actId="478"/>
          <ac:spMkLst>
            <pc:docMk/>
            <pc:sldMk cId="1449661840" sldId="2134807087"/>
            <ac:spMk id="24" creationId="{4F33A3CF-0847-59C1-4896-4D7B1FDE3B3A}"/>
          </ac:spMkLst>
        </pc:spChg>
        <pc:spChg chg="del">
          <ac:chgData name="abdelghani salhi" userId="a44d13800851dea6" providerId="LiveId" clId="{80FAA889-E246-4602-AFF2-CB47978AC01D}" dt="2026-06-07T11:02:43.944" v="376" actId="478"/>
          <ac:spMkLst>
            <pc:docMk/>
            <pc:sldMk cId="1449661840" sldId="2134807087"/>
            <ac:spMk id="25" creationId="{8A78E8F9-8C3D-8B2A-DC03-01612FA96EBC}"/>
          </ac:spMkLst>
        </pc:spChg>
        <pc:spChg chg="add mod">
          <ac:chgData name="abdelghani salhi" userId="a44d13800851dea6" providerId="LiveId" clId="{80FAA889-E246-4602-AFF2-CB47978AC01D}" dt="2026-06-07T11:02:45.458" v="377"/>
          <ac:spMkLst>
            <pc:docMk/>
            <pc:sldMk cId="1449661840" sldId="2134807087"/>
            <ac:spMk id="26" creationId="{A9116F84-13E5-2FAE-69E9-572D87DE5521}"/>
          </ac:spMkLst>
        </pc:spChg>
        <pc:spChg chg="add mod">
          <ac:chgData name="abdelghani salhi" userId="a44d13800851dea6" providerId="LiveId" clId="{80FAA889-E246-4602-AFF2-CB47978AC01D}" dt="2026-06-07T11:03:00.569" v="379"/>
          <ac:spMkLst>
            <pc:docMk/>
            <pc:sldMk cId="1449661840" sldId="2134807087"/>
            <ac:spMk id="27" creationId="{B1C6109E-5F2C-8B63-00A7-BDE3B92DCA20}"/>
          </ac:spMkLst>
        </pc:spChg>
        <pc:picChg chg="del">
          <ac:chgData name="abdelghani salhi" userId="a44d13800851dea6" providerId="LiveId" clId="{80FAA889-E246-4602-AFF2-CB47978AC01D}" dt="2026-06-07T13:52:28.761" v="1789" actId="478"/>
          <ac:picMkLst>
            <pc:docMk/>
            <pc:sldMk cId="1449661840" sldId="2134807087"/>
            <ac:picMk id="6" creationId="{CA3A4626-1873-44C5-1CE2-B7C4423F077D}"/>
          </ac:picMkLst>
        </pc:picChg>
        <pc:picChg chg="add mod">
          <ac:chgData name="abdelghani salhi" userId="a44d13800851dea6" providerId="LiveId" clId="{80FAA889-E246-4602-AFF2-CB47978AC01D}" dt="2026-06-07T13:52:30.137" v="1790"/>
          <ac:picMkLst>
            <pc:docMk/>
            <pc:sldMk cId="1449661840" sldId="2134807087"/>
            <ac:picMk id="28" creationId="{340EBB80-2E6E-AF4D-069B-E3EA1157AA9D}"/>
          </ac:picMkLst>
        </pc:picChg>
      </pc:sldChg>
      <pc:sldChg chg="addSp delSp modSp add mod">
        <pc:chgData name="abdelghani salhi" userId="a44d13800851dea6" providerId="LiveId" clId="{80FAA889-E246-4602-AFF2-CB47978AC01D}" dt="2026-06-07T13:57:21.544" v="1833" actId="6549"/>
        <pc:sldMkLst>
          <pc:docMk/>
          <pc:sldMk cId="856807477" sldId="2134807088"/>
        </pc:sldMkLst>
        <pc:spChg chg="del">
          <ac:chgData name="abdelghani salhi" userId="a44d13800851dea6" providerId="LiveId" clId="{80FAA889-E246-4602-AFF2-CB47978AC01D}" dt="2026-06-07T11:03:32.706" v="381" actId="478"/>
          <ac:spMkLst>
            <pc:docMk/>
            <pc:sldMk cId="856807477" sldId="2134807088"/>
            <ac:spMk id="5" creationId="{1CA6CD6B-86C6-DD4A-BD84-4BBB0D32C7D1}"/>
          </ac:spMkLst>
        </pc:spChg>
        <pc:spChg chg="mod">
          <ac:chgData name="abdelghani salhi" userId="a44d13800851dea6" providerId="LiveId" clId="{80FAA889-E246-4602-AFF2-CB47978AC01D}" dt="2026-06-07T11:04:40.116" v="422" actId="207"/>
          <ac:spMkLst>
            <pc:docMk/>
            <pc:sldMk cId="856807477" sldId="2134807088"/>
            <ac:spMk id="14" creationId="{4954D95E-DF3B-8C03-B204-2606E530D352}"/>
          </ac:spMkLst>
        </pc:spChg>
        <pc:spChg chg="mod">
          <ac:chgData name="abdelghani salhi" userId="a44d13800851dea6" providerId="LiveId" clId="{80FAA889-E246-4602-AFF2-CB47978AC01D}" dt="2026-06-07T13:57:21.544" v="1833" actId="6549"/>
          <ac:spMkLst>
            <pc:docMk/>
            <pc:sldMk cId="856807477" sldId="2134807088"/>
            <ac:spMk id="17" creationId="{4E205A6F-1E7B-920C-D497-EB45D2CDAF36}"/>
          </ac:spMkLst>
        </pc:spChg>
        <pc:spChg chg="mod">
          <ac:chgData name="abdelghani salhi" userId="a44d13800851dea6" providerId="LiveId" clId="{80FAA889-E246-4602-AFF2-CB47978AC01D}" dt="2026-06-07T11:03:50.649" v="415" actId="1038"/>
          <ac:spMkLst>
            <pc:docMk/>
            <pc:sldMk cId="856807477" sldId="2134807088"/>
            <ac:spMk id="18" creationId="{D63325BC-4B10-A049-928D-A79CD29C9EF4}"/>
          </ac:spMkLst>
        </pc:spChg>
        <pc:spChg chg="add del mod">
          <ac:chgData name="abdelghani salhi" userId="a44d13800851dea6" providerId="LiveId" clId="{80FAA889-E246-4602-AFF2-CB47978AC01D}" dt="2026-06-07T11:03:59.364" v="417" actId="478"/>
          <ac:spMkLst>
            <pc:docMk/>
            <pc:sldMk cId="856807477" sldId="2134807088"/>
            <ac:spMk id="21" creationId="{CF09ACD8-7315-0B01-FCC4-3A088165D53B}"/>
          </ac:spMkLst>
        </pc:spChg>
        <pc:spChg chg="add mod">
          <ac:chgData name="abdelghani salhi" userId="a44d13800851dea6" providerId="LiveId" clId="{80FAA889-E246-4602-AFF2-CB47978AC01D}" dt="2026-06-07T11:03:12.049" v="380"/>
          <ac:spMkLst>
            <pc:docMk/>
            <pc:sldMk cId="856807477" sldId="2134807088"/>
            <ac:spMk id="22" creationId="{B3623DFA-54D3-A9F7-CC66-F3F4807FB5A1}"/>
          </ac:spMkLst>
        </pc:spChg>
        <pc:picChg chg="del">
          <ac:chgData name="abdelghani salhi" userId="a44d13800851dea6" providerId="LiveId" clId="{80FAA889-E246-4602-AFF2-CB47978AC01D}" dt="2026-06-07T13:57:16.169" v="1829" actId="478"/>
          <ac:picMkLst>
            <pc:docMk/>
            <pc:sldMk cId="856807477" sldId="2134807088"/>
            <ac:picMk id="3" creationId="{05FD027D-D427-256E-2746-1963056B0C9B}"/>
          </ac:picMkLst>
        </pc:picChg>
        <pc:picChg chg="add mod">
          <ac:chgData name="abdelghani salhi" userId="a44d13800851dea6" providerId="LiveId" clId="{80FAA889-E246-4602-AFF2-CB47978AC01D}" dt="2026-06-07T13:57:17.676" v="1830"/>
          <ac:picMkLst>
            <pc:docMk/>
            <pc:sldMk cId="856807477" sldId="2134807088"/>
            <ac:picMk id="23" creationId="{7CA9EBDB-6515-10D5-5945-B45E160E2BD3}"/>
          </ac:picMkLst>
        </pc:picChg>
      </pc:sldChg>
      <pc:sldChg chg="addSp modSp add mod">
        <pc:chgData name="abdelghani salhi" userId="a44d13800851dea6" providerId="LiveId" clId="{80FAA889-E246-4602-AFF2-CB47978AC01D}" dt="2026-06-07T11:08:05.854" v="439" actId="207"/>
        <pc:sldMkLst>
          <pc:docMk/>
          <pc:sldMk cId="3057597919" sldId="2134807089"/>
        </pc:sldMkLst>
        <pc:spChg chg="mod">
          <ac:chgData name="abdelghani salhi" userId="a44d13800851dea6" providerId="LiveId" clId="{80FAA889-E246-4602-AFF2-CB47978AC01D}" dt="2026-06-07T11:08:05.854" v="439" actId="207"/>
          <ac:spMkLst>
            <pc:docMk/>
            <pc:sldMk cId="3057597919" sldId="2134807089"/>
            <ac:spMk id="5" creationId="{446EEBB7-60D5-E2CF-2A1C-683E8717204C}"/>
          </ac:spMkLst>
        </pc:spChg>
        <pc:graphicFrameChg chg="add mod">
          <ac:chgData name="abdelghani salhi" userId="a44d13800851dea6" providerId="LiveId" clId="{80FAA889-E246-4602-AFF2-CB47978AC01D}" dt="2026-06-07T11:07:58.610" v="437"/>
          <ac:graphicFrameMkLst>
            <pc:docMk/>
            <pc:sldMk cId="3057597919" sldId="2134807089"/>
            <ac:graphicFrameMk id="18" creationId="{168F73BA-C99A-8EDF-15B6-C4785197D106}"/>
          </ac:graphicFrameMkLst>
        </pc:graphicFrameChg>
      </pc:sldChg>
      <pc:sldChg chg="add">
        <pc:chgData name="abdelghani salhi" userId="a44d13800851dea6" providerId="LiveId" clId="{80FAA889-E246-4602-AFF2-CB47978AC01D}" dt="2026-06-07T11:07:16.158" v="436"/>
        <pc:sldMkLst>
          <pc:docMk/>
          <pc:sldMk cId="1648374822" sldId="2134807090"/>
        </pc:sldMkLst>
      </pc:sldChg>
      <pc:sldChg chg="modSp add mod">
        <pc:chgData name="abdelghani salhi" userId="a44d13800851dea6" providerId="LiveId" clId="{80FAA889-E246-4602-AFF2-CB47978AC01D}" dt="2026-06-07T13:53:30.664" v="1794" actId="207"/>
        <pc:sldMkLst>
          <pc:docMk/>
          <pc:sldMk cId="2197863070" sldId="2134807091"/>
        </pc:sldMkLst>
        <pc:spChg chg="mod">
          <ac:chgData name="abdelghani salhi" userId="a44d13800851dea6" providerId="LiveId" clId="{80FAA889-E246-4602-AFF2-CB47978AC01D}" dt="2026-06-07T13:53:30.664" v="1794" actId="207"/>
          <ac:spMkLst>
            <pc:docMk/>
            <pc:sldMk cId="2197863070" sldId="2134807091"/>
            <ac:spMk id="17" creationId="{0BB9C06F-968B-0626-95B6-64E6BD7E555F}"/>
          </ac:spMkLst>
        </pc:spChg>
        <pc:spChg chg="mod">
          <ac:chgData name="abdelghani salhi" userId="a44d13800851dea6" providerId="LiveId" clId="{80FAA889-E246-4602-AFF2-CB47978AC01D}" dt="2026-06-07T11:08:20.942" v="440"/>
          <ac:spMkLst>
            <pc:docMk/>
            <pc:sldMk cId="2197863070" sldId="2134807091"/>
            <ac:spMk id="19" creationId="{1B774D57-E864-3A53-CE5A-32AE13974066}"/>
          </ac:spMkLst>
        </pc:spChg>
      </pc:sldChg>
      <pc:sldChg chg="addSp delSp modSp add mod">
        <pc:chgData name="abdelghani salhi" userId="a44d13800851dea6" providerId="LiveId" clId="{80FAA889-E246-4602-AFF2-CB47978AC01D}" dt="2026-06-07T13:56:41.764" v="1826"/>
        <pc:sldMkLst>
          <pc:docMk/>
          <pc:sldMk cId="3372868559" sldId="2134807092"/>
        </pc:sldMkLst>
        <pc:spChg chg="mod">
          <ac:chgData name="abdelghani salhi" userId="a44d13800851dea6" providerId="LiveId" clId="{80FAA889-E246-4602-AFF2-CB47978AC01D}" dt="2026-06-07T11:08:37.928" v="449" actId="20577"/>
          <ac:spMkLst>
            <pc:docMk/>
            <pc:sldMk cId="3372868559" sldId="2134807092"/>
            <ac:spMk id="5" creationId="{3F696799-6A7B-A9F3-0177-C42D2F9EFF18}"/>
          </ac:spMkLst>
        </pc:spChg>
        <pc:spChg chg="mod">
          <ac:chgData name="abdelghani salhi" userId="a44d13800851dea6" providerId="LiveId" clId="{80FAA889-E246-4602-AFF2-CB47978AC01D}" dt="2026-06-07T13:53:41.502" v="1798" actId="6549"/>
          <ac:spMkLst>
            <pc:docMk/>
            <pc:sldMk cId="3372868559" sldId="2134807092"/>
            <ac:spMk id="17" creationId="{64DE6710-4638-A939-461B-2DF2321ADC10}"/>
          </ac:spMkLst>
        </pc:spChg>
        <pc:spChg chg="mod">
          <ac:chgData name="abdelghani salhi" userId="a44d13800851dea6" providerId="LiveId" clId="{80FAA889-E246-4602-AFF2-CB47978AC01D}" dt="2026-06-07T11:08:25.963" v="441"/>
          <ac:spMkLst>
            <pc:docMk/>
            <pc:sldMk cId="3372868559" sldId="2134807092"/>
            <ac:spMk id="19" creationId="{7D826841-F3C7-D9AD-1F05-BA252432445A}"/>
          </ac:spMkLst>
        </pc:spChg>
        <pc:picChg chg="del">
          <ac:chgData name="abdelghani salhi" userId="a44d13800851dea6" providerId="LiveId" clId="{80FAA889-E246-4602-AFF2-CB47978AC01D}" dt="2026-06-07T13:56:40.365" v="1825" actId="478"/>
          <ac:picMkLst>
            <pc:docMk/>
            <pc:sldMk cId="3372868559" sldId="2134807092"/>
            <ac:picMk id="3" creationId="{713E84AC-758B-54D3-B0E9-9DADF6521F22}"/>
          </ac:picMkLst>
        </pc:picChg>
        <pc:picChg chg="add mod">
          <ac:chgData name="abdelghani salhi" userId="a44d13800851dea6" providerId="LiveId" clId="{80FAA889-E246-4602-AFF2-CB47978AC01D}" dt="2026-06-07T13:56:41.764" v="1826"/>
          <ac:picMkLst>
            <pc:docMk/>
            <pc:sldMk cId="3372868559" sldId="2134807092"/>
            <ac:picMk id="20" creationId="{84C2E50F-7F89-CF35-B31A-6B69170813EF}"/>
          </ac:picMkLst>
        </pc:picChg>
      </pc:sldChg>
      <pc:sldChg chg="addSp delSp modSp add mod">
        <pc:chgData name="abdelghani salhi" userId="a44d13800851dea6" providerId="LiveId" clId="{80FAA889-E246-4602-AFF2-CB47978AC01D}" dt="2026-06-07T13:55:08.039" v="1810"/>
        <pc:sldMkLst>
          <pc:docMk/>
          <pc:sldMk cId="255740683" sldId="2134807093"/>
        </pc:sldMkLst>
        <pc:spChg chg="mod">
          <ac:chgData name="abdelghani salhi" userId="a44d13800851dea6" providerId="LiveId" clId="{80FAA889-E246-4602-AFF2-CB47978AC01D}" dt="2026-06-07T11:53:25.630" v="1130" actId="20577"/>
          <ac:spMkLst>
            <pc:docMk/>
            <pc:sldMk cId="255740683" sldId="2134807093"/>
            <ac:spMk id="2" creationId="{929CDD72-D063-1FCA-E287-D75EE84BE422}"/>
          </ac:spMkLst>
        </pc:spChg>
        <pc:spChg chg="add mod">
          <ac:chgData name="abdelghani salhi" userId="a44d13800851dea6" providerId="LiveId" clId="{80FAA889-E246-4602-AFF2-CB47978AC01D}" dt="2026-06-07T11:54:44.604" v="1160" actId="1038"/>
          <ac:spMkLst>
            <pc:docMk/>
            <pc:sldMk cId="255740683" sldId="2134807093"/>
            <ac:spMk id="6" creationId="{32E7512D-BD2C-61A3-0343-64C34B427A5A}"/>
          </ac:spMkLst>
        </pc:spChg>
        <pc:spChg chg="add mod">
          <ac:chgData name="abdelghani salhi" userId="a44d13800851dea6" providerId="LiveId" clId="{80FAA889-E246-4602-AFF2-CB47978AC01D}" dt="2026-06-07T11:55:03.147" v="1164" actId="20577"/>
          <ac:spMkLst>
            <pc:docMk/>
            <pc:sldMk cId="255740683" sldId="2134807093"/>
            <ac:spMk id="18" creationId="{4B7B36A2-FFB1-4EAD-3B65-76EAA4ABB7A6}"/>
          </ac:spMkLst>
        </pc:spChg>
        <pc:picChg chg="del">
          <ac:chgData name="abdelghani salhi" userId="a44d13800851dea6" providerId="LiveId" clId="{80FAA889-E246-4602-AFF2-CB47978AC01D}" dt="2026-06-07T13:55:06.527" v="1809" actId="478"/>
          <ac:picMkLst>
            <pc:docMk/>
            <pc:sldMk cId="255740683" sldId="2134807093"/>
            <ac:picMk id="5" creationId="{48307BEA-4570-EB9A-CFA6-31DE1819C79D}"/>
          </ac:picMkLst>
        </pc:picChg>
        <pc:picChg chg="add mod">
          <ac:chgData name="abdelghani salhi" userId="a44d13800851dea6" providerId="LiveId" clId="{80FAA889-E246-4602-AFF2-CB47978AC01D}" dt="2026-06-07T13:55:08.039" v="1810"/>
          <ac:picMkLst>
            <pc:docMk/>
            <pc:sldMk cId="255740683" sldId="2134807093"/>
            <ac:picMk id="19" creationId="{CB232942-987E-3629-C965-81BCF3038D34}"/>
          </ac:picMkLst>
        </pc:picChg>
      </pc:sldChg>
      <pc:sldChg chg="addSp delSp modSp add mod">
        <pc:chgData name="abdelghani salhi" userId="a44d13800851dea6" providerId="LiveId" clId="{80FAA889-E246-4602-AFF2-CB47978AC01D}" dt="2026-06-07T11:56:50.944" v="1201"/>
        <pc:sldMkLst>
          <pc:docMk/>
          <pc:sldMk cId="2661487732" sldId="2134807094"/>
        </pc:sldMkLst>
        <pc:spChg chg="mod">
          <ac:chgData name="abdelghani salhi" userId="a44d13800851dea6" providerId="LiveId" clId="{80FAA889-E246-4602-AFF2-CB47978AC01D}" dt="2026-06-07T11:56:50.944" v="1201"/>
          <ac:spMkLst>
            <pc:docMk/>
            <pc:sldMk cId="2661487732" sldId="2134807094"/>
            <ac:spMk id="2" creationId="{D48EF74A-7782-1F80-E90F-F95A64ADAC11}"/>
          </ac:spMkLst>
        </pc:spChg>
        <pc:picChg chg="del">
          <ac:chgData name="abdelghani salhi" userId="a44d13800851dea6" providerId="LiveId" clId="{80FAA889-E246-4602-AFF2-CB47978AC01D}" dt="2026-06-07T11:55:55.913" v="1168" actId="478"/>
          <ac:picMkLst>
            <pc:docMk/>
            <pc:sldMk cId="2661487732" sldId="2134807094"/>
            <ac:picMk id="17" creationId="{A330943B-BFD9-4F5C-12D3-FD15EC48E0F1}"/>
          </ac:picMkLst>
        </pc:picChg>
        <pc:picChg chg="add mod">
          <ac:chgData name="abdelghani salhi" userId="a44d13800851dea6" providerId="LiveId" clId="{80FAA889-E246-4602-AFF2-CB47978AC01D}" dt="2026-06-07T11:56:10.041" v="1173" actId="1076"/>
          <ac:picMkLst>
            <pc:docMk/>
            <pc:sldMk cId="2661487732" sldId="2134807094"/>
            <ac:picMk id="18" creationId="{662C85B4-8EBD-0BB7-9733-0A572FFD70CE}"/>
          </ac:picMkLst>
        </pc:picChg>
      </pc:sldChg>
      <pc:sldChg chg="addSp delSp modSp add mod">
        <pc:chgData name="abdelghani salhi" userId="a44d13800851dea6" providerId="LiveId" clId="{80FAA889-E246-4602-AFF2-CB47978AC01D}" dt="2026-06-07T13:55:15.601" v="1812"/>
        <pc:sldMkLst>
          <pc:docMk/>
          <pc:sldMk cId="1354872646" sldId="2134807095"/>
        </pc:sldMkLst>
        <pc:spChg chg="del">
          <ac:chgData name="abdelghani salhi" userId="a44d13800851dea6" providerId="LiveId" clId="{80FAA889-E246-4602-AFF2-CB47978AC01D}" dt="2026-06-07T11:58:35.975" v="1218" actId="478"/>
          <ac:spMkLst>
            <pc:docMk/>
            <pc:sldMk cId="1354872646" sldId="2134807095"/>
            <ac:spMk id="6" creationId="{8220F442-90CD-7296-A441-9A7FB9BB4D30}"/>
          </ac:spMkLst>
        </pc:spChg>
        <pc:spChg chg="del">
          <ac:chgData name="abdelghani salhi" userId="a44d13800851dea6" providerId="LiveId" clId="{80FAA889-E246-4602-AFF2-CB47978AC01D}" dt="2026-06-07T11:58:34.460" v="1217" actId="478"/>
          <ac:spMkLst>
            <pc:docMk/>
            <pc:sldMk cId="1354872646" sldId="2134807095"/>
            <ac:spMk id="18" creationId="{576C8B49-C3A1-1004-2906-DBCC98CB5714}"/>
          </ac:spMkLst>
        </pc:spChg>
        <pc:picChg chg="del">
          <ac:chgData name="abdelghani salhi" userId="a44d13800851dea6" providerId="LiveId" clId="{80FAA889-E246-4602-AFF2-CB47978AC01D}" dt="2026-06-07T13:55:13.975" v="1811" actId="478"/>
          <ac:picMkLst>
            <pc:docMk/>
            <pc:sldMk cId="1354872646" sldId="2134807095"/>
            <ac:picMk id="5" creationId="{583B1137-4AE9-9202-701D-8EF8A798DB64}"/>
          </ac:picMkLst>
        </pc:picChg>
        <pc:picChg chg="del">
          <ac:chgData name="abdelghani salhi" userId="a44d13800851dea6" providerId="LiveId" clId="{80FAA889-E246-4602-AFF2-CB47978AC01D}" dt="2026-06-07T11:56:56.392" v="1202" actId="478"/>
          <ac:picMkLst>
            <pc:docMk/>
            <pc:sldMk cId="1354872646" sldId="2134807095"/>
            <ac:picMk id="17" creationId="{4A1F3258-2F2D-C6F3-3A3B-C18F0C204FDF}"/>
          </ac:picMkLst>
        </pc:picChg>
        <pc:picChg chg="add mod">
          <ac:chgData name="abdelghani salhi" userId="a44d13800851dea6" providerId="LiveId" clId="{80FAA889-E246-4602-AFF2-CB47978AC01D}" dt="2026-06-07T11:57:01.857" v="1203"/>
          <ac:picMkLst>
            <pc:docMk/>
            <pc:sldMk cId="1354872646" sldId="2134807095"/>
            <ac:picMk id="19" creationId="{5E987ADC-53CB-A72B-3202-84F68C9DC1AE}"/>
          </ac:picMkLst>
        </pc:picChg>
        <pc:picChg chg="add mod">
          <ac:chgData name="abdelghani salhi" userId="a44d13800851dea6" providerId="LiveId" clId="{80FAA889-E246-4602-AFF2-CB47978AC01D}" dt="2026-06-07T13:55:15.601" v="1812"/>
          <ac:picMkLst>
            <pc:docMk/>
            <pc:sldMk cId="1354872646" sldId="2134807095"/>
            <ac:picMk id="28" creationId="{1E8EE6A0-08A4-F4B1-22E1-9D2D9924AA97}"/>
          </ac:picMkLst>
        </pc:picChg>
        <pc:cxnChg chg="add mod">
          <ac:chgData name="abdelghani salhi" userId="a44d13800851dea6" providerId="LiveId" clId="{80FAA889-E246-4602-AFF2-CB47978AC01D}" dt="2026-06-07T11:57:24.055" v="1206" actId="208"/>
          <ac:cxnSpMkLst>
            <pc:docMk/>
            <pc:sldMk cId="1354872646" sldId="2134807095"/>
            <ac:cxnSpMk id="21" creationId="{F5FD71E1-BDDE-B084-72D1-F74DD4F6ED52}"/>
          </ac:cxnSpMkLst>
        </pc:cxnChg>
        <pc:cxnChg chg="add mod">
          <ac:chgData name="abdelghani salhi" userId="a44d13800851dea6" providerId="LiveId" clId="{80FAA889-E246-4602-AFF2-CB47978AC01D}" dt="2026-06-07T11:57:42.761" v="1209" actId="14100"/>
          <ac:cxnSpMkLst>
            <pc:docMk/>
            <pc:sldMk cId="1354872646" sldId="2134807095"/>
            <ac:cxnSpMk id="22" creationId="{2C012EBB-96F6-F678-29A5-3E2B31AC7B46}"/>
          </ac:cxnSpMkLst>
        </pc:cxnChg>
        <pc:cxnChg chg="add mod">
          <ac:chgData name="abdelghani salhi" userId="a44d13800851dea6" providerId="LiveId" clId="{80FAA889-E246-4602-AFF2-CB47978AC01D}" dt="2026-06-07T11:58:03.327" v="1213" actId="14100"/>
          <ac:cxnSpMkLst>
            <pc:docMk/>
            <pc:sldMk cId="1354872646" sldId="2134807095"/>
            <ac:cxnSpMk id="24" creationId="{BB3B2A13-221C-0F5F-9678-63B104382BB6}"/>
          </ac:cxnSpMkLst>
        </pc:cxnChg>
        <pc:cxnChg chg="add mod">
          <ac:chgData name="abdelghani salhi" userId="a44d13800851dea6" providerId="LiveId" clId="{80FAA889-E246-4602-AFF2-CB47978AC01D}" dt="2026-06-07T11:58:13.583" v="1214"/>
          <ac:cxnSpMkLst>
            <pc:docMk/>
            <pc:sldMk cId="1354872646" sldId="2134807095"/>
            <ac:cxnSpMk id="26" creationId="{302AA59B-C5C1-EE30-16B3-D2B4640D4520}"/>
          </ac:cxnSpMkLst>
        </pc:cxnChg>
        <pc:cxnChg chg="add mod">
          <ac:chgData name="abdelghani salhi" userId="a44d13800851dea6" providerId="LiveId" clId="{80FAA889-E246-4602-AFF2-CB47978AC01D}" dt="2026-06-07T11:58:23.513" v="1216" actId="1076"/>
          <ac:cxnSpMkLst>
            <pc:docMk/>
            <pc:sldMk cId="1354872646" sldId="2134807095"/>
            <ac:cxnSpMk id="27" creationId="{540F9E44-4103-FC7B-8D3B-0C8968466880}"/>
          </ac:cxnSpMkLst>
        </pc:cxnChg>
      </pc:sldChg>
      <pc:sldChg chg="addSp delSp modSp add mod">
        <pc:chgData name="abdelghani salhi" userId="a44d13800851dea6" providerId="LiveId" clId="{80FAA889-E246-4602-AFF2-CB47978AC01D}" dt="2026-06-07T12:00:06.944" v="1229"/>
        <pc:sldMkLst>
          <pc:docMk/>
          <pc:sldMk cId="1701454124" sldId="2134807096"/>
        </pc:sldMkLst>
        <pc:spChg chg="mod">
          <ac:chgData name="abdelghani salhi" userId="a44d13800851dea6" providerId="LiveId" clId="{80FAA889-E246-4602-AFF2-CB47978AC01D}" dt="2026-06-07T12:00:06.944" v="1229"/>
          <ac:spMkLst>
            <pc:docMk/>
            <pc:sldMk cId="1701454124" sldId="2134807096"/>
            <ac:spMk id="2" creationId="{474B3B6C-DF10-4341-A15A-590214BA2DA2}"/>
          </ac:spMkLst>
        </pc:spChg>
        <pc:picChg chg="del">
          <ac:chgData name="abdelghani salhi" userId="a44d13800851dea6" providerId="LiveId" clId="{80FAA889-E246-4602-AFF2-CB47978AC01D}" dt="2026-06-07T11:59:17.828" v="1219" actId="478"/>
          <ac:picMkLst>
            <pc:docMk/>
            <pc:sldMk cId="1701454124" sldId="2134807096"/>
            <ac:picMk id="17" creationId="{F97DF6C6-7DC4-2C23-680F-BE9918ECB62C}"/>
          </ac:picMkLst>
        </pc:picChg>
        <pc:picChg chg="add mod">
          <ac:chgData name="abdelghani salhi" userId="a44d13800851dea6" providerId="LiveId" clId="{80FAA889-E246-4602-AFF2-CB47978AC01D}" dt="2026-06-07T11:59:53.599" v="1228"/>
          <ac:picMkLst>
            <pc:docMk/>
            <pc:sldMk cId="1701454124" sldId="2134807096"/>
            <ac:picMk id="18" creationId="{FFAEE538-396E-6C4B-ECCA-061C111C4151}"/>
          </ac:picMkLst>
        </pc:picChg>
      </pc:sldChg>
      <pc:sldChg chg="addSp delSp modSp add mod">
        <pc:chgData name="abdelghani salhi" userId="a44d13800851dea6" providerId="LiveId" clId="{80FAA889-E246-4602-AFF2-CB47978AC01D}" dt="2026-06-07T13:55:24.179" v="1814"/>
        <pc:sldMkLst>
          <pc:docMk/>
          <pc:sldMk cId="1860717421" sldId="2134807097"/>
        </pc:sldMkLst>
        <pc:spChg chg="mod ord">
          <ac:chgData name="abdelghani salhi" userId="a44d13800851dea6" providerId="LiveId" clId="{80FAA889-E246-4602-AFF2-CB47978AC01D}" dt="2026-06-07T12:01:02.860" v="1255" actId="1035"/>
          <ac:spMkLst>
            <pc:docMk/>
            <pc:sldMk cId="1860717421" sldId="2134807097"/>
            <ac:spMk id="6" creationId="{4F58DAF3-BEEA-D16C-7D3E-F9831DDA3B10}"/>
          </ac:spMkLst>
        </pc:spChg>
        <pc:spChg chg="del">
          <ac:chgData name="abdelghani salhi" userId="a44d13800851dea6" providerId="LiveId" clId="{80FAA889-E246-4602-AFF2-CB47978AC01D}" dt="2026-06-07T12:01:31.666" v="1267" actId="478"/>
          <ac:spMkLst>
            <pc:docMk/>
            <pc:sldMk cId="1860717421" sldId="2134807097"/>
            <ac:spMk id="18" creationId="{822CFFEE-7B14-839B-C248-F0F22438BB36}"/>
          </ac:spMkLst>
        </pc:spChg>
        <pc:spChg chg="add mod">
          <ac:chgData name="abdelghani salhi" userId="a44d13800851dea6" providerId="LiveId" clId="{80FAA889-E246-4602-AFF2-CB47978AC01D}" dt="2026-06-07T12:01:25.601" v="1265" actId="20577"/>
          <ac:spMkLst>
            <pc:docMk/>
            <pc:sldMk cId="1860717421" sldId="2134807097"/>
            <ac:spMk id="20" creationId="{5500AA87-1656-294C-E370-5BD128B5F63A}"/>
          </ac:spMkLst>
        </pc:spChg>
        <pc:spChg chg="add mod">
          <ac:chgData name="abdelghani salhi" userId="a44d13800851dea6" providerId="LiveId" clId="{80FAA889-E246-4602-AFF2-CB47978AC01D}" dt="2026-06-07T12:01:44.695" v="1273" actId="20577"/>
          <ac:spMkLst>
            <pc:docMk/>
            <pc:sldMk cId="1860717421" sldId="2134807097"/>
            <ac:spMk id="21" creationId="{39FF6929-1F5B-A3E8-B94D-7D0B79DDBF61}"/>
          </ac:spMkLst>
        </pc:spChg>
        <pc:picChg chg="del">
          <ac:chgData name="abdelghani salhi" userId="a44d13800851dea6" providerId="LiveId" clId="{80FAA889-E246-4602-AFF2-CB47978AC01D}" dt="2026-06-07T13:55:22.838" v="1813" actId="478"/>
          <ac:picMkLst>
            <pc:docMk/>
            <pc:sldMk cId="1860717421" sldId="2134807097"/>
            <ac:picMk id="5" creationId="{B644D87C-4958-D21C-E03A-B00A607ED7A0}"/>
          </ac:picMkLst>
        </pc:picChg>
        <pc:picChg chg="del">
          <ac:chgData name="abdelghani salhi" userId="a44d13800851dea6" providerId="LiveId" clId="{80FAA889-E246-4602-AFF2-CB47978AC01D}" dt="2026-06-07T12:00:12.826" v="1230" actId="478"/>
          <ac:picMkLst>
            <pc:docMk/>
            <pc:sldMk cId="1860717421" sldId="2134807097"/>
            <ac:picMk id="17" creationId="{A2291EF1-E73F-DF9F-7881-7B2CC4083DF3}"/>
          </ac:picMkLst>
        </pc:picChg>
        <pc:picChg chg="add mod">
          <ac:chgData name="abdelghani salhi" userId="a44d13800851dea6" providerId="LiveId" clId="{80FAA889-E246-4602-AFF2-CB47978AC01D}" dt="2026-06-07T12:00:14.141" v="1231"/>
          <ac:picMkLst>
            <pc:docMk/>
            <pc:sldMk cId="1860717421" sldId="2134807097"/>
            <ac:picMk id="19" creationId="{B88BE9FA-43D6-C9EA-9591-499D5CE60DD1}"/>
          </ac:picMkLst>
        </pc:picChg>
        <pc:picChg chg="add mod">
          <ac:chgData name="abdelghani salhi" userId="a44d13800851dea6" providerId="LiveId" clId="{80FAA889-E246-4602-AFF2-CB47978AC01D}" dt="2026-06-07T13:55:24.179" v="1814"/>
          <ac:picMkLst>
            <pc:docMk/>
            <pc:sldMk cId="1860717421" sldId="2134807097"/>
            <ac:picMk id="22" creationId="{B4A46E62-F89D-D088-CB25-180998ED36B1}"/>
          </ac:picMkLst>
        </pc:picChg>
      </pc:sldChg>
      <pc:sldChg chg="addSp delSp modSp add mod">
        <pc:chgData name="abdelghani salhi" userId="a44d13800851dea6" providerId="LiveId" clId="{80FAA889-E246-4602-AFF2-CB47978AC01D}" dt="2026-06-07T13:11:10.205" v="1307" actId="20577"/>
        <pc:sldMkLst>
          <pc:docMk/>
          <pc:sldMk cId="1818589029" sldId="2134807098"/>
        </pc:sldMkLst>
        <pc:spChg chg="mod">
          <ac:chgData name="abdelghani salhi" userId="a44d13800851dea6" providerId="LiveId" clId="{80FAA889-E246-4602-AFF2-CB47978AC01D}" dt="2026-06-07T13:11:10.205" v="1307" actId="20577"/>
          <ac:spMkLst>
            <pc:docMk/>
            <pc:sldMk cId="1818589029" sldId="2134807098"/>
            <ac:spMk id="2" creationId="{1DE2D36D-1265-92E4-F380-2BB251D6B2F5}"/>
          </ac:spMkLst>
        </pc:spChg>
        <pc:picChg chg="del">
          <ac:chgData name="abdelghani salhi" userId="a44d13800851dea6" providerId="LiveId" clId="{80FAA889-E246-4602-AFF2-CB47978AC01D}" dt="2026-06-07T12:02:22.365" v="1274" actId="478"/>
          <ac:picMkLst>
            <pc:docMk/>
            <pc:sldMk cId="1818589029" sldId="2134807098"/>
            <ac:picMk id="17" creationId="{C6BE0F13-8760-0293-B8BA-31F4926D389F}"/>
          </ac:picMkLst>
        </pc:picChg>
        <pc:picChg chg="add mod">
          <ac:chgData name="abdelghani salhi" userId="a44d13800851dea6" providerId="LiveId" clId="{80FAA889-E246-4602-AFF2-CB47978AC01D}" dt="2026-06-07T12:02:50.057" v="1282" actId="1076"/>
          <ac:picMkLst>
            <pc:docMk/>
            <pc:sldMk cId="1818589029" sldId="2134807098"/>
            <ac:picMk id="18" creationId="{BFD2E941-F0F3-228D-EBE7-41E896A559E1}"/>
          </ac:picMkLst>
        </pc:picChg>
      </pc:sldChg>
      <pc:sldChg chg="addSp delSp modSp add mod">
        <pc:chgData name="abdelghani salhi" userId="a44d13800851dea6" providerId="LiveId" clId="{80FAA889-E246-4602-AFF2-CB47978AC01D}" dt="2026-06-07T13:55:31.356" v="1816"/>
        <pc:sldMkLst>
          <pc:docMk/>
          <pc:sldMk cId="466285853" sldId="2134807099"/>
        </pc:sldMkLst>
        <pc:spChg chg="mod ord">
          <ac:chgData name="abdelghani salhi" userId="a44d13800851dea6" providerId="LiveId" clId="{80FAA889-E246-4602-AFF2-CB47978AC01D}" dt="2026-06-07T13:16:09.751" v="1409" actId="1035"/>
          <ac:spMkLst>
            <pc:docMk/>
            <pc:sldMk cId="466285853" sldId="2134807099"/>
            <ac:spMk id="6" creationId="{B5D945F2-88F8-B06A-4FFE-E4134E1AAE45}"/>
          </ac:spMkLst>
        </pc:spChg>
        <pc:spChg chg="mod ord">
          <ac:chgData name="abdelghani salhi" userId="a44d13800851dea6" providerId="LiveId" clId="{80FAA889-E246-4602-AFF2-CB47978AC01D}" dt="2026-06-07T13:14:47.728" v="1324" actId="1076"/>
          <ac:spMkLst>
            <pc:docMk/>
            <pc:sldMk cId="466285853" sldId="2134807099"/>
            <ac:spMk id="18" creationId="{42D08665-F4C7-F753-F1C1-E5CD62888D14}"/>
          </ac:spMkLst>
        </pc:spChg>
        <pc:picChg chg="del">
          <ac:chgData name="abdelghani salhi" userId="a44d13800851dea6" providerId="LiveId" clId="{80FAA889-E246-4602-AFF2-CB47978AC01D}" dt="2026-06-07T13:55:29.927" v="1815" actId="478"/>
          <ac:picMkLst>
            <pc:docMk/>
            <pc:sldMk cId="466285853" sldId="2134807099"/>
            <ac:picMk id="5" creationId="{DFE95C81-9345-9C9F-BD96-F4C1AE058A43}"/>
          </ac:picMkLst>
        </pc:picChg>
        <pc:picChg chg="del">
          <ac:chgData name="abdelghani salhi" userId="a44d13800851dea6" providerId="LiveId" clId="{80FAA889-E246-4602-AFF2-CB47978AC01D}" dt="2026-06-07T13:13:55.963" v="1308" actId="478"/>
          <ac:picMkLst>
            <pc:docMk/>
            <pc:sldMk cId="466285853" sldId="2134807099"/>
            <ac:picMk id="17" creationId="{54687928-DDF6-81FC-59F9-B9B867522F25}"/>
          </ac:picMkLst>
        </pc:picChg>
        <pc:picChg chg="add mod">
          <ac:chgData name="abdelghani salhi" userId="a44d13800851dea6" providerId="LiveId" clId="{80FAA889-E246-4602-AFF2-CB47978AC01D}" dt="2026-06-07T13:13:56.630" v="1309"/>
          <ac:picMkLst>
            <pc:docMk/>
            <pc:sldMk cId="466285853" sldId="2134807099"/>
            <ac:picMk id="19" creationId="{EE8A0E88-9B5B-23C3-9509-572C3285D5A6}"/>
          </ac:picMkLst>
        </pc:picChg>
        <pc:picChg chg="add mod">
          <ac:chgData name="abdelghani salhi" userId="a44d13800851dea6" providerId="LiveId" clId="{80FAA889-E246-4602-AFF2-CB47978AC01D}" dt="2026-06-07T13:55:31.356" v="1816"/>
          <ac:picMkLst>
            <pc:docMk/>
            <pc:sldMk cId="466285853" sldId="2134807099"/>
            <ac:picMk id="20" creationId="{3FF6B993-7358-187B-AD66-53171917A30F}"/>
          </ac:picMkLst>
        </pc:picChg>
      </pc:sldChg>
      <pc:sldChg chg="addSp delSp modSp add mod">
        <pc:chgData name="abdelghani salhi" userId="a44d13800851dea6" providerId="LiveId" clId="{80FAA889-E246-4602-AFF2-CB47978AC01D}" dt="2026-06-07T13:17:21.483" v="1426" actId="1035"/>
        <pc:sldMkLst>
          <pc:docMk/>
          <pc:sldMk cId="3157294619" sldId="2134807100"/>
        </pc:sldMkLst>
        <pc:picChg chg="add mod">
          <ac:chgData name="abdelghani salhi" userId="a44d13800851dea6" providerId="LiveId" clId="{80FAA889-E246-4602-AFF2-CB47978AC01D}" dt="2026-06-07T13:17:21.483" v="1426" actId="1035"/>
          <ac:picMkLst>
            <pc:docMk/>
            <pc:sldMk cId="3157294619" sldId="2134807100"/>
            <ac:picMk id="6" creationId="{6714C4B4-4BD4-B3C4-3895-8895D487385E}"/>
          </ac:picMkLst>
        </pc:picChg>
        <pc:picChg chg="del">
          <ac:chgData name="abdelghani salhi" userId="a44d13800851dea6" providerId="LiveId" clId="{80FAA889-E246-4602-AFF2-CB47978AC01D}" dt="2026-06-07T13:16:59.096" v="1412" actId="478"/>
          <ac:picMkLst>
            <pc:docMk/>
            <pc:sldMk cId="3157294619" sldId="2134807100"/>
            <ac:picMk id="18" creationId="{AD04BF82-C5D5-714F-7025-5BCD5477E365}"/>
          </ac:picMkLst>
        </pc:picChg>
      </pc:sldChg>
      <pc:sldChg chg="addSp delSp modSp add mod replId">
        <pc:chgData name="abdelghani salhi" userId="a44d13800851dea6" providerId="LiveId" clId="{80FAA889-E246-4602-AFF2-CB47978AC01D}" dt="2026-06-07T13:55:39.919" v="1818"/>
        <pc:sldMkLst>
          <pc:docMk/>
          <pc:sldMk cId="1566380126" sldId="2134807101"/>
        </pc:sldMkLst>
        <pc:spChg chg="del">
          <ac:chgData name="abdelghani salhi" userId="a44d13800851dea6" providerId="LiveId" clId="{80FAA889-E246-4602-AFF2-CB47978AC01D}" dt="2026-06-07T13:17:30.337" v="1429" actId="478"/>
          <ac:spMkLst>
            <pc:docMk/>
            <pc:sldMk cId="1566380126" sldId="2134807101"/>
            <ac:spMk id="6" creationId="{E63410C7-E86E-1FE7-59DE-62A1F514B2F6}"/>
          </ac:spMkLst>
        </pc:spChg>
        <pc:spChg chg="mod">
          <ac:chgData name="abdelghani salhi" userId="a44d13800851dea6" providerId="LiveId" clId="{80FAA889-E246-4602-AFF2-CB47978AC01D}" dt="2026-06-07T13:17:50.234" v="1435" actId="1076"/>
          <ac:spMkLst>
            <pc:docMk/>
            <pc:sldMk cId="1566380126" sldId="2134807101"/>
            <ac:spMk id="18" creationId="{0EAA1112-4392-611A-A2E3-D2C1B3C7AD47}"/>
          </ac:spMkLst>
        </pc:spChg>
        <pc:spChg chg="add mod">
          <ac:chgData name="abdelghani salhi" userId="a44d13800851dea6" providerId="LiveId" clId="{80FAA889-E246-4602-AFF2-CB47978AC01D}" dt="2026-06-07T13:18:05.341" v="1438" actId="20577"/>
          <ac:spMkLst>
            <pc:docMk/>
            <pc:sldMk cId="1566380126" sldId="2134807101"/>
            <ac:spMk id="20" creationId="{56527FB3-AC3F-7CBB-335A-95D5FA6BA50F}"/>
          </ac:spMkLst>
        </pc:spChg>
        <pc:spChg chg="add mod">
          <ac:chgData name="abdelghani salhi" userId="a44d13800851dea6" providerId="LiveId" clId="{80FAA889-E246-4602-AFF2-CB47978AC01D}" dt="2026-06-07T13:18:15.863" v="1442" actId="1035"/>
          <ac:spMkLst>
            <pc:docMk/>
            <pc:sldMk cId="1566380126" sldId="2134807101"/>
            <ac:spMk id="21" creationId="{F8E8C70C-083A-28B3-B18F-2B9E1FE58786}"/>
          </ac:spMkLst>
        </pc:spChg>
        <pc:spChg chg="add mod">
          <ac:chgData name="abdelghani salhi" userId="a44d13800851dea6" providerId="LiveId" clId="{80FAA889-E246-4602-AFF2-CB47978AC01D}" dt="2026-06-07T13:18:29.035" v="1447" actId="20577"/>
          <ac:spMkLst>
            <pc:docMk/>
            <pc:sldMk cId="1566380126" sldId="2134807101"/>
            <ac:spMk id="22" creationId="{B8F49B57-5046-FD2E-8993-02C59E21C519}"/>
          </ac:spMkLst>
        </pc:spChg>
        <pc:picChg chg="del">
          <ac:chgData name="abdelghani salhi" userId="a44d13800851dea6" providerId="LiveId" clId="{80FAA889-E246-4602-AFF2-CB47978AC01D}" dt="2026-06-07T13:55:38.737" v="1817" actId="478"/>
          <ac:picMkLst>
            <pc:docMk/>
            <pc:sldMk cId="1566380126" sldId="2134807101"/>
            <ac:picMk id="5" creationId="{1A66CB33-EE0C-DF14-B661-FE3416FB9BDC}"/>
          </ac:picMkLst>
        </pc:picChg>
        <pc:picChg chg="add mod ord">
          <ac:chgData name="abdelghani salhi" userId="a44d13800851dea6" providerId="LiveId" clId="{80FAA889-E246-4602-AFF2-CB47978AC01D}" dt="2026-06-07T13:17:35.190" v="1430" actId="167"/>
          <ac:picMkLst>
            <pc:docMk/>
            <pc:sldMk cId="1566380126" sldId="2134807101"/>
            <ac:picMk id="17" creationId="{987B66CC-855E-9BCC-482B-C98E9E6EAFBF}"/>
          </ac:picMkLst>
        </pc:picChg>
        <pc:picChg chg="del">
          <ac:chgData name="abdelghani salhi" userId="a44d13800851dea6" providerId="LiveId" clId="{80FAA889-E246-4602-AFF2-CB47978AC01D}" dt="2026-06-07T13:17:26.136" v="1427" actId="478"/>
          <ac:picMkLst>
            <pc:docMk/>
            <pc:sldMk cId="1566380126" sldId="2134807101"/>
            <ac:picMk id="19" creationId="{019518C1-F460-F240-7144-EBBE9A76FCA8}"/>
          </ac:picMkLst>
        </pc:picChg>
        <pc:picChg chg="add mod">
          <ac:chgData name="abdelghani salhi" userId="a44d13800851dea6" providerId="LiveId" clId="{80FAA889-E246-4602-AFF2-CB47978AC01D}" dt="2026-06-07T13:55:39.919" v="1818"/>
          <ac:picMkLst>
            <pc:docMk/>
            <pc:sldMk cId="1566380126" sldId="2134807101"/>
            <ac:picMk id="23" creationId="{48F9FFE6-BBF9-D0F6-98F8-0FA872580604}"/>
          </ac:picMkLst>
        </pc:picChg>
      </pc:sldChg>
      <pc:sldChg chg="addSp delSp modSp add mod">
        <pc:chgData name="abdelghani salhi" userId="a44d13800851dea6" providerId="LiveId" clId="{80FAA889-E246-4602-AFF2-CB47978AC01D}" dt="2026-06-07T13:19:20.779" v="1466" actId="1035"/>
        <pc:sldMkLst>
          <pc:docMk/>
          <pc:sldMk cId="1192258919" sldId="2134807102"/>
        </pc:sldMkLst>
        <pc:picChg chg="del">
          <ac:chgData name="abdelghani salhi" userId="a44d13800851dea6" providerId="LiveId" clId="{80FAA889-E246-4602-AFF2-CB47978AC01D}" dt="2026-06-07T13:19:03.160" v="1449" actId="478"/>
          <ac:picMkLst>
            <pc:docMk/>
            <pc:sldMk cId="1192258919" sldId="2134807102"/>
            <ac:picMk id="6" creationId="{6E0C38C8-7C1A-E8E0-DC43-C01FE8A14BFC}"/>
          </ac:picMkLst>
        </pc:picChg>
        <pc:picChg chg="add mod">
          <ac:chgData name="abdelghani salhi" userId="a44d13800851dea6" providerId="LiveId" clId="{80FAA889-E246-4602-AFF2-CB47978AC01D}" dt="2026-06-07T13:19:20.779" v="1466" actId="1035"/>
          <ac:picMkLst>
            <pc:docMk/>
            <pc:sldMk cId="1192258919" sldId="2134807102"/>
            <ac:picMk id="18" creationId="{A4A2ED8F-4FD8-8B8C-77E0-28F398F887AA}"/>
          </ac:picMkLst>
        </pc:picChg>
      </pc:sldChg>
      <pc:sldChg chg="addSp delSp modSp add mod replId">
        <pc:chgData name="abdelghani salhi" userId="a44d13800851dea6" providerId="LiveId" clId="{80FAA889-E246-4602-AFF2-CB47978AC01D}" dt="2026-06-07T13:55:49.359" v="1822" actId="478"/>
        <pc:sldMkLst>
          <pc:docMk/>
          <pc:sldMk cId="1236036737" sldId="2134807103"/>
        </pc:sldMkLst>
        <pc:spChg chg="mod">
          <ac:chgData name="abdelghani salhi" userId="a44d13800851dea6" providerId="LiveId" clId="{80FAA889-E246-4602-AFF2-CB47978AC01D}" dt="2026-06-07T13:20:02.312" v="1482" actId="1036"/>
          <ac:spMkLst>
            <pc:docMk/>
            <pc:sldMk cId="1236036737" sldId="2134807103"/>
            <ac:spMk id="18" creationId="{5D2A1327-665A-4FD2-64F5-47ACB9FE77C4}"/>
          </ac:spMkLst>
        </pc:spChg>
        <pc:spChg chg="add mod">
          <ac:chgData name="abdelghani salhi" userId="a44d13800851dea6" providerId="LiveId" clId="{80FAA889-E246-4602-AFF2-CB47978AC01D}" dt="2026-06-07T13:20:14.556" v="1487" actId="20577"/>
          <ac:spMkLst>
            <pc:docMk/>
            <pc:sldMk cId="1236036737" sldId="2134807103"/>
            <ac:spMk id="19" creationId="{AED2BBCA-8AF1-0493-F1F9-2EC01B224140}"/>
          </ac:spMkLst>
        </pc:spChg>
        <pc:spChg chg="del mod">
          <ac:chgData name="abdelghani salhi" userId="a44d13800851dea6" providerId="LiveId" clId="{80FAA889-E246-4602-AFF2-CB47978AC01D}" dt="2026-06-07T13:19:51.596" v="1478" actId="478"/>
          <ac:spMkLst>
            <pc:docMk/>
            <pc:sldMk cId="1236036737" sldId="2134807103"/>
            <ac:spMk id="20" creationId="{B087D354-6570-6514-F5E6-9E2C17E9F32E}"/>
          </ac:spMkLst>
        </pc:spChg>
        <pc:spChg chg="del">
          <ac:chgData name="abdelghani salhi" userId="a44d13800851dea6" providerId="LiveId" clId="{80FAA889-E246-4602-AFF2-CB47978AC01D}" dt="2026-06-07T13:19:55.010" v="1479" actId="478"/>
          <ac:spMkLst>
            <pc:docMk/>
            <pc:sldMk cId="1236036737" sldId="2134807103"/>
            <ac:spMk id="21" creationId="{6194489F-17AE-836E-15DB-7C8FD92F9763}"/>
          </ac:spMkLst>
        </pc:spChg>
        <pc:spChg chg="del">
          <ac:chgData name="abdelghani salhi" userId="a44d13800851dea6" providerId="LiveId" clId="{80FAA889-E246-4602-AFF2-CB47978AC01D}" dt="2026-06-07T13:19:51.596" v="1478" actId="478"/>
          <ac:spMkLst>
            <pc:docMk/>
            <pc:sldMk cId="1236036737" sldId="2134807103"/>
            <ac:spMk id="22" creationId="{AA98C38F-9A69-A045-9F18-F6DC883FF466}"/>
          </ac:spMkLst>
        </pc:spChg>
        <pc:spChg chg="add mod">
          <ac:chgData name="abdelghani salhi" userId="a44d13800851dea6" providerId="LiveId" clId="{80FAA889-E246-4602-AFF2-CB47978AC01D}" dt="2026-06-07T13:20:28.987" v="1494" actId="20577"/>
          <ac:spMkLst>
            <pc:docMk/>
            <pc:sldMk cId="1236036737" sldId="2134807103"/>
            <ac:spMk id="23" creationId="{30876F1F-5C5A-DBEA-1099-603AF9909E31}"/>
          </ac:spMkLst>
        </pc:spChg>
        <pc:picChg chg="del">
          <ac:chgData name="abdelghani salhi" userId="a44d13800851dea6" providerId="LiveId" clId="{80FAA889-E246-4602-AFF2-CB47978AC01D}" dt="2026-06-07T13:55:45.543" v="1819" actId="478"/>
          <ac:picMkLst>
            <pc:docMk/>
            <pc:sldMk cId="1236036737" sldId="2134807103"/>
            <ac:picMk id="5" creationId="{D3BAFF9B-BD65-B84F-C7DF-1B939283D168}"/>
          </ac:picMkLst>
        </pc:picChg>
        <pc:picChg chg="add mod ord">
          <ac:chgData name="abdelghani salhi" userId="a44d13800851dea6" providerId="LiveId" clId="{80FAA889-E246-4602-AFF2-CB47978AC01D}" dt="2026-06-07T13:19:30.844" v="1469" actId="167"/>
          <ac:picMkLst>
            <pc:docMk/>
            <pc:sldMk cId="1236036737" sldId="2134807103"/>
            <ac:picMk id="6" creationId="{4947C559-69C2-1BF9-E91C-0F06D6DDB569}"/>
          </ac:picMkLst>
        </pc:picChg>
        <pc:picChg chg="del">
          <ac:chgData name="abdelghani salhi" userId="a44d13800851dea6" providerId="LiveId" clId="{80FAA889-E246-4602-AFF2-CB47978AC01D}" dt="2026-06-07T13:19:25.861" v="1467" actId="478"/>
          <ac:picMkLst>
            <pc:docMk/>
            <pc:sldMk cId="1236036737" sldId="2134807103"/>
            <ac:picMk id="17" creationId="{730455BD-D539-CD12-952E-C95BD8D688AB}"/>
          </ac:picMkLst>
        </pc:picChg>
        <pc:picChg chg="add mod">
          <ac:chgData name="abdelghani salhi" userId="a44d13800851dea6" providerId="LiveId" clId="{80FAA889-E246-4602-AFF2-CB47978AC01D}" dt="2026-06-07T13:55:47.436" v="1820"/>
          <ac:picMkLst>
            <pc:docMk/>
            <pc:sldMk cId="1236036737" sldId="2134807103"/>
            <ac:picMk id="24" creationId="{12DA14FD-E5F2-6EC5-413D-115A685FC16F}"/>
          </ac:picMkLst>
        </pc:picChg>
        <pc:picChg chg="add del mod">
          <ac:chgData name="abdelghani salhi" userId="a44d13800851dea6" providerId="LiveId" clId="{80FAA889-E246-4602-AFF2-CB47978AC01D}" dt="2026-06-07T13:55:49.359" v="1822" actId="478"/>
          <ac:picMkLst>
            <pc:docMk/>
            <pc:sldMk cId="1236036737" sldId="2134807103"/>
            <ac:picMk id="25" creationId="{C52DF6BF-792E-2511-6032-7C7B2FE44F60}"/>
          </ac:picMkLst>
        </pc:picChg>
      </pc:sldChg>
      <pc:sldChg chg="modSp add mod">
        <pc:chgData name="abdelghani salhi" userId="a44d13800851dea6" providerId="LiveId" clId="{80FAA889-E246-4602-AFF2-CB47978AC01D}" dt="2026-06-07T13:37:50.903" v="1572" actId="404"/>
        <pc:sldMkLst>
          <pc:docMk/>
          <pc:sldMk cId="2452946832" sldId="2134807104"/>
        </pc:sldMkLst>
        <pc:spChg chg="mod">
          <ac:chgData name="abdelghani salhi" userId="a44d13800851dea6" providerId="LiveId" clId="{80FAA889-E246-4602-AFF2-CB47978AC01D}" dt="2026-06-07T13:37:50.903" v="1572" actId="404"/>
          <ac:spMkLst>
            <pc:docMk/>
            <pc:sldMk cId="2452946832" sldId="2134807104"/>
            <ac:spMk id="4" creationId="{0FC9DC32-50BC-E24B-29C5-218698AC0AA7}"/>
          </ac:spMkLst>
        </pc:spChg>
        <pc:spChg chg="mod">
          <ac:chgData name="abdelghani salhi" userId="a44d13800851dea6" providerId="LiveId" clId="{80FAA889-E246-4602-AFF2-CB47978AC01D}" dt="2026-06-07T13:37:35.790" v="1545" actId="404"/>
          <ac:spMkLst>
            <pc:docMk/>
            <pc:sldMk cId="2452946832" sldId="2134807104"/>
            <ac:spMk id="9" creationId="{4536414A-0252-AA58-B8CC-9E35E6DB8F99}"/>
          </ac:spMkLst>
        </pc:spChg>
        <pc:picChg chg="mod">
          <ac:chgData name="abdelghani salhi" userId="a44d13800851dea6" providerId="LiveId" clId="{80FAA889-E246-4602-AFF2-CB47978AC01D}" dt="2026-06-07T13:37:46.105" v="1571" actId="1036"/>
          <ac:picMkLst>
            <pc:docMk/>
            <pc:sldMk cId="2452946832" sldId="2134807104"/>
            <ac:picMk id="2" creationId="{41CD73C2-A85A-23D1-A9E8-BC8B06190B97}"/>
          </ac:picMkLst>
        </pc:picChg>
      </pc:sldChg>
      <pc:sldChg chg="addSp modSp add">
        <pc:chgData name="abdelghani salhi" userId="a44d13800851dea6" providerId="LiveId" clId="{80FAA889-E246-4602-AFF2-CB47978AC01D}" dt="2026-06-07T13:48:02.724" v="1696"/>
        <pc:sldMkLst>
          <pc:docMk/>
          <pc:sldMk cId="600687449" sldId="2134807105"/>
        </pc:sldMkLst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7" creationId="{83B11AB6-DC53-00BD-172F-B5DF1AED9AC4}"/>
          </ac:spMkLst>
        </pc:spChg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9" creationId="{4A715C28-D729-8546-E410-B1A73C4E890A}"/>
          </ac:spMkLst>
        </pc:spChg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11" creationId="{1D4CC3AA-C765-CEEF-32CC-7771234E1343}"/>
          </ac:spMkLst>
        </pc:spChg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12" creationId="{53A755CD-5659-8C21-7809-54611E936724}"/>
          </ac:spMkLst>
        </pc:spChg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14" creationId="{9A0A9364-A40D-FDFB-8C95-E857E447939A}"/>
          </ac:spMkLst>
        </pc:spChg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15" creationId="{B35CFDF5-23DF-E147-7C2F-33B5A0968770}"/>
          </ac:spMkLst>
        </pc:spChg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16" creationId="{A836D6FE-A094-40EC-A7BF-245629CD50BA}"/>
          </ac:spMkLst>
        </pc:spChg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17" creationId="{C0186AC5-9700-CFCE-2736-317CA53A7956}"/>
          </ac:spMkLst>
        </pc:spChg>
        <pc:spChg chg="mod">
          <ac:chgData name="abdelghani salhi" userId="a44d13800851dea6" providerId="LiveId" clId="{80FAA889-E246-4602-AFF2-CB47978AC01D}" dt="2026-06-07T13:48:02.724" v="1696"/>
          <ac:spMkLst>
            <pc:docMk/>
            <pc:sldMk cId="600687449" sldId="2134807105"/>
            <ac:spMk id="18" creationId="{B8AE8490-26C5-0627-D4AE-C18A7E2E5CD2}"/>
          </ac:spMkLst>
        </pc:spChg>
        <pc:grpChg chg="mod">
          <ac:chgData name="abdelghani salhi" userId="a44d13800851dea6" providerId="LiveId" clId="{80FAA889-E246-4602-AFF2-CB47978AC01D}" dt="2026-06-07T13:48:02.724" v="1696"/>
          <ac:grpSpMkLst>
            <pc:docMk/>
            <pc:sldMk cId="600687449" sldId="2134807105"/>
            <ac:grpSpMk id="6" creationId="{66C80796-1111-0A87-B5D6-A035F78B03D4}"/>
          </ac:grpSpMkLst>
        </pc:grpChg>
      </pc:sldChg>
      <pc:sldChg chg="modSp add mod">
        <pc:chgData name="abdelghani salhi" userId="a44d13800851dea6" providerId="LiveId" clId="{80FAA889-E246-4602-AFF2-CB47978AC01D}" dt="2026-06-07T17:17:20.940" v="1935" actId="20577"/>
        <pc:sldMkLst>
          <pc:docMk/>
          <pc:sldMk cId="566284415" sldId="2134807106"/>
        </pc:sldMkLst>
        <pc:spChg chg="mod">
          <ac:chgData name="abdelghani salhi" userId="a44d13800851dea6" providerId="LiveId" clId="{80FAA889-E246-4602-AFF2-CB47978AC01D}" dt="2026-06-07T17:17:20.940" v="1935" actId="20577"/>
          <ac:spMkLst>
            <pc:docMk/>
            <pc:sldMk cId="566284415" sldId="2134807106"/>
            <ac:spMk id="5" creationId="{6AD3C30A-990B-BFF3-3E98-CB00789486FA}"/>
          </ac:spMkLst>
        </pc:spChg>
        <pc:spChg chg="mod">
          <ac:chgData name="abdelghani salhi" userId="a44d13800851dea6" providerId="LiveId" clId="{80FAA889-E246-4602-AFF2-CB47978AC01D}" dt="2026-06-07T17:16:51.866" v="1921" actId="20577"/>
          <ac:spMkLst>
            <pc:docMk/>
            <pc:sldMk cId="566284415" sldId="2134807106"/>
            <ac:spMk id="17" creationId="{8A57FEF3-D9F8-8053-6472-9B9222643E73}"/>
          </ac:spMkLst>
        </pc:spChg>
      </pc:sldChg>
      <pc:sldChg chg="add">
        <pc:chgData name="abdelghani salhi" userId="a44d13800851dea6" providerId="LiveId" clId="{80FAA889-E246-4602-AFF2-CB47978AC01D}" dt="2026-06-07T17:16:24.676" v="1885"/>
        <pc:sldMkLst>
          <pc:docMk/>
          <pc:sldMk cId="1903577110" sldId="2134807107"/>
        </pc:sldMkLst>
      </pc:sldChg>
      <pc:sldChg chg="addSp delSp modSp add mod">
        <pc:chgData name="abdelghani salhi" userId="a44d13800851dea6" providerId="LiveId" clId="{80FAA889-E246-4602-AFF2-CB47978AC01D}" dt="2026-06-07T17:18:11.739" v="1968" actId="20577"/>
        <pc:sldMkLst>
          <pc:docMk/>
          <pc:sldMk cId="1232791326" sldId="2134807108"/>
        </pc:sldMkLst>
        <pc:spChg chg="mod">
          <ac:chgData name="abdelghani salhi" userId="a44d13800851dea6" providerId="LiveId" clId="{80FAA889-E246-4602-AFF2-CB47978AC01D}" dt="2026-06-07T17:18:11.739" v="1968" actId="20577"/>
          <ac:spMkLst>
            <pc:docMk/>
            <pc:sldMk cId="1232791326" sldId="2134807108"/>
            <ac:spMk id="17" creationId="{6B0E8024-A21C-7C32-4307-4CCAD9D0DDBE}"/>
          </ac:spMkLst>
        </pc:spChg>
        <pc:spChg chg="add mod">
          <ac:chgData name="abdelghani salhi" userId="a44d13800851dea6" providerId="LiveId" clId="{80FAA889-E246-4602-AFF2-CB47978AC01D}" dt="2026-06-07T17:17:34.345" v="1937"/>
          <ac:spMkLst>
            <pc:docMk/>
            <pc:sldMk cId="1232791326" sldId="2134807108"/>
            <ac:spMk id="18" creationId="{32AA95F2-229D-3E76-0020-95A89C941518}"/>
          </ac:spMkLst>
        </pc:spChg>
        <pc:spChg chg="del">
          <ac:chgData name="abdelghani salhi" userId="a44d13800851dea6" providerId="LiveId" clId="{80FAA889-E246-4602-AFF2-CB47978AC01D}" dt="2026-06-07T17:17:33.004" v="1936" actId="478"/>
          <ac:spMkLst>
            <pc:docMk/>
            <pc:sldMk cId="1232791326" sldId="2134807108"/>
            <ac:spMk id="19" creationId="{6D05F8A2-3CA6-D472-AE6F-D5919A08D807}"/>
          </ac:spMkLst>
        </pc:spChg>
      </pc:sldChg>
      <pc:sldChg chg="addSp delSp modSp add mod">
        <pc:chgData name="abdelghani salhi" userId="a44d13800851dea6" providerId="LiveId" clId="{80FAA889-E246-4602-AFF2-CB47978AC01D}" dt="2026-06-07T17:19:06.570" v="2039" actId="207"/>
        <pc:sldMkLst>
          <pc:docMk/>
          <pc:sldMk cId="429211377" sldId="2134807109"/>
        </pc:sldMkLst>
        <pc:spChg chg="add del mod">
          <ac:chgData name="abdelghani salhi" userId="a44d13800851dea6" providerId="LiveId" clId="{80FAA889-E246-4602-AFF2-CB47978AC01D}" dt="2026-06-07T17:18:26.301" v="1971" actId="478"/>
          <ac:spMkLst>
            <pc:docMk/>
            <pc:sldMk cId="429211377" sldId="2134807109"/>
            <ac:spMk id="3" creationId="{41C7B34F-28F1-9F0B-52F2-4F293B120A17}"/>
          </ac:spMkLst>
        </pc:spChg>
        <pc:spChg chg="del">
          <ac:chgData name="abdelghani salhi" userId="a44d13800851dea6" providerId="LiveId" clId="{80FAA889-E246-4602-AFF2-CB47978AC01D}" dt="2026-06-07T17:18:25.035" v="1970" actId="478"/>
          <ac:spMkLst>
            <pc:docMk/>
            <pc:sldMk cId="429211377" sldId="2134807109"/>
            <ac:spMk id="5" creationId="{13D68437-97B2-7FAD-FF0D-365B65635B71}"/>
          </ac:spMkLst>
        </pc:spChg>
        <pc:spChg chg="mod">
          <ac:chgData name="abdelghani salhi" userId="a44d13800851dea6" providerId="LiveId" clId="{80FAA889-E246-4602-AFF2-CB47978AC01D}" dt="2026-06-07T17:18:59.959" v="2038" actId="20577"/>
          <ac:spMkLst>
            <pc:docMk/>
            <pc:sldMk cId="429211377" sldId="2134807109"/>
            <ac:spMk id="17" creationId="{4C078C01-4D02-B4C3-D8C0-9535D26B3D74}"/>
          </ac:spMkLst>
        </pc:spChg>
        <pc:spChg chg="del">
          <ac:chgData name="abdelghani salhi" userId="a44d13800851dea6" providerId="LiveId" clId="{80FAA889-E246-4602-AFF2-CB47978AC01D}" dt="2026-06-07T17:18:30.317" v="1972" actId="478"/>
          <ac:spMkLst>
            <pc:docMk/>
            <pc:sldMk cId="429211377" sldId="2134807109"/>
            <ac:spMk id="19" creationId="{1B5B4BB0-B4D2-3F89-F671-D2DC19253E29}"/>
          </ac:spMkLst>
        </pc:spChg>
        <pc:spChg chg="add mod">
          <ac:chgData name="abdelghani salhi" userId="a44d13800851dea6" providerId="LiveId" clId="{80FAA889-E246-4602-AFF2-CB47978AC01D}" dt="2026-06-07T17:19:06.570" v="2039" actId="207"/>
          <ac:spMkLst>
            <pc:docMk/>
            <pc:sldMk cId="429211377" sldId="2134807109"/>
            <ac:spMk id="21" creationId="{3468FB59-125E-CF3D-207B-F9C091569D33}"/>
          </ac:spMkLst>
        </pc:spChg>
      </pc:sldChg>
      <pc:sldChg chg="addSp delSp modSp add mod">
        <pc:chgData name="abdelghani salhi" userId="a44d13800851dea6" providerId="LiveId" clId="{80FAA889-E246-4602-AFF2-CB47978AC01D}" dt="2026-06-07T17:26:51.347" v="2266"/>
        <pc:sldMkLst>
          <pc:docMk/>
          <pc:sldMk cId="1973199533" sldId="2134807110"/>
        </pc:sldMkLst>
        <pc:spChg chg="del mod">
          <ac:chgData name="abdelghani salhi" userId="a44d13800851dea6" providerId="LiveId" clId="{80FAA889-E246-4602-AFF2-CB47978AC01D}" dt="2026-06-07T17:26:14.394" v="2261" actId="478"/>
          <ac:spMkLst>
            <pc:docMk/>
            <pc:sldMk cId="1973199533" sldId="2134807110"/>
            <ac:spMk id="5" creationId="{E41ED99F-43AC-DC7D-A5FB-4725CEE23F6E}"/>
          </ac:spMkLst>
        </pc:spChg>
        <pc:spChg chg="mod">
          <ac:chgData name="abdelghani salhi" userId="a44d13800851dea6" providerId="LiveId" clId="{80FAA889-E246-4602-AFF2-CB47978AC01D}" dt="2026-06-07T17:25:00.048" v="2238" actId="20577"/>
          <ac:spMkLst>
            <pc:docMk/>
            <pc:sldMk cId="1973199533" sldId="2134807110"/>
            <ac:spMk id="17" creationId="{82E6143D-D54A-A163-A29C-8A08DBFBDD97}"/>
          </ac:spMkLst>
        </pc:spChg>
        <pc:spChg chg="add del mod">
          <ac:chgData name="abdelghani salhi" userId="a44d13800851dea6" providerId="LiveId" clId="{80FAA889-E246-4602-AFF2-CB47978AC01D}" dt="2026-06-07T17:26:30.905" v="2263" actId="478"/>
          <ac:spMkLst>
            <pc:docMk/>
            <pc:sldMk cId="1973199533" sldId="2134807110"/>
            <ac:spMk id="18" creationId="{17115C6D-2F65-359C-B4CA-4B0483B862C6}"/>
          </ac:spMkLst>
        </pc:spChg>
        <pc:spChg chg="add mod">
          <ac:chgData name="abdelghani salhi" userId="a44d13800851dea6" providerId="LiveId" clId="{80FAA889-E246-4602-AFF2-CB47978AC01D}" dt="2026-06-07T17:26:51.347" v="2266"/>
          <ac:spMkLst>
            <pc:docMk/>
            <pc:sldMk cId="1973199533" sldId="2134807110"/>
            <ac:spMk id="19" creationId="{2E9890E1-7A23-048E-B55A-27389D6CE373}"/>
          </ac:spMkLst>
        </pc:spChg>
      </pc:sldChg>
      <pc:sldChg chg="add">
        <pc:chgData name="abdelghani salhi" userId="a44d13800851dea6" providerId="LiveId" clId="{80FAA889-E246-4602-AFF2-CB47978AC01D}" dt="2026-06-07T17:20:04.101" v="2040"/>
        <pc:sldMkLst>
          <pc:docMk/>
          <pc:sldMk cId="792822652" sldId="2134807111"/>
        </pc:sldMkLst>
      </pc:sldChg>
      <pc:sldChg chg="addSp delSp modSp add mod">
        <pc:chgData name="abdelghani salhi" userId="a44d13800851dea6" providerId="LiveId" clId="{80FAA889-E246-4602-AFF2-CB47978AC01D}" dt="2026-06-07T17:27:06.376" v="2268" actId="207"/>
        <pc:sldMkLst>
          <pc:docMk/>
          <pc:sldMk cId="3352247497" sldId="2134807112"/>
        </pc:sldMkLst>
        <pc:spChg chg="mod">
          <ac:chgData name="abdelghani salhi" userId="a44d13800851dea6" providerId="LiveId" clId="{80FAA889-E246-4602-AFF2-CB47978AC01D}" dt="2026-06-07T17:24:21.132" v="2223" actId="20577"/>
          <ac:spMkLst>
            <pc:docMk/>
            <pc:sldMk cId="3352247497" sldId="2134807112"/>
            <ac:spMk id="17" creationId="{2D97C406-0E49-D42D-B2F5-B7CF87B3D904}"/>
          </ac:spMkLst>
        </pc:spChg>
        <pc:spChg chg="del">
          <ac:chgData name="abdelghani salhi" userId="a44d13800851dea6" providerId="LiveId" clId="{80FAA889-E246-4602-AFF2-CB47978AC01D}" dt="2026-06-07T17:26:47.066" v="2264" actId="478"/>
          <ac:spMkLst>
            <pc:docMk/>
            <pc:sldMk cId="3352247497" sldId="2134807112"/>
            <ac:spMk id="18" creationId="{CA4A2DBD-5A15-5DF9-9459-8D49AA3743AE}"/>
          </ac:spMkLst>
        </pc:spChg>
        <pc:spChg chg="add mod">
          <ac:chgData name="abdelghani salhi" userId="a44d13800851dea6" providerId="LiveId" clId="{80FAA889-E246-4602-AFF2-CB47978AC01D}" dt="2026-06-07T17:27:06.376" v="2268" actId="207"/>
          <ac:spMkLst>
            <pc:docMk/>
            <pc:sldMk cId="3352247497" sldId="2134807112"/>
            <ac:spMk id="19" creationId="{58C9C5AC-921D-6666-5913-2DE0C0251534}"/>
          </ac:spMkLst>
        </pc:spChg>
      </pc:sldChg>
      <pc:sldChg chg="addSp delSp modSp add mod">
        <pc:chgData name="abdelghani salhi" userId="a44d13800851dea6" providerId="LiveId" clId="{80FAA889-E246-4602-AFF2-CB47978AC01D}" dt="2026-06-07T17:29:09.751" v="2387" actId="20577"/>
        <pc:sldMkLst>
          <pc:docMk/>
          <pc:sldMk cId="3227377323" sldId="2134807113"/>
        </pc:sldMkLst>
        <pc:spChg chg="add mod">
          <ac:chgData name="abdelghani salhi" userId="a44d13800851dea6" providerId="LiveId" clId="{80FAA889-E246-4602-AFF2-CB47978AC01D}" dt="2026-06-07T17:27:22.720" v="2272" actId="20577"/>
          <ac:spMkLst>
            <pc:docMk/>
            <pc:sldMk cId="3227377323" sldId="2134807113"/>
            <ac:spMk id="3" creationId="{31A39917-2309-6DF8-332C-3563FB8FF911}"/>
          </ac:spMkLst>
        </pc:spChg>
        <pc:spChg chg="mod">
          <ac:chgData name="abdelghani salhi" userId="a44d13800851dea6" providerId="LiveId" clId="{80FAA889-E246-4602-AFF2-CB47978AC01D}" dt="2026-06-07T17:29:09.751" v="2387" actId="20577"/>
          <ac:spMkLst>
            <pc:docMk/>
            <pc:sldMk cId="3227377323" sldId="2134807113"/>
            <ac:spMk id="17" creationId="{D9DE34BC-D7C5-BBA8-48F1-3AB47607A194}"/>
          </ac:spMkLst>
        </pc:spChg>
        <pc:spChg chg="del">
          <ac:chgData name="abdelghani salhi" userId="a44d13800851dea6" providerId="LiveId" clId="{80FAA889-E246-4602-AFF2-CB47978AC01D}" dt="2026-06-07T17:25:58.500" v="2259" actId="478"/>
          <ac:spMkLst>
            <pc:docMk/>
            <pc:sldMk cId="3227377323" sldId="2134807113"/>
            <ac:spMk id="21" creationId="{3CF16301-0DBF-11C2-610D-13E87AFF74F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2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573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6.gif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المراجعة </a:t>
            </a:r>
            <a:r>
              <a:rPr lang="ar-MA" sz="12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510" y="2678397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4709592" y="2936423"/>
            <a:ext cx="341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المراجعة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8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5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وتوليف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9D9CC7-BAC3-0638-B653-A9F7F2046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583" y="2438400"/>
            <a:ext cx="5915533" cy="401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4"/>
            <a:ext cx="6246590" cy="143222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726163" y="3562556"/>
            <a:ext cx="51349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وكتابة ومقارنة وترتيب الأعداد من 0 إلى 999 999، وتعرف القيم المكانية لأرقامها؛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54A0E49-A121-5D73-E607-83EDA72F5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205" y="1966034"/>
            <a:ext cx="2924141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24 – سنصحح الواجب المنزلي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1568750" y="5288004"/>
            <a:ext cx="2723076" cy="529321"/>
          </a:xfrm>
          <a:prstGeom prst="roundRect">
            <a:avLst>
              <a:gd name="adj" fmla="val 10989"/>
            </a:avLst>
          </a:prstGeom>
          <a:solidFill>
            <a:srgbClr val="FF0000">
              <a:alpha val="30196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C736CE8F-C9C9-487D-1E48-BDE857D22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9346" y="1966034"/>
            <a:ext cx="2931168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9332329-CDC4-5CDD-2687-C3DCCC3E5EF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91CF4F-767E-7B6D-9213-831ACAC7E76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9B4296D8-DF95-58CD-6063-C97D2F47999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C0AA10A-A4A1-3C05-3E1A-38E5D76A331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CE3E34F-2BC2-96B4-21D4-EE072AC6BFA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6D34C51A-6120-5266-70C6-6CE2CA5E392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E0E72391-B16A-484D-1850-EF4FEB7FF27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5DF79209-8E40-CFE0-A150-A258D116A16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593DE694-EA42-5E8D-8BF4-715C7A58471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9D669319-EF2D-F474-92C8-2A15D95D685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D6DB8B-B66F-5283-B39E-63EAD68596F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6CB5A62-C6AB-D522-D24E-2EE34528851D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ECE8D85-E679-D295-9DF0-CFB1B24C32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25" r="-1"/>
          <a:stretch>
            <a:fillRect/>
          </a:stretch>
        </p:blipFill>
        <p:spPr>
          <a:xfrm>
            <a:off x="328288" y="2776025"/>
            <a:ext cx="8296304" cy="1746746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لإنجاز العملية الأولى؟ الثانية؟ الثالثة؟ الرابعة؟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C2C3E7-2BCE-8CF1-68DA-499B79FB4C6C}"/>
              </a:ext>
            </a:extLst>
          </p:cNvPr>
          <p:cNvSpPr/>
          <p:nvPr/>
        </p:nvSpPr>
        <p:spPr>
          <a:xfrm>
            <a:off x="328288" y="2776025"/>
            <a:ext cx="2955239" cy="443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58099D8-CF4E-B5D0-813A-F80B844B6A4A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EB5A2B9-D29F-FC6F-9676-7859D729986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22CC86DD-6E7A-2933-529C-04E1438328D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C461B93-6D90-1EA1-438C-F1B4AE18FF5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8800D9CD-0638-8561-23BA-62C3D41359D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F461D7C5-992A-6974-1EB2-706F5051FB4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D30FA1D4-F720-D9A0-B26D-43A60BEB7CE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C60BC8AD-BF0A-C3E3-38BD-EA6B61CABB6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4CDA9186-A2DA-FDB7-8CCF-4E254A6AD4F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47A808AD-E291-0F08-FC55-BC4279E2246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8D27DA8-5D55-A446-4D32-2CFB52C0C63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925C1F4-C740-4A2C-0348-12C443D95745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64964-42EC-4C47-6F33-D9768B9C6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AB3E1B8-2053-45D7-DF60-B44C3FC2F7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25" r="-1"/>
          <a:stretch>
            <a:fillRect/>
          </a:stretch>
        </p:blipFill>
        <p:spPr>
          <a:xfrm>
            <a:off x="328288" y="2776025"/>
            <a:ext cx="8296304" cy="174674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6DD6F1-D7B7-A904-A82C-742E5A05F280}"/>
              </a:ext>
            </a:extLst>
          </p:cNvPr>
          <p:cNvSpPr/>
          <p:nvPr/>
        </p:nvSpPr>
        <p:spPr>
          <a:xfrm>
            <a:off x="328288" y="4278474"/>
            <a:ext cx="8335344" cy="443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1BC23A-6011-4315-21AF-BECAE93A4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428E9B-0053-79F9-24D8-D34A971AB7D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918CE5E-69AD-6AFA-CFF0-CABA56213948}"/>
              </a:ext>
            </a:extLst>
          </p:cNvPr>
          <p:cNvSpPr txBox="1"/>
          <p:nvPr/>
        </p:nvSpPr>
        <p:spPr>
          <a:xfrm>
            <a:off x="6415327" y="399569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168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B387F7B-A226-0007-D394-81BB62661D7D}"/>
              </a:ext>
            </a:extLst>
          </p:cNvPr>
          <p:cNvSpPr txBox="1"/>
          <p:nvPr/>
        </p:nvSpPr>
        <p:spPr>
          <a:xfrm>
            <a:off x="6157824" y="4337787"/>
            <a:ext cx="145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420.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505293EB-B9CE-4FE0-4265-9CDF2FF91D6D}"/>
              </a:ext>
            </a:extLst>
          </p:cNvPr>
          <p:cNvCxnSpPr>
            <a:cxnSpLocks/>
          </p:cNvCxnSpPr>
          <p:nvPr/>
        </p:nvCxnSpPr>
        <p:spPr>
          <a:xfrm flipH="1">
            <a:off x="6599508" y="4753603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1A7C540A-F0D8-BF5F-78F3-E31CF164DB70}"/>
              </a:ext>
            </a:extLst>
          </p:cNvPr>
          <p:cNvSpPr txBox="1"/>
          <p:nvPr/>
        </p:nvSpPr>
        <p:spPr>
          <a:xfrm>
            <a:off x="6272523" y="4080021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FA6D555-2CA4-84DB-D089-EA1F3DA45BA3}"/>
              </a:ext>
            </a:extLst>
          </p:cNvPr>
          <p:cNvSpPr txBox="1"/>
          <p:nvPr/>
        </p:nvSpPr>
        <p:spPr>
          <a:xfrm>
            <a:off x="6165743" y="4697922"/>
            <a:ext cx="150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4368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3DA9238-0C79-17A9-1A8E-BAB92FAD6583}"/>
              </a:ext>
            </a:extLst>
          </p:cNvPr>
          <p:cNvSpPr txBox="1"/>
          <p:nvPr/>
        </p:nvSpPr>
        <p:spPr>
          <a:xfrm>
            <a:off x="4547033" y="4054689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450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BB349B9-B958-BF00-9370-A2E8E7DF2368}"/>
              </a:ext>
            </a:extLst>
          </p:cNvPr>
          <p:cNvSpPr txBox="1"/>
          <p:nvPr/>
        </p:nvSpPr>
        <p:spPr>
          <a:xfrm>
            <a:off x="4164088" y="4347619"/>
            <a:ext cx="158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300.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387E3F4A-ABEF-73B4-2904-969323D6CF54}"/>
              </a:ext>
            </a:extLst>
          </p:cNvPr>
          <p:cNvCxnSpPr>
            <a:cxnSpLocks/>
          </p:cNvCxnSpPr>
          <p:nvPr/>
        </p:nvCxnSpPr>
        <p:spPr>
          <a:xfrm flipH="1">
            <a:off x="4731214" y="4763435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5BEA712A-2339-E9CD-7D12-1512AD88145B}"/>
              </a:ext>
            </a:extLst>
          </p:cNvPr>
          <p:cNvSpPr txBox="1"/>
          <p:nvPr/>
        </p:nvSpPr>
        <p:spPr>
          <a:xfrm>
            <a:off x="4421521" y="4102579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54F8D40-31E7-6A3D-5FD7-8323B6D3AC09}"/>
              </a:ext>
            </a:extLst>
          </p:cNvPr>
          <p:cNvSpPr txBox="1"/>
          <p:nvPr/>
        </p:nvSpPr>
        <p:spPr>
          <a:xfrm>
            <a:off x="4288536" y="4707754"/>
            <a:ext cx="151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3450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214F26E-0265-BD37-F734-53A0A6F7F0CE}"/>
              </a:ext>
            </a:extLst>
          </p:cNvPr>
          <p:cNvSpPr txBox="1"/>
          <p:nvPr/>
        </p:nvSpPr>
        <p:spPr>
          <a:xfrm>
            <a:off x="2677745" y="4049773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476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B704512-0EEE-F85C-6CCB-9456C08F0540}"/>
              </a:ext>
            </a:extLst>
          </p:cNvPr>
          <p:cNvSpPr txBox="1"/>
          <p:nvPr/>
        </p:nvSpPr>
        <p:spPr>
          <a:xfrm>
            <a:off x="2552233" y="4254215"/>
            <a:ext cx="1346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204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7EC7FDB3-6A01-9957-D326-979DC9ACFB35}"/>
              </a:ext>
            </a:extLst>
          </p:cNvPr>
          <p:cNvCxnSpPr>
            <a:cxnSpLocks/>
          </p:cNvCxnSpPr>
          <p:nvPr/>
        </p:nvCxnSpPr>
        <p:spPr>
          <a:xfrm flipH="1">
            <a:off x="2861926" y="4758519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C42D6A52-B4D1-E6F8-83D3-D3FD7CE49EDF}"/>
              </a:ext>
            </a:extLst>
          </p:cNvPr>
          <p:cNvSpPr txBox="1"/>
          <p:nvPr/>
        </p:nvSpPr>
        <p:spPr>
          <a:xfrm>
            <a:off x="2504704" y="4099784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BB4BF95-55E3-E220-BE24-6F7364AC9DFB}"/>
              </a:ext>
            </a:extLst>
          </p:cNvPr>
          <p:cNvSpPr txBox="1"/>
          <p:nvPr/>
        </p:nvSpPr>
        <p:spPr>
          <a:xfrm>
            <a:off x="2427167" y="4702838"/>
            <a:ext cx="1510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2516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4C92A9B-D0D1-00D1-3573-20BB6918274D}"/>
              </a:ext>
            </a:extLst>
          </p:cNvPr>
          <p:cNvSpPr txBox="1"/>
          <p:nvPr/>
        </p:nvSpPr>
        <p:spPr>
          <a:xfrm>
            <a:off x="808457" y="404485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177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1854F0E-7848-D882-FF3A-DA17B9F94DEF}"/>
              </a:ext>
            </a:extLst>
          </p:cNvPr>
          <p:cNvSpPr txBox="1"/>
          <p:nvPr/>
        </p:nvSpPr>
        <p:spPr>
          <a:xfrm>
            <a:off x="582363" y="4249299"/>
            <a:ext cx="1447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236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F2EC08-083B-9B34-F3EB-7185556BDD09}"/>
              </a:ext>
            </a:extLst>
          </p:cNvPr>
          <p:cNvCxnSpPr>
            <a:cxnSpLocks/>
          </p:cNvCxnSpPr>
          <p:nvPr/>
        </p:nvCxnSpPr>
        <p:spPr>
          <a:xfrm flipH="1">
            <a:off x="992638" y="4753603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5A52F6B4-D7CF-D274-D7E2-C8C930BB81A1}"/>
              </a:ext>
            </a:extLst>
          </p:cNvPr>
          <p:cNvSpPr txBox="1"/>
          <p:nvPr/>
        </p:nvSpPr>
        <p:spPr>
          <a:xfrm>
            <a:off x="607817" y="4094868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DD3756F-F749-0409-683F-4A90530D5BDD}"/>
              </a:ext>
            </a:extLst>
          </p:cNvPr>
          <p:cNvSpPr txBox="1"/>
          <p:nvPr/>
        </p:nvSpPr>
        <p:spPr>
          <a:xfrm>
            <a:off x="621691" y="4697922"/>
            <a:ext cx="1447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2537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75F930-CF51-C66D-BC68-E6E448886EDE}"/>
              </a:ext>
            </a:extLst>
          </p:cNvPr>
          <p:cNvSpPr/>
          <p:nvPr/>
        </p:nvSpPr>
        <p:spPr>
          <a:xfrm>
            <a:off x="328288" y="2776025"/>
            <a:ext cx="2955239" cy="443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A8A1989-341D-F178-EC6E-380E5869BF8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C80796-1111-0A87-B5D6-A035F78B03D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0B8EE22B-9F4B-222B-CF94-DA063D4A880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1D4CC3AA-C765-CEEF-32CC-7771234E134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53A755CD-5659-8C21-7809-54611E93672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A0A9364-A40D-FDFB-8C95-E857E447939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35CFDF5-23DF-E147-7C2F-33B5A096877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836D6FE-A094-40EC-A7BF-245629CD50B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C0186AC5-9700-CFCE-2736-317CA53A795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8AE8490-26C5-0627-D4AE-C18A7E2E5CD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715C28-D729-8546-E410-B1A73C4E890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3B11AB6-DC53-00BD-172F-B5DF1AED9AC4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0068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D632A-E939-8462-5B0C-29B244B76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5DF47F4-8C7E-8C31-FBBC-0672604EC9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ADCE96-B6B9-C4C6-BAB0-2BFABD253C34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A2602E-8A48-F4D5-918A-C2D5AF4827E6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1CD73C2-A85A-23D1-A9E8-BC8B06190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952313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536414A-0252-AA58-B8CC-9E35E6DB8F99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-10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FC9DC32-50BC-E24B-29C5-218698AC0AA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</a:t>
              </a: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B0724AF8-A25E-87C9-21A8-86E39DAD1D9B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21DE7E8-32C7-80EF-08A5-5E0660EBF2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B46669A-B9B2-D320-4FFC-2031268E1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46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ضرب بالتوزيع. دوّنوا النتيجة فقط في دفاتركم.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529AA02-928E-5F18-0EFE-CA29FFF74E3D}"/>
              </a:ext>
            </a:extLst>
          </p:cNvPr>
          <p:cNvGrpSpPr/>
          <p:nvPr/>
        </p:nvGrpSpPr>
        <p:grpSpPr>
          <a:xfrm>
            <a:off x="1581931" y="2895553"/>
            <a:ext cx="5597012" cy="1600173"/>
            <a:chOff x="1581931" y="2895553"/>
            <a:chExt cx="5597012" cy="160017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1921AD5-3176-F974-6954-F37A1EEEA040}"/>
                </a:ext>
              </a:extLst>
            </p:cNvPr>
            <p:cNvGrpSpPr/>
            <p:nvPr/>
          </p:nvGrpSpPr>
          <p:grpSpPr>
            <a:xfrm>
              <a:off x="1581931" y="3429000"/>
              <a:ext cx="5597012" cy="613155"/>
              <a:chOff x="1581931" y="2616985"/>
              <a:chExt cx="5597012" cy="613155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4FE8EC36-9FFE-6BC1-DC34-E3A98359CB37}"/>
                  </a:ext>
                </a:extLst>
              </p:cNvPr>
              <p:cNvSpPr/>
              <p:nvPr/>
            </p:nvSpPr>
            <p:spPr>
              <a:xfrm>
                <a:off x="1848630" y="2616985"/>
                <a:ext cx="4396721" cy="564279"/>
              </a:xfrm>
              <a:prstGeom prst="roundRect">
                <a:avLst/>
              </a:prstGeom>
              <a:solidFill>
                <a:srgbClr val="FFEFB9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3EEC354-2DDD-0730-627C-2C069E64FD5A}"/>
                  </a:ext>
                </a:extLst>
              </p:cNvPr>
              <p:cNvSpPr txBox="1"/>
              <p:nvPr/>
            </p:nvSpPr>
            <p:spPr>
              <a:xfrm>
                <a:off x="2326930" y="2637496"/>
                <a:ext cx="36623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× </a:t>
                </a:r>
                <a:r>
                  <a:rPr lang="fr-FR" sz="2800" b="1" dirty="0">
                    <a:solidFill>
                      <a:srgbClr val="00B050"/>
                    </a:solidFill>
                    <a:latin typeface="Aptos" panose="02110004020202020204"/>
                  </a:rPr>
                  <a:t>2</a:t>
                </a:r>
                <a:r>
                  <a:rPr lang="fr-FR" sz="2800" b="1" dirty="0">
                    <a:solidFill>
                      <a:srgbClr val="0070C0"/>
                    </a:solidFill>
                    <a:latin typeface="Aptos" panose="02110004020202020204"/>
                  </a:rPr>
                  <a:t>1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100 +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 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105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ED6C027-0D08-0EF6-9603-D1094FD01DA0}"/>
                  </a:ext>
                </a:extLst>
              </p:cNvPr>
              <p:cNvSpPr/>
              <p:nvPr/>
            </p:nvSpPr>
            <p:spPr>
              <a:xfrm>
                <a:off x="1581931" y="2647817"/>
                <a:ext cx="518787" cy="50823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2FDAD17-E160-8610-99FB-7B9539A7868F}"/>
                  </a:ext>
                </a:extLst>
              </p:cNvPr>
              <p:cNvSpPr txBox="1"/>
              <p:nvPr/>
            </p:nvSpPr>
            <p:spPr>
              <a:xfrm>
                <a:off x="1641888" y="2661727"/>
                <a:ext cx="3754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023F1B6-9208-F418-F161-218457461693}"/>
                  </a:ext>
                </a:extLst>
              </p:cNvPr>
              <p:cNvSpPr txBox="1"/>
              <p:nvPr/>
            </p:nvSpPr>
            <p:spPr>
              <a:xfrm>
                <a:off x="4896465" y="2768475"/>
                <a:ext cx="228247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مِ</a:t>
                </a: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ثالٌ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: 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Flèche : courbe vers le bas 3">
              <a:extLst>
                <a:ext uri="{FF2B5EF4-FFF2-40B4-BE49-F238E27FC236}">
                  <a16:creationId xmlns:a16="http://schemas.microsoft.com/office/drawing/2014/main" id="{0DFB54E4-7F73-9EF1-BEE9-CF9E3E336A96}"/>
                </a:ext>
              </a:extLst>
            </p:cNvPr>
            <p:cNvSpPr/>
            <p:nvPr/>
          </p:nvSpPr>
          <p:spPr>
            <a:xfrm>
              <a:off x="2496312" y="2895553"/>
              <a:ext cx="612648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" name="Flèche : courbe vers le bas 6">
              <a:extLst>
                <a:ext uri="{FF2B5EF4-FFF2-40B4-BE49-F238E27FC236}">
                  <a16:creationId xmlns:a16="http://schemas.microsoft.com/office/drawing/2014/main" id="{85AA14E4-2C26-AA17-9F87-4FCC79758E1B}"/>
                </a:ext>
              </a:extLst>
            </p:cNvPr>
            <p:cNvSpPr/>
            <p:nvPr/>
          </p:nvSpPr>
          <p:spPr>
            <a:xfrm flipV="1">
              <a:off x="2496312" y="3931447"/>
              <a:ext cx="822960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9" name="Connecteur : en angle 8">
              <a:extLst>
                <a:ext uri="{FF2B5EF4-FFF2-40B4-BE49-F238E27FC236}">
                  <a16:creationId xmlns:a16="http://schemas.microsoft.com/office/drawing/2014/main" id="{3D23DB85-089A-8E9E-A362-ECBF83463B72}"/>
                </a:ext>
              </a:extLst>
            </p:cNvPr>
            <p:cNvCxnSpPr>
              <a:cxnSpLocks/>
              <a:stCxn id="4" idx="0"/>
              <a:endCxn id="3" idx="0"/>
            </p:cNvCxnSpPr>
            <p:nvPr/>
          </p:nvCxnSpPr>
          <p:spPr>
            <a:xfrm rot="16200000" flipH="1">
              <a:off x="3093011" y="2585511"/>
              <a:ext cx="540000" cy="1188000"/>
            </a:xfrm>
            <a:prstGeom prst="bentConnector3">
              <a:avLst>
                <a:gd name="adj1" fmla="val -41267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Connecteur : en angle 18">
              <a:extLst>
                <a:ext uri="{FF2B5EF4-FFF2-40B4-BE49-F238E27FC236}">
                  <a16:creationId xmlns:a16="http://schemas.microsoft.com/office/drawing/2014/main" id="{010AEDB1-68C1-3676-28B8-3D072BD8478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573777" y="3343726"/>
              <a:ext cx="504000" cy="1800000"/>
            </a:xfrm>
            <a:prstGeom prst="bentConnector3">
              <a:avLst>
                <a:gd name="adj1" fmla="val -43710"/>
              </a:avLst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C0931B7B-32AE-CED7-50A0-21EBA91D23AC}"/>
              </a:ext>
            </a:extLst>
          </p:cNvPr>
          <p:cNvSpPr txBox="1"/>
          <p:nvPr/>
        </p:nvSpPr>
        <p:spPr>
          <a:xfrm>
            <a:off x="2679192" y="2258568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5 × 20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175C6EB-B35F-8231-6521-A4D66605CCB7}"/>
              </a:ext>
            </a:extLst>
          </p:cNvPr>
          <p:cNvSpPr txBox="1"/>
          <p:nvPr/>
        </p:nvSpPr>
        <p:spPr>
          <a:xfrm>
            <a:off x="3155852" y="4677777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5 × 1 </a:t>
            </a:r>
          </a:p>
        </p:txBody>
      </p:sp>
    </p:spTree>
    <p:extLst>
      <p:ext uri="{BB962C8B-B14F-4D97-AF65-F5344CB8AC3E}">
        <p14:creationId xmlns:p14="http://schemas.microsoft.com/office/powerpoint/2010/main" val="218298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915486" y="910593"/>
            <a:ext cx="6581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أنجزوا هذه العمليات باستعمال توزيعية الضرب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</a:t>
            </a:r>
            <a:r>
              <a:rPr lang="fr-MA" b="1" dirty="0">
                <a:solidFill>
                  <a:schemeClr val="tx1"/>
                </a:solidFill>
              </a:rPr>
              <a:t> ×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12 = ...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</a:t>
            </a:r>
            <a:r>
              <a:rPr lang="fr-MA" b="1" dirty="0">
                <a:solidFill>
                  <a:schemeClr val="tx1"/>
                </a:solidFill>
              </a:rPr>
              <a:t> × 12 = ...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× 12 = ...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8</a:t>
            </a:r>
            <a:r>
              <a:rPr lang="fr-MA" b="1" dirty="0">
                <a:solidFill>
                  <a:schemeClr val="tx1"/>
                </a:solidFill>
              </a:rPr>
              <a:t> × 12 = ...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7</a:t>
            </a:r>
            <a:r>
              <a:rPr lang="fr-MA" b="1" dirty="0">
                <a:solidFill>
                  <a:schemeClr val="tx1"/>
                </a:solidFill>
              </a:rPr>
              <a:t> × 12 = ...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</a:t>
            </a:r>
            <a:r>
              <a:rPr lang="fr-MA" b="1" dirty="0">
                <a:solidFill>
                  <a:schemeClr val="tx1"/>
                </a:solidFill>
              </a:rPr>
              <a:t> × 12 = ...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9</a:t>
            </a:r>
            <a:r>
              <a:rPr lang="fr-MA" b="1" dirty="0">
                <a:solidFill>
                  <a:schemeClr val="tx1"/>
                </a:solidFill>
              </a:rPr>
              <a:t> × 12 = ...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4</a:t>
            </a:r>
            <a:r>
              <a:rPr lang="fr-MA" b="1" dirty="0">
                <a:solidFill>
                  <a:schemeClr val="tx1"/>
                </a:solidFill>
              </a:rPr>
              <a:t> × 12 = ...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9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5B6A8B65-0A4B-3DAF-26AB-4B3693E999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667032" y="4929239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54C7595-EA3E-E562-9734-A6F817409C4E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</a:t>
            </a:r>
            <a:r>
              <a:rPr lang="fr-MA" b="1" dirty="0">
                <a:solidFill>
                  <a:schemeClr val="tx1"/>
                </a:solidFill>
              </a:rPr>
              <a:t> ×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12 = </a:t>
            </a:r>
            <a:r>
              <a:rPr lang="fr-MA" sz="2000" b="1" dirty="0">
                <a:solidFill>
                  <a:srgbClr val="C00000"/>
                </a:solidFill>
              </a:rPr>
              <a:t>24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47BA684-CA6B-C55F-2B55-989EFEB6C925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</a:t>
            </a:r>
            <a:r>
              <a:rPr lang="fr-MA" b="1" dirty="0">
                <a:solidFill>
                  <a:schemeClr val="tx1"/>
                </a:solidFill>
              </a:rPr>
              <a:t> × 12 = </a:t>
            </a:r>
            <a:r>
              <a:rPr lang="fr-MA" sz="20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FD38EC-2649-ADCC-4B65-3866B609463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× 12 = </a:t>
            </a:r>
            <a:r>
              <a:rPr lang="fr-MA" sz="2000" b="1" dirty="0">
                <a:solidFill>
                  <a:srgbClr val="C00000"/>
                </a:solidFill>
              </a:rPr>
              <a:t>72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D2A2C84-FD5C-63B4-B435-4F821F228F17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8</a:t>
            </a:r>
            <a:r>
              <a:rPr lang="fr-MA" b="1" dirty="0">
                <a:solidFill>
                  <a:schemeClr val="tx1"/>
                </a:solidFill>
              </a:rPr>
              <a:t> × 12 = </a:t>
            </a:r>
            <a:r>
              <a:rPr lang="fr-MA" sz="2000" b="1" dirty="0">
                <a:solidFill>
                  <a:srgbClr val="C00000"/>
                </a:solidFill>
              </a:rPr>
              <a:t>96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36E2D5E-EDAD-70D0-E302-E1027B2F8321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7</a:t>
            </a:r>
            <a:r>
              <a:rPr lang="fr-MA" b="1" dirty="0">
                <a:solidFill>
                  <a:schemeClr val="tx1"/>
                </a:solidFill>
              </a:rPr>
              <a:t> × 12 = </a:t>
            </a:r>
            <a:r>
              <a:rPr lang="fr-MA" sz="2000" b="1" dirty="0">
                <a:solidFill>
                  <a:srgbClr val="C00000"/>
                </a:solidFill>
              </a:rPr>
              <a:t>84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6DF6E48-396B-2B44-ED4B-CD029E092A13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</a:t>
            </a:r>
            <a:r>
              <a:rPr lang="fr-MA" b="1" dirty="0">
                <a:solidFill>
                  <a:schemeClr val="tx1"/>
                </a:solidFill>
              </a:rPr>
              <a:t> × 12 = </a:t>
            </a:r>
            <a:r>
              <a:rPr lang="fr-MA" sz="20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4E56A0D-9078-0F53-C735-480A2F0A544F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9</a:t>
            </a:r>
            <a:r>
              <a:rPr lang="fr-MA" b="1" dirty="0">
                <a:solidFill>
                  <a:schemeClr val="tx1"/>
                </a:solidFill>
              </a:rPr>
              <a:t> × 12 = </a:t>
            </a:r>
            <a:r>
              <a:rPr lang="fr-MA" sz="2000" b="1" dirty="0">
                <a:solidFill>
                  <a:srgbClr val="C00000"/>
                </a:solidFill>
              </a:rPr>
              <a:t>108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00E8468-E454-D798-533C-40F5DDCA5497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4</a:t>
            </a:r>
            <a:r>
              <a:rPr lang="fr-MA" b="1" dirty="0">
                <a:solidFill>
                  <a:schemeClr val="tx1"/>
                </a:solidFill>
              </a:rPr>
              <a:t> × 12 = </a:t>
            </a:r>
            <a:r>
              <a:rPr lang="fr-MA" sz="2000" b="1" dirty="0">
                <a:solidFill>
                  <a:srgbClr val="C00000"/>
                </a:solidFill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57BFE7-3265-CD0B-9CE6-9F6A82F3B686}"/>
              </a:ext>
            </a:extLst>
          </p:cNvPr>
          <p:cNvSpPr txBox="1"/>
          <p:nvPr/>
        </p:nvSpPr>
        <p:spPr>
          <a:xfrm>
            <a:off x="2290914" y="3547832"/>
            <a:ext cx="35017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تعرُّفُ الأعْداد مِنْ 000 1 إلى 999 999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1F886-1039-B1E6-F00B-AE62C69F6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16FE7A-C7E3-C44C-6EEE-7D63FDA52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ACA4CA-9C58-0A2B-1FA9-01EC36C28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BE3430F-CD7F-0FA7-E8E1-D297C5A3B66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8BEF58-C877-C455-FEB7-840CB94C4347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9394DF4-2D04-5594-B1E6-48673B48F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5017ABE-D944-EF32-1691-AB45EE54A99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CB00FB8-3698-AD84-C38E-7FA95CAFDE4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2ACBDCA-B295-878B-0BB3-8150FA48183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01C75AC-6F6B-B7D4-8DC8-F843587C534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87D1A24-0019-15ED-C9B6-F6C9255ED16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60375C0-39F4-6967-3527-2AA64FDAD06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D8B9F6E-7C4E-2014-F473-1F8A455D50E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BD3E0EC-F8E7-B92D-1E58-69C788A12E1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9C53580-326C-B1AD-A6F7-0C5866E9AB4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A65BBDB-A17B-193E-4FE2-74CA968E2B8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4464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D0393-8B1F-AD60-1F1F-65D07606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A81354-8D23-13A6-5A33-01520C0C9F37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9594B-D4A0-AE2F-6E82-35807067BA39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829325-2056-BA5A-3244-CE05C1D3A93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اكتبوا، على ألواحكم،  العدد المناسب لهذا التمثيل.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EC57C7A6-3F48-2F4F-CE00-866622C38454}"/>
              </a:ext>
            </a:extLst>
          </p:cNvPr>
          <p:cNvGrpSpPr/>
          <p:nvPr/>
        </p:nvGrpSpPr>
        <p:grpSpPr>
          <a:xfrm>
            <a:off x="822758" y="2726030"/>
            <a:ext cx="7228288" cy="1427528"/>
            <a:chOff x="822758" y="2726030"/>
            <a:chExt cx="7228288" cy="1427528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8FF34EE5-0BC7-751D-7359-B717C74C11B6}"/>
                </a:ext>
              </a:extLst>
            </p:cNvPr>
            <p:cNvGrpSpPr/>
            <p:nvPr/>
          </p:nvGrpSpPr>
          <p:grpSpPr>
            <a:xfrm>
              <a:off x="822758" y="2726030"/>
              <a:ext cx="6851077" cy="1427528"/>
              <a:chOff x="822758" y="2726030"/>
              <a:chExt cx="6851077" cy="1427528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D9D56AD1-9701-F9CB-C88A-BDF390475727}"/>
                  </a:ext>
                </a:extLst>
              </p:cNvPr>
              <p:cNvGrpSpPr/>
              <p:nvPr/>
            </p:nvGrpSpPr>
            <p:grpSpPr>
              <a:xfrm>
                <a:off x="822758" y="2726030"/>
                <a:ext cx="6674004" cy="1427528"/>
                <a:chOff x="920841" y="2196263"/>
                <a:chExt cx="7668015" cy="1533131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3F648192-B9D0-0738-9F00-A4385758E0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920841" y="2196263"/>
                  <a:ext cx="1598457" cy="1533131"/>
                </a:xfrm>
                <a:prstGeom prst="rect">
                  <a:avLst/>
                </a:prstGeom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DF7CBCBE-59AA-5C23-187A-5A8FA22B0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563629" y="2196263"/>
                  <a:ext cx="1598457" cy="1533131"/>
                </a:xfrm>
                <a:prstGeom prst="rect">
                  <a:avLst/>
                </a:prstGeom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C7FAAE6A-6603-20E0-F07F-AC6B0E7A54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840085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5DCC19C1-0A26-55CD-E327-401240B805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473526" y="2469397"/>
                  <a:ext cx="1114868" cy="1114868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F36F1F1B-94A9-9CF9-31D3-F7CA6E1880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206417" y="2469397"/>
                  <a:ext cx="1114868" cy="1114868"/>
                </a:xfrm>
                <a:prstGeom prst="rect">
                  <a:avLst/>
                </a:prstGeom>
              </p:spPr>
            </p:pic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B574FF9D-3BF1-4517-39F4-6BCC1E146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36929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30E439A9-8E1F-F753-4B8E-B3E3E1DBB1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436341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16EB5835-8FB4-30E0-EBB0-EA6E724756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49442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88C1E2FD-43E2-15A4-F847-8F4D6A0951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060966" y="2469398"/>
                  <a:ext cx="152515" cy="1114868"/>
                </a:xfrm>
                <a:prstGeom prst="rect">
                  <a:avLst/>
                </a:prstGeom>
              </p:spPr>
            </p:pic>
          </p:grp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B0513313-F94B-89A8-F601-A51F2C5815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69367" y="2980350"/>
                <a:ext cx="970347" cy="1038075"/>
              </a:xfrm>
              <a:prstGeom prst="rect">
                <a:avLst/>
              </a:prstGeom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79BEB488-8B81-3528-3641-963957A128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41091" y="2980352"/>
                <a:ext cx="132744" cy="1038075"/>
              </a:xfrm>
              <a:prstGeom prst="rect">
                <a:avLst/>
              </a:prstGeom>
            </p:spPr>
          </p:pic>
        </p:grp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D81B0FA-BB88-878E-1A26-D8BEEA5DB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9440" y="3874425"/>
              <a:ext cx="144000" cy="144000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8F91D2ED-7758-579C-F4B3-EF5E353FC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9440" y="3698909"/>
              <a:ext cx="144000" cy="144000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9F41878C-CC02-20F8-8B78-C8B1469AE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6513" y="3874425"/>
              <a:ext cx="144000" cy="144000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0670EFF9-18C1-8D70-1684-BA3115710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7046" y="3667393"/>
              <a:ext cx="144000" cy="144000"/>
            </a:xfrm>
            <a:prstGeom prst="rect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2DBDA2-9EDA-1E0E-277B-049420CE6001}"/>
              </a:ext>
            </a:extLst>
          </p:cNvPr>
          <p:cNvSpPr/>
          <p:nvPr/>
        </p:nvSpPr>
        <p:spPr>
          <a:xfrm>
            <a:off x="3718872" y="4651375"/>
            <a:ext cx="1900990" cy="8155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.................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C41571D-A251-401E-2752-F0201D822D2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B4A2DEE-1630-1F53-0720-3AEE0FFBA71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474E6F5-4C35-F2B2-C867-786FC7EC296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3D42E8F-4807-4471-9EB8-B91690D9EC6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B363038-E308-BC01-B106-621DE632952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89FFD1A9-8BE8-10BD-5F3C-29FFD552E65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65BBEE0-3D77-315D-3462-FCE24DD2F8C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2FBA0183-1050-E3DE-8AAE-52B16F2FDA0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D9FD4FC9-A0AC-0FDB-8EFA-9252C72D9D3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C91F5C5D-30CC-5546-DD4E-6C37300B113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7CF7BC6-D207-A83C-42CE-ADE25B12226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4CFC4B7-1272-29C2-8008-0A70CFAEAF2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8EE113-2025-6C6C-1DF3-0606807B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0453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1671-9839-90DD-D7DC-5D54FAE67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4177DB8-CD1D-10F1-D5E6-369F976CAFA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28A178-77D1-0757-4753-F00D7BB89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D43193D-2690-69CF-4E51-FFCCB3B631A9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97D908-2B65-6B92-4A56-B1674A926DF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CE04D561-843D-5008-5E1F-07A93A27BA7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11906A7C-6A92-974A-0B86-C7575CD9A7B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68F703C-FA73-B6DA-F0E7-11E8E2FCBDE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DEB5815E-E4AB-E7CE-1E79-EC929344D3D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8EB3F5A-6A89-4AC5-84DF-BF606C939E8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6914567-108A-971F-6F8D-8FB92D0DAA7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8738255-BA92-B387-8C6C-6ED9A9A5E4D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F71BB8F-86D8-3509-A69B-07F6BE215CC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DEEDA6D-72EB-1D69-1D78-DC1919A40F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FFEB4BB-58A9-EF21-BF04-E9F60A3D0E4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7" name="Image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DE13E-DDF1-3575-6032-EA36343D1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302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0D2D8-4324-9E5E-62C7-D13D551E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59440C-FBB3-532F-37CD-03E6B2898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9B7A6E-7AFE-B140-DBDA-BE18FBB0F83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E2E3E-644F-B569-4004-06AF9005A19B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6B3CA8-40A3-B0BD-9B3B-25814B98E54A}"/>
              </a:ext>
            </a:extLst>
          </p:cNvPr>
          <p:cNvSpPr/>
          <p:nvPr/>
        </p:nvSpPr>
        <p:spPr>
          <a:xfrm>
            <a:off x="3637935" y="3982064"/>
            <a:ext cx="2110811" cy="97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456883E-228A-B220-DFC7-604960D9273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النشاط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BC95A6C-9C10-525D-EB9C-01B3D5E8B52B}"/>
              </a:ext>
            </a:extLst>
          </p:cNvPr>
          <p:cNvSpPr/>
          <p:nvPr/>
        </p:nvSpPr>
        <p:spPr>
          <a:xfrm>
            <a:off x="3718872" y="4651375"/>
            <a:ext cx="1900990" cy="8155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.................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6FDD6D-1DC6-0FD0-18D8-3971A69FF625}"/>
              </a:ext>
            </a:extLst>
          </p:cNvPr>
          <p:cNvGrpSpPr/>
          <p:nvPr/>
        </p:nvGrpSpPr>
        <p:grpSpPr>
          <a:xfrm>
            <a:off x="822758" y="2726030"/>
            <a:ext cx="7228288" cy="1427528"/>
            <a:chOff x="822758" y="2726030"/>
            <a:chExt cx="7228288" cy="142752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C1FB2CB-A256-6089-D0DD-1602D3A71756}"/>
                </a:ext>
              </a:extLst>
            </p:cNvPr>
            <p:cNvGrpSpPr/>
            <p:nvPr/>
          </p:nvGrpSpPr>
          <p:grpSpPr>
            <a:xfrm>
              <a:off x="822758" y="2726030"/>
              <a:ext cx="6851077" cy="1427528"/>
              <a:chOff x="822758" y="2726030"/>
              <a:chExt cx="6851077" cy="1427528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5154FD18-86F7-691E-B56B-8205618E53C7}"/>
                  </a:ext>
                </a:extLst>
              </p:cNvPr>
              <p:cNvGrpSpPr/>
              <p:nvPr/>
            </p:nvGrpSpPr>
            <p:grpSpPr>
              <a:xfrm>
                <a:off x="822758" y="2726030"/>
                <a:ext cx="6674004" cy="1427528"/>
                <a:chOff x="920841" y="2196263"/>
                <a:chExt cx="7668015" cy="1533131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98E4AAE0-5FC2-D040-A9B7-0C2ECF9BCB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20841" y="2196263"/>
                  <a:ext cx="1598457" cy="1533131"/>
                </a:xfrm>
                <a:prstGeom prst="rect">
                  <a:avLst/>
                </a:prstGeom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E90C6CFD-5BFD-32D6-9805-4DB57FAFB7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563629" y="2196263"/>
                  <a:ext cx="1598457" cy="1533131"/>
                </a:xfrm>
                <a:prstGeom prst="rect">
                  <a:avLst/>
                </a:prstGeom>
              </p:spPr>
            </p:pic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60DFB30E-7F62-58E1-D038-4AF0D89E98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0085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4F421319-2E2F-DD28-4332-1DAF884CC3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473526" y="2469397"/>
                  <a:ext cx="1114868" cy="1114868"/>
                </a:xfrm>
                <a:prstGeom prst="rect">
                  <a:avLst/>
                </a:prstGeom>
              </p:spPr>
            </p:pic>
            <p:pic>
              <p:nvPicPr>
                <p:cNvPr id="42" name="Image 41">
                  <a:extLst>
                    <a:ext uri="{FF2B5EF4-FFF2-40B4-BE49-F238E27FC236}">
                      <a16:creationId xmlns:a16="http://schemas.microsoft.com/office/drawing/2014/main" id="{0AC62249-391E-A235-1248-75653ABCB9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206417" y="2469397"/>
                  <a:ext cx="1114868" cy="1114868"/>
                </a:xfrm>
                <a:prstGeom prst="rect">
                  <a:avLst/>
                </a:prstGeom>
              </p:spPr>
            </p:pic>
            <p:pic>
              <p:nvPicPr>
                <p:cNvPr id="43" name="Image 42">
                  <a:extLst>
                    <a:ext uri="{FF2B5EF4-FFF2-40B4-BE49-F238E27FC236}">
                      <a16:creationId xmlns:a16="http://schemas.microsoft.com/office/drawing/2014/main" id="{4B8C398B-065F-636A-133C-D83CD546BF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36929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44" name="Image 43">
                  <a:extLst>
                    <a:ext uri="{FF2B5EF4-FFF2-40B4-BE49-F238E27FC236}">
                      <a16:creationId xmlns:a16="http://schemas.microsoft.com/office/drawing/2014/main" id="{64AFC271-D051-D5DE-FEEC-750577A81B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436341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45" name="Image 44">
                  <a:extLst>
                    <a:ext uri="{FF2B5EF4-FFF2-40B4-BE49-F238E27FC236}">
                      <a16:creationId xmlns:a16="http://schemas.microsoft.com/office/drawing/2014/main" id="{BCB203A4-2E36-9E20-1757-5DB2B540E5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649442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46" name="Image 45">
                  <a:extLst>
                    <a:ext uri="{FF2B5EF4-FFF2-40B4-BE49-F238E27FC236}">
                      <a16:creationId xmlns:a16="http://schemas.microsoft.com/office/drawing/2014/main" id="{6B65545C-6F5A-C526-A35A-CE963D5FFD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060966" y="2469398"/>
                  <a:ext cx="152515" cy="1114868"/>
                </a:xfrm>
                <a:prstGeom prst="rect">
                  <a:avLst/>
                </a:prstGeom>
              </p:spPr>
            </p:pic>
          </p:grpSp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8728771C-9090-ECC1-BB24-9EFD9CF4D4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69367" y="2980350"/>
                <a:ext cx="970347" cy="1038075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C138BA79-E4C7-133E-542D-6416A56DB0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41091" y="2980352"/>
                <a:ext cx="132744" cy="103807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175E662-FDFC-CD3A-3A9A-57D320623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29440" y="3874425"/>
              <a:ext cx="144000" cy="1440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DD0FAB-449F-532E-BDEB-3AFE271C4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29440" y="3698909"/>
              <a:ext cx="144000" cy="144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A23F09A-9A85-7148-A9E4-CE5E66DD3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6513" y="3874425"/>
              <a:ext cx="144000" cy="144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939D577-CFDB-C2F3-3DD8-5F75AC150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7046" y="3667393"/>
              <a:ext cx="144000" cy="144000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D0BCFA3-9421-526F-67D2-C655E16B83AB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59ABC18-D043-7673-6281-4229281135A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0E3FFD59-4F03-E03D-73E4-E837FE76CCA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1B19101-1BCC-995C-0CBE-71B06A879BD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3C089FB-5982-176A-B571-FA016BD749B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55FE916F-C70E-D2EF-A1F3-3CB322CD359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6E440254-1B93-43E6-9B01-C0A82AD67DB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7E7FDE1C-A428-BF2E-B7F3-E8361835943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8FC07A75-D147-A8DC-F06D-157BD4C281A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Organigramme : Connecteur 31">
                  <a:extLst>
                    <a:ext uri="{FF2B5EF4-FFF2-40B4-BE49-F238E27FC236}">
                      <a16:creationId xmlns:a16="http://schemas.microsoft.com/office/drawing/2014/main" id="{31B6F990-C72F-BDAE-5EC8-C8FA8E46D49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BDC7D02-9BF3-66B2-931F-7FBFE0F1AB7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CD88CB3-BC96-7C39-993E-0835CB69E4C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5864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82B48-658B-9B9D-A2F8-19DC73E72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2FF081-9836-7E30-5795-C3B84492098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204A63-739B-5632-6C2B-C74972033F59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F90CB5-31B5-C7AD-E89B-D10ECED013C2}"/>
              </a:ext>
            </a:extLst>
          </p:cNvPr>
          <p:cNvSpPr/>
          <p:nvPr/>
        </p:nvSpPr>
        <p:spPr>
          <a:xfrm>
            <a:off x="3637935" y="3982064"/>
            <a:ext cx="2110811" cy="97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A65A0F5-4CA1-4ADB-C4CF-1B708210AF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العدد المناسب للتمثيل هو ما يلي: من يقرأ العدد؟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568B7DE-2952-906F-BD25-D8D3724D3357}"/>
              </a:ext>
            </a:extLst>
          </p:cNvPr>
          <p:cNvSpPr/>
          <p:nvPr/>
        </p:nvSpPr>
        <p:spPr>
          <a:xfrm>
            <a:off x="3718872" y="4651375"/>
            <a:ext cx="1900990" cy="8155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.................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EEDDBB-B0D6-C2F0-5BB8-D50D6BF1AF47}"/>
              </a:ext>
            </a:extLst>
          </p:cNvPr>
          <p:cNvSpPr txBox="1"/>
          <p:nvPr/>
        </p:nvSpPr>
        <p:spPr>
          <a:xfrm>
            <a:off x="3848668" y="4583001"/>
            <a:ext cx="1651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2364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6DED05B-4591-9151-98D3-AE76A951F34B}"/>
              </a:ext>
            </a:extLst>
          </p:cNvPr>
          <p:cNvGrpSpPr/>
          <p:nvPr/>
        </p:nvGrpSpPr>
        <p:grpSpPr>
          <a:xfrm>
            <a:off x="822758" y="2726030"/>
            <a:ext cx="7228288" cy="1427528"/>
            <a:chOff x="822758" y="2726030"/>
            <a:chExt cx="7228288" cy="142752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699A7AD-F708-F90D-52EB-0F2192A1C6A7}"/>
                </a:ext>
              </a:extLst>
            </p:cNvPr>
            <p:cNvGrpSpPr/>
            <p:nvPr/>
          </p:nvGrpSpPr>
          <p:grpSpPr>
            <a:xfrm>
              <a:off x="822758" y="2726030"/>
              <a:ext cx="6851077" cy="1427528"/>
              <a:chOff x="822758" y="2726030"/>
              <a:chExt cx="6851077" cy="1427528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985BE4C9-A66E-1D4A-55D7-72D114C9D55E}"/>
                  </a:ext>
                </a:extLst>
              </p:cNvPr>
              <p:cNvGrpSpPr/>
              <p:nvPr/>
            </p:nvGrpSpPr>
            <p:grpSpPr>
              <a:xfrm>
                <a:off x="822758" y="2726030"/>
                <a:ext cx="6674004" cy="1427528"/>
                <a:chOff x="920841" y="2196263"/>
                <a:chExt cx="7668015" cy="1533131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3E26A791-780F-37FD-C272-9248435826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920841" y="2196263"/>
                  <a:ext cx="1598457" cy="1533131"/>
                </a:xfrm>
                <a:prstGeom prst="rect">
                  <a:avLst/>
                </a:prstGeom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BECA78BD-4933-D934-8867-1A7141401B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563629" y="2196263"/>
                  <a:ext cx="1598457" cy="1533131"/>
                </a:xfrm>
                <a:prstGeom prst="rect">
                  <a:avLst/>
                </a:prstGeom>
              </p:spPr>
            </p:pic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E5B814D1-2960-93D3-849B-387D70D62F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840085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916A1289-55A3-204A-9AED-DEF8696992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473526" y="2469397"/>
                  <a:ext cx="1114868" cy="1114868"/>
                </a:xfrm>
                <a:prstGeom prst="rect">
                  <a:avLst/>
                </a:prstGeom>
              </p:spPr>
            </p:pic>
            <p:pic>
              <p:nvPicPr>
                <p:cNvPr id="42" name="Image 41">
                  <a:extLst>
                    <a:ext uri="{FF2B5EF4-FFF2-40B4-BE49-F238E27FC236}">
                      <a16:creationId xmlns:a16="http://schemas.microsoft.com/office/drawing/2014/main" id="{798EFA7D-B0C4-5204-2B80-D3586B51DB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206417" y="2469397"/>
                  <a:ext cx="1114868" cy="1114868"/>
                </a:xfrm>
                <a:prstGeom prst="rect">
                  <a:avLst/>
                </a:prstGeom>
              </p:spPr>
            </p:pic>
            <p:pic>
              <p:nvPicPr>
                <p:cNvPr id="43" name="Image 42">
                  <a:extLst>
                    <a:ext uri="{FF2B5EF4-FFF2-40B4-BE49-F238E27FC236}">
                      <a16:creationId xmlns:a16="http://schemas.microsoft.com/office/drawing/2014/main" id="{E042B33F-1ADE-56FE-60AE-52A508B8A3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36929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44" name="Image 43">
                  <a:extLst>
                    <a:ext uri="{FF2B5EF4-FFF2-40B4-BE49-F238E27FC236}">
                      <a16:creationId xmlns:a16="http://schemas.microsoft.com/office/drawing/2014/main" id="{7ADD57C3-F30E-FAF4-0951-8855D7C61F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436341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45" name="Image 44">
                  <a:extLst>
                    <a:ext uri="{FF2B5EF4-FFF2-40B4-BE49-F238E27FC236}">
                      <a16:creationId xmlns:a16="http://schemas.microsoft.com/office/drawing/2014/main" id="{472EC1CE-0CA1-2B45-0B80-4BD77C3C1E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49442" y="2469398"/>
                  <a:ext cx="152515" cy="1114868"/>
                </a:xfrm>
                <a:prstGeom prst="rect">
                  <a:avLst/>
                </a:prstGeom>
              </p:spPr>
            </p:pic>
            <p:pic>
              <p:nvPicPr>
                <p:cNvPr id="46" name="Image 45">
                  <a:extLst>
                    <a:ext uri="{FF2B5EF4-FFF2-40B4-BE49-F238E27FC236}">
                      <a16:creationId xmlns:a16="http://schemas.microsoft.com/office/drawing/2014/main" id="{EA54D616-32F7-E5C7-4F93-76944B1CEB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060966" y="2469398"/>
                  <a:ext cx="152515" cy="1114868"/>
                </a:xfrm>
                <a:prstGeom prst="rect">
                  <a:avLst/>
                </a:prstGeom>
              </p:spPr>
            </p:pic>
          </p:grpSp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C27CA85A-337F-E8E8-F059-EBA2F9BDD2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69367" y="2980350"/>
                <a:ext cx="970347" cy="1038075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9F8D4FD2-0D1F-0197-162E-45DB9BFB5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41091" y="2980352"/>
                <a:ext cx="132744" cy="103807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F0A00B6-10F4-9FED-CA74-A85DA2AD2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9440" y="3874425"/>
              <a:ext cx="144000" cy="1440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EA65956-ED8E-2449-ECC0-A9F4DACC2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9440" y="3698909"/>
              <a:ext cx="144000" cy="144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70AB76E-BA73-F2D3-4668-64DFE8B4A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6513" y="3874425"/>
              <a:ext cx="144000" cy="144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CC8D4E6-3D1D-A333-1B73-4816EBA12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7046" y="3667393"/>
              <a:ext cx="144000" cy="144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2686B96-E4BD-2879-997A-8F7A9E35A1A8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A2A2F9F-0936-AB3F-35D2-86A209ADE43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AD762595-6423-95AD-3AB8-169164C70DD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AA83E9F-DF2B-4E7F-F525-27C6DABC941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D98EE16-FCFF-F1B1-238C-8C9C20B1179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F6A26A2B-6DF9-782A-81F9-11B1BC4CB74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60A55567-7D91-46E0-CFF7-88E4F98D1B2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rganigramme : Connecteur 30">
                  <a:extLst>
                    <a:ext uri="{FF2B5EF4-FFF2-40B4-BE49-F238E27FC236}">
                      <a16:creationId xmlns:a16="http://schemas.microsoft.com/office/drawing/2014/main" id="{4C1C7122-CA79-EFAF-30DF-449B0C6509D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328CF8E6-0050-44FF-BACE-0A02DAA353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Organigramme : Connecteur 32">
                  <a:extLst>
                    <a:ext uri="{FF2B5EF4-FFF2-40B4-BE49-F238E27FC236}">
                      <a16:creationId xmlns:a16="http://schemas.microsoft.com/office/drawing/2014/main" id="{15310309-997D-E0DA-5496-4D52AB2AEC3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A4D49FF-1E8D-F7D1-EA08-1D7D4BC8C18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AD2733A-D700-BC74-486D-D909E5F9754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4" name="Image 3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17ABA0-B7EE-34D4-3E8E-2F1988D4B4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01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42293-1BB9-0FF4-8480-A5C162362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D9901E-7A9F-97A2-BBC1-2DBCA4ACB1C0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B4836E-4F9E-B0D3-6D81-DCDA0DADD7EA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D67D35-C6C2-2136-32F1-1847AFB9F9B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اكتبوا، على ألواحكم،  العدد المناسب لهذا التمثيل.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BDB3C-8F4E-C4EA-C62B-D932C0ED9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797CFA-254D-BE6D-4413-60FCE8EA3532}"/>
              </a:ext>
            </a:extLst>
          </p:cNvPr>
          <p:cNvSpPr/>
          <p:nvPr/>
        </p:nvSpPr>
        <p:spPr>
          <a:xfrm>
            <a:off x="3718872" y="4651375"/>
            <a:ext cx="1900990" cy="8155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.................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2620AC8-75FD-1FAC-EA38-35143C0509CD}"/>
              </a:ext>
            </a:extLst>
          </p:cNvPr>
          <p:cNvGrpSpPr/>
          <p:nvPr/>
        </p:nvGrpSpPr>
        <p:grpSpPr>
          <a:xfrm>
            <a:off x="822758" y="1512205"/>
            <a:ext cx="7050682" cy="2641353"/>
            <a:chOff x="822758" y="1512205"/>
            <a:chExt cx="7050682" cy="2641353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72158238-E7E9-BEE6-FDC3-EC74E3115CBC}"/>
                </a:ext>
              </a:extLst>
            </p:cNvPr>
            <p:cNvGrpSpPr/>
            <p:nvPr/>
          </p:nvGrpSpPr>
          <p:grpSpPr>
            <a:xfrm>
              <a:off x="822758" y="2726030"/>
              <a:ext cx="7050682" cy="1427528"/>
              <a:chOff x="822758" y="2726030"/>
              <a:chExt cx="7050682" cy="1427528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C6EAF23-E10C-F29D-FB70-0F520390CB04}"/>
                  </a:ext>
                </a:extLst>
              </p:cNvPr>
              <p:cNvGrpSpPr/>
              <p:nvPr/>
            </p:nvGrpSpPr>
            <p:grpSpPr>
              <a:xfrm>
                <a:off x="822758" y="2726030"/>
                <a:ext cx="5803233" cy="1427528"/>
                <a:chOff x="822758" y="2726030"/>
                <a:chExt cx="5803233" cy="1427528"/>
              </a:xfrm>
            </p:grpSpPr>
            <p:grpSp>
              <p:nvGrpSpPr>
                <p:cNvPr id="19" name="Groupe 18">
                  <a:extLst>
                    <a:ext uri="{FF2B5EF4-FFF2-40B4-BE49-F238E27FC236}">
                      <a16:creationId xmlns:a16="http://schemas.microsoft.com/office/drawing/2014/main" id="{84C66443-7A85-2782-59E6-C00771B19666}"/>
                    </a:ext>
                  </a:extLst>
                </p:cNvPr>
                <p:cNvGrpSpPr/>
                <p:nvPr/>
              </p:nvGrpSpPr>
              <p:grpSpPr>
                <a:xfrm>
                  <a:off x="822758" y="2726030"/>
                  <a:ext cx="5803233" cy="1427528"/>
                  <a:chOff x="920841" y="2196263"/>
                  <a:chExt cx="6667553" cy="1533131"/>
                </a:xfrm>
              </p:grpSpPr>
              <p:pic>
                <p:nvPicPr>
                  <p:cNvPr id="20" name="Image 19">
                    <a:extLst>
                      <a:ext uri="{FF2B5EF4-FFF2-40B4-BE49-F238E27FC236}">
                        <a16:creationId xmlns:a16="http://schemas.microsoft.com/office/drawing/2014/main" id="{F15381AB-00B4-717B-EB03-1DD9B621A4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920841" y="2196263"/>
                    <a:ext cx="1598457" cy="1533131"/>
                  </a:xfrm>
                  <a:prstGeom prst="rect">
                    <a:avLst/>
                  </a:prstGeom>
                </p:spPr>
              </p:pic>
              <p:pic>
                <p:nvPicPr>
                  <p:cNvPr id="23" name="Image 22">
                    <a:extLst>
                      <a:ext uri="{FF2B5EF4-FFF2-40B4-BE49-F238E27FC236}">
                        <a16:creationId xmlns:a16="http://schemas.microsoft.com/office/drawing/2014/main" id="{31C0EF9F-BEE0-DB48-F62F-90F54A30BC5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563629" y="2196263"/>
                    <a:ext cx="1598457" cy="1533131"/>
                  </a:xfrm>
                  <a:prstGeom prst="rect">
                    <a:avLst/>
                  </a:prstGeom>
                </p:spPr>
              </p:pic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0A3A67BA-FFAB-7E0F-15C6-D0105913E10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6473526" y="2469397"/>
                    <a:ext cx="1114868" cy="1114868"/>
                  </a:xfrm>
                  <a:prstGeom prst="rect">
                    <a:avLst/>
                  </a:prstGeom>
                </p:spPr>
              </p:pic>
              <p:pic>
                <p:nvPicPr>
                  <p:cNvPr id="29" name="Image 28">
                    <a:extLst>
                      <a:ext uri="{FF2B5EF4-FFF2-40B4-BE49-F238E27FC236}">
                        <a16:creationId xmlns:a16="http://schemas.microsoft.com/office/drawing/2014/main" id="{2B53FE12-AE1A-1BE7-A576-61D20B63CA8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195696" y="2469397"/>
                    <a:ext cx="1114868" cy="111486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4" name="Image 33">
                  <a:extLst>
                    <a:ext uri="{FF2B5EF4-FFF2-40B4-BE49-F238E27FC236}">
                      <a16:creationId xmlns:a16="http://schemas.microsoft.com/office/drawing/2014/main" id="{C51575E9-26A5-E507-FD04-100E99EF40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69367" y="2980350"/>
                  <a:ext cx="970347" cy="1038075"/>
                </a:xfrm>
                <a:prstGeom prst="rect">
                  <a:avLst/>
                </a:prstGeom>
              </p:spPr>
            </p:pic>
          </p:grpSp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50EFB4E4-2CDC-892C-CAF7-C3E6C4A50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29440" y="3874425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3A55B686-DA8A-45D6-D13E-653AAB87E2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29440" y="3698909"/>
                <a:ext cx="144000" cy="144000"/>
              </a:xfrm>
              <a:prstGeom prst="rect">
                <a:avLst/>
              </a:prstGeom>
            </p:spPr>
          </p:pic>
        </p:grp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1111864-6B9D-5660-942A-B03F1C886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45887" y="2980350"/>
              <a:ext cx="970347" cy="103807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909D73-1941-499B-D4A0-6F415C2C7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6966" y="1512205"/>
              <a:ext cx="1391248" cy="1427528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FC826C9-BF4D-584A-3E5C-2C7CBEE9836D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654C8C2-D2E4-FBA4-259A-8575731CB71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6431A27-E915-ACBD-8611-7EAC4A6DCD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6EA3ACD-BB97-94FA-94F7-CB2CF53935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D4CAED4-22FD-D05C-E6F1-9EFDD9BBF17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8BD543D-DB45-AC17-5CD8-7DC8E29E99F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52F630E8-A3FB-6267-1557-29875CD6941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DA69EC9B-7911-A0B4-713D-03AA7F41FDC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15E5C4B2-7725-9944-F4AA-9D31BDC67B3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FB229CD5-3E2C-EDBD-8864-65EF960B7CD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9CF6F01-4281-37B0-9A05-8DB8DB0A872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D52AAA9-18FD-AE00-13D4-121E6760271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3101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2D144-D23F-576A-AF47-C0E10C6AD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333F566-D6F6-857E-B662-6BD92ED0229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2AF99-0C05-C931-EE9B-7870AACDC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5B3AA79-B1CC-26F0-24B9-3B3AC8955CB9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517A67D-066F-8789-BD1A-B731BFC91B5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9B2B1B4-9DD0-291E-7514-97D690BBE40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1461993F-D264-40AC-0C68-9FA262CDE34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190A759-9F1E-7BD9-7317-4BF4C002EE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AC0A3A81-2B82-EBC9-88EE-57E35034A2A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E30E294-3758-4BB5-CB11-EAD0E2B9DDA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3E79892-8EEC-4556-A4ED-B30F2C23F3D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7C434F5-45F5-9491-B097-774C2088658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2F2E7D4-65D9-40F3-002F-67C4010016E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BB9764A-11DD-A23C-A423-9A78ED9F442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43FC5FF-7BB1-3471-7FE8-54849E2DA9A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7" name="Image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43520E-EC75-6654-21A7-3528ED02D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893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834FA-3A59-5CFC-2E83-FCC2D74AB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00A955-1FCA-7AF9-005E-02F2AEA5A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C92BF6-9B37-DA67-93F4-1D7D7A9BC28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770F60-59F5-0749-538F-74F8CFB01081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DF6A1F-2A5F-DFB5-04D7-BF5F2C6196EC}"/>
              </a:ext>
            </a:extLst>
          </p:cNvPr>
          <p:cNvSpPr/>
          <p:nvPr/>
        </p:nvSpPr>
        <p:spPr>
          <a:xfrm>
            <a:off x="3637935" y="3982064"/>
            <a:ext cx="2110811" cy="97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304A0D1-DDB0-D356-3A93-2D48F8E17CA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النشاط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3FE396E-74BE-83B5-188C-EB5023ED2FB5}"/>
              </a:ext>
            </a:extLst>
          </p:cNvPr>
          <p:cNvSpPr/>
          <p:nvPr/>
        </p:nvSpPr>
        <p:spPr>
          <a:xfrm>
            <a:off x="3718872" y="4651375"/>
            <a:ext cx="1900990" cy="8155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.................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EBCD3D0-E758-DD22-8CCB-A05BDFED66FD}"/>
              </a:ext>
            </a:extLst>
          </p:cNvPr>
          <p:cNvGrpSpPr/>
          <p:nvPr/>
        </p:nvGrpSpPr>
        <p:grpSpPr>
          <a:xfrm>
            <a:off x="822758" y="1512205"/>
            <a:ext cx="7050682" cy="2641353"/>
            <a:chOff x="822758" y="1512205"/>
            <a:chExt cx="7050682" cy="2641353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728C98B-45E0-FFC7-CCBF-392DF450EBD1}"/>
                </a:ext>
              </a:extLst>
            </p:cNvPr>
            <p:cNvGrpSpPr/>
            <p:nvPr/>
          </p:nvGrpSpPr>
          <p:grpSpPr>
            <a:xfrm>
              <a:off x="822758" y="2726030"/>
              <a:ext cx="7050682" cy="1427528"/>
              <a:chOff x="822758" y="2726030"/>
              <a:chExt cx="7050682" cy="1427528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7C882F7A-921E-97F8-6E79-60BDDE279D3C}"/>
                  </a:ext>
                </a:extLst>
              </p:cNvPr>
              <p:cNvGrpSpPr/>
              <p:nvPr/>
            </p:nvGrpSpPr>
            <p:grpSpPr>
              <a:xfrm>
                <a:off x="822758" y="2726030"/>
                <a:ext cx="5803233" cy="1427528"/>
                <a:chOff x="822758" y="2726030"/>
                <a:chExt cx="5803233" cy="1427528"/>
              </a:xfrm>
            </p:grpSpPr>
            <p:grpSp>
              <p:nvGrpSpPr>
                <p:cNvPr id="28" name="Groupe 27">
                  <a:extLst>
                    <a:ext uri="{FF2B5EF4-FFF2-40B4-BE49-F238E27FC236}">
                      <a16:creationId xmlns:a16="http://schemas.microsoft.com/office/drawing/2014/main" id="{99D205D4-EF78-8CED-439C-FEE2E5F8C47E}"/>
                    </a:ext>
                  </a:extLst>
                </p:cNvPr>
                <p:cNvGrpSpPr/>
                <p:nvPr/>
              </p:nvGrpSpPr>
              <p:grpSpPr>
                <a:xfrm>
                  <a:off x="822758" y="2726030"/>
                  <a:ext cx="5803233" cy="1427528"/>
                  <a:chOff x="920841" y="2196263"/>
                  <a:chExt cx="6667553" cy="1533131"/>
                </a:xfrm>
              </p:grpSpPr>
              <p:pic>
                <p:nvPicPr>
                  <p:cNvPr id="30" name="Image 29">
                    <a:extLst>
                      <a:ext uri="{FF2B5EF4-FFF2-40B4-BE49-F238E27FC236}">
                        <a16:creationId xmlns:a16="http://schemas.microsoft.com/office/drawing/2014/main" id="{BAAA2B3F-221A-F719-8D30-726874B7E6B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920841" y="2196263"/>
                    <a:ext cx="1598457" cy="1533131"/>
                  </a:xfrm>
                  <a:prstGeom prst="rect">
                    <a:avLst/>
                  </a:prstGeom>
                </p:spPr>
              </p:pic>
              <p:pic>
                <p:nvPicPr>
                  <p:cNvPr id="31" name="Image 30">
                    <a:extLst>
                      <a:ext uri="{FF2B5EF4-FFF2-40B4-BE49-F238E27FC236}">
                        <a16:creationId xmlns:a16="http://schemas.microsoft.com/office/drawing/2014/main" id="{56377BF2-3DA9-EC7F-B909-3B86B282FE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563629" y="2196263"/>
                    <a:ext cx="1598457" cy="1533131"/>
                  </a:xfrm>
                  <a:prstGeom prst="rect">
                    <a:avLst/>
                  </a:prstGeom>
                </p:spPr>
              </p:pic>
              <p:pic>
                <p:nvPicPr>
                  <p:cNvPr id="32" name="Image 31">
                    <a:extLst>
                      <a:ext uri="{FF2B5EF4-FFF2-40B4-BE49-F238E27FC236}">
                        <a16:creationId xmlns:a16="http://schemas.microsoft.com/office/drawing/2014/main" id="{45AFB7BB-BEFF-65BC-4142-CBD791B5242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6473526" y="2469397"/>
                    <a:ext cx="1114868" cy="1114868"/>
                  </a:xfrm>
                  <a:prstGeom prst="rect">
                    <a:avLst/>
                  </a:prstGeom>
                </p:spPr>
              </p:pic>
              <p:pic>
                <p:nvPicPr>
                  <p:cNvPr id="33" name="Image 32">
                    <a:extLst>
                      <a:ext uri="{FF2B5EF4-FFF2-40B4-BE49-F238E27FC236}">
                        <a16:creationId xmlns:a16="http://schemas.microsoft.com/office/drawing/2014/main" id="{B9F1E90A-6F2B-99D2-5F20-35F2316F44B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195696" y="2469397"/>
                    <a:ext cx="1114868" cy="111486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7E6EC5FA-1A2F-F97A-70C0-315805799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69367" y="2980350"/>
                  <a:ext cx="970347" cy="1038075"/>
                </a:xfrm>
                <a:prstGeom prst="rect">
                  <a:avLst/>
                </a:prstGeom>
              </p:spPr>
            </p:pic>
          </p:grpSp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5B083615-85D4-67E5-6C29-A908FC1930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29440" y="3874425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8A0C77B8-D367-2BDB-8483-68F84CE347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29440" y="3698909"/>
                <a:ext cx="144000" cy="144000"/>
              </a:xfrm>
              <a:prstGeom prst="rect">
                <a:avLst/>
              </a:prstGeom>
            </p:spPr>
          </p:pic>
        </p:grp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F375092-D97B-0F40-7C9F-6BAF83820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45887" y="2980350"/>
              <a:ext cx="970347" cy="1038075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E50606B-3DBC-A484-D049-C4C50C9C5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6966" y="1512205"/>
              <a:ext cx="1391248" cy="1427528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2D439B-D50B-4527-1E03-19A2A8B42E7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DB0F528-3AF6-3DAC-7C59-1978692C887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AF09199-3DA6-EFFC-6F30-2F8E8DF95E7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8B8385F-4589-8A2B-973F-69F443F49C1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A547295-BD59-759A-CA95-8D6DF7CF653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3A59C01F-56B0-8D6F-0105-F3EFF3C8404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18660F7F-7828-BF07-3226-42163126BD6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AB97E4DB-57D7-8B0D-1C67-75DADCC8BC6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16BF6886-4888-DE11-0C28-53A13AE7587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F34121B2-706B-67A2-DFA0-93E2E14D755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13E2BAE-5648-9EF0-7EF6-7B7C082DAEF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E219994-7809-6AA4-B98E-C0B8A8AFC9F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1337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1A5BE-D60F-926B-4CA4-A6B79FC9E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0195FE-2B5F-8E7C-BAEE-D36B191E0EA0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CACBF8-933C-E40D-9197-D67E0AB95CE0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B5012-2C26-D232-F284-EE56AD2A4926}"/>
              </a:ext>
            </a:extLst>
          </p:cNvPr>
          <p:cNvSpPr/>
          <p:nvPr/>
        </p:nvSpPr>
        <p:spPr>
          <a:xfrm>
            <a:off x="3637935" y="3982064"/>
            <a:ext cx="2110811" cy="97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2F434D-F1EF-CAA3-3EDD-59B7416EF93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العدد المناسب للتمثيل هو ما يلي: من يقرأ العدد؟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A7E433-0485-C93E-1F52-AACE438FD5BD}"/>
              </a:ext>
            </a:extLst>
          </p:cNvPr>
          <p:cNvSpPr/>
          <p:nvPr/>
        </p:nvSpPr>
        <p:spPr>
          <a:xfrm>
            <a:off x="3718872" y="4651375"/>
            <a:ext cx="1900990" cy="8155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.................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8D2633-A3FC-A2D8-EA00-E685D09DFD96}"/>
              </a:ext>
            </a:extLst>
          </p:cNvPr>
          <p:cNvSpPr txBox="1"/>
          <p:nvPr/>
        </p:nvSpPr>
        <p:spPr>
          <a:xfrm>
            <a:off x="3848668" y="4583001"/>
            <a:ext cx="1651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3402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CEABF4D-5622-6CEB-B0F2-E602A25049C6}"/>
              </a:ext>
            </a:extLst>
          </p:cNvPr>
          <p:cNvGrpSpPr/>
          <p:nvPr/>
        </p:nvGrpSpPr>
        <p:grpSpPr>
          <a:xfrm>
            <a:off x="822758" y="1512205"/>
            <a:ext cx="7050682" cy="2641353"/>
            <a:chOff x="822758" y="1512205"/>
            <a:chExt cx="7050682" cy="2641353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B907C195-470F-19CC-326C-17EED69339BD}"/>
                </a:ext>
              </a:extLst>
            </p:cNvPr>
            <p:cNvGrpSpPr/>
            <p:nvPr/>
          </p:nvGrpSpPr>
          <p:grpSpPr>
            <a:xfrm>
              <a:off x="822758" y="2726030"/>
              <a:ext cx="7050682" cy="1427528"/>
              <a:chOff x="822758" y="2726030"/>
              <a:chExt cx="7050682" cy="1427528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0D2BF54D-60B5-C9EE-8EE3-4D5A7D09900D}"/>
                  </a:ext>
                </a:extLst>
              </p:cNvPr>
              <p:cNvGrpSpPr/>
              <p:nvPr/>
            </p:nvGrpSpPr>
            <p:grpSpPr>
              <a:xfrm>
                <a:off x="822758" y="2726030"/>
                <a:ext cx="5803233" cy="1427528"/>
                <a:chOff x="822758" y="2726030"/>
                <a:chExt cx="5803233" cy="1427528"/>
              </a:xfrm>
            </p:grpSpPr>
            <p:grpSp>
              <p:nvGrpSpPr>
                <p:cNvPr id="29" name="Groupe 28">
                  <a:extLst>
                    <a:ext uri="{FF2B5EF4-FFF2-40B4-BE49-F238E27FC236}">
                      <a16:creationId xmlns:a16="http://schemas.microsoft.com/office/drawing/2014/main" id="{83261315-9C54-2FDC-0EE2-ABA14D7D28E0}"/>
                    </a:ext>
                  </a:extLst>
                </p:cNvPr>
                <p:cNvGrpSpPr/>
                <p:nvPr/>
              </p:nvGrpSpPr>
              <p:grpSpPr>
                <a:xfrm>
                  <a:off x="822758" y="2726030"/>
                  <a:ext cx="5803233" cy="1427528"/>
                  <a:chOff x="920841" y="2196263"/>
                  <a:chExt cx="6667553" cy="1533131"/>
                </a:xfrm>
              </p:grpSpPr>
              <p:pic>
                <p:nvPicPr>
                  <p:cNvPr id="31" name="Image 30">
                    <a:extLst>
                      <a:ext uri="{FF2B5EF4-FFF2-40B4-BE49-F238E27FC236}">
                        <a16:creationId xmlns:a16="http://schemas.microsoft.com/office/drawing/2014/main" id="{B3FFF21D-A068-7036-E180-2051B56CDA2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920841" y="2196263"/>
                    <a:ext cx="1598457" cy="1533131"/>
                  </a:xfrm>
                  <a:prstGeom prst="rect">
                    <a:avLst/>
                  </a:prstGeom>
                </p:spPr>
              </p:pic>
              <p:pic>
                <p:nvPicPr>
                  <p:cNvPr id="32" name="Image 31">
                    <a:extLst>
                      <a:ext uri="{FF2B5EF4-FFF2-40B4-BE49-F238E27FC236}">
                        <a16:creationId xmlns:a16="http://schemas.microsoft.com/office/drawing/2014/main" id="{D667054D-8DD0-2AC8-C4CF-D4BFE588F3F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2563629" y="2196263"/>
                    <a:ext cx="1598457" cy="1533131"/>
                  </a:xfrm>
                  <a:prstGeom prst="rect">
                    <a:avLst/>
                  </a:prstGeom>
                </p:spPr>
              </p:pic>
              <p:pic>
                <p:nvPicPr>
                  <p:cNvPr id="33" name="Image 32">
                    <a:extLst>
                      <a:ext uri="{FF2B5EF4-FFF2-40B4-BE49-F238E27FC236}">
                        <a16:creationId xmlns:a16="http://schemas.microsoft.com/office/drawing/2014/main" id="{28D38DEB-625A-B656-022C-29A689C3CA4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6473526" y="2469397"/>
                    <a:ext cx="1114868" cy="1114868"/>
                  </a:xfrm>
                  <a:prstGeom prst="rect">
                    <a:avLst/>
                  </a:prstGeom>
                </p:spPr>
              </p:pic>
              <p:pic>
                <p:nvPicPr>
                  <p:cNvPr id="34" name="Image 33">
                    <a:extLst>
                      <a:ext uri="{FF2B5EF4-FFF2-40B4-BE49-F238E27FC236}">
                        <a16:creationId xmlns:a16="http://schemas.microsoft.com/office/drawing/2014/main" id="{39E933F4-B3BF-08F1-9F04-016ECAC7822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4195696" y="2469397"/>
                    <a:ext cx="1114868" cy="111486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DD1D71A7-3EB3-946D-0C0B-074A61D007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69367" y="2980350"/>
                  <a:ext cx="970347" cy="1038075"/>
                </a:xfrm>
                <a:prstGeom prst="rect">
                  <a:avLst/>
                </a:prstGeom>
              </p:spPr>
            </p:pic>
          </p:grpSp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83BCB583-F404-8EFC-3214-9FBDADDB0A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29440" y="3874425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90E6EE5F-343E-3C0F-426C-C6C756BD35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29440" y="3698909"/>
                <a:ext cx="144000" cy="144000"/>
              </a:xfrm>
              <a:prstGeom prst="rect">
                <a:avLst/>
              </a:prstGeom>
            </p:spPr>
          </p:pic>
        </p:grp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29A7131-836C-BAD1-490C-F157986F8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887" y="2980350"/>
              <a:ext cx="970347" cy="103807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790ED7-6EDB-1DBE-D1EA-0E8E5A6FC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56966" y="1512205"/>
              <a:ext cx="1391248" cy="1427528"/>
            </a:xfrm>
            <a:prstGeom prst="rect">
              <a:avLst/>
            </a:prstGeom>
          </p:spPr>
        </p:pic>
      </p:grpSp>
      <p:pic>
        <p:nvPicPr>
          <p:cNvPr id="3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C9AAC4-5CBF-A1A4-A6D4-239776B15A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801440" y="581162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2A75B1-0E05-B6AF-6033-8AFC6E497CE2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EEB60D5-7DDC-86F5-3852-AA44F919D6C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EAD0F17-FE94-D06B-C094-BF83A15968C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5EBDEC2-DC40-0D1A-7E02-ADC3CF119E6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DC0BD86-FE59-7088-A756-3C940CDCF16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6EAB989-72AE-4DCD-B928-BE8A528AB46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B31BECF-3C99-BA5A-328A-8078B036F03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7DCFFB8-B299-A730-5CFA-82C581D2089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3E8A6A5-AA04-4DD2-8B1D-48EA6179D7A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B0D32346-4722-54B4-6611-CD3E3362C3E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8129BD2-D20C-DAAD-A3D0-9948ECFA69C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CDAB4FB-94AB-7974-1D4B-A5F5F484CF1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326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D1E41E-63F6-EDC8-2922-49BD95B9E06A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الأعْداد مِنْ 000 1 إلى 999 999</a:t>
            </a:r>
          </a:p>
        </p:txBody>
      </p:sp>
    </p:spTree>
    <p:extLst>
      <p:ext uri="{BB962C8B-B14F-4D97-AF65-F5344CB8AC3E}">
        <p14:creationId xmlns:p14="http://schemas.microsoft.com/office/powerpoint/2010/main" val="32911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E19DA-B828-205D-2FF7-0B5118081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D062BF-EC8E-FD3A-9671-E327B107F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01DB07-4C91-A30F-CE4A-CEA7C27A1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A2F930-C1B2-4570-12A4-64E8FF293E9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2B1D5C-9917-60DE-9038-6291500388B6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538982D-5B11-CB60-4EDF-89CC2B0837C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C4B233C-93F6-146C-A231-FDE264F455E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C44D62B-D3E0-5609-4DD5-E229D5D9CBE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1E44563-EB74-552F-87FE-5CE4EDDEF5C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483BA692-7E45-38C1-C1C9-D52956E7525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639956E-F575-D440-25E4-6CC1E100744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D2DF435-E72B-7CB0-ECAB-23F282C1CB9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972C9579-E1E5-03DA-5D51-F1C35A455DD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0AECC50-D689-1065-C521-40C99A295A2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AE751C9-D17C-0F6D-28D1-4633DC928C8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77450EE-2452-256C-A5A5-D6C92C830C6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687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FBF52-F8D1-AD33-2971-5D8B44912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FE63FB-5360-44F6-FEE0-303D365BF610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07D784-7D20-39BF-7A48-739E196BA26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اختاروا حرف القراءة الصحيحة للعدد. اكتبوا فقط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33CBE7-B4B0-809A-E37B-E844531BB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3DBCB6-1A10-6A30-E742-228DE2D4D0A5}"/>
              </a:ext>
            </a:extLst>
          </p:cNvPr>
          <p:cNvSpPr txBox="1"/>
          <p:nvPr/>
        </p:nvSpPr>
        <p:spPr>
          <a:xfrm>
            <a:off x="2369574" y="1986116"/>
            <a:ext cx="4365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680 300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885861C-2935-DA02-86AE-DBF05D0D6E05}"/>
              </a:ext>
            </a:extLst>
          </p:cNvPr>
          <p:cNvSpPr txBox="1"/>
          <p:nvPr/>
        </p:nvSpPr>
        <p:spPr>
          <a:xfrm>
            <a:off x="855403" y="428409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سِتُّ مِئَةِ أَلْفٍ وَثَمَانُونَ وَثَلَاثُ مِئَةٍ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E46FCFD-B413-9892-6361-883FEB79FEA5}"/>
              </a:ext>
            </a:extLst>
          </p:cNvPr>
          <p:cNvSpPr txBox="1"/>
          <p:nvPr/>
        </p:nvSpPr>
        <p:spPr>
          <a:xfrm>
            <a:off x="855403" y="499300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ثَلاثُ مِئَةِ أَلْفٍ وَسِتُّ مِئَةٍ وَثَمانونَ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651DDD3-17A4-4133-3CE4-B14288BFBE4F}"/>
              </a:ext>
            </a:extLst>
          </p:cNvPr>
          <p:cNvSpPr txBox="1"/>
          <p:nvPr/>
        </p:nvSpPr>
        <p:spPr>
          <a:xfrm>
            <a:off x="855403" y="5701912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سِتُّ مِئَةٍ وَثَمَانُونَ أَلْفاً وَثَلَاثُ مِئَةٍ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BE1FA83-4C5E-F966-9B71-57888F639386}"/>
              </a:ext>
            </a:extLst>
          </p:cNvPr>
          <p:cNvSpPr/>
          <p:nvPr/>
        </p:nvSpPr>
        <p:spPr>
          <a:xfrm>
            <a:off x="8076480" y="431750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8AD8F3D-6234-884E-E9B6-EAFC0F39FA82}"/>
              </a:ext>
            </a:extLst>
          </p:cNvPr>
          <p:cNvSpPr/>
          <p:nvPr/>
        </p:nvSpPr>
        <p:spPr>
          <a:xfrm>
            <a:off x="8076480" y="5043882"/>
            <a:ext cx="396000" cy="396000"/>
          </a:xfrm>
          <a:prstGeom prst="ellipse">
            <a:avLst/>
          </a:prstGeom>
          <a:solidFill>
            <a:srgbClr val="FC8D00"/>
          </a:solidFill>
          <a:ln w="4465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9174878-69C3-BEE4-2BE8-3562E7EFD6A5}"/>
              </a:ext>
            </a:extLst>
          </p:cNvPr>
          <p:cNvSpPr/>
          <p:nvPr/>
        </p:nvSpPr>
        <p:spPr>
          <a:xfrm>
            <a:off x="8076480" y="577026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CABA842-3626-A112-A901-341155242C37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50414AE-DB71-CB2E-9B6A-0820EA068C3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6FFD81B-1F68-665D-495F-599AA345A2D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58CDE973-AD56-6F03-A5D6-64163251EA4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9D9EC24-70D0-0711-0B36-DC14FE5919E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53E516D4-53A1-A40C-CF88-48BB5CEF48B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08A6EAD2-47E9-F17D-ADA1-A5620CB62BD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96497AA-E82D-602A-5605-75588450BFC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229ED18-D303-4D2E-92EB-E0E80DF99D2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4333BB47-BF91-3DB7-312A-24C14B6C783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764E10A-D008-0059-9BCD-9B13F01F398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79E58B8-AC1B-10D3-471F-560ADB7B7FE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64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8D303-4F70-61A2-C109-13036614B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FC93C7A-9AD3-E5B9-0E56-568F089E284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77CDA6-CCC3-1431-F708-6BFCDC0D0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416F1F-507C-4D93-D362-C24713718F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DA5694-975C-4780-764E-EC3CABAF955F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1A5D14-72D9-2636-D483-06553E07DCE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42DFADA-638C-6B6A-6B25-CAB2E08D12D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2A664FD-6509-30A7-4639-4B1664AC556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DA6E13E4-3B2F-A4F0-EB0F-B3BE4298F9E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91FD934-98CF-CCC3-6B4E-F522689E9C1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8763155-C04F-4A4A-120D-22A7A433923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1BD19C8-8C26-13C9-565B-FDBD0A304F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80B3354-ADC7-D836-EA24-0E81C3C04B4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CA5A4C2-3D00-8AB3-E6FB-38D9FD4C03E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CA80917-06EE-8C1F-D2C5-A8D3C66DB8C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328030F-15FF-E212-545B-E29B32B7C50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5603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218F0-1B4C-79CF-E53D-B68387D6B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046955-A8CF-6EFF-BABB-4DA3DA73F1BA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6F2782-FA29-5C54-2B9E-636D98E36F5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ليختار القراءة الصحيحة؟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557FA9-2F82-DAF4-F69E-63F94E0CEAFC}"/>
              </a:ext>
            </a:extLst>
          </p:cNvPr>
          <p:cNvSpPr txBox="1"/>
          <p:nvPr/>
        </p:nvSpPr>
        <p:spPr>
          <a:xfrm>
            <a:off x="2369574" y="1986116"/>
            <a:ext cx="4365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680 300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79DA2FA-64E4-FF3B-40BA-6002D9A31577}"/>
              </a:ext>
            </a:extLst>
          </p:cNvPr>
          <p:cNvSpPr txBox="1"/>
          <p:nvPr/>
        </p:nvSpPr>
        <p:spPr>
          <a:xfrm>
            <a:off x="855403" y="428409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سِتُّ مِئَةِ أَلْفٍ وَثَمَانُونَ وَثَلَاثُ مِئَةٍ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98B17C8-4FE2-95E2-4C1E-0582B9ADDDE9}"/>
              </a:ext>
            </a:extLst>
          </p:cNvPr>
          <p:cNvSpPr txBox="1"/>
          <p:nvPr/>
        </p:nvSpPr>
        <p:spPr>
          <a:xfrm>
            <a:off x="855403" y="499300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ثَلاثُ مِئَةِ أَلْفٍ وَسِتُّ مِئَةٍ وَثَمانونَ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BE99BC1-B18B-E5B4-262B-486D7FBACD48}"/>
              </a:ext>
            </a:extLst>
          </p:cNvPr>
          <p:cNvSpPr txBox="1"/>
          <p:nvPr/>
        </p:nvSpPr>
        <p:spPr>
          <a:xfrm>
            <a:off x="855403" y="5701912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سِتُّ مِئَةٍ وَثَمَانُونَ أَلْفاً وَثَلَاثُ مِئَةٍ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96E27AB-F26A-E1D9-DB7A-309DAD3281EB}"/>
              </a:ext>
            </a:extLst>
          </p:cNvPr>
          <p:cNvSpPr/>
          <p:nvPr/>
        </p:nvSpPr>
        <p:spPr>
          <a:xfrm>
            <a:off x="8076480" y="431750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92D4A72-0937-468E-2EAA-41B7BB84CF97}"/>
              </a:ext>
            </a:extLst>
          </p:cNvPr>
          <p:cNvSpPr/>
          <p:nvPr/>
        </p:nvSpPr>
        <p:spPr>
          <a:xfrm>
            <a:off x="8076480" y="5043882"/>
            <a:ext cx="396000" cy="396000"/>
          </a:xfrm>
          <a:prstGeom prst="ellipse">
            <a:avLst/>
          </a:prstGeom>
          <a:solidFill>
            <a:srgbClr val="FC8D00"/>
          </a:solidFill>
          <a:ln w="4465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3A2474C-E48C-6E85-3B35-2D23957F1297}"/>
              </a:ext>
            </a:extLst>
          </p:cNvPr>
          <p:cNvSpPr/>
          <p:nvPr/>
        </p:nvSpPr>
        <p:spPr>
          <a:xfrm>
            <a:off x="8076480" y="577026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F04FB1-D9D0-58F9-60DF-439979B21B20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675D428-9D7F-19F2-DBBB-B0F2A82DB98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1899ADA-079B-9489-6AFA-7B4930C807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DF8E159-A066-CEA2-6031-C489EAAC3A2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52FAE68-9D00-3E59-7388-D92E5CCB937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CBD0938B-7F4D-DDFB-2C88-A14BCDA5804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AC45CB85-98FE-AC1F-57EF-DB54DE55955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F1D65B5C-D555-57AE-A3AE-427EB084C4C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DB482F50-BA03-26A1-119C-9E3C8C1911F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C259E393-393D-3EE3-9282-84EEF451882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3A46BB0-9991-0046-64C2-32F40967738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123AA6E-042A-7C3C-156A-B58EF31C0EE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5787CF8-260A-561F-9231-7E144320F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3539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BE6E6-4EFA-52F4-0FE1-D6D4B49E5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4F819F-DC3A-E1E4-828C-AB1A7BA03074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D4E5D6-20ED-B7A3-77D9-1F29D55535E9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E5CC3CD-6FF7-1B4D-2F15-E134F5334BA7}"/>
              </a:ext>
            </a:extLst>
          </p:cNvPr>
          <p:cNvSpPr txBox="1"/>
          <p:nvPr/>
        </p:nvSpPr>
        <p:spPr>
          <a:xfrm>
            <a:off x="429208" y="858759"/>
            <a:ext cx="709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القراءة الصحيحة للعدد هي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سِتُّ مِئَةٍ وَثَمَانُونَ أَلْفاً وَثَلَاثُ مِئَةٍ.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166C9-5DD2-152A-A258-5BA34C5EE845}"/>
              </a:ext>
            </a:extLst>
          </p:cNvPr>
          <p:cNvSpPr txBox="1"/>
          <p:nvPr/>
        </p:nvSpPr>
        <p:spPr>
          <a:xfrm>
            <a:off x="2369574" y="1986116"/>
            <a:ext cx="4365523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228600" algn="ctr" rtl="1">
              <a:lnSpc>
                <a:spcPct val="107000"/>
              </a:lnSpc>
              <a:spcAft>
                <a:spcPts val="800"/>
              </a:spcAft>
              <a:buNone/>
              <a:defRPr sz="6600" b="1" kern="100">
                <a:solidFill>
                  <a:srgbClr val="008B8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22860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680 300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E0168AB-5CDB-CEB7-660E-87CC5D0675A1}"/>
              </a:ext>
            </a:extLst>
          </p:cNvPr>
          <p:cNvSpPr txBox="1"/>
          <p:nvPr/>
        </p:nvSpPr>
        <p:spPr>
          <a:xfrm>
            <a:off x="2231922" y="4291797"/>
            <a:ext cx="3969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2B7589"/>
                </a:solidFill>
              </a:rPr>
              <a:t>سِتُّ مِئَةٍ وَثَمَانُونَ </a:t>
            </a:r>
            <a:r>
              <a:rPr lang="ar-MA" dirty="0">
                <a:solidFill>
                  <a:srgbClr val="C00000"/>
                </a:solidFill>
              </a:rPr>
              <a:t>أَلْفاً</a:t>
            </a:r>
            <a:r>
              <a:rPr lang="ar-MA" dirty="0">
                <a:solidFill>
                  <a:srgbClr val="2B7589"/>
                </a:solidFill>
              </a:rPr>
              <a:t> وَثَلَاثُ مِئَةٍ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D866264-1FEB-E2DE-2427-17DC90FFA87F}"/>
              </a:ext>
            </a:extLst>
          </p:cNvPr>
          <p:cNvSpPr/>
          <p:nvPr/>
        </p:nvSpPr>
        <p:spPr>
          <a:xfrm>
            <a:off x="6201423" y="4360147"/>
            <a:ext cx="396000" cy="39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7AB329F-38E2-7BDB-6E35-6CEFE775AAE4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BCB7C8A-8FDE-0A9D-DD5F-45FC184EA00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E7D7BB6C-D636-E496-A73F-910240DED86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608C826F-A503-CE93-CC98-930B1E8DACB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FD39E38-5B10-7FA9-13C7-212F8B804F0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DA132DC8-7C82-764E-8CF7-54D26A851FD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F42F3A8-397D-2819-EF0F-9DF4009EF02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2FA6183-D87A-FA93-E4D6-4FFE005E4AE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CFDB9697-EADA-BBD6-E5F9-2B2A9A52E25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BBB1FAD0-E0FC-0281-05E5-2F453868F8B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935A77A-99CE-AB9F-8D04-989DE0532D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48A8742-8504-60A3-EA4D-4CF0B34FF2B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FD75FD-AFF9-84E5-C0EB-97742F53C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9720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E558B-673F-4264-460C-26C85C0A0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E92CED-C7FC-774B-EBEB-9694CC131334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A52C0A5-6E2D-794D-7F58-A721BBEA401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اختاروا حرف القراءة الصحيحة للعدد. اكتبوا فقط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9FF979-1A89-5CCF-A25B-4AAE38729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A212C62-3AC7-B629-FDFB-B1E87460DE5F}"/>
              </a:ext>
            </a:extLst>
          </p:cNvPr>
          <p:cNvSpPr txBox="1"/>
          <p:nvPr/>
        </p:nvSpPr>
        <p:spPr>
          <a:xfrm>
            <a:off x="2369574" y="1986116"/>
            <a:ext cx="4365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385 607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2530DB3-7DCC-F866-2784-E7D487529A7E}"/>
              </a:ext>
            </a:extLst>
          </p:cNvPr>
          <p:cNvSpPr txBox="1"/>
          <p:nvPr/>
        </p:nvSpPr>
        <p:spPr>
          <a:xfrm>
            <a:off x="855403" y="428409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ثَلاثُ مِئَةٍ أَلْفٍ وَخَمْسَةٌ وَثَمانُونَ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FBB9E44-9B69-DD4C-EF96-46D98BA06C7B}"/>
              </a:ext>
            </a:extLst>
          </p:cNvPr>
          <p:cNvSpPr txBox="1"/>
          <p:nvPr/>
        </p:nvSpPr>
        <p:spPr>
          <a:xfrm>
            <a:off x="855403" y="499300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ثَلاثُ مِئَةٍ وَثَمانُونَ أَلْفاً</a:t>
            </a:r>
            <a:r>
              <a:rPr lang="fr-FR" dirty="0"/>
              <a:t> </a:t>
            </a:r>
            <a:r>
              <a:rPr lang="ar-MA" dirty="0"/>
              <a:t>وَسِتُّ مِئَةٍ وَسَبْعَةٌ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3B94E5E-A3F6-05A3-5F65-1B04BB4887D4}"/>
              </a:ext>
            </a:extLst>
          </p:cNvPr>
          <p:cNvSpPr txBox="1"/>
          <p:nvPr/>
        </p:nvSpPr>
        <p:spPr>
          <a:xfrm>
            <a:off x="855403" y="5701912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ثَلاثُ مِئَةٍ وَخَمْسَةٌ وَثَمانُونَ أَلْفًا وَسِتُّ مِئَةٍ وَسَبْعَةٌ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DF75741-5070-9C3C-50E5-4A7E53E35898}"/>
              </a:ext>
            </a:extLst>
          </p:cNvPr>
          <p:cNvSpPr/>
          <p:nvPr/>
        </p:nvSpPr>
        <p:spPr>
          <a:xfrm>
            <a:off x="8076480" y="431750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C3692A9-316D-556F-695B-B8AFFD83A74C}"/>
              </a:ext>
            </a:extLst>
          </p:cNvPr>
          <p:cNvSpPr/>
          <p:nvPr/>
        </p:nvSpPr>
        <p:spPr>
          <a:xfrm>
            <a:off x="8076480" y="5043882"/>
            <a:ext cx="396000" cy="396000"/>
          </a:xfrm>
          <a:prstGeom prst="ellipse">
            <a:avLst/>
          </a:prstGeom>
          <a:solidFill>
            <a:srgbClr val="FC8D00"/>
          </a:solidFill>
          <a:ln w="4465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B1C045F-727D-7F56-D15F-E00A357A7A80}"/>
              </a:ext>
            </a:extLst>
          </p:cNvPr>
          <p:cNvSpPr/>
          <p:nvPr/>
        </p:nvSpPr>
        <p:spPr>
          <a:xfrm>
            <a:off x="8076480" y="577026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8D014A4-27A4-52FD-30CE-880861FD374A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37B105B-51E1-2148-BB00-085CB073E17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AADFC4CD-2D3C-5755-BF96-8B9E9B5E62C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7B1FA8D-1A59-1394-B03B-24D3CD2C5BD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9DB9F99-7698-E239-C67D-89110D0E3F7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F2FF977-1B29-E210-DCAF-11C7B17CADE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AE8A25A-2510-E8D8-1E54-81DF1EC81F4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347CED84-09E2-978C-DA7E-6320CF8B09D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BDD6EBB-2E08-4A2E-1439-64EDAF955EF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5DAD6B51-4E9B-D61B-57FD-848F838DCB1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042F9F3-16AE-7900-E338-1214D1C2B10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295AE02-C960-01DF-8371-33764F558B7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8798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38DFD-A504-EC1B-7164-5200519A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E7A93B1-914B-B351-BDC5-BC942EBA500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488E70-6DAF-736A-A490-C4096652A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655061-DE28-F53F-D0B2-AC44083B2B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76BD920-931B-475B-EC75-17CF9EE9710D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80F6211-F5F5-84DA-07F7-8206BB1DCC6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FD572157-D527-8C03-D2C0-7F23FCBC36C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C87378F-C2E8-2041-74B6-20AB434E7C0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FC1C529-633B-3AD4-C83D-FCFCB5CAF70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9A7653E-34E6-8F42-3C1A-98818D626F1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0697AD3-9218-2890-9F5C-9DA47721F0B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C864237-2336-F185-D65D-E16D305BA3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BA163D6-0B07-6470-68A2-95252C8B7F7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8E3DAA5-4E9E-EDB0-00DC-24D01219A36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8423F88-54C0-AF59-2BA6-1D83AD89C54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668EE69-029D-D7E9-07CA-FE12C156F552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1386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38D05-962A-B810-7ED8-0B7EF07DE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3F550F-290E-2BEB-DCBB-819699BAB18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A3BFEB0-E8BA-B426-43CE-2E310A444B4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ليختار القراءة الصحيحة؟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5D6BF24-7636-5C0C-529F-AF0827C6029E}"/>
              </a:ext>
            </a:extLst>
          </p:cNvPr>
          <p:cNvSpPr/>
          <p:nvPr/>
        </p:nvSpPr>
        <p:spPr>
          <a:xfrm>
            <a:off x="8076480" y="431750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D7C4CA1-157D-6C8B-8DAB-BFDD856BE4E1}"/>
              </a:ext>
            </a:extLst>
          </p:cNvPr>
          <p:cNvSpPr/>
          <p:nvPr/>
        </p:nvSpPr>
        <p:spPr>
          <a:xfrm>
            <a:off x="8076480" y="5043882"/>
            <a:ext cx="396000" cy="396000"/>
          </a:xfrm>
          <a:prstGeom prst="ellipse">
            <a:avLst/>
          </a:prstGeom>
          <a:solidFill>
            <a:srgbClr val="FC8D00"/>
          </a:solidFill>
          <a:ln w="4465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7DF21FC-FF20-79E7-87FD-7727A9D568AE}"/>
              </a:ext>
            </a:extLst>
          </p:cNvPr>
          <p:cNvSpPr/>
          <p:nvPr/>
        </p:nvSpPr>
        <p:spPr>
          <a:xfrm>
            <a:off x="8076480" y="5770262"/>
            <a:ext cx="396000" cy="396000"/>
          </a:xfrm>
          <a:prstGeom prst="ellipse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E39C85C-DB44-E005-4EE6-51501E461852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B74FC84-4AAF-89D9-C539-DDB7E2508C6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08DC060-6E00-96A4-4E21-4EE2D1CCFEF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1B62033-5A10-AA9B-A497-D8CD4CF18E7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40CF706-B703-E6E1-34F8-7EF8709EBB9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D354329-2973-7072-5554-7D6F939458F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C4620F8E-C16D-83F4-3971-830FF36B45C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012501C-C367-0EEB-96E5-FEAB8BD33A9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F5F0665E-56F4-49DC-9D5D-424480D8B0A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0B11276A-0CA2-546F-9171-8F549502193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7C9601-21C3-14AD-DBCD-461ED8A4814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D3E842B-9337-3E30-B3B2-72D526EC2552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939D4350-B147-37E1-C819-5EACD3EC6597}"/>
              </a:ext>
            </a:extLst>
          </p:cNvPr>
          <p:cNvSpPr txBox="1"/>
          <p:nvPr/>
        </p:nvSpPr>
        <p:spPr>
          <a:xfrm>
            <a:off x="855403" y="428409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ثَلاثُ مِئَةٍ أَلْفٍ وَخَمْسَةٌ وَثَمانُونَ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302A370-A307-1952-6A50-C662F4D7FC19}"/>
              </a:ext>
            </a:extLst>
          </p:cNvPr>
          <p:cNvSpPr txBox="1"/>
          <p:nvPr/>
        </p:nvSpPr>
        <p:spPr>
          <a:xfrm>
            <a:off x="855403" y="4993003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ثَلاثُ مِئَةٍ وَثَمانُونَ أَلْفاً</a:t>
            </a:r>
            <a:r>
              <a:rPr lang="fr-FR" dirty="0"/>
              <a:t> </a:t>
            </a:r>
            <a:r>
              <a:rPr lang="ar-MA" dirty="0"/>
              <a:t>وَسِتُّ مِئَةٍ وَسَبْعَةٌ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9116F84-13E5-2FAE-69E9-572D87DE5521}"/>
              </a:ext>
            </a:extLst>
          </p:cNvPr>
          <p:cNvSpPr txBox="1"/>
          <p:nvPr/>
        </p:nvSpPr>
        <p:spPr>
          <a:xfrm>
            <a:off x="855403" y="5701912"/>
            <a:ext cx="722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ثَلاثُ مِئَةٍ وَخَمْسَةٌ وَثَمانُونَ أَلْفًا وَسِتُّ مِئَةٍ وَسَبْعَةٌ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C6109E-5F2C-8B63-00A7-BDE3B92DCA20}"/>
              </a:ext>
            </a:extLst>
          </p:cNvPr>
          <p:cNvSpPr txBox="1"/>
          <p:nvPr/>
        </p:nvSpPr>
        <p:spPr>
          <a:xfrm>
            <a:off x="2369574" y="1986116"/>
            <a:ext cx="4365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385 607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40EBB80-2E6E-AF4D-069B-E3EA1157A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966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C9CFF-0AE4-8374-8A27-821A7989E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21506E-6E2B-52CA-81EF-3F10BCF8FD29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B7338D-E584-1193-C717-DAB5D0B82810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205A6F-1E7B-920C-D497-EB45D2CDAF36}"/>
              </a:ext>
            </a:extLst>
          </p:cNvPr>
          <p:cNvSpPr txBox="1"/>
          <p:nvPr/>
        </p:nvSpPr>
        <p:spPr>
          <a:xfrm>
            <a:off x="429208" y="858759"/>
            <a:ext cx="709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القراءة الصحيحة للعدد هي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54D95E-DF3B-8C03-B204-2606E530D352}"/>
              </a:ext>
            </a:extLst>
          </p:cNvPr>
          <p:cNvSpPr txBox="1"/>
          <p:nvPr/>
        </p:nvSpPr>
        <p:spPr>
          <a:xfrm>
            <a:off x="1031631" y="4291797"/>
            <a:ext cx="6013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2B7589"/>
                </a:solidFill>
              </a:rPr>
              <a:t>ثَلاثُ مِئَةٍ وَخَمْسَةٌ وَثَمانُونَ </a:t>
            </a:r>
            <a:r>
              <a:rPr lang="ar-MA" dirty="0">
                <a:solidFill>
                  <a:srgbClr val="C00000"/>
                </a:solidFill>
              </a:rPr>
              <a:t>أَلْفًا </a:t>
            </a:r>
            <a:r>
              <a:rPr lang="ar-MA" dirty="0">
                <a:solidFill>
                  <a:srgbClr val="2B7589"/>
                </a:solidFill>
              </a:rPr>
              <a:t>وَسِتُّ مِئَةٍ وَسَبْعَةٌ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63325BC-4B10-A049-928D-A79CD29C9EF4}"/>
              </a:ext>
            </a:extLst>
          </p:cNvPr>
          <p:cNvSpPr/>
          <p:nvPr/>
        </p:nvSpPr>
        <p:spPr>
          <a:xfrm>
            <a:off x="7045482" y="4360147"/>
            <a:ext cx="396000" cy="39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97C02BD-7F2D-54EF-3C4F-9D77ED39DF21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10EACF-042B-C49D-33C5-EDB9684BB80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D967F2B-1BD4-8871-8391-2C499FB3855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1CA7785C-F6D8-F674-47F5-90006B180C2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DF999579-2BDA-FA10-8EF3-B1E9C514AE8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42533315-EA3C-29B0-47B0-DF4D4349022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940C2BF8-6FD3-42E0-5EC2-C45BA874764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C2D1F69-FAAA-595E-4C89-531CEAE549C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7471931-9A9D-0BF2-19F4-AF435E5FA5F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9F629836-4290-EAF4-1C93-AB91DD296B3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27A0033-EA1E-30C2-8E1F-2C8433CCCDE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8F82E92-D7E6-5270-38B7-84FD8D0BC4D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B3623DFA-54D3-A9F7-CC66-F3F4807FB5A1}"/>
              </a:ext>
            </a:extLst>
          </p:cNvPr>
          <p:cNvSpPr txBox="1"/>
          <p:nvPr/>
        </p:nvSpPr>
        <p:spPr>
          <a:xfrm>
            <a:off x="2369574" y="1986116"/>
            <a:ext cx="4365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385 607</a:t>
            </a:r>
            <a:endParaRPr kumimoji="0" lang="fr-MA" sz="44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A9EBDB-6515-10D5-5945-B45E160E2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5680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D0393-8B1F-AD60-1F1F-65D07606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A81354-8D23-13A6-5A33-01520C0C9F37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9594B-D4A0-AE2F-6E82-35807067BA39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829325-2056-BA5A-3244-CE05C1D3A93E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بالأرقام، العدد التالي: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ED8255-3A70-A5F5-153F-F226753DD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4543C96-82DA-F2CC-6E8C-6C7923F5C41F}"/>
              </a:ext>
            </a:extLst>
          </p:cNvPr>
          <p:cNvSpPr txBox="1"/>
          <p:nvPr/>
        </p:nvSpPr>
        <p:spPr>
          <a:xfrm>
            <a:off x="353961" y="2916478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تِسْعُ مِئَةٍ وَثَمَانِيَةٌ وَسَبْعُونَ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وَثَلَاثُونَ</a:t>
            </a:r>
            <a:endParaRPr lang="fr-MA" sz="36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338CABE-0B8A-B361-8C63-3FFDF6FB462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D6D7A65-1D68-A628-09F5-B811CEECB20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B70D9AF-FEC2-954D-773C-7D4C5C38397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4E246EB-6BB2-82BA-0D1D-AF8489378AD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4EAD85A-8CDA-52D4-6779-6B0CB10E7C6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B2495C3-D6F9-48CD-5B2D-A67C624A66D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9C05832-3B69-6041-B2A7-9558862849D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AADCC05-C67D-0C60-6FF6-443677A9160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CD04079-9F86-3B14-83C4-E139D012315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71E95943-CB96-4CA3-505D-318AA509B75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1EAE5E0-B051-BE7F-B563-B2DF70D4474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9E12004-700E-3797-B3FC-8C8CE7FBFFD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0560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1671-9839-90DD-D7DC-5D54FAE67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4177DB8-CD1D-10F1-D5E6-369F976CAFA6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E799F5-DDED-5108-C366-2099258D5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7C1F2B-6B87-25DF-3C3E-81F06803C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9D95B51-39C8-D2A9-9597-7C136AA2FBA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32D32AF-A89E-3EA0-759F-EB68C3C4622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68247C6-D280-1D13-3109-3F70AA76D29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70541A0-1868-BFD3-4E08-DFA9A663C1E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F52BF1A-60BC-824E-3A54-F43695F2E11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BCCDD846-17AA-8F67-8907-EB36088773A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12F0EAD-9230-E066-A256-607A11DDDD1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1B3047E-E0F6-78E8-F719-B3AFE106A28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FB54589-727E-1567-3194-6AA78A5BDC7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050163C-A444-27D2-4C83-B7F7C225C3E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57BBBB9-2ABC-BA85-928C-15C7E407C4D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B857A65-D98C-5612-7150-67252257AD4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7837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0D2D8-4324-9E5E-62C7-D13D551E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59440C-FBB3-532F-37CD-03E6B2898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9B7A6E-7AFE-B140-DBDA-BE18FBB0F83F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E2E3E-644F-B569-4004-06AF9005A19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456883E-228A-B220-DFC7-604960D9273A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ليكتب الجواب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202803A-A9FD-A061-E48B-B15B52E2DEE5}"/>
              </a:ext>
            </a:extLst>
          </p:cNvPr>
          <p:cNvSpPr txBox="1"/>
          <p:nvPr/>
        </p:nvSpPr>
        <p:spPr>
          <a:xfrm>
            <a:off x="353961" y="2916478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تِسْعُ مِئَةٍ وَثَمَانِيَةٌ وَسَبْعُونَ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وَثَلَاثُونَ</a:t>
            </a:r>
            <a:endParaRPr lang="fr-MA" sz="3600" b="1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A2A65C-5D7C-79B5-995D-E8F30268FAC5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1663B1-64B6-45AB-5AFE-4F458FBE3FF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7DA62DC-1824-71C5-B2EC-A6785B21C8C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F6560E5-B861-22AF-80BE-03AF3F72017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0F78622-94CE-9FD5-095B-918CBAE7982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ABAC61D-0F7F-BCE3-D712-70371470891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630DA6C-531B-E9ED-583A-3C344122074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4A2A681-CBA7-7D90-B15B-5773390D3C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EA20CFA-D85C-4748-DF4B-11F65AEC3F6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E00E1A9-3319-CDA1-B4B8-B4A8ECEE099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CA83567-BCF7-506C-418F-39D01231357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B764359-21F1-88FA-93DF-B229E6C05A1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9167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DCE11-CADB-C7C3-595F-6E6AC489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4A5795-EF5F-0E61-97E1-9D95F938627A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22F503-69CD-4748-64D0-5F4483531BF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69D4045-D5AB-9983-2A14-0126740B1678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الكتابة الصحيحة للعدد هي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978 430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18E1350-1211-97F8-4A12-AE0323EDCB5D}"/>
              </a:ext>
            </a:extLst>
          </p:cNvPr>
          <p:cNvSpPr/>
          <p:nvPr/>
        </p:nvSpPr>
        <p:spPr>
          <a:xfrm>
            <a:off x="2369574" y="4298896"/>
            <a:ext cx="4011561" cy="85129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978 430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75F2E36-6A09-B934-F4D3-82FEE4593B7A}"/>
              </a:ext>
            </a:extLst>
          </p:cNvPr>
          <p:cNvSpPr txBox="1"/>
          <p:nvPr/>
        </p:nvSpPr>
        <p:spPr>
          <a:xfrm>
            <a:off x="353961" y="2916478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تِسْعُ مِئَةٍ وَثَمَانِيَةٌ وَسَبْعُونَ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وَثَلَاثُونَ</a:t>
            </a:r>
            <a:endParaRPr lang="fr-MA" sz="3600" b="1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3B897BB-C18A-456F-5312-B0735693E60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E37F3B-EA90-9D4D-1E69-6A796792C3C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DE963CB-4946-E190-50EB-7AF66522629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BB81BEF-E770-5C19-2F1A-01895E0393B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FEA08D62-1ADA-7451-B7EB-453C102A48B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B3731007-21E4-C4A4-8E4B-4DBD70F7C33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83325DF-8580-DDFF-BDC9-01804570479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036CD74-BCA3-66C3-ADB3-B70706211DD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F5DCAA65-B83F-2E71-6F66-2A681BDED78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629AC763-C39B-AC4A-F84C-91C30DE0C1A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33C4E08-25C2-689D-245D-E92BCAFAA05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5997BDA-8566-F5FF-9263-F7DCA3B2A3D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3A185F-BA8F-CB91-F81D-EA6AAF69F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7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E75DB-D033-C393-ECB6-2C743A419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FCA951-C162-D04A-9445-2EB94E285157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28A65D-2A33-72CE-B885-880FADC18EA6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54C2A6-62A3-B54A-9E78-0C207A0E8365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بالأرقام، العدد التالي: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777F56-E7F9-60B8-CF43-F6C5763D2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6EEBB7-60D5-E2CF-2A1C-683E8717204C}"/>
              </a:ext>
            </a:extLst>
          </p:cNvPr>
          <p:cNvSpPr txBox="1"/>
          <p:nvPr/>
        </p:nvSpPr>
        <p:spPr>
          <a:xfrm>
            <a:off x="353961" y="2916478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ثَلاثُ مِئَةِ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أَلْفٍ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وَأَرْبَعَةٌ وَخَمْسُونَ</a:t>
            </a:r>
            <a:endParaRPr lang="fr-MA" sz="36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BD6CF89-9161-9CEB-17AB-9E12D26524E5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27BEB41-93D9-05A5-9775-C86C4452D0B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C14BEDB6-8461-26A0-1795-92087409D9A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0887813-BD43-A8AD-4246-A33FA595879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6E88275-BDE0-FAB5-3597-41D450FD86F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9878EC10-FA89-0157-92C6-FE8EE1765A8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D278698-29D3-B8CA-5B27-910DADD50B9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855E3383-244C-443D-F88D-CAFA67CDA2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86C69C2-61BA-6139-3C94-3A42301B44F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EE64484-231E-92CF-8147-72322C60AD5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B3FD294-69F4-093E-1778-9752E5097EF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EA6E9B0-B571-A220-C69E-BBE90707DEB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5759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BF5CC-1C30-437B-AFE3-260F94D51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51CDAC1-9BE1-348E-5D74-36F036E0FD45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F14E18-A192-E142-51AC-E50E51F42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5CDF0D-947D-4FEC-9940-E1EAF6D79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A7B8A3E-6D80-9E0B-BCFE-EE56A794F9A3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B305747-BAB8-5764-C384-46567FEBEDD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9577034-9024-B03C-C134-3E5236EA941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8E7E92A-0A8C-2BB5-F8B9-886BEE3A072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011BE89F-3BE7-CDF9-433E-A455A250466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125B746-4AA7-FBFF-D2A1-2B3F2B78D1B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6251AF7-995D-D708-4C3D-FCEE81871A1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541CAF5B-234D-CD52-5BF7-7D149FD435D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610BAB2-D111-3414-CC24-2A9EF87B4A4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7DC446A-6666-1134-5B1A-676BE8575C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462DED7-403F-FC9F-02A4-6EDBE3F565F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7698E29-0343-D66E-8769-59A780A10C6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4837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2D8FD-8C0F-895D-17FD-CD8E30249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3D044E3-BC17-48FE-DAEF-9FADB605F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A5FD2D-F25F-9012-5299-A3103BAEBDE4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233777-1D78-3A2E-7BE2-56B776E44EDD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BB9C06F-968B-0626-95B6-64E6BD7E555F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ليكتب الجواب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B774D57-E864-3A53-CE5A-32AE13974066}"/>
              </a:ext>
            </a:extLst>
          </p:cNvPr>
          <p:cNvSpPr txBox="1"/>
          <p:nvPr/>
        </p:nvSpPr>
        <p:spPr>
          <a:xfrm>
            <a:off x="353961" y="2916478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ثَلاثُ مِئَةِ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أَلْفٍ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وَأَرْبَعَةٌ وَخَمْسُونَ</a:t>
            </a:r>
            <a:endParaRPr lang="fr-MA" sz="3600" b="1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A4A4F7-D9D0-E6BA-D10C-FAD23B365CAC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354EB7D-DBC0-BD75-CA3B-19CAC73421F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B140C43-FC4C-9B1D-C366-253FB022D57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93719C8-1293-755A-2FF2-5F7E0EFBA76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D4D3C385-89F7-C674-88A3-802A346CCE3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465A498B-6DE8-2FF7-8CF2-EC08835E19A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0A08FA39-DC96-2D73-F2A6-988A4599D16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1842C6A-DACB-F85B-9104-946DB9C9AB1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A45DA3D-D5A6-30AF-0647-968D85CABAF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D1ED183-00E2-5B9A-5B8D-14C011C0CF4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54CFFCA-72DE-F0D4-DCEA-EA2C62737E1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8516EFB-931C-FB71-A2EB-F566F59A8DE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9786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89F37-8899-63EF-E3D2-EE6CCD09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CC1807-B9CB-84C2-9373-8F47552D0A0B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65C961-1E03-41AD-DEA3-67D33259016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DE6710-4638-A939-461B-2DF2321ADC10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الكتابة الصحيحة للعدد هي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300 054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696799-6A7B-A9F3-0177-C42D2F9EFF18}"/>
              </a:ext>
            </a:extLst>
          </p:cNvPr>
          <p:cNvSpPr/>
          <p:nvPr/>
        </p:nvSpPr>
        <p:spPr>
          <a:xfrm>
            <a:off x="2369574" y="4298896"/>
            <a:ext cx="4011561" cy="85129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300 054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826841-F3C7-D9AD-1F05-BA252432445A}"/>
              </a:ext>
            </a:extLst>
          </p:cNvPr>
          <p:cNvSpPr txBox="1"/>
          <p:nvPr/>
        </p:nvSpPr>
        <p:spPr>
          <a:xfrm>
            <a:off x="353961" y="2916478"/>
            <a:ext cx="8200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ثَلاثُ مِئَةِ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أَلْفٍ</a:t>
            </a:r>
            <a:r>
              <a:rPr lang="ar-MA" sz="36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وَأَرْبَعَةٌ وَخَمْسُونَ</a:t>
            </a:r>
            <a:endParaRPr lang="fr-MA" sz="3600" b="1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B893473-1C50-7A26-F7AD-84B5C06E9A78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748433B-AAC1-1CD3-F52B-7A4D4585CD4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2F62BEA-79DB-E6C8-418B-7D4425096C0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12BC844B-7F74-2EA6-8345-35078E2C40D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B6BC0EB3-68E7-89A5-C5AE-D5BD5DD2571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CA61EB60-BD72-635B-B251-988F0DAA256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C10AFE29-693F-CEDD-C14C-6FF4E97512C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E7DBAC61-D278-06AD-AFF1-F75B1812883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FCD835F-2655-9543-0DEB-2D519C287DC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1503585B-A0C4-64B6-B69F-CBE70ED47C2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4375145-2AD9-EAB3-AEBE-36346E28A7F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8FB1833-9F98-3DE3-C761-857114FE84D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C2E50F-7F89-CF35-B31A-6B691708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7286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9CE2D-D9B0-62F9-6FFF-66E2B8B95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D49E57-D087-3254-5A58-1860986CC92D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C571AB-C7F9-5321-BD45-26DE2B469E33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A57FEF3-D9F8-8053-6472-9B9222643E73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رقم عشرات الآلاف في العدد التالي: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03B9E2-6D43-4BDA-6549-A88B3F553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D3C30A-990B-BFF3-3E98-CB00789486FA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423 156</a:t>
            </a:r>
            <a:endParaRPr lang="fr-MA" sz="44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14AE5F-44CE-200C-4055-C5F018DF1665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29AF4E5-BBA9-9E9A-8B7A-A31F8705BD7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820DAFD-830F-D1F9-9AB8-410EC329A60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694C2CA-927C-FFC5-2EC6-49B777D6337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5C3C6FE-6F40-A23C-D672-A60FF175621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7E60D70-B304-F590-B92C-2AB9F640777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B94F32D-985C-59AC-28DF-3234E201DF2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504A800-A767-825C-25EE-F0551AA5EFF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1D05D17-0490-1FAD-67A7-74812F6CE18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550E34A-A893-F812-FC31-0DD4EF13FF1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E0F6784-E07A-6AB8-AB2C-EB0BABE269E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1B06F1-9E2A-BD2F-DD9B-A837B0B66C3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6628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65106-7809-F8E7-718B-DDA479B71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7E19F6-B6B9-71C1-5B83-A56E5C772E23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51B2E7-79B5-DC68-7DE4-604160436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C5B0F7-9905-6D68-F5AA-7C190637A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9504FCB-38EF-C0EC-80C2-4F006F223D9B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A042BBD-BAFF-AC17-12F3-2A1103E64A7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20E010A-0036-3D61-BE93-62C1A5ECDAE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AFBA8BC-8D40-F00D-8426-116A1848448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04B24C6-4A49-6B48-3B80-BF75EFF34A6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85B7925-4EB6-A7CA-2077-AB9BBE1C052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B857D64-A2A0-32EC-566A-859EFDF4E38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BA555EC-CB36-3308-0C48-A2E4145C705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F60CE17-DCC0-E296-BB28-2C9DCD88E16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C4F246E-694B-717A-5D73-9F38F38A2F7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934980D-D6BD-E84E-5AE3-131E32F3730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EAABB49-C22F-595A-9904-70A0D10659C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0357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8AEE9-EB65-330B-1EE0-43DD97CF7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56654A7-08D3-7522-20CC-338C5BE6F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0AFE03-36BE-832A-8CD3-A1EA802480D4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EB9C94-4FF7-2D70-9990-5E09FB023D04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B0E8024-A21C-7C32-4307-4CCAD9D0DDBE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شرح لنا كيف توصل 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لجواب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2DEA53-8CD7-F1EE-46C5-F0DDD58E5497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04C6586-1E77-BBDD-2836-C1D1F539EC4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049947B-81AE-21F1-5D72-4807EEF0C11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A9FE997-9108-D7B7-F67B-6BDA96FF2B9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D26D51DB-86F9-999A-BAAB-94ECF8657F1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4532327-75E7-3DA9-8AFA-67190111D68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BBAA4BC-48D7-0404-B2AA-08AEF388219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B1A5E5C-35E6-7137-5D13-08DEE1BF0AE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C1851C1-FA09-AF13-0E96-58BC85F44DF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011E492-889E-99D5-DEC0-178655D0C67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C5BCE20-0603-237C-5395-25203A57413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46D948B-A1BE-BA47-D13A-56904F3BCF8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32AA95F2-229D-3E76-0020-95A89C941518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423 156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123279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99A80-EA97-4569-9470-5861C1BFC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C708FF-E42E-E3D3-4480-8CF2300C39E5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2CA9C7-7CB1-6B19-3F7C-76424E3F7C60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078C01-4D02-B4C3-D8C0-9535D26B3D74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رقم عشرات الآلاف في هذا العدد هو:  2.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3DCB04-632B-2635-16F5-6D5178311812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AC83A80-8E17-06BA-F7BE-AF7563CC0BB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BDD0F916-765A-D7F2-9EF7-BE160C9FCC7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DB237CC-5A3F-094C-C26B-1AB7FB9A73C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6080DC2F-EBA3-411E-3877-0C3EF0E35DC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56256912-CFE0-F0D2-1EC1-E27822B88E8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014E61F-97C3-007B-0F82-A36C2F599D4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54126B41-89A2-EA5A-DA55-34EE9658A4C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29E3BEE5-FA58-7B33-5B01-DBC8FADDDCC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50EF974A-5D25-4265-4234-118E907CB1E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627B396-FB01-BDC9-52C0-AF1652479C2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459D7DD-F066-6E64-7B05-5ED5F81EC5E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AC9E71-A958-F517-547E-ACB7F9131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3468FB59-125E-CF3D-207B-F9C091569D33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3 156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42921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AB474-65CF-F0D4-0F5F-A9A10156F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7B3CB2-A2AD-4D41-B3B2-4B0454ED2E36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8AEE79-3C49-D074-C016-0E55C3010F6F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E6143D-D54A-A163-A29C-8A08DBFBDD97}"/>
              </a:ext>
            </a:extLst>
          </p:cNvPr>
          <p:cNvSpPr txBox="1"/>
          <p:nvPr/>
        </p:nvSpPr>
        <p:spPr>
          <a:xfrm>
            <a:off x="737119" y="905894"/>
            <a:ext cx="6788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أضيفوا 3 لرقمي وحدات الآلاف ومئات الآلاف، ثم اكتبوا، على ألواحكم، العدد الجديد.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9ED510-E490-765F-7DF8-EC1B52BF5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D598ACF-4A72-7661-33B6-403A79DFA825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FA647A-47DB-50C1-DCB8-F473F49BB44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4899E19-4BF7-8035-53F5-B82C17AF00E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481C008-D8D0-DF9A-F59B-AD64EECFB7F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24F3C66-E061-A626-C3A7-9F5D76201B3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29EC971-C292-6C0D-F012-9FBDADE043E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4B09E00-8D1C-18A8-D81D-7F5E0D5A261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B8DF338-A3C1-C55E-A515-137235EBEA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29EEA01-45AA-7BC7-F869-AFF25499508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287969A-11E4-90B1-7904-CA141AD4CBE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2DBFEE2-2446-3A5B-D10F-B34EBE6B38E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16AAC6F-86E0-CA52-178D-300E02802DD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2E9890E1-7A23-048E-B55A-27389D6CE373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542 613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197319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88233-B383-849B-5120-AF002CC4A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1144B74-5F2C-D945-02A9-F6F3AA4BD225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3B7AC3-933C-4DFC-1474-B88AFD926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8D91EC-AB11-6B0D-666B-6EE683DB1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023E8DC-CCDB-E6E7-C819-DE5A89C0EE3E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033187B-BBA1-F485-6A08-055546CDB8F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49A2278-C202-E1BE-E765-186E9068FB1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44951CB-7D43-837F-5B81-F3EA42EF0D9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F45F8B1-887E-2D80-15BB-93DCF05F8C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E0112E9-C0A4-F881-3EA4-09AD1CBA778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D859A24-3CB3-89C9-F73B-CACE3B2C4A3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66CA2E8-A134-2B67-C5DD-2E786FD9CFF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45C4A48-45B6-2E65-8D79-8E5601F90F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8E6DDA0-32A3-5235-BF09-0E09D0F4A8E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D52BB2-C9C5-311A-D79E-22047BFD498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1BA767B-5698-D8C3-92BF-85B78C77B91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9282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7D66C-7A33-C301-E4EA-B0D63490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DDE608E-406F-0807-566B-502ED192C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2BF261-E215-AFDF-44DF-0B69B1E8FE73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261125-5ECB-8F39-B9E6-B2F51E3DD4F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97C406-0E49-D42D-B2F5-B7CF87B3D904}"/>
              </a:ext>
            </a:extLst>
          </p:cNvPr>
          <p:cNvSpPr txBox="1"/>
          <p:nvPr/>
        </p:nvSpPr>
        <p:spPr>
          <a:xfrm>
            <a:off x="353961" y="905894"/>
            <a:ext cx="717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شرح لنا كيف توصل للجواب؟ (أضيف 3 لوحدات و مئات الآلاف).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5355D3-0715-7320-1EF6-B94AF59D1DC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7938C6C-1F7B-ECC7-26E5-59C9A7CA0D4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59F747F-045B-0C2B-8073-A95CE8BD166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CA2A293-2073-27CE-E50E-D46F8715C99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2CDFBDB-942D-4BA9-1E75-643F23D7A7F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6C292D2-B064-6D45-666D-84ACB10CF46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EBEB703-D839-477E-3E05-FBFFE4942B5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1B8623E-8BB0-E1BA-B1B7-C197770348C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4256A58-8B5E-8ACB-5EE0-55C701CE2C6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9841287-56D4-5A2F-8690-1BD4BE33FB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D3B1560-908F-9283-522E-190C387EFE2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B085130-6BBC-2E7D-4A36-4C12CB78EF4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58C9C5AC-921D-6666-5913-2DE0C0251534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613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335224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AAC8-CDD2-416D-DA77-E8D3F7D83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F906B6-F0BE-4B52-526B-AEDDCED5BB70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9E5BAB-D22D-D96D-0001-110395BB7C38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DE34BC-D7C5-BBA8-48F1-3AB47607A194}"/>
              </a:ext>
            </a:extLst>
          </p:cNvPr>
          <p:cNvSpPr txBox="1"/>
          <p:nvPr/>
        </p:nvSpPr>
        <p:spPr>
          <a:xfrm>
            <a:off x="349731" y="905894"/>
            <a:ext cx="717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المحصل عليه بعد إضافة 3 لرقمي وحدات الآلاف ومئات الآلاف هو: </a:t>
            </a:r>
            <a:r>
              <a:rPr lang="fr-FR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845 613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69C2648-C201-F07A-3C0C-8E97B5DA4B3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C2E9BC4-1D7E-2830-B360-2165EF315D7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AC172AC-A6FD-ACEB-10FF-A694BF4F6EA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CC08E4E-5195-8735-78F4-569E85B3DC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5D1D926-4762-EF97-A549-887EE078B5B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41171CCD-0639-D5C3-4F41-C49EE0807F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DFB2A3-E235-37D3-040C-3225D14E9D0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5A69A3E-D5DF-3360-A6F9-B72238ACDA6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C1F4C6A-204B-4886-F322-89993EC6DC0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558EEEF3-D56D-A57C-C2B9-B7669B31D5C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3F1B28F-FF0F-2D65-00A0-723D91B09F5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6CB0021-2874-6205-AA07-44836A1D3C7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5384E-747D-ACF9-2543-AE9AFE102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A39917-2309-6DF8-332C-3563FB8FF911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613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322737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D0393-8B1F-AD60-1F1F-65D07606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A81354-8D23-13A6-5A33-01520C0C9F37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9594B-D4A0-AE2F-6E82-35807067BA39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ED8255-3A70-A5F5-153F-F226753DD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492E1EF-10B9-4838-48CA-C8F893AD8135}"/>
              </a:ext>
            </a:extLst>
          </p:cNvPr>
          <p:cNvSpPr txBox="1"/>
          <p:nvPr/>
        </p:nvSpPr>
        <p:spPr>
          <a:xfrm>
            <a:off x="2282408" y="3231959"/>
            <a:ext cx="4579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45 750 ... 45 760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AA846B-FBC8-1A42-2F39-44A71EBD683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العددين وقارنوهما باستخدام الرمز المناسب: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6EB9CD9-BD43-0E77-6287-51876159DF5B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5FF9DD-D3FA-55A0-F334-7C721C21DB4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79DF198-88A2-A50F-EDD1-E3CB889B024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DE4976B1-0F3E-4569-AD74-E64E5C535F5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91A22A3-A6FC-2714-1E47-0F27B4A04FF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D85A2B5-0CD5-2D17-5CF5-2D5C91FB7D7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43C73E3-3506-543F-F6D3-BFB69395B07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E4D4B943-5C6F-DADE-2A87-8BD0751867A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5BF41FF8-A1D1-13D9-DED5-7699D1CFFE6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067E57A1-B948-E5BA-9C4A-E83CF39E013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9791EFF-3B96-0CBE-4A78-4C093E31A77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7221D7A-4E40-202A-9659-01F3986133E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5393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1671-9839-90DD-D7DC-5D54FAE67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E799F5-DDED-5108-C366-2099258D5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7C1F2B-6B87-25DF-3C3E-81F06803C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DDC846-041E-F1FD-A6A3-5D38939D74C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17889FB-9991-954E-46C2-5D25E8359E27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50CECB1-FC33-58C4-013C-AB1D59C6597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1CE38BD-0974-0A50-7F74-6E2E292F58D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367B028-274F-0E84-3BDB-45C81C3AF90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16F4B6F-21C6-9E2F-B5FB-4D448A8FD8A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46E87DB7-AD26-5048-D872-096E6BD7D69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B90A033-5AAF-3871-8B29-28BE35E72FA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53E94C6-C1B2-8C59-0A81-112019D32B4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56515A4-9EF3-029A-C163-4A3C2998034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C92B80D-445C-E1DB-046D-B663ED1E4F9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E963D61-1480-D2FC-C7E6-B6F6BB90D9D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6DC657B-47E1-B8C9-ED22-0FD74C925A1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9674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0D2D8-4324-9E5E-62C7-D13D551E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59440C-FBB3-532F-37CD-03E6B2898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9B7A6E-7AFE-B140-DBDA-BE18FBB0F83F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E2E3E-644F-B569-4004-06AF9005A19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E80920-A334-BACD-11A3-5E9758C1EE8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بمقارنة العددين؟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5D1E75D-E8FE-F90C-40D4-D1EB91F1CA0B}"/>
              </a:ext>
            </a:extLst>
          </p:cNvPr>
          <p:cNvSpPr txBox="1"/>
          <p:nvPr/>
        </p:nvSpPr>
        <p:spPr>
          <a:xfrm>
            <a:off x="2282408" y="3231959"/>
            <a:ext cx="4579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45 750 ... 45 760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943205-ABF2-1133-FC65-220112D06BF5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B0D5DE7-43D2-FC7D-C42A-C619A4A9F11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1BFF1FB2-69F0-FE85-E00B-08D99F3BF5C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442DB58C-0CF0-F741-99CC-1211199F40C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606305F-4DD0-38D3-B9B6-6A45396AB3F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0A8F253-09F6-0299-D1E8-39DD1EDA67B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D128989-49AA-B9E7-53F9-9648C9D9637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2673C3F2-460A-DAFE-3440-BD4F77D3687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368DAEEB-5DAF-2D1E-9797-92993C71C65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CE569894-22BF-89DD-F7CA-63810B48835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DA640E9-695B-C3C2-4342-B641A207EB0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95231D3-18C8-35CE-43B9-E32D4226E3C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0586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6EB83-F5FF-0083-2E65-94B03453F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E7CC54-3311-34D5-5DBF-50A3BAAD1D7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45750 أصغر من 45760.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1E1D5A-9E0B-BC7D-FA1F-C2ECC7EBCD6C}"/>
              </a:ext>
            </a:extLst>
          </p:cNvPr>
          <p:cNvSpPr txBox="1"/>
          <p:nvPr/>
        </p:nvSpPr>
        <p:spPr>
          <a:xfrm>
            <a:off x="2282408" y="3231959"/>
            <a:ext cx="4579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45 750 ... 45 760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58CD22-ECF9-DFBC-22A1-1F376BBBC814}"/>
              </a:ext>
            </a:extLst>
          </p:cNvPr>
          <p:cNvSpPr txBox="1"/>
          <p:nvPr/>
        </p:nvSpPr>
        <p:spPr>
          <a:xfrm>
            <a:off x="4283111" y="3064672"/>
            <a:ext cx="558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b="1" dirty="0">
                <a:solidFill>
                  <a:srgbClr val="C00000"/>
                </a:solidFill>
              </a:rPr>
              <a:t>&lt;</a:t>
            </a:r>
            <a:endParaRPr lang="fr-MA" sz="7200" b="1" dirty="0">
              <a:solidFill>
                <a:srgbClr val="C0000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122AC-C348-47FF-C465-3B79D157E6FC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C5B3BA5-83BB-E3B6-D7DF-50395C38DBF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DEE568D-E48D-7D93-2EA8-9DB749AB0E0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FEF79E8-C602-5B81-286C-62B264226A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53608FDF-D1F3-2B09-9C18-C635BE39AA5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DF86EF75-8AF2-987F-0BBA-3BAF93A8944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BAB6987-BA51-DFDA-B98D-87D8361BFEB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D9140DD-702B-2A45-5B23-FA798DFA959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84FDEAD-3E96-9ED2-06E0-5C0445EBD70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9CE15B77-C2C8-CD2A-74CE-827CB6EE670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E5508B5-1F01-F046-452B-8F746BDB947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BE1E307-8A19-55BA-8BCE-3549CB64EAE2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8" name="Image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DD3BA6-9009-FBF1-8D8D-ADCB4BE3C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015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D0393-8B1F-AD60-1F1F-65D07606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A81354-8D23-13A6-5A33-01520C0C9F37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9594B-D4A0-AE2F-6E82-35807067BA39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ED8255-3A70-A5F5-153F-F226753DD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894315A-92E0-FC7D-1D90-70A5A13955FC}"/>
              </a:ext>
            </a:extLst>
          </p:cNvPr>
          <p:cNvSpPr txBox="1"/>
          <p:nvPr/>
        </p:nvSpPr>
        <p:spPr>
          <a:xfrm>
            <a:off x="2282408" y="3231959"/>
            <a:ext cx="4579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fr-FR" sz="54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5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A63198-8E38-7A5E-17ED-7B8E45394AA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قيمة الرقم 7 في العدد التالي: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A55C646-3712-974C-5557-8454F7C014D6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D4682ED-2FE1-22DC-6A0B-A007275DADE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5B12D57-AAF7-A23C-806B-C7117688F50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B683EBF-AC50-9F21-E89A-77ECEE07DF2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EEDE8B2-FB87-3531-D08B-DCADED0291B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9C0A233-4AAB-925C-5987-73448B3B53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C042ABC-77C4-C4E8-4348-E46CE9304F9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D6FB992-3FC4-C097-987C-C17A0F5B422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AF1B7E2-5FAE-7EFA-509D-D3BA00E3EE2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F1085A39-D8F1-D01D-0714-8F111C8A069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CF9570A-B589-FAF9-775D-7D3F20B72F7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1F1CBC5-C74D-C1F5-D8F1-A9044327458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7473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1671-9839-90DD-D7DC-5D54FAE67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E799F5-DDED-5108-C366-2099258D5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7C1F2B-6B87-25DF-3C3E-81F06803C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D68F95-99A3-F5F2-C1F5-3CC65596236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4B479A8-BAE1-2F1E-58EE-75470FDF73C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79E62CC-0575-2932-D166-B31BD180012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5FF2FCC-18A5-BAA1-C2BB-BAC4302226C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64914BB-4125-0B74-994D-A3BDA63A379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FA35972-3039-FCFB-AB22-C6B07CD89BC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EC555DA6-57C1-E634-AACE-36DAD288A6D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DABF1D9-2DBD-3833-95B5-3044D4C845F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1FE5D87-47D9-FB4E-52C0-D91781E4B4E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F0F0F68-1441-D8D1-8B23-F5526AC51BA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F50F7BD-9456-7C5D-FEC4-EF947B18E6A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D57DCD9-4DF6-94A7-D36D-ADE94E55FF1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BD94D66-F77E-F071-F3CA-377895BADE1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5766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0D2D8-4324-9E5E-62C7-D13D551E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59440C-FBB3-532F-37CD-03E6B2898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9B7A6E-7AFE-B140-DBDA-BE18FBB0F83F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E2E3E-644F-B569-4004-06AF9005A19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5486EB-F4B9-A490-D9DA-8FD826816D74}"/>
              </a:ext>
            </a:extLst>
          </p:cNvPr>
          <p:cNvSpPr txBox="1"/>
          <p:nvPr/>
        </p:nvSpPr>
        <p:spPr>
          <a:xfrm>
            <a:off x="2282408" y="3231959"/>
            <a:ext cx="4579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fr-FR" sz="54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5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01EA15-DC1B-9186-8E85-A71D06297F37}"/>
              </a:ext>
            </a:extLst>
          </p:cNvPr>
          <p:cNvSpPr txBox="1"/>
          <p:nvPr/>
        </p:nvSpPr>
        <p:spPr>
          <a:xfrm>
            <a:off x="3758843" y="4813500"/>
            <a:ext cx="1626312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400" b="1" kern="1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lèche : haut 7">
            <a:extLst>
              <a:ext uri="{FF2B5EF4-FFF2-40B4-BE49-F238E27FC236}">
                <a16:creationId xmlns:a16="http://schemas.microsoft.com/office/drawing/2014/main" id="{3E790862-0B1C-DD87-5B20-02EBE338E770}"/>
              </a:ext>
            </a:extLst>
          </p:cNvPr>
          <p:cNvSpPr/>
          <p:nvPr/>
        </p:nvSpPr>
        <p:spPr>
          <a:xfrm flipV="1">
            <a:off x="4316780" y="4100052"/>
            <a:ext cx="319861" cy="597777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A2B614-FB82-FC4C-785D-71EA6FFCC749}"/>
              </a:ext>
            </a:extLst>
          </p:cNvPr>
          <p:cNvSpPr txBox="1"/>
          <p:nvPr/>
        </p:nvSpPr>
        <p:spPr>
          <a:xfrm>
            <a:off x="429209" y="858759"/>
            <a:ext cx="7096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ليحدد القيمة المكانية للرقم 7؟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1318F18-447A-E079-B32A-355641083087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8BB2374-ABE9-B162-C7C5-228FB9190BB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A3FF17D-A8E0-4D53-B2E7-8FC6A5BE0B3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BE0A784-6B59-09D7-9D8A-CA92F124E4D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CB6F578-2B5B-AC15-82A5-FCEF28E97D5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78941677-FF98-74F4-F4A9-6B1506B0331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5BDF49E8-B974-C031-0D00-94DBBB9F556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1C029C08-2F1D-2735-0CFF-EAC03D31211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13B16D6-91FB-CB61-C558-08624B42CFB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B784CDD4-59AC-DD5B-662C-3C8605EDCD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978DB75-C12F-A3BF-BC35-BB5653034C2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20812D8-C733-CA17-0BFF-3BABB42B976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7502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43A16-D6B2-4D4A-1644-3FAD8ECE3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A5270C-C96E-B8AB-09AA-C70A392E37F5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D0A07D-00C5-C60F-7169-9EEC434B9268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A34AA4-FB87-00D5-083C-7FF43F25B55F}"/>
              </a:ext>
            </a:extLst>
          </p:cNvPr>
          <p:cNvSpPr txBox="1"/>
          <p:nvPr/>
        </p:nvSpPr>
        <p:spPr>
          <a:xfrm>
            <a:off x="2282408" y="3231959"/>
            <a:ext cx="4579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fr-FR" sz="54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54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C68E50D-0C13-1E8F-5F2F-6AEEDBF3DFBE}"/>
              </a:ext>
            </a:extLst>
          </p:cNvPr>
          <p:cNvSpPr txBox="1"/>
          <p:nvPr/>
        </p:nvSpPr>
        <p:spPr>
          <a:xfrm>
            <a:off x="3758843" y="4813500"/>
            <a:ext cx="1626312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700</a:t>
            </a:r>
            <a:endParaRPr lang="fr-FR" sz="4400" b="1" kern="1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lèche : haut 7">
            <a:extLst>
              <a:ext uri="{FF2B5EF4-FFF2-40B4-BE49-F238E27FC236}">
                <a16:creationId xmlns:a16="http://schemas.microsoft.com/office/drawing/2014/main" id="{26AD8288-7772-25B6-7073-2859097DB7A0}"/>
              </a:ext>
            </a:extLst>
          </p:cNvPr>
          <p:cNvSpPr/>
          <p:nvPr/>
        </p:nvSpPr>
        <p:spPr>
          <a:xfrm flipV="1">
            <a:off x="4316780" y="4100052"/>
            <a:ext cx="319861" cy="597777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9F1A57-FA11-58FB-3D7F-35B59721512A}"/>
              </a:ext>
            </a:extLst>
          </p:cNvPr>
          <p:cNvSpPr txBox="1"/>
          <p:nvPr/>
        </p:nvSpPr>
        <p:spPr>
          <a:xfrm>
            <a:off x="429209" y="858759"/>
            <a:ext cx="7096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الرقم 7 في العدد هي: 700.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DE634A7-BFC1-B43A-E855-65F3C0021A4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0BECE62-4A67-7F0E-CB66-1095445E946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D77B33B-7652-3764-5E29-F650A6D13C2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0C6C9CB-7049-8525-B6D7-5D6438F4C81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F9D6729-E6FA-C6CB-804C-2ACB6ABDE57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073404D-8156-9886-F03C-8C582EC3F95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C36C4A13-1885-A66C-2C85-31AC3D6F2E7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A968D69-6996-65E1-5C15-24B572DE61A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346AD460-FE31-534C-65C4-2B60E0B1E8C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350FF423-AFA8-1D97-26EF-39738607B5F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3848916-951D-D800-F415-B1DB7EE9434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0E7BE4A-7730-7082-1F84-4C4F9D53A4B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06F209-0DED-6553-DCEE-C48255B36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744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47689-6E3E-5D6E-453A-D786A026E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52D6D0-C7E0-CB49-F050-AF2D3585B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88BE04D-9697-2C50-1755-B2B7C4B05DB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 المكانية لأرقام العدد التالي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دقيقتان ثم نصحح.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241664-B0F6-431D-98F8-6F48CB7A5F5C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EC790EC-5684-E966-5CCE-EB9365714DB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4357268-2EBE-4DE7-8992-16130E6F196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0251041-18DC-3D4F-1AD9-E9A58F71145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4A409A4D-254D-3CDC-99DE-FE41E29846B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FFA7F4B2-D036-B557-3CD7-88221B6C06B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9035F83-73BC-3D4D-24DA-95378A3FF37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04BEA54-AD5E-4C89-CE0E-6EDDAE0921D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0F8900B-02AC-7E65-B510-B045EBA0C97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95B5B447-5003-B985-37E4-8C326B3B9D9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C86B1D-4D4F-5D9A-4519-978AE85ACEB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086B194-BDE2-705C-EE1A-3C0DB89FEDE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3CCB94DE-9853-B6F1-18E7-6FDD79EF6DD5}"/>
              </a:ext>
            </a:extLst>
          </p:cNvPr>
          <p:cNvGrpSpPr/>
          <p:nvPr/>
        </p:nvGrpSpPr>
        <p:grpSpPr>
          <a:xfrm>
            <a:off x="1017473" y="2642048"/>
            <a:ext cx="7090895" cy="2400851"/>
            <a:chOff x="1017473" y="2642048"/>
            <a:chExt cx="7090895" cy="2400851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48B6206B-620E-7CCC-5D7A-5A34C16D89F3}"/>
                </a:ext>
              </a:extLst>
            </p:cNvPr>
            <p:cNvGrpSpPr/>
            <p:nvPr/>
          </p:nvGrpSpPr>
          <p:grpSpPr>
            <a:xfrm>
              <a:off x="1017473" y="2642048"/>
              <a:ext cx="7090895" cy="2400851"/>
              <a:chOff x="1017473" y="2642048"/>
              <a:chExt cx="7090895" cy="2400851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AA7005F-CA10-0B08-E115-AA5F8C670422}"/>
                  </a:ext>
                </a:extLst>
              </p:cNvPr>
              <p:cNvSpPr/>
              <p:nvPr/>
            </p:nvSpPr>
            <p:spPr>
              <a:xfrm>
                <a:off x="1017473" y="4133575"/>
                <a:ext cx="1692445" cy="9093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100 000</a:t>
                </a:r>
              </a:p>
            </p:txBody>
          </p:sp>
          <p:cxnSp>
            <p:nvCxnSpPr>
              <p:cNvPr id="19" name="Connecteur droit avec flèche 18">
                <a:extLst>
                  <a:ext uri="{FF2B5EF4-FFF2-40B4-BE49-F238E27FC236}">
                    <a16:creationId xmlns:a16="http://schemas.microsoft.com/office/drawing/2014/main" id="{EA080617-E6D7-A342-ECF5-F6D907C0C96B}"/>
                  </a:ext>
                </a:extLst>
              </p:cNvPr>
              <p:cNvCxnSpPr>
                <a:cxnSpLocks/>
                <a:endCxn id="25" idx="0"/>
              </p:cNvCxnSpPr>
              <p:nvPr/>
            </p:nvCxnSpPr>
            <p:spPr>
              <a:xfrm flipH="1">
                <a:off x="1857718" y="3277130"/>
                <a:ext cx="1757776" cy="9432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C170C12-A2EA-E562-85BF-1C46679BEC7B}"/>
                  </a:ext>
                </a:extLst>
              </p:cNvPr>
              <p:cNvSpPr txBox="1"/>
              <p:nvPr/>
            </p:nvSpPr>
            <p:spPr>
              <a:xfrm>
                <a:off x="2217056" y="2642048"/>
                <a:ext cx="458941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4400" b="1" dirty="0">
                    <a:solidFill>
                      <a:srgbClr val="C00000"/>
                    </a:solidFill>
                  </a:rPr>
                  <a:t>1</a:t>
                </a:r>
                <a:r>
                  <a:rPr lang="fr-FR" sz="4400" b="1" dirty="0">
                    <a:solidFill>
                      <a:srgbClr val="002060"/>
                    </a:solidFill>
                  </a:rPr>
                  <a:t>25 621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6037335-E78C-ED57-8122-AC72D2C9B6B7}"/>
                  </a:ext>
                </a:extLst>
              </p:cNvPr>
              <p:cNvSpPr txBox="1"/>
              <p:nvPr/>
            </p:nvSpPr>
            <p:spPr>
              <a:xfrm>
                <a:off x="1252057" y="4220364"/>
                <a:ext cx="1211322" cy="735747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8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3DAF81E7-05BE-9686-08FE-E136A00381AF}"/>
                  </a:ext>
                </a:extLst>
              </p:cNvPr>
              <p:cNvCxnSpPr>
                <a:cxnSpLocks/>
                <a:endCxn id="45" idx="0"/>
              </p:cNvCxnSpPr>
              <p:nvPr/>
            </p:nvCxnSpPr>
            <p:spPr>
              <a:xfrm flipH="1">
                <a:off x="3131500" y="3277130"/>
                <a:ext cx="882717" cy="101613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avec flèche 28">
                <a:extLst>
                  <a:ext uri="{FF2B5EF4-FFF2-40B4-BE49-F238E27FC236}">
                    <a16:creationId xmlns:a16="http://schemas.microsoft.com/office/drawing/2014/main" id="{EF36CCFF-74C2-A79E-2341-1516483E63BA}"/>
                  </a:ext>
                </a:extLst>
              </p:cNvPr>
              <p:cNvCxnSpPr>
                <a:cxnSpLocks/>
                <a:endCxn id="43" idx="0"/>
              </p:cNvCxnSpPr>
              <p:nvPr/>
            </p:nvCxnSpPr>
            <p:spPr>
              <a:xfrm>
                <a:off x="4739379" y="3249579"/>
                <a:ext cx="674380" cy="104368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9C6C1AD1-FEAF-569A-2F96-77C5F1CB7325}"/>
                  </a:ext>
                </a:extLst>
              </p:cNvPr>
              <p:cNvCxnSpPr>
                <a:cxnSpLocks/>
                <a:endCxn id="42" idx="0"/>
              </p:cNvCxnSpPr>
              <p:nvPr/>
            </p:nvCxnSpPr>
            <p:spPr>
              <a:xfrm>
                <a:off x="5103841" y="3277130"/>
                <a:ext cx="1390804" cy="103063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A805CDE9-FD54-28A6-0C24-B131084DBE67}"/>
                  </a:ext>
                </a:extLst>
              </p:cNvPr>
              <p:cNvCxnSpPr>
                <a:cxnSpLocks/>
                <a:endCxn id="36" idx="0"/>
              </p:cNvCxnSpPr>
              <p:nvPr/>
            </p:nvCxnSpPr>
            <p:spPr>
              <a:xfrm>
                <a:off x="5406840" y="3270878"/>
                <a:ext cx="2175611" cy="1083845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3371A29D-8638-C9C5-7775-78E0E55B0CE7}"/>
                  </a:ext>
                </a:extLst>
              </p:cNvPr>
              <p:cNvSpPr txBox="1"/>
              <p:nvPr/>
            </p:nvSpPr>
            <p:spPr>
              <a:xfrm>
                <a:off x="7056533" y="4354723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400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07904140-91BE-3A0E-9D2D-C5A574E81D66}"/>
                  </a:ext>
                </a:extLst>
              </p:cNvPr>
              <p:cNvSpPr txBox="1"/>
              <p:nvPr/>
            </p:nvSpPr>
            <p:spPr>
              <a:xfrm>
                <a:off x="5968727" y="4307760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400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1BD50854-2D9C-7612-6CC6-C86035198399}"/>
                  </a:ext>
                </a:extLst>
              </p:cNvPr>
              <p:cNvSpPr txBox="1"/>
              <p:nvPr/>
            </p:nvSpPr>
            <p:spPr>
              <a:xfrm>
                <a:off x="4887841" y="4293262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400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5B9182DD-E5DB-3486-78AE-A944F8391DCA}"/>
                  </a:ext>
                </a:extLst>
              </p:cNvPr>
              <p:cNvSpPr txBox="1"/>
              <p:nvPr/>
            </p:nvSpPr>
            <p:spPr>
              <a:xfrm>
                <a:off x="3787324" y="4293262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400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</p:grp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DE41515-3E22-3736-E5D4-6DAFCA7BBFAE}"/>
                </a:ext>
              </a:extLst>
            </p:cNvPr>
            <p:cNvSpPr txBox="1"/>
            <p:nvPr/>
          </p:nvSpPr>
          <p:spPr>
            <a:xfrm>
              <a:off x="2525839" y="4293262"/>
              <a:ext cx="1211322" cy="649188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FR" sz="2400" dirty="0">
                  <a:solidFill>
                    <a:srgbClr val="C00000"/>
                  </a:solidFill>
                </a:rPr>
                <a:t>...</a:t>
              </a:r>
            </a:p>
          </p:txBody>
        </p:sp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4E181CC9-C1D5-03BA-C5C2-A8A69AAE0A3E}"/>
                </a:ext>
              </a:extLst>
            </p:cNvPr>
            <p:cNvCxnSpPr>
              <a:cxnSpLocks/>
              <a:endCxn id="44" idx="0"/>
            </p:cNvCxnSpPr>
            <p:nvPr/>
          </p:nvCxnSpPr>
          <p:spPr>
            <a:xfrm>
              <a:off x="4296622" y="3266386"/>
              <a:ext cx="16620" cy="102687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949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46987-9DEA-03ED-C221-6DCCC5F23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C1EC79-AD0C-5363-0F38-1F1726982807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D4372D-ED74-2DA6-5B76-25BA9D26546E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7DFA0B-E476-E94B-6788-254FB522F4A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لتحديد القيمة المكانية للرقم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2؟ 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 6؟ ...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4C6EC78-C9FB-1F3E-B554-7649EF08F357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5ABC637-3322-15A9-94B4-1BE0FE7ECDF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8CEBC9B-45A3-4591-6F5E-1609CD16FB7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78B4727-8FC1-50FC-766C-322314F766A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9E04988-093C-09D0-AC3B-73EF63A846E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630A29A-54C1-D05F-0913-19F80AC42F9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FDBB9BC-AC32-B65B-12BA-E54F1C18F4B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9077E3F-0E40-D89F-AC66-56C34E1F18E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442FE07-FDD8-90F6-AE84-86A6F7F753E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0E209658-F471-345A-DACF-FAFB7FB2261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EBB9DBF-3835-F0CD-CDD0-850FCFF59D1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82222EA-48DA-E966-DE4C-484BFC3AB7A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51B1629-5C6D-7F88-ADE4-3ACC2C0FE566}"/>
              </a:ext>
            </a:extLst>
          </p:cNvPr>
          <p:cNvGrpSpPr/>
          <p:nvPr/>
        </p:nvGrpSpPr>
        <p:grpSpPr>
          <a:xfrm>
            <a:off x="1017473" y="2642048"/>
            <a:ext cx="7090895" cy="2400851"/>
            <a:chOff x="1017473" y="2642048"/>
            <a:chExt cx="7090895" cy="2400851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78B09510-097A-9783-3251-D36D1C7BCDE5}"/>
                </a:ext>
              </a:extLst>
            </p:cNvPr>
            <p:cNvGrpSpPr/>
            <p:nvPr/>
          </p:nvGrpSpPr>
          <p:grpSpPr>
            <a:xfrm>
              <a:off x="1017473" y="2642048"/>
              <a:ext cx="7090895" cy="2400851"/>
              <a:chOff x="1017473" y="2642048"/>
              <a:chExt cx="7090895" cy="2400851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78C3E01-0369-03A1-1D8B-B82C013770CA}"/>
                  </a:ext>
                </a:extLst>
              </p:cNvPr>
              <p:cNvSpPr/>
              <p:nvPr/>
            </p:nvSpPr>
            <p:spPr>
              <a:xfrm>
                <a:off x="1017473" y="4133575"/>
                <a:ext cx="1692445" cy="9093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100 000</a:t>
                </a:r>
              </a:p>
            </p:txBody>
          </p:sp>
          <p:cxnSp>
            <p:nvCxnSpPr>
              <p:cNvPr id="41" name="Connecteur droit avec flèche 40">
                <a:extLst>
                  <a:ext uri="{FF2B5EF4-FFF2-40B4-BE49-F238E27FC236}">
                    <a16:creationId xmlns:a16="http://schemas.microsoft.com/office/drawing/2014/main" id="{9F96F683-E7E5-4ADF-0330-236F96A40EE3}"/>
                  </a:ext>
                </a:extLst>
              </p:cNvPr>
              <p:cNvCxnSpPr>
                <a:cxnSpLocks/>
                <a:endCxn id="43" idx="0"/>
              </p:cNvCxnSpPr>
              <p:nvPr/>
            </p:nvCxnSpPr>
            <p:spPr>
              <a:xfrm flipH="1">
                <a:off x="1857718" y="3277130"/>
                <a:ext cx="1757776" cy="9432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E3682C73-9B6D-E447-B4C1-CF474AC74D37}"/>
                  </a:ext>
                </a:extLst>
              </p:cNvPr>
              <p:cNvSpPr txBox="1"/>
              <p:nvPr/>
            </p:nvSpPr>
            <p:spPr>
              <a:xfrm>
                <a:off x="2217056" y="2642048"/>
                <a:ext cx="458941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4400" b="1" dirty="0">
                    <a:solidFill>
                      <a:srgbClr val="C00000"/>
                    </a:solidFill>
                  </a:rPr>
                  <a:t>1</a:t>
                </a:r>
                <a:r>
                  <a:rPr lang="fr-FR" sz="4400" b="1" dirty="0">
                    <a:solidFill>
                      <a:srgbClr val="002060"/>
                    </a:solidFill>
                  </a:rPr>
                  <a:t>25 621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64BA741-A9C3-3664-53BE-0DAC2305ADE8}"/>
                  </a:ext>
                </a:extLst>
              </p:cNvPr>
              <p:cNvSpPr txBox="1"/>
              <p:nvPr/>
            </p:nvSpPr>
            <p:spPr>
              <a:xfrm>
                <a:off x="1252057" y="4220364"/>
                <a:ext cx="1211322" cy="735747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8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  <p:cxnSp>
            <p:nvCxnSpPr>
              <p:cNvPr id="44" name="Connecteur droit avec flèche 43">
                <a:extLst>
                  <a:ext uri="{FF2B5EF4-FFF2-40B4-BE49-F238E27FC236}">
                    <a16:creationId xmlns:a16="http://schemas.microsoft.com/office/drawing/2014/main" id="{66476024-61AB-620B-93CC-A1BC9FDDB8B1}"/>
                  </a:ext>
                </a:extLst>
              </p:cNvPr>
              <p:cNvCxnSpPr>
                <a:cxnSpLocks/>
                <a:endCxn id="38" idx="0"/>
              </p:cNvCxnSpPr>
              <p:nvPr/>
            </p:nvCxnSpPr>
            <p:spPr>
              <a:xfrm flipH="1">
                <a:off x="3131500" y="3277130"/>
                <a:ext cx="882717" cy="101613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avec flèche 44">
                <a:extLst>
                  <a:ext uri="{FF2B5EF4-FFF2-40B4-BE49-F238E27FC236}">
                    <a16:creationId xmlns:a16="http://schemas.microsoft.com/office/drawing/2014/main" id="{EF6D589E-0BA8-18CE-4736-F068424F9ED4}"/>
                  </a:ext>
                </a:extLst>
              </p:cNvPr>
              <p:cNvCxnSpPr>
                <a:cxnSpLocks/>
                <a:endCxn id="50" idx="0"/>
              </p:cNvCxnSpPr>
              <p:nvPr/>
            </p:nvCxnSpPr>
            <p:spPr>
              <a:xfrm>
                <a:off x="4739379" y="3249579"/>
                <a:ext cx="674380" cy="104368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avec flèche 45">
                <a:extLst>
                  <a:ext uri="{FF2B5EF4-FFF2-40B4-BE49-F238E27FC236}">
                    <a16:creationId xmlns:a16="http://schemas.microsoft.com/office/drawing/2014/main" id="{D3F45513-58AB-5382-AD82-1075D0BD3B54}"/>
                  </a:ext>
                </a:extLst>
              </p:cNvPr>
              <p:cNvCxnSpPr>
                <a:cxnSpLocks/>
                <a:endCxn id="49" idx="0"/>
              </p:cNvCxnSpPr>
              <p:nvPr/>
            </p:nvCxnSpPr>
            <p:spPr>
              <a:xfrm>
                <a:off x="5103841" y="3277130"/>
                <a:ext cx="1390804" cy="103063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avec flèche 46">
                <a:extLst>
                  <a:ext uri="{FF2B5EF4-FFF2-40B4-BE49-F238E27FC236}">
                    <a16:creationId xmlns:a16="http://schemas.microsoft.com/office/drawing/2014/main" id="{E74ACAEC-FCFB-A34C-FB65-84182A0F2573}"/>
                  </a:ext>
                </a:extLst>
              </p:cNvPr>
              <p:cNvCxnSpPr>
                <a:cxnSpLocks/>
                <a:endCxn id="48" idx="0"/>
              </p:cNvCxnSpPr>
              <p:nvPr/>
            </p:nvCxnSpPr>
            <p:spPr>
              <a:xfrm>
                <a:off x="5406840" y="3270878"/>
                <a:ext cx="2175611" cy="1083845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3BDCAD9F-99B1-2569-4A3C-B6B60F62E9F0}"/>
                  </a:ext>
                </a:extLst>
              </p:cNvPr>
              <p:cNvSpPr txBox="1"/>
              <p:nvPr/>
            </p:nvSpPr>
            <p:spPr>
              <a:xfrm>
                <a:off x="7056533" y="4354723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400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452C96E0-FAF3-C943-C510-B98EF9D778D7}"/>
                  </a:ext>
                </a:extLst>
              </p:cNvPr>
              <p:cNvSpPr txBox="1"/>
              <p:nvPr/>
            </p:nvSpPr>
            <p:spPr>
              <a:xfrm>
                <a:off x="5968727" y="4307760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400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3678128B-1B89-ED79-2500-0DD83381C904}"/>
                  </a:ext>
                </a:extLst>
              </p:cNvPr>
              <p:cNvSpPr txBox="1"/>
              <p:nvPr/>
            </p:nvSpPr>
            <p:spPr>
              <a:xfrm>
                <a:off x="4887841" y="4293262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400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60E67BEE-2304-ED7C-DC9C-320CC5E78B35}"/>
                  </a:ext>
                </a:extLst>
              </p:cNvPr>
              <p:cNvSpPr txBox="1"/>
              <p:nvPr/>
            </p:nvSpPr>
            <p:spPr>
              <a:xfrm>
                <a:off x="3787324" y="4293262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400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</p:grp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5FDC79B3-18E5-E45E-DDEC-57A4B6850CDB}"/>
                </a:ext>
              </a:extLst>
            </p:cNvPr>
            <p:cNvSpPr txBox="1"/>
            <p:nvPr/>
          </p:nvSpPr>
          <p:spPr>
            <a:xfrm>
              <a:off x="2525839" y="4293262"/>
              <a:ext cx="1211322" cy="649188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FR" sz="2400" dirty="0">
                  <a:solidFill>
                    <a:srgbClr val="C00000"/>
                  </a:solidFill>
                </a:rPr>
                <a:t>...</a:t>
              </a:r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1021798C-E69B-E605-F2FC-2331BB5F90B7}"/>
                </a:ext>
              </a:extLst>
            </p:cNvPr>
            <p:cNvCxnSpPr>
              <a:cxnSpLocks/>
              <a:endCxn id="51" idx="0"/>
            </p:cNvCxnSpPr>
            <p:nvPr/>
          </p:nvCxnSpPr>
          <p:spPr>
            <a:xfrm>
              <a:off x="4296622" y="3266386"/>
              <a:ext cx="16620" cy="102687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B5B294-E274-15B6-6D1B-D899251E7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5959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DE9CA-E4C2-5B35-963C-18EAAE62F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2773DF-62D0-122D-6BD0-400686B368E2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7AADF0-48A4-69F6-CCCB-20C411B2775B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53DA28-F8CE-1EB6-7D7E-B653BC002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48A485-41E8-7AC3-8CDD-07828F94747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B7B2AF3-DEED-4BD3-5220-B7F36A7FEE13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1BE95C7-A39F-3BB6-6E3E-D7FB2C0FACE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41BC5CC-4051-6718-8B33-568BAECC087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2C97B440-0A46-101E-B4C1-E073B3742EF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B893439A-1CAE-7CF3-9911-60C12EF5366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D3AB3C35-1F43-CAC6-6E58-24F54397A90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C69B68F-774B-4250-D1D5-E249FE2172E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98363968-CD66-F081-F833-9ABE069C333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0529341D-07B1-1996-B815-6743B3C0F03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90B1D28D-0CF1-F738-6EDB-891CE795BB4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417995-C728-A93E-A7BC-F16950FACB6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850E078-67E3-DF4E-C5F2-845532A9104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5401AF6-9460-9B18-9CF9-B1E8CE3F2E1E}"/>
              </a:ext>
            </a:extLst>
          </p:cNvPr>
          <p:cNvGrpSpPr/>
          <p:nvPr/>
        </p:nvGrpSpPr>
        <p:grpSpPr>
          <a:xfrm>
            <a:off x="1017473" y="2642048"/>
            <a:ext cx="7452962" cy="2491931"/>
            <a:chOff x="1017473" y="2642048"/>
            <a:chExt cx="7452962" cy="2491931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8ACE5B9F-6ED9-BE00-B334-21810ED77F64}"/>
                </a:ext>
              </a:extLst>
            </p:cNvPr>
            <p:cNvGrpSpPr/>
            <p:nvPr/>
          </p:nvGrpSpPr>
          <p:grpSpPr>
            <a:xfrm>
              <a:off x="1017473" y="2642048"/>
              <a:ext cx="7452962" cy="2491931"/>
              <a:chOff x="1017473" y="2642048"/>
              <a:chExt cx="7452962" cy="2491931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BDA7E5D-F9A6-C4CC-384E-1443510CF1B6}"/>
                  </a:ext>
                </a:extLst>
              </p:cNvPr>
              <p:cNvSpPr/>
              <p:nvPr/>
            </p:nvSpPr>
            <p:spPr>
              <a:xfrm>
                <a:off x="1017473" y="4133575"/>
                <a:ext cx="1692445" cy="9093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100 000</a:t>
                </a:r>
              </a:p>
            </p:txBody>
          </p: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C1987610-7588-5D06-1226-49AFF2628211}"/>
                  </a:ext>
                </a:extLst>
              </p:cNvPr>
              <p:cNvCxnSpPr>
                <a:cxnSpLocks/>
                <a:endCxn id="29" idx="0"/>
              </p:cNvCxnSpPr>
              <p:nvPr/>
            </p:nvCxnSpPr>
            <p:spPr>
              <a:xfrm flipH="1">
                <a:off x="1857718" y="3277130"/>
                <a:ext cx="1757776" cy="9432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80B661F-F1E6-36AA-7D72-510C703E09F8}"/>
                  </a:ext>
                </a:extLst>
              </p:cNvPr>
              <p:cNvSpPr txBox="1"/>
              <p:nvPr/>
            </p:nvSpPr>
            <p:spPr>
              <a:xfrm>
                <a:off x="2217056" y="2642048"/>
                <a:ext cx="458941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4400" b="1" dirty="0">
                    <a:solidFill>
                      <a:srgbClr val="C00000"/>
                    </a:solidFill>
                  </a:rPr>
                  <a:t>1</a:t>
                </a:r>
                <a:r>
                  <a:rPr lang="fr-FR" sz="4400" b="1" dirty="0">
                    <a:solidFill>
                      <a:srgbClr val="002060"/>
                    </a:solidFill>
                  </a:rPr>
                  <a:t>25 621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77FCE6A-7670-0626-387B-6B4279D1CDD9}"/>
                  </a:ext>
                </a:extLst>
              </p:cNvPr>
              <p:cNvSpPr txBox="1"/>
              <p:nvPr/>
            </p:nvSpPr>
            <p:spPr>
              <a:xfrm>
                <a:off x="1252057" y="4220364"/>
                <a:ext cx="1211322" cy="735747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FR" sz="28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9FB9264B-1543-F78B-05C4-E647AD918DD0}"/>
                  </a:ext>
                </a:extLst>
              </p:cNvPr>
              <p:cNvCxnSpPr>
                <a:cxnSpLocks/>
                <a:endCxn id="24" idx="0"/>
              </p:cNvCxnSpPr>
              <p:nvPr/>
            </p:nvCxnSpPr>
            <p:spPr>
              <a:xfrm flipH="1">
                <a:off x="3131500" y="3277130"/>
                <a:ext cx="882717" cy="101613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D37FADD8-D6F0-A560-D6D5-1D3341F50BEF}"/>
                  </a:ext>
                </a:extLst>
              </p:cNvPr>
              <p:cNvCxnSpPr>
                <a:cxnSpLocks/>
                <a:endCxn id="36" idx="0"/>
              </p:cNvCxnSpPr>
              <p:nvPr/>
            </p:nvCxnSpPr>
            <p:spPr>
              <a:xfrm>
                <a:off x="4739379" y="3249579"/>
                <a:ext cx="674380" cy="104368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3873A4FD-5FD6-70B8-0837-E553E2F9A641}"/>
                  </a:ext>
                </a:extLst>
              </p:cNvPr>
              <p:cNvCxnSpPr>
                <a:cxnSpLocks/>
                <a:endCxn id="35" idx="0"/>
              </p:cNvCxnSpPr>
              <p:nvPr/>
            </p:nvCxnSpPr>
            <p:spPr>
              <a:xfrm>
                <a:off x="5103841" y="3277130"/>
                <a:ext cx="1390804" cy="103063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C87909CC-30E9-DC26-125D-93FD2B342675}"/>
                  </a:ext>
                </a:extLst>
              </p:cNvPr>
              <p:cNvCxnSpPr>
                <a:cxnSpLocks/>
                <a:endCxn id="34" idx="0"/>
              </p:cNvCxnSpPr>
              <p:nvPr/>
            </p:nvCxnSpPr>
            <p:spPr>
              <a:xfrm>
                <a:off x="5406840" y="3270878"/>
                <a:ext cx="2175611" cy="1083845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9B271C2-B16F-F8DA-B6AC-8914448A7B98}"/>
                  </a:ext>
                </a:extLst>
              </p:cNvPr>
              <p:cNvSpPr txBox="1"/>
              <p:nvPr/>
            </p:nvSpPr>
            <p:spPr>
              <a:xfrm>
                <a:off x="7056533" y="4354723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04403BF3-F5A0-6A35-E7DD-CD2D232AFDEA}"/>
                  </a:ext>
                </a:extLst>
              </p:cNvPr>
              <p:cNvSpPr txBox="1"/>
              <p:nvPr/>
            </p:nvSpPr>
            <p:spPr>
              <a:xfrm>
                <a:off x="5968727" y="4307760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A3992923-9E81-F85B-7B14-DCB17C2A601F}"/>
                  </a:ext>
                </a:extLst>
              </p:cNvPr>
              <p:cNvSpPr txBox="1"/>
              <p:nvPr/>
            </p:nvSpPr>
            <p:spPr>
              <a:xfrm>
                <a:off x="4887841" y="4293262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2188BADF-0B94-0906-9507-7015BC06BFDE}"/>
                  </a:ext>
                </a:extLst>
              </p:cNvPr>
              <p:cNvSpPr txBox="1"/>
              <p:nvPr/>
            </p:nvSpPr>
            <p:spPr>
              <a:xfrm>
                <a:off x="3787324" y="4293262"/>
                <a:ext cx="1051835" cy="649188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rtl="1"/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7204282-DC65-5469-7A3C-378A797245CD}"/>
                  </a:ext>
                </a:extLst>
              </p:cNvPr>
              <p:cNvSpPr/>
              <p:nvPr/>
            </p:nvSpPr>
            <p:spPr>
              <a:xfrm>
                <a:off x="2258174" y="4173452"/>
                <a:ext cx="1692445" cy="9093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400" dirty="0">
                    <a:solidFill>
                      <a:srgbClr val="C00000"/>
                    </a:solidFill>
                    <a:latin typeface="Calibri"/>
                  </a:rPr>
                  <a:t>20 000</a:t>
                </a:r>
                <a:endParaRPr kumimoji="0" lang="fr-FR" sz="24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9F17FED-7C4C-ED27-DB06-339ABA6BBB4D}"/>
                  </a:ext>
                </a:extLst>
              </p:cNvPr>
              <p:cNvSpPr/>
              <p:nvPr/>
            </p:nvSpPr>
            <p:spPr>
              <a:xfrm>
                <a:off x="3472811" y="4191031"/>
                <a:ext cx="1692445" cy="9093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5 000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60AB4B8-9751-F760-E6F5-B84014B17D97}"/>
                  </a:ext>
                </a:extLst>
              </p:cNvPr>
              <p:cNvSpPr/>
              <p:nvPr/>
            </p:nvSpPr>
            <p:spPr>
              <a:xfrm>
                <a:off x="4531489" y="4188747"/>
                <a:ext cx="1692445" cy="9093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600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33DA8AE-5F42-2055-4F00-F88485FCC343}"/>
                  </a:ext>
                </a:extLst>
              </p:cNvPr>
              <p:cNvSpPr/>
              <p:nvPr/>
            </p:nvSpPr>
            <p:spPr>
              <a:xfrm>
                <a:off x="5626967" y="4177692"/>
                <a:ext cx="1692445" cy="9093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20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5782BC6-5CAB-7851-7885-6A92581E99D1}"/>
                  </a:ext>
                </a:extLst>
              </p:cNvPr>
              <p:cNvSpPr/>
              <p:nvPr/>
            </p:nvSpPr>
            <p:spPr>
              <a:xfrm>
                <a:off x="6777990" y="4224655"/>
                <a:ext cx="1692445" cy="9093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</a:p>
            </p:txBody>
          </p: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A5B984A-B196-BD05-3D55-1B0713DA38DB}"/>
                </a:ext>
              </a:extLst>
            </p:cNvPr>
            <p:cNvSpPr txBox="1"/>
            <p:nvPr/>
          </p:nvSpPr>
          <p:spPr>
            <a:xfrm>
              <a:off x="2525839" y="4293262"/>
              <a:ext cx="1211322" cy="649188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endParaRPr lang="fr-FR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EB4545D6-D525-4878-978C-3920C5D4574C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4296622" y="3266386"/>
              <a:ext cx="16620" cy="102687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3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926E9-C584-8ADB-E181-8C11B39E6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C6B084-ED44-BD8C-3E7C-75BF21DF3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ED3E0B-D218-5B34-2480-FD43039FDB50}"/>
              </a:ext>
            </a:extLst>
          </p:cNvPr>
          <p:cNvSpPr txBox="1"/>
          <p:nvPr/>
        </p:nvSpPr>
        <p:spPr>
          <a:xfrm>
            <a:off x="466531" y="858759"/>
            <a:ext cx="705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الأنشطة من 1 إلى6. لديكم 5 دقائق فقط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B3DD44-F888-3BE7-55A9-35C2FAF47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78" y="1635555"/>
            <a:ext cx="7285396" cy="4938143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DFE3EEB4-C4A8-C076-95EC-D26ED5557D5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5236644-B00B-95B4-F643-E753D7CFE58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09FBDC2-1799-FAFF-BD3B-9C93F844806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3FBA739-A9AF-1E7B-416F-B14CBB47C9C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BBB36941-7275-277A-7CC0-BA039A12331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1FCFF34-7566-DA36-C05F-72436385675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931036-2BF7-2CFE-FA6E-8A0E9E1C572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C61169F1-41AA-53DF-4D7E-75579BBAF9A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D0D1212F-25AD-B16D-5610-BF89E327962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048E7492-93C4-CC3D-8E1A-1330B0C1984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718985-04DB-1BD1-3B01-FB482076B7E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597EC20-BB63-A65D-4509-410332388C0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6164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2F5F-AC7B-94F2-3EFD-F4862D318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62B3B7-A880-9850-7301-EAF6AB85D31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 من التمرين التالي؟ العنصر الثاني؟ ...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B4DEF72-B370-D054-2774-F00F6F82F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EBBFE8-CDF5-4018-1FB2-F8864AA2D43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EBEA40D-96CD-9DA3-EE9E-AB3599F3F5E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E16315D-42DE-4C61-CCAC-AF986982BD1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DAFC683-3E26-4941-1EAF-FD17B354333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D455579-F059-6A5B-2926-67E700C82B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ABA2AD9-927E-7C27-190F-5A0396BE12A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B70C7B1-A3FA-C057-C30A-B01F5756ECE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54C54BC-CED2-B6E3-16FD-C3EEE91BFB0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6C2AA45-8F44-B774-CDAE-5B43A4E91E5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EA2BAE4-28A7-85A5-0566-92BD6260EB7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D691939-6C06-62A3-0042-BCC474D4D4F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E009A3A-696D-8BCB-9E61-6303431164D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982278C-DEEF-1495-67A4-68627AFC45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4030" y="1560778"/>
            <a:ext cx="6619964" cy="499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9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74990-E4BB-87C1-826D-BABC976C1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29CDD72-D063-1FCA-E287-D75EE84BE42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DE510F0-8758-7BB0-811C-587FAC6BD7A1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4434634-894B-B34D-499D-204893C576A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FF244A4-F0CC-FE68-A360-EF8DD7FA2BF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D58C480-4CEF-99C2-1639-FDCF7608429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FE40030-57A5-A0C4-2BE9-423D884A9AA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E5DE4E2-FDB6-B420-0860-A004F4224B5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1096B8D-EB1F-EB4F-BC77-2C37CBF0A77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CB7E12A-E93B-9521-D3E2-C64B64DF0DA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94FD2DE4-1DDB-A13D-1EE2-536F788F538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7358F71-A3A7-B660-355D-82DBFB3A7C1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2C14DBD-EAC2-AF45-ADB0-18F21EB98DE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4AA795A-8FEA-5192-0CE5-AB485663CEE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F6D255DB-BED2-F03E-25EE-C36947853CD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4030" y="1560778"/>
            <a:ext cx="6619964" cy="499588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E7512D-BD2C-61A3-0343-64C34B427A5A}"/>
              </a:ext>
            </a:extLst>
          </p:cNvPr>
          <p:cNvSpPr txBox="1"/>
          <p:nvPr/>
        </p:nvSpPr>
        <p:spPr>
          <a:xfrm>
            <a:off x="4890681" y="5696662"/>
            <a:ext cx="214245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3 150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B7B36A2-FFB1-4EAD-3B65-76EAA4ABB7A6}"/>
              </a:ext>
            </a:extLst>
          </p:cNvPr>
          <p:cNvSpPr txBox="1"/>
          <p:nvPr/>
        </p:nvSpPr>
        <p:spPr>
          <a:xfrm>
            <a:off x="1603192" y="5714080"/>
            <a:ext cx="214245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4 047</a:t>
            </a:r>
          </a:p>
        </p:txBody>
      </p:sp>
      <p:pic>
        <p:nvPicPr>
          <p:cNvPr id="19" name="Image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232942-987E-3629-C965-81BCF3038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7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051E7-3E81-E5ED-7BF0-FEB4ECB1E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48EF74A-7782-1F80-E90F-F95A64ADAC1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العنصر الأول من التمرين التالي؟ العنصر الثاني؟ ...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3C31900-9A28-B30D-CA40-767FED25D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DC5E985-93CA-DD8D-819B-D37A557F5FE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5413CB9-104D-60B6-A1D6-6B0F6C4F3CA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BBAD7E5-0AF6-ED31-2793-661744ABE61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B6018FF-2F7B-475E-CD26-3ED0548B65E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A9CAF99-F9E4-93B3-F2E2-07984D57D1C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49BD985-286A-7B10-EE7F-EDC6818F0CD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E932364-9E4D-43F3-F781-B6F70558E2D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1E4231F-5C4F-A9AD-752E-8E4F3955E29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C803748-CF1D-2046-9B6B-E69084A3AEA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2B158E6B-ECBC-067C-EF80-943C427BADE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AA9F564-C8A8-58BF-2F0F-FE9DAD4C877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34F5BE9-4212-E182-152F-E84014AAB35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62C85B4-8EBD-0BB7-9733-0A572FFD7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32" y="1889761"/>
            <a:ext cx="7740470" cy="453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8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9EBA7-1036-2010-D1DA-1A7F6A072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C758EE-28B1-52CB-FA3B-A92BA55549A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89D0615-FD82-1D94-FD31-E0665644066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146D3B1-F816-66FA-B16C-72D1C64A711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1F35ECED-2219-0283-3A19-0C3AFEA99D8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50B5833-45A3-52AE-B38E-4DAFC35D5FE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D17A7C15-EE72-4A41-5090-935B68004F9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820BC0B5-F601-9A89-F54F-3DD43533121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3DE66FA-94B9-1703-47AF-BA4B32E10A6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7A7F3C2-9283-F2C7-099F-6021459CD05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FFD96AA-DB9D-9869-C07E-F05F5401DC4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C08189D-8440-0988-D311-4A023621498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1EFF478-0EA5-1CEA-7CD0-EC30CA4B3FE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3A22AA2-7324-0E0F-554B-FF199366198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5E987ADC-53CB-A72B-3202-84F68C9DC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32" y="1889761"/>
            <a:ext cx="7740470" cy="4531152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5FD71E1-BDDE-B084-72D1-F74DD4F6ED52}"/>
              </a:ext>
            </a:extLst>
          </p:cNvPr>
          <p:cNvCxnSpPr/>
          <p:nvPr/>
        </p:nvCxnSpPr>
        <p:spPr>
          <a:xfrm flipH="1" flipV="1">
            <a:off x="5033554" y="3796937"/>
            <a:ext cx="1158240" cy="191714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2C012EBB-96F6-F678-29A5-3E2B31AC7B46}"/>
              </a:ext>
            </a:extLst>
          </p:cNvPr>
          <p:cNvCxnSpPr>
            <a:cxnSpLocks/>
          </p:cNvCxnSpPr>
          <p:nvPr/>
        </p:nvCxnSpPr>
        <p:spPr>
          <a:xfrm flipH="1">
            <a:off x="5033554" y="2796388"/>
            <a:ext cx="1158240" cy="19973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BB3B2A13-221C-0F5F-9678-63B104382BB6}"/>
              </a:ext>
            </a:extLst>
          </p:cNvPr>
          <p:cNvCxnSpPr>
            <a:cxnSpLocks/>
          </p:cNvCxnSpPr>
          <p:nvPr/>
        </p:nvCxnSpPr>
        <p:spPr>
          <a:xfrm flipH="1" flipV="1">
            <a:off x="5033554" y="2796388"/>
            <a:ext cx="1158240" cy="199919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02AA59B-C5C1-EE30-16B3-D2B4640D4520}"/>
              </a:ext>
            </a:extLst>
          </p:cNvPr>
          <p:cNvCxnSpPr>
            <a:cxnSpLocks/>
          </p:cNvCxnSpPr>
          <p:nvPr/>
        </p:nvCxnSpPr>
        <p:spPr>
          <a:xfrm flipH="1" flipV="1">
            <a:off x="5033554" y="2796388"/>
            <a:ext cx="1158240" cy="199919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40F9E44-4103-FC7B-8D3B-0C8968466880}"/>
              </a:ext>
            </a:extLst>
          </p:cNvPr>
          <p:cNvCxnSpPr>
            <a:cxnSpLocks/>
          </p:cNvCxnSpPr>
          <p:nvPr/>
        </p:nvCxnSpPr>
        <p:spPr>
          <a:xfrm flipH="1">
            <a:off x="4995841" y="3804916"/>
            <a:ext cx="1158240" cy="19973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age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8EE6A0-08A4-F4B1-22E1-9D2D9924A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487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2651A-A812-9137-05CA-43BB546E8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74B3B6C-DF10-4341-A15A-590214BA2DA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العنصر الأول من التمرين التالي؟ العنصر الثاني؟ ...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40AD53B-4670-2DDC-C31E-B51A99F69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81CCD64-39B0-E31F-2C12-AF6CCE061D0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01C91FF-E6B8-BA2A-97D6-6376FD4C8F0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110C66CD-11A0-FD09-AB5C-4284D6D062E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C11B7D5-E206-1CFB-06CF-2C6D036129E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CD4FE03-920B-F118-9BAB-B6C62F64265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E776C19-89A8-E4A7-68F1-796EA00282B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EB5ABD6-CDAC-1945-B9E8-0372A261B11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307140A-71B8-22AD-77C4-47F8D70DBFB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42E7277-DE46-7366-59B3-9E2EDF2A273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772B87B-42BF-14DD-1ED6-8DADE0874B1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1650575-0A3A-4FAD-20C2-2AFD3743C02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3710870-70F4-774C-396D-DAD5F503526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FAEE538-396E-6C4B-ECCA-061C111C415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579" y="2811284"/>
            <a:ext cx="8284907" cy="23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45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22ED2-080D-DD4B-7080-30B7019CA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AFFB9-7159-6D5B-98A9-DE2B96F2B5D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AE3EC72-32DC-FF7B-8AC0-3F94FF1A4505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753F962-4566-8DB7-FCED-7D935E49E77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1178C36B-42BF-0ECD-2089-B194191BE6D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F3D1F8B-B480-50C7-2DC6-B3E2EC9EF39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BD6F61B-66C1-0515-D89B-1D41854E5E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EC8536CD-88F1-3AC0-BB08-80C88A63C1E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F624C34-45B3-D22C-500C-D297AF7C5C2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9D8F8D9-14AA-B072-4830-B6BFD2DC441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BF515CF-31CF-FC37-2818-2D31A8B70A7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283C05AC-FD54-C83F-9FF5-74D817110AB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1E193C6-8340-0967-FCA4-CA53198802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53A4AF-5C91-615E-6BD6-3015DC01C1E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B88BE9FA-43D6-C9EA-9591-499D5CE60D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579" y="2811284"/>
            <a:ext cx="8284907" cy="23790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F58DAF3-BEEA-D16C-7D3E-F9831DDA3B10}"/>
              </a:ext>
            </a:extLst>
          </p:cNvPr>
          <p:cNvSpPr txBox="1"/>
          <p:nvPr/>
        </p:nvSpPr>
        <p:spPr>
          <a:xfrm>
            <a:off x="243840" y="3238666"/>
            <a:ext cx="323088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789 123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500AA87-1656-294C-E370-5BD128B5F63A}"/>
              </a:ext>
            </a:extLst>
          </p:cNvPr>
          <p:cNvSpPr txBox="1"/>
          <p:nvPr/>
        </p:nvSpPr>
        <p:spPr>
          <a:xfrm>
            <a:off x="243840" y="3779855"/>
            <a:ext cx="323088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456 789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9FF6929-1F5B-A3E8-B94D-7D0B79DDBF61}"/>
              </a:ext>
            </a:extLst>
          </p:cNvPr>
          <p:cNvSpPr txBox="1"/>
          <p:nvPr/>
        </p:nvSpPr>
        <p:spPr>
          <a:xfrm>
            <a:off x="243840" y="4321044"/>
            <a:ext cx="323088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822 537</a:t>
            </a:r>
          </a:p>
        </p:txBody>
      </p:sp>
      <p:pic>
        <p:nvPicPr>
          <p:cNvPr id="22" name="Image 2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A46E62-F89D-D088-CB25-180998ED3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071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C4D45-D525-56B7-6373-09BF7F5B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E2D36D-1265-92E4-F380-2BB251D6B2F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هذا التمرين؟ العنصر الثاني؟ ...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E0C638B-A287-73EF-1156-EA25CA3C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1A486F5-BDE7-A2DF-A7B4-2E5057F8CAD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9BCDA82-35AC-29E4-4417-4E178E55ED2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AD051FF-15FB-5228-B71C-66ED6586408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29D0D05-7011-757D-ED8E-B715A0F488E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C2ED7B3-3538-ADD9-02E5-F2E1665C8C9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928CCEC-2F8B-939E-3EFC-D4C5BDBD40C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0089DF2-CCA8-7FBD-4E93-25CA509FCC8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BB5BE85-D156-AA8A-4745-F5E027A7428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0C22394-1C6A-48F3-45C5-5165182AF8C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9B3ADF7-5ACD-AD4E-4C99-81C1A7862B7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42F108E-809F-CF7B-0050-A0D882D9C4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F34C8A7-E970-700D-5726-B95FB0646B0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BFD2E941-F0F3-228D-EBE7-41E896A559E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038" y="2041507"/>
            <a:ext cx="8195853" cy="40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8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7F40C-8904-66E2-0FAD-F9CDF580E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76D3D2D-1C6E-4C61-D499-CD5E2F30C3B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FA17BF-238F-12B9-C9EB-00B1EC707671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3DD98F5-97A7-4187-5511-9F8A1A1D1E7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DA6EF24-C221-6B79-1A9F-F983C2122C1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8E0D064-3C07-3063-7630-C0185B5DF8B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5DCE2AE-BE74-9147-E276-5CBC87067D0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93C3C94C-6EED-1BD3-6AF8-DD188B18E9E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7B57EB0-CF56-15AE-80C1-31199D2F2B2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96FE3E9-5874-C23B-5EB3-2BD26CCFB97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02DAB03-C36A-05A7-0659-E1BC0FFCC09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91E563E-F11E-9950-3175-D64378FD2C0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A76FE50-31F4-BAFB-1FD0-96CF1C92D59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037EB13-6924-2768-9734-08D45E03C74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E8A0E88-9B5B-23C3-9509-572C3285D5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038" y="2041507"/>
            <a:ext cx="8195853" cy="404379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2D08665-F4C7-F753-F1C1-E5CD62888D14}"/>
              </a:ext>
            </a:extLst>
          </p:cNvPr>
          <p:cNvSpPr txBox="1"/>
          <p:nvPr/>
        </p:nvSpPr>
        <p:spPr>
          <a:xfrm>
            <a:off x="2325056" y="4631903"/>
            <a:ext cx="214245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423 565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D945F2-88F8-B06A-4FFE-E4134E1AAE45}"/>
              </a:ext>
            </a:extLst>
          </p:cNvPr>
          <p:cNvSpPr txBox="1"/>
          <p:nvPr/>
        </p:nvSpPr>
        <p:spPr>
          <a:xfrm>
            <a:off x="291039" y="5337536"/>
            <a:ext cx="7073544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أربع مئة وثلاثة وعشرون ألفا وخمس مئة وخمسة وستون</a:t>
            </a:r>
            <a:endParaRPr lang="fr-FR" sz="2800" b="1" kern="1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F6B993-7358-187B-AD66-53171917A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628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BA65B-FF21-8B47-73DA-ECE251776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BB5204D-D149-8B9C-07F2-F9CC2EC99CD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هذا التمرين؟ العنصر الثاني؟ ...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21A0024-2D71-4D6C-4678-76E708AA5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B4CDD59-9779-60E8-2D52-49BEA219208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96C96DD-F4A8-BF51-EDAB-BCD68F21DD9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45712E1-3FAA-A08C-FFC3-F4AAC8A7D28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F333461-B6B4-9578-EA2C-582FCB1AF6C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C390063-44C6-8556-88BE-E2F9AA3E037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DEA0C944-64B9-2E9E-C70A-905586FF226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FDA9A9C-FB5D-E349-AB33-8EA9C018B72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CB4EA99-5448-7D26-B860-2FC7CEDEAAA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FD9AF65-D59E-A9AF-79C5-51FD7E8B7A6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8735AE6-E24D-D098-CF22-45D50E264C7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F3E5367-233B-4257-02A0-045696F67FC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44686E7-219E-5B41-95E2-00EBD2A93E2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714C4B4-4BD4-B3C4-3895-8895D4873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" y="2980045"/>
            <a:ext cx="8287293" cy="228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9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9AFC4-DA0C-0F76-883F-7896B0A2F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87B66CC-855E-9BCC-482B-C98E9E6EA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90" y="2980045"/>
            <a:ext cx="8287293" cy="22834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863861B-9AB1-FCBF-469F-7AE78DE493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E5DBDD8-B974-5F60-35F9-B6A7766B3D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6998C7C-54F5-A6DE-2EB5-52B47C9FE62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645AAC4-C31E-CAAD-EA39-F4CF49712A5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6D92257-9B8C-5900-1104-6F1599AE76E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8ACF7CBB-771D-9A75-4546-F59C386A2D5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2CDAEC4-85C2-CF3A-DCDE-C7D57CB966C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7940F38-E0A8-4B2C-FDE6-3FB3D68FFB0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4C641C8-6AFD-3276-FDBC-D0FA98DB3E2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C2C7420-B6EB-DCA6-2E55-9D2D593FB7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9633A9C-C1A2-32BE-C638-41612808B21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D527E51-0C9C-F642-5F6E-59808D0404B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19C3702-F102-4C6A-9634-5D6AD6055082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0EAA1112-4392-611A-A2E3-D2C1B3C7AD47}"/>
              </a:ext>
            </a:extLst>
          </p:cNvPr>
          <p:cNvSpPr txBox="1"/>
          <p:nvPr/>
        </p:nvSpPr>
        <p:spPr>
          <a:xfrm>
            <a:off x="1434456" y="3711108"/>
            <a:ext cx="214245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527FB3-AC3F-7CBB-335A-95D5FA6BA50F}"/>
              </a:ext>
            </a:extLst>
          </p:cNvPr>
          <p:cNvSpPr txBox="1"/>
          <p:nvPr/>
        </p:nvSpPr>
        <p:spPr>
          <a:xfrm>
            <a:off x="1369142" y="4359897"/>
            <a:ext cx="214245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E8C70C-083A-28B3-B18F-2B9E1FE58786}"/>
              </a:ext>
            </a:extLst>
          </p:cNvPr>
          <p:cNvSpPr txBox="1"/>
          <p:nvPr/>
        </p:nvSpPr>
        <p:spPr>
          <a:xfrm>
            <a:off x="5305156" y="3693689"/>
            <a:ext cx="214245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8F49B57-5046-FD2E-8993-02C59E21C519}"/>
              </a:ext>
            </a:extLst>
          </p:cNvPr>
          <p:cNvSpPr txBox="1"/>
          <p:nvPr/>
        </p:nvSpPr>
        <p:spPr>
          <a:xfrm>
            <a:off x="5305156" y="4359896"/>
            <a:ext cx="2142450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</a:t>
            </a:r>
          </a:p>
        </p:txBody>
      </p:sp>
      <p:pic>
        <p:nvPicPr>
          <p:cNvPr id="23" name="Image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9FFE6-BBF9-D0F6-98F8-0FA872580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6638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85144-9091-6F37-95DB-7AFFEEE42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4D16E3-BF85-A407-16EC-B587C97BC6B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هذا التمرين؟ العنصر الثاني؟ ...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8D4E8D1-6279-02FA-1B6F-B39C97F9F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61570D9-CC30-A503-1201-9B64843D05AA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251840C-8265-E254-153A-A31CFA5E281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86DA299-D23B-5E53-21BD-3453F5D9665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7DB46DB-0FAB-5322-3868-5DE290BDB90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0127FA6F-AF97-67B6-D5EF-078CFFF70AB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09B3E44-39E0-5F52-405A-7487A51401B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740C2D7-4272-2894-890C-419D977F772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A8B90C0-9140-7472-A794-F92BD394C3E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39A8E3E-4455-39B4-8F6F-6E4B650EFE1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8F8E3A8-3823-48C8-260A-CB86B13B630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AB5190D-D495-5C01-DF0E-77B9667D3B8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081A3AB-3B33-4089-68CF-23798955811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A4A2ED8F-4FD8-8B8C-77E0-28F398F88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41" y="2911445"/>
            <a:ext cx="8326762" cy="211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5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1B10A-95E5-001C-A89E-31611B7E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947C559-69C2-1BF9-E91C-0F06D6DDB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41" y="2911445"/>
            <a:ext cx="8326762" cy="211073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8971BC-C701-ECE9-1E8C-206E6C7DA2F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15CF4D6-EA6C-F405-20AB-3B46C9FFD04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1A5B42C-CCA3-7EB3-8A04-F6AAD91B19A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25934CE-1AAA-B16F-F958-B183A4BF6A3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91A4C9B-2C4A-3000-E1E9-BC6D4FE4676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560A581-FEA8-B387-84B9-37B84E3EEBF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8F2AA30-F7B2-22AD-C204-917F801F64B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B239925-49E6-8400-FAE4-EB5171AF1BB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B7DB9AF-2F84-FD99-A5CA-BA93BDAF21A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F0FD8E0-83DF-5C22-067C-312C724FE00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D5EBDA4-1471-86AE-F2D2-00B15677B4B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8C2DB35-8CBE-7C54-6FB6-375605A0FCB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BBF28A4-5214-FFB0-E07B-97E122CCFED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5D2A1327-665A-4FD2-64F5-47ACB9FE77C4}"/>
              </a:ext>
            </a:extLst>
          </p:cNvPr>
          <p:cNvSpPr txBox="1"/>
          <p:nvPr/>
        </p:nvSpPr>
        <p:spPr>
          <a:xfrm>
            <a:off x="2333072" y="3995102"/>
            <a:ext cx="2142450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18 045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ED2BBCA-8AF1-0493-F1F9-2EC01B224140}"/>
              </a:ext>
            </a:extLst>
          </p:cNvPr>
          <p:cNvSpPr txBox="1"/>
          <p:nvPr/>
        </p:nvSpPr>
        <p:spPr>
          <a:xfrm>
            <a:off x="4470975" y="3995102"/>
            <a:ext cx="2142450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18 502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0876F1F-5C5A-DBEA-1099-603AF9909E31}"/>
              </a:ext>
            </a:extLst>
          </p:cNvPr>
          <p:cNvSpPr txBox="1"/>
          <p:nvPr/>
        </p:nvSpPr>
        <p:spPr>
          <a:xfrm>
            <a:off x="6595402" y="3995102"/>
            <a:ext cx="2142450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21 000</a:t>
            </a:r>
          </a:p>
        </p:txBody>
      </p:sp>
      <p:pic>
        <p:nvPicPr>
          <p:cNvPr id="24" name="Image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DA14FD-E5F2-6EC5-413D-115A685FC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3603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584654E-E50B-A279-86F3-632BEF9FE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09" y="1635555"/>
            <a:ext cx="7222048" cy="488758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في المنزل، قوموا بإنجاز أنشطة الصفحة 144، سنصححها في الحصة القادمة.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AB7AB9-3254-984E-33BB-2C0DAE3E114C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EB794B4-5424-90EC-4A71-77BFD409F86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DC98BE7B-1B13-4CD8-CC0E-644C9119135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E12676C-B7CC-B253-3E9A-28D8B0E1CD3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A11EDC4C-7DD7-9CB5-38A8-4D23831E1FD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2C2D84D0-A019-5D64-3D57-42C036AC3A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B9E90455-D1E5-03F0-230F-82E5596DB07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4DE6D848-1514-6352-95E9-1CA2B9BCC84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19270094-E6AA-D6F6-7300-A16DA64BC53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290A926E-9ABB-1B29-50BC-EB7C6AA625D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D95B7BA-186D-6E5F-7279-4B1D436B54AA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8706592-7848-7F32-FC58-5E04A1A5471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1267414-D601-02C8-F69A-29E99B378D7D}"/>
              </a:ext>
            </a:extLst>
          </p:cNvPr>
          <p:cNvSpPr/>
          <p:nvPr/>
        </p:nvSpPr>
        <p:spPr>
          <a:xfrm>
            <a:off x="4693920" y="1993646"/>
            <a:ext cx="2895587" cy="4241692"/>
          </a:xfrm>
          <a:prstGeom prst="roundRect">
            <a:avLst>
              <a:gd name="adj" fmla="val 5112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15367</TotalTime>
  <Words>1831</Words>
  <Application>Microsoft Office PowerPoint</Application>
  <PresentationFormat>Affichage à l'écran (4:3)</PresentationFormat>
  <Paragraphs>707</Paragraphs>
  <Slides>79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79</vt:i4>
      </vt:variant>
    </vt:vector>
  </HeadingPairs>
  <TitlesOfParts>
    <vt:vector size="93" baseType="lpstr">
      <vt:lpstr>DengXian</vt:lpstr>
      <vt:lpstr>Aptos</vt:lpstr>
      <vt:lpstr>Aptos Display</vt:lpstr>
      <vt:lpstr>Arial</vt:lpstr>
      <vt:lpstr>Arimo Italics</vt:lpstr>
      <vt:lpstr>Calibri</vt:lpstr>
      <vt:lpstr>Chalkboard</vt:lpstr>
      <vt:lpstr>Dosis</vt:lpstr>
      <vt:lpstr>Effra CC Arbc</vt:lpstr>
      <vt:lpstr>Noto Sans Symbols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ES- SALHI ABDELGHANI</cp:lastModifiedBy>
  <cp:revision>149</cp:revision>
  <cp:lastPrinted>2025-08-13T10:11:39Z</cp:lastPrinted>
  <dcterms:created xsi:type="dcterms:W3CDTF">2025-08-01T12:31:49Z</dcterms:created>
  <dcterms:modified xsi:type="dcterms:W3CDTF">2026-06-07T17:29:11Z</dcterms:modified>
</cp:coreProperties>
</file>