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909" r:id="rId3"/>
    <p:sldMasterId id="2147483912" r:id="rId4"/>
    <p:sldMasterId id="2147483916" r:id="rId5"/>
  </p:sldMasterIdLst>
  <p:notesMasterIdLst>
    <p:notesMasterId r:id="rId60"/>
  </p:notesMasterIdLst>
  <p:handoutMasterIdLst>
    <p:handoutMasterId r:id="rId61"/>
  </p:handoutMasterIdLst>
  <p:sldIdLst>
    <p:sldId id="982" r:id="rId6"/>
    <p:sldId id="998" r:id="rId7"/>
    <p:sldId id="2134807023" r:id="rId8"/>
    <p:sldId id="780" r:id="rId9"/>
    <p:sldId id="2134806642" r:id="rId10"/>
    <p:sldId id="973" r:id="rId11"/>
    <p:sldId id="950" r:id="rId12"/>
    <p:sldId id="2134806705" r:id="rId13"/>
    <p:sldId id="2134807098" r:id="rId14"/>
    <p:sldId id="2134807080" r:id="rId15"/>
    <p:sldId id="2134807082" r:id="rId16"/>
    <p:sldId id="2134807083" r:id="rId17"/>
    <p:sldId id="2134807084" r:id="rId18"/>
    <p:sldId id="2134807072" r:id="rId19"/>
    <p:sldId id="2134806841" r:id="rId20"/>
    <p:sldId id="2134807139" r:id="rId21"/>
    <p:sldId id="2134806665" r:id="rId22"/>
    <p:sldId id="2134806663" r:id="rId23"/>
    <p:sldId id="2134807028" r:id="rId24"/>
    <p:sldId id="2134806664" r:id="rId25"/>
    <p:sldId id="2134806706" r:id="rId26"/>
    <p:sldId id="2134807141" r:id="rId27"/>
    <p:sldId id="2134807142" r:id="rId28"/>
    <p:sldId id="2134807114" r:id="rId29"/>
    <p:sldId id="2134807161" r:id="rId30"/>
    <p:sldId id="2134807157" r:id="rId31"/>
    <p:sldId id="2134807158" r:id="rId32"/>
    <p:sldId id="2134807159" r:id="rId33"/>
    <p:sldId id="2134807160" r:id="rId34"/>
    <p:sldId id="2134807154" r:id="rId35"/>
    <p:sldId id="2134807144" r:id="rId36"/>
    <p:sldId id="2134807145" r:id="rId37"/>
    <p:sldId id="2134807116" r:id="rId38"/>
    <p:sldId id="2134807162" r:id="rId39"/>
    <p:sldId id="2134807163" r:id="rId40"/>
    <p:sldId id="2134807164" r:id="rId41"/>
    <p:sldId id="2134807165" r:id="rId42"/>
    <p:sldId id="2134807166" r:id="rId43"/>
    <p:sldId id="2134807167" r:id="rId44"/>
    <p:sldId id="2134807168" r:id="rId45"/>
    <p:sldId id="2134807169" r:id="rId46"/>
    <p:sldId id="2134807170" r:id="rId47"/>
    <p:sldId id="2134807171" r:id="rId48"/>
    <p:sldId id="2134807085" r:id="rId49"/>
    <p:sldId id="2134807086" r:id="rId50"/>
    <p:sldId id="2134807087" r:id="rId51"/>
    <p:sldId id="2134807088" r:id="rId52"/>
    <p:sldId id="2134807156" r:id="rId53"/>
    <p:sldId id="2134807151" r:id="rId54"/>
    <p:sldId id="2134807152" r:id="rId55"/>
    <p:sldId id="985" r:id="rId56"/>
    <p:sldId id="869" r:id="rId57"/>
    <p:sldId id="2134807153" r:id="rId58"/>
    <p:sldId id="980" r:id="rId5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2"/>
      <p:bold r:id="rId63"/>
    </p:embeddedFont>
    <p:embeddedFont>
      <p:font typeface="Dosis" pitchFamily="2" charset="0"/>
      <p:regular r:id="rId64"/>
      <p:bold r:id="rId65"/>
    </p:embeddedFont>
    <p:embeddedFont>
      <p:font typeface="Effra CC Arbc" panose="020B0503020203020204" pitchFamily="34" charset="-78"/>
      <p:regular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92D050"/>
    <a:srgbClr val="E87D17"/>
    <a:srgbClr val="CF1F3C"/>
    <a:srgbClr val="B4E5A2"/>
    <a:srgbClr val="DFDDEE"/>
    <a:srgbClr val="B89E25"/>
    <a:srgbClr val="17AB98"/>
    <a:srgbClr val="104862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E18145-8893-460E-B298-363D3EF527BD}" v="67" dt="2026-06-03T17:16:36.5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>
        <p:scale>
          <a:sx n="74" d="100"/>
          <a:sy n="74" d="100"/>
        </p:scale>
        <p:origin x="1190" y="2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2.fntdata"/><Relationship Id="rId6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3.fntdata"/><Relationship Id="rId69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font" Target="fonts/font1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 sldOrd delMainMaster modMainMaster">
      <pc:chgData name="abdelghani salhi" userId="a44d13800851dea6" providerId="LiveId" clId="{80FAA889-E246-4602-AFF2-CB47978AC01D}" dt="2026-06-03T17:17:51.360" v="10372" actId="20577"/>
      <pc:docMkLst>
        <pc:docMk/>
      </pc:docMkLst>
      <pc:sldChg chg="addSp delSp modSp mod">
        <pc:chgData name="abdelghani salhi" userId="a44d13800851dea6" providerId="LiveId" clId="{80FAA889-E246-4602-AFF2-CB47978AC01D}" dt="2026-05-21T14:19:40.856" v="9231" actId="1076"/>
        <pc:sldMkLst>
          <pc:docMk/>
          <pc:sldMk cId="2107687967" sldId="780"/>
        </pc:sldMkLst>
        <pc:picChg chg="add mod">
          <ac:chgData name="abdelghani salhi" userId="a44d13800851dea6" providerId="LiveId" clId="{80FAA889-E246-4602-AFF2-CB47978AC01D}" dt="2026-05-21T14:19:40.856" v="9231" actId="1076"/>
          <ac:picMkLst>
            <pc:docMk/>
            <pc:sldMk cId="2107687967" sldId="780"/>
            <ac:picMk id="7" creationId="{437B556D-3D90-D471-FE22-0680297723ED}"/>
          </ac:picMkLst>
        </pc:picChg>
      </pc:sldChg>
      <pc:sldChg chg="addSp delSp modSp mod">
        <pc:chgData name="abdelghani salhi" userId="a44d13800851dea6" providerId="LiveId" clId="{80FAA889-E246-4602-AFF2-CB47978AC01D}" dt="2026-06-03T17:17:05.356" v="10370" actId="167"/>
        <pc:sldMkLst>
          <pc:docMk/>
          <pc:sldMk cId="3549395842" sldId="869"/>
        </pc:sldMkLst>
        <pc:spChg chg="mod">
          <ac:chgData name="abdelghani salhi" userId="a44d13800851dea6" providerId="LiveId" clId="{80FAA889-E246-4602-AFF2-CB47978AC01D}" dt="2026-05-21T14:23:03.329" v="9256" actId="20577"/>
          <ac:spMkLst>
            <pc:docMk/>
            <pc:sldMk cId="3549395842" sldId="869"/>
            <ac:spMk id="3" creationId="{AD0B337F-E3DB-9CC4-6473-F573BC99ED6C}"/>
          </ac:spMkLst>
        </pc:spChg>
        <pc:picChg chg="add mod ord">
          <ac:chgData name="abdelghani salhi" userId="a44d13800851dea6" providerId="LiveId" clId="{80FAA889-E246-4602-AFF2-CB47978AC01D}" dt="2026-06-03T17:17:05.356" v="10370" actId="167"/>
          <ac:picMkLst>
            <pc:docMk/>
            <pc:sldMk cId="3549395842" sldId="869"/>
            <ac:picMk id="2" creationId="{51270232-0829-ED96-B2D5-BC0DE33226FF}"/>
          </ac:picMkLst>
        </pc:picChg>
      </pc:sldChg>
      <pc:sldChg chg="modSp mod">
        <pc:chgData name="abdelghani salhi" userId="a44d13800851dea6" providerId="LiveId" clId="{80FAA889-E246-4602-AFF2-CB47978AC01D}" dt="2026-05-21T11:37:38.121" v="9225" actId="20577"/>
        <pc:sldMkLst>
          <pc:docMk/>
          <pc:sldMk cId="4000013909" sldId="950"/>
        </pc:sldMkLst>
        <pc:spChg chg="mod">
          <ac:chgData name="abdelghani salhi" userId="a44d13800851dea6" providerId="LiveId" clId="{80FAA889-E246-4602-AFF2-CB47978AC01D}" dt="2026-05-21T11:37:38.121" v="9225" actId="20577"/>
          <ac:spMkLst>
            <pc:docMk/>
            <pc:sldMk cId="4000013909" sldId="950"/>
            <ac:spMk id="11" creationId="{94A668F6-1F9D-3985-2903-98C5EDAF0C05}"/>
          </ac:spMkLst>
        </pc:spChg>
      </pc:sldChg>
      <pc:sldChg chg="addSp delSp modSp mod modClrScheme chgLayout">
        <pc:chgData name="abdelghani salhi" userId="a44d13800851dea6" providerId="LiveId" clId="{80FAA889-E246-4602-AFF2-CB47978AC01D}" dt="2026-06-03T16:02:49.439" v="9898" actId="20577"/>
        <pc:sldMkLst>
          <pc:docMk/>
          <pc:sldMk cId="3839233613" sldId="973"/>
        </pc:sldMkLst>
        <pc:spChg chg="add del mod topLvl">
          <ac:chgData name="abdelghani salhi" userId="a44d13800851dea6" providerId="LiveId" clId="{80FAA889-E246-4602-AFF2-CB47978AC01D}" dt="2026-06-03T13:38:02.488" v="9265" actId="478"/>
          <ac:spMkLst>
            <pc:docMk/>
            <pc:sldMk cId="3839233613" sldId="973"/>
            <ac:spMk id="2" creationId="{156B12DB-3CC2-B49E-7734-EDAEC3829D18}"/>
          </ac:spMkLst>
        </pc:spChg>
        <pc:spChg chg="mod">
          <ac:chgData name="abdelghani salhi" userId="a44d13800851dea6" providerId="LiveId" clId="{80FAA889-E246-4602-AFF2-CB47978AC01D}" dt="2026-06-03T13:39:03.873" v="9344" actId="1036"/>
          <ac:spMkLst>
            <pc:docMk/>
            <pc:sldMk cId="3839233613" sldId="973"/>
            <ac:spMk id="9" creationId="{04C5D7D8-4E6E-62D6-D16A-CE0A32D22732}"/>
          </ac:spMkLst>
        </pc:spChg>
        <pc:spChg chg="mod">
          <ac:chgData name="abdelghani salhi" userId="a44d13800851dea6" providerId="LiveId" clId="{80FAA889-E246-4602-AFF2-CB47978AC01D}" dt="2026-06-03T16:02:43.655" v="9896" actId="20577"/>
          <ac:spMkLst>
            <pc:docMk/>
            <pc:sldMk cId="3839233613" sldId="973"/>
            <ac:spMk id="13" creationId="{D2C3B9BE-E962-5295-DE0B-470CDACF1824}"/>
          </ac:spMkLst>
        </pc:spChg>
        <pc:spChg chg="mod">
          <ac:chgData name="abdelghani salhi" userId="a44d13800851dea6" providerId="LiveId" clId="{80FAA889-E246-4602-AFF2-CB47978AC01D}" dt="2026-06-03T13:41:09.034" v="9423" actId="20577"/>
          <ac:spMkLst>
            <pc:docMk/>
            <pc:sldMk cId="3839233613" sldId="973"/>
            <ac:spMk id="25" creationId="{55D8D999-B912-AF9A-A314-86383AEE18B0}"/>
          </ac:spMkLst>
        </pc:spChg>
        <pc:spChg chg="del mod topLvl">
          <ac:chgData name="abdelghani salhi" userId="a44d13800851dea6" providerId="LiveId" clId="{80FAA889-E246-4602-AFF2-CB47978AC01D}" dt="2026-06-03T13:37:56.702" v="9259" actId="478"/>
          <ac:spMkLst>
            <pc:docMk/>
            <pc:sldMk cId="3839233613" sldId="973"/>
            <ac:spMk id="28" creationId="{051F4C24-227B-234A-79BE-AC1D0B9DDDC1}"/>
          </ac:spMkLst>
        </pc:spChg>
        <pc:spChg chg="mod topLvl">
          <ac:chgData name="abdelghani salhi" userId="a44d13800851dea6" providerId="LiveId" clId="{80FAA889-E246-4602-AFF2-CB47978AC01D}" dt="2026-06-03T13:37:52.475" v="9258" actId="165"/>
          <ac:spMkLst>
            <pc:docMk/>
            <pc:sldMk cId="3839233613" sldId="973"/>
            <ac:spMk id="29" creationId="{DBEA5FBD-2C9E-87C2-6486-E22A80FDBD37}"/>
          </ac:spMkLst>
        </pc:spChg>
        <pc:spChg chg="mod ord topLvl">
          <ac:chgData name="abdelghani salhi" userId="a44d13800851dea6" providerId="LiveId" clId="{80FAA889-E246-4602-AFF2-CB47978AC01D}" dt="2026-06-03T13:40:26.403" v="9415" actId="170"/>
          <ac:spMkLst>
            <pc:docMk/>
            <pc:sldMk cId="3839233613" sldId="973"/>
            <ac:spMk id="30" creationId="{59358F02-F521-739E-3C33-993E2BCB3243}"/>
          </ac:spMkLst>
        </pc:spChg>
        <pc:spChg chg="mod">
          <ac:chgData name="abdelghani salhi" userId="a44d13800851dea6" providerId="LiveId" clId="{80FAA889-E246-4602-AFF2-CB47978AC01D}" dt="2026-06-03T13:37:52.475" v="9258" actId="165"/>
          <ac:spMkLst>
            <pc:docMk/>
            <pc:sldMk cId="3839233613" sldId="973"/>
            <ac:spMk id="33" creationId="{5C82E929-AEB1-4006-BA54-976968BFE4EA}"/>
          </ac:spMkLst>
        </pc:spChg>
        <pc:spChg chg="mod topLvl">
          <ac:chgData name="abdelghani salhi" userId="a44d13800851dea6" providerId="LiveId" clId="{80FAA889-E246-4602-AFF2-CB47978AC01D}" dt="2026-06-03T16:02:46.686" v="9897" actId="20577"/>
          <ac:spMkLst>
            <pc:docMk/>
            <pc:sldMk cId="3839233613" sldId="973"/>
            <ac:spMk id="35" creationId="{C39533AB-3915-7553-79C6-3E86D5AABBF4}"/>
          </ac:spMkLst>
        </pc:spChg>
        <pc:spChg chg="mod topLvl">
          <ac:chgData name="abdelghani salhi" userId="a44d13800851dea6" providerId="LiveId" clId="{80FAA889-E246-4602-AFF2-CB47978AC01D}" dt="2026-06-03T13:40:15.026" v="9413" actId="165"/>
          <ac:spMkLst>
            <pc:docMk/>
            <pc:sldMk cId="3839233613" sldId="973"/>
            <ac:spMk id="36" creationId="{8BAB9C87-5FE1-177A-4604-10D2064F7AD1}"/>
          </ac:spMkLst>
        </pc:spChg>
        <pc:spChg chg="mod ord topLvl">
          <ac:chgData name="abdelghani salhi" userId="a44d13800851dea6" providerId="LiveId" clId="{80FAA889-E246-4602-AFF2-CB47978AC01D}" dt="2026-06-03T13:40:19.714" v="9414" actId="170"/>
          <ac:spMkLst>
            <pc:docMk/>
            <pc:sldMk cId="3839233613" sldId="973"/>
            <ac:spMk id="37" creationId="{02649003-F955-A796-5F96-F33B63285312}"/>
          </ac:spMkLst>
        </pc:spChg>
        <pc:spChg chg="mod">
          <ac:chgData name="abdelghani salhi" userId="a44d13800851dea6" providerId="LiveId" clId="{80FAA889-E246-4602-AFF2-CB47978AC01D}" dt="2026-06-03T13:41:05.422" v="9421" actId="20577"/>
          <ac:spMkLst>
            <pc:docMk/>
            <pc:sldMk cId="3839233613" sldId="973"/>
            <ac:spMk id="40" creationId="{C710567E-5A0B-E136-9B43-4CDECD70A630}"/>
          </ac:spMkLst>
        </pc:spChg>
        <pc:spChg chg="mod">
          <ac:chgData name="abdelghani salhi" userId="a44d13800851dea6" providerId="LiveId" clId="{80FAA889-E246-4602-AFF2-CB47978AC01D}" dt="2026-06-03T16:02:49.439" v="9898" actId="20577"/>
          <ac:spMkLst>
            <pc:docMk/>
            <pc:sldMk cId="3839233613" sldId="973"/>
            <ac:spMk id="42" creationId="{66472540-FEA9-DD99-FE0E-30294E0A8453}"/>
          </ac:spMkLst>
        </pc:spChg>
        <pc:spChg chg="mod">
          <ac:chgData name="abdelghani salhi" userId="a44d13800851dea6" providerId="LiveId" clId="{80FAA889-E246-4602-AFF2-CB47978AC01D}" dt="2026-06-03T13:39:43.383" v="9382" actId="1036"/>
          <ac:spMkLst>
            <pc:docMk/>
            <pc:sldMk cId="3839233613" sldId="973"/>
            <ac:spMk id="44" creationId="{8D1E762D-9E1A-A836-7006-A5DD2A1B6CDE}"/>
          </ac:spMkLst>
        </pc:spChg>
        <pc:spChg chg="mod">
          <ac:chgData name="abdelghani salhi" userId="a44d13800851dea6" providerId="LiveId" clId="{80FAA889-E246-4602-AFF2-CB47978AC01D}" dt="2026-06-03T13:39:03.873" v="9344" actId="1036"/>
          <ac:spMkLst>
            <pc:docMk/>
            <pc:sldMk cId="3839233613" sldId="973"/>
            <ac:spMk id="61" creationId="{7FAF5551-4665-9401-EB75-4DF8AECA50E0}"/>
          </ac:spMkLst>
        </pc:spChg>
        <pc:spChg chg="mod">
          <ac:chgData name="abdelghani salhi" userId="a44d13800851dea6" providerId="LiveId" clId="{80FAA889-E246-4602-AFF2-CB47978AC01D}" dt="2026-06-03T13:39:03.873" v="9344" actId="1036"/>
          <ac:spMkLst>
            <pc:docMk/>
            <pc:sldMk cId="3839233613" sldId="973"/>
            <ac:spMk id="71" creationId="{27BB9BD1-6512-F21C-4A29-AC4E92536D35}"/>
          </ac:spMkLst>
        </pc:spChg>
        <pc:spChg chg="del">
          <ac:chgData name="abdelghani salhi" userId="a44d13800851dea6" providerId="LiveId" clId="{80FAA889-E246-4602-AFF2-CB47978AC01D}" dt="2026-06-03T13:39:14.310" v="9345" actId="478"/>
          <ac:spMkLst>
            <pc:docMk/>
            <pc:sldMk cId="3839233613" sldId="973"/>
            <ac:spMk id="75" creationId="{C515DC1A-0B9A-AE54-3DBF-515A5D65A0C8}"/>
          </ac:spMkLst>
        </pc:spChg>
        <pc:grpChg chg="mod">
          <ac:chgData name="abdelghani salhi" userId="a44d13800851dea6" providerId="LiveId" clId="{80FAA889-E246-4602-AFF2-CB47978AC01D}" dt="2026-06-03T13:38:43.350" v="9332" actId="1035"/>
          <ac:grpSpMkLst>
            <pc:docMk/>
            <pc:sldMk cId="3839233613" sldId="973"/>
            <ac:grpSpMk id="5" creationId="{1844E52C-1807-9ACC-A92B-440F969D8F26}"/>
          </ac:grpSpMkLst>
        </pc:grpChg>
        <pc:grpChg chg="del mod">
          <ac:chgData name="abdelghani salhi" userId="a44d13800851dea6" providerId="LiveId" clId="{80FAA889-E246-4602-AFF2-CB47978AC01D}" dt="2026-06-03T13:37:52.475" v="9258" actId="165"/>
          <ac:grpSpMkLst>
            <pc:docMk/>
            <pc:sldMk cId="3839233613" sldId="973"/>
            <ac:grpSpMk id="27" creationId="{1E35AE44-3E5E-6A5E-C619-F934FEEE8C6D}"/>
          </ac:grpSpMkLst>
        </pc:grpChg>
        <pc:grpChg chg="del mod topLvl">
          <ac:chgData name="abdelghani salhi" userId="a44d13800851dea6" providerId="LiveId" clId="{80FAA889-E246-4602-AFF2-CB47978AC01D}" dt="2026-06-03T13:37:59.775" v="9264" actId="478"/>
          <ac:grpSpMkLst>
            <pc:docMk/>
            <pc:sldMk cId="3839233613" sldId="973"/>
            <ac:grpSpMk id="31" creationId="{A7AD7287-4B10-5429-3F02-48BD691E807C}"/>
          </ac:grpSpMkLst>
        </pc:grpChg>
        <pc:grpChg chg="del mod">
          <ac:chgData name="abdelghani salhi" userId="a44d13800851dea6" providerId="LiveId" clId="{80FAA889-E246-4602-AFF2-CB47978AC01D}" dt="2026-06-03T13:40:15.026" v="9413" actId="165"/>
          <ac:grpSpMkLst>
            <pc:docMk/>
            <pc:sldMk cId="3839233613" sldId="973"/>
            <ac:grpSpMk id="34" creationId="{BB4D61E0-2ACC-7925-5602-1253BD09248A}"/>
          </ac:grpSpMkLst>
        </pc:grpChg>
        <pc:grpChg chg="mod topLvl">
          <ac:chgData name="abdelghani salhi" userId="a44d13800851dea6" providerId="LiveId" clId="{80FAA889-E246-4602-AFF2-CB47978AC01D}" dt="2026-06-03T13:40:15.026" v="9413" actId="165"/>
          <ac:grpSpMkLst>
            <pc:docMk/>
            <pc:sldMk cId="3839233613" sldId="973"/>
            <ac:grpSpMk id="38" creationId="{FD244F52-99DE-A349-682B-EFD7EEFB1C41}"/>
          </ac:grpSpMkLst>
        </pc:grpChg>
        <pc:grpChg chg="mod">
          <ac:chgData name="abdelghani salhi" userId="a44d13800851dea6" providerId="LiveId" clId="{80FAA889-E246-4602-AFF2-CB47978AC01D}" dt="2026-06-03T13:38:43.350" v="9332" actId="1035"/>
          <ac:grpSpMkLst>
            <pc:docMk/>
            <pc:sldMk cId="3839233613" sldId="973"/>
            <ac:grpSpMk id="41" creationId="{7D51FBA9-A398-6E92-54CC-C422455CA4DF}"/>
          </ac:grpSpMkLst>
        </pc:grpChg>
        <pc:picChg chg="mod">
          <ac:chgData name="abdelghani salhi" userId="a44d13800851dea6" providerId="LiveId" clId="{80FAA889-E246-4602-AFF2-CB47978AC01D}" dt="2026-06-03T13:39:03.873" v="9344" actId="1036"/>
          <ac:picMkLst>
            <pc:docMk/>
            <pc:sldMk cId="3839233613" sldId="973"/>
            <ac:picMk id="8" creationId="{0A169501-E023-0A6B-7385-9531E2925459}"/>
          </ac:picMkLst>
        </pc:picChg>
        <pc:picChg chg="mod">
          <ac:chgData name="abdelghani salhi" userId="a44d13800851dea6" providerId="LiveId" clId="{80FAA889-E246-4602-AFF2-CB47978AC01D}" dt="2026-06-03T13:37:52.475" v="9258" actId="165"/>
          <ac:picMkLst>
            <pc:docMk/>
            <pc:sldMk cId="3839233613" sldId="973"/>
            <ac:picMk id="32" creationId="{B6061DAD-A0F3-7511-7554-E8F43DC37EE7}"/>
          </ac:picMkLst>
        </pc:picChg>
        <pc:picChg chg="mod">
          <ac:chgData name="abdelghani salhi" userId="a44d13800851dea6" providerId="LiveId" clId="{80FAA889-E246-4602-AFF2-CB47978AC01D}" dt="2026-06-03T13:40:15.026" v="9413" actId="165"/>
          <ac:picMkLst>
            <pc:docMk/>
            <pc:sldMk cId="3839233613" sldId="973"/>
            <ac:picMk id="39" creationId="{10DC2710-9439-2A21-0B4B-9DC1564417D1}"/>
          </ac:picMkLst>
        </pc:picChg>
      </pc:sldChg>
      <pc:sldChg chg="modSp mod">
        <pc:chgData name="abdelghani salhi" userId="a44d13800851dea6" providerId="LiveId" clId="{80FAA889-E246-4602-AFF2-CB47978AC01D}" dt="2026-05-21T11:07:06.203" v="9161" actId="20577"/>
        <pc:sldMkLst>
          <pc:docMk/>
          <pc:sldMk cId="3540926365" sldId="982"/>
        </pc:sldMkLst>
        <pc:spChg chg="mod">
          <ac:chgData name="abdelghani salhi" userId="a44d13800851dea6" providerId="LiveId" clId="{80FAA889-E246-4602-AFF2-CB47978AC01D}" dt="2026-05-21T11:07:06.203" v="9161" actId="20577"/>
          <ac:spMkLst>
            <pc:docMk/>
            <pc:sldMk cId="3540926365" sldId="982"/>
            <ac:spMk id="5" creationId="{1BDB8D89-C571-AB60-BA52-362E30D340A3}"/>
          </ac:spMkLst>
        </pc:spChg>
      </pc:sldChg>
      <pc:sldChg chg="add del">
        <pc:chgData name="abdelghani salhi" userId="a44d13800851dea6" providerId="LiveId" clId="{80FAA889-E246-4602-AFF2-CB47978AC01D}" dt="2026-06-03T13:56:53.482" v="9536"/>
        <pc:sldMkLst>
          <pc:docMk/>
          <pc:sldMk cId="1553422104" sldId="2134806663"/>
        </pc:sldMkLst>
      </pc:sldChg>
      <pc:sldChg chg="add del">
        <pc:chgData name="abdelghani salhi" userId="a44d13800851dea6" providerId="LiveId" clId="{80FAA889-E246-4602-AFF2-CB47978AC01D}" dt="2026-06-03T13:56:53.482" v="9536"/>
        <pc:sldMkLst>
          <pc:docMk/>
          <pc:sldMk cId="2404117422" sldId="2134806664"/>
        </pc:sldMkLst>
      </pc:sldChg>
      <pc:sldChg chg="add del">
        <pc:chgData name="abdelghani salhi" userId="a44d13800851dea6" providerId="LiveId" clId="{80FAA889-E246-4602-AFF2-CB47978AC01D}" dt="2026-06-03T13:56:53.482" v="9536"/>
        <pc:sldMkLst>
          <pc:docMk/>
          <pc:sldMk cId="2564039637" sldId="2134806665"/>
        </pc:sldMkLst>
      </pc:sldChg>
      <pc:sldChg chg="addSp delSp modSp mod">
        <pc:chgData name="abdelghani salhi" userId="a44d13800851dea6" providerId="LiveId" clId="{80FAA889-E246-4602-AFF2-CB47978AC01D}" dt="2026-06-03T13:54:56.195" v="9535" actId="20577"/>
        <pc:sldMkLst>
          <pc:docMk/>
          <pc:sldMk cId="3600255060" sldId="2134806706"/>
        </pc:sldMkLst>
        <pc:spChg chg="mod">
          <ac:chgData name="abdelghani salhi" userId="a44d13800851dea6" providerId="LiveId" clId="{80FAA889-E246-4602-AFF2-CB47978AC01D}" dt="2026-06-03T13:54:56.195" v="9535" actId="20577"/>
          <ac:spMkLst>
            <pc:docMk/>
            <pc:sldMk cId="3600255060" sldId="2134806706"/>
            <ac:spMk id="5" creationId="{D72D6728-3EF9-FDAB-2CB9-E9DCB59E63D7}"/>
          </ac:spMkLst>
        </pc:spChg>
        <pc:spChg chg="mod">
          <ac:chgData name="abdelghani salhi" userId="a44d13800851dea6" providerId="LiveId" clId="{80FAA889-E246-4602-AFF2-CB47978AC01D}" dt="2026-06-03T13:54:34.633" v="9532" actId="14100"/>
          <ac:spMkLst>
            <pc:docMk/>
            <pc:sldMk cId="3600255060" sldId="2134806706"/>
            <ac:spMk id="6" creationId="{EEE8B7FA-6CA4-2A0A-0C5B-1A8F2188D697}"/>
          </ac:spMkLst>
        </pc:spChg>
        <pc:picChg chg="add mod ord">
          <ac:chgData name="abdelghani salhi" userId="a44d13800851dea6" providerId="LiveId" clId="{80FAA889-E246-4602-AFF2-CB47978AC01D}" dt="2026-06-03T13:52:59.064" v="9520" actId="167"/>
          <ac:picMkLst>
            <pc:docMk/>
            <pc:sldMk cId="3600255060" sldId="2134806706"/>
            <ac:picMk id="4" creationId="{987B20E6-E95A-2CEB-2CED-D72C2F4FEA9A}"/>
          </ac:picMkLst>
        </pc:picChg>
      </pc:sldChg>
      <pc:sldChg chg="modSp mod">
        <pc:chgData name="abdelghani salhi" userId="a44d13800851dea6" providerId="LiveId" clId="{80FAA889-E246-4602-AFF2-CB47978AC01D}" dt="2026-06-03T16:04:14.236" v="9915" actId="1076"/>
        <pc:sldMkLst>
          <pc:docMk/>
          <pc:sldMk cId="125215665" sldId="2134806841"/>
        </pc:sldMkLst>
        <pc:spChg chg="mod">
          <ac:chgData name="abdelghani salhi" userId="a44d13800851dea6" providerId="LiveId" clId="{80FAA889-E246-4602-AFF2-CB47978AC01D}" dt="2026-06-03T16:04:02.574" v="9913" actId="14100"/>
          <ac:spMkLst>
            <pc:docMk/>
            <pc:sldMk cId="125215665" sldId="2134806841"/>
            <ac:spMk id="2" creationId="{654AA971-A4FC-62B1-C3FA-C252E2C94306}"/>
          </ac:spMkLst>
        </pc:spChg>
        <pc:spChg chg="mod">
          <ac:chgData name="abdelghani salhi" userId="a44d13800851dea6" providerId="LiveId" clId="{80FAA889-E246-4602-AFF2-CB47978AC01D}" dt="2026-06-03T16:04:14.236" v="9915" actId="1076"/>
          <ac:spMkLst>
            <pc:docMk/>
            <pc:sldMk cId="125215665" sldId="2134806841"/>
            <ac:spMk id="9" creationId="{9B837FC5-26B1-43B0-BF9A-DD74F176137C}"/>
          </ac:spMkLst>
        </pc:spChg>
        <pc:spChg chg="mod">
          <ac:chgData name="abdelghani salhi" userId="a44d13800851dea6" providerId="LiveId" clId="{80FAA889-E246-4602-AFF2-CB47978AC01D}" dt="2026-06-03T16:03:45.932" v="9905" actId="20577"/>
          <ac:spMkLst>
            <pc:docMk/>
            <pc:sldMk cId="125215665" sldId="2134806841"/>
            <ac:spMk id="10" creationId="{46A170EA-DF91-F077-BDC5-C6A7A747D580}"/>
          </ac:spMkLst>
        </pc:spChg>
      </pc:sldChg>
      <pc:sldChg chg="del">
        <pc:chgData name="abdelghani salhi" userId="a44d13800851dea6" providerId="LiveId" clId="{80FAA889-E246-4602-AFF2-CB47978AC01D}" dt="2026-06-03T14:07:23.594" v="9547" actId="47"/>
        <pc:sldMkLst>
          <pc:docMk/>
          <pc:sldMk cId="2902333179" sldId="2134807014"/>
        </pc:sldMkLst>
      </pc:sldChg>
      <pc:sldChg chg="del">
        <pc:chgData name="abdelghani salhi" userId="a44d13800851dea6" providerId="LiveId" clId="{80FAA889-E246-4602-AFF2-CB47978AC01D}" dt="2026-06-03T14:07:24.270" v="9548" actId="47"/>
        <pc:sldMkLst>
          <pc:docMk/>
          <pc:sldMk cId="1252597595" sldId="2134807015"/>
        </pc:sldMkLst>
      </pc:sldChg>
      <pc:sldChg chg="del">
        <pc:chgData name="abdelghani salhi" userId="a44d13800851dea6" providerId="LiveId" clId="{80FAA889-E246-4602-AFF2-CB47978AC01D}" dt="2026-06-03T14:07:25.620" v="9550" actId="47"/>
        <pc:sldMkLst>
          <pc:docMk/>
          <pc:sldMk cId="2438600679" sldId="2134807016"/>
        </pc:sldMkLst>
      </pc:sldChg>
      <pc:sldChg chg="modSp">
        <pc:chgData name="abdelghani salhi" userId="a44d13800851dea6" providerId="LiveId" clId="{80FAA889-E246-4602-AFF2-CB47978AC01D}" dt="2026-05-21T11:16:59.892" v="9165"/>
        <pc:sldMkLst>
          <pc:docMk/>
          <pc:sldMk cId="435041307" sldId="2134807023"/>
        </pc:sldMkLst>
        <pc:spChg chg="mod">
          <ac:chgData name="abdelghani salhi" userId="a44d13800851dea6" providerId="LiveId" clId="{80FAA889-E246-4602-AFF2-CB47978AC01D}" dt="2026-05-21T11:16:59.892" v="9165"/>
          <ac:spMkLst>
            <pc:docMk/>
            <pc:sldMk cId="435041307" sldId="2134807023"/>
            <ac:spMk id="6" creationId="{32BBFDE1-E352-522F-DC6A-73F4154EBB52}"/>
          </ac:spMkLst>
        </pc:spChg>
        <pc:spChg chg="mod">
          <ac:chgData name="abdelghani salhi" userId="a44d13800851dea6" providerId="LiveId" clId="{80FAA889-E246-4602-AFF2-CB47978AC01D}" dt="2026-05-21T11:16:48.911" v="9163"/>
          <ac:spMkLst>
            <pc:docMk/>
            <pc:sldMk cId="435041307" sldId="2134807023"/>
            <ac:spMk id="19" creationId="{6AE66BB3-33A5-C801-F372-C8FCC6320002}"/>
          </ac:spMkLst>
        </pc:spChg>
        <pc:spChg chg="mod">
          <ac:chgData name="abdelghani salhi" userId="a44d13800851dea6" providerId="LiveId" clId="{80FAA889-E246-4602-AFF2-CB47978AC01D}" dt="2026-05-21T11:16:43.270" v="9162"/>
          <ac:spMkLst>
            <pc:docMk/>
            <pc:sldMk cId="435041307" sldId="2134807023"/>
            <ac:spMk id="30" creationId="{FFB4C9B3-E09A-1D96-45D0-9103463568D1}"/>
          </ac:spMkLst>
        </pc:spChg>
        <pc:spChg chg="mod">
          <ac:chgData name="abdelghani salhi" userId="a44d13800851dea6" providerId="LiveId" clId="{80FAA889-E246-4602-AFF2-CB47978AC01D}" dt="2026-05-21T11:16:54.905" v="9164"/>
          <ac:spMkLst>
            <pc:docMk/>
            <pc:sldMk cId="435041307" sldId="2134807023"/>
            <ac:spMk id="34" creationId="{94D48129-9BCD-EF1D-897A-44B36367D037}"/>
          </ac:spMkLst>
        </pc:spChg>
      </pc:sldChg>
      <pc:sldChg chg="del">
        <pc:chgData name="abdelghani salhi" userId="a44d13800851dea6" providerId="LiveId" clId="{80FAA889-E246-4602-AFF2-CB47978AC01D}" dt="2026-06-03T13:52:44.879" v="9518" actId="47"/>
        <pc:sldMkLst>
          <pc:docMk/>
          <pc:sldMk cId="2416425084" sldId="2134807028"/>
        </pc:sldMkLst>
      </pc:sldChg>
      <pc:sldChg chg="add">
        <pc:chgData name="abdelghani salhi" userId="a44d13800851dea6" providerId="LiveId" clId="{80FAA889-E246-4602-AFF2-CB47978AC01D}" dt="2026-06-03T13:56:53.482" v="9536"/>
        <pc:sldMkLst>
          <pc:docMk/>
          <pc:sldMk cId="2700969640" sldId="2134807028"/>
        </pc:sldMkLst>
      </pc:sldChg>
      <pc:sldChg chg="del">
        <pc:chgData name="abdelghani salhi" userId="a44d13800851dea6" providerId="LiveId" clId="{80FAA889-E246-4602-AFF2-CB47978AC01D}" dt="2026-06-03T13:42:28.473" v="9425" actId="47"/>
        <pc:sldMkLst>
          <pc:docMk/>
          <pc:sldMk cId="927124723" sldId="2134807029"/>
        </pc:sldMkLst>
      </pc:sldChg>
      <pc:sldChg chg="del">
        <pc:chgData name="abdelghani salhi" userId="a44d13800851dea6" providerId="LiveId" clId="{80FAA889-E246-4602-AFF2-CB47978AC01D}" dt="2026-06-03T13:42:29.643" v="9426" actId="47"/>
        <pc:sldMkLst>
          <pc:docMk/>
          <pc:sldMk cId="2588641951" sldId="2134807030"/>
        </pc:sldMkLst>
      </pc:sldChg>
      <pc:sldChg chg="del">
        <pc:chgData name="abdelghani salhi" userId="a44d13800851dea6" providerId="LiveId" clId="{80FAA889-E246-4602-AFF2-CB47978AC01D}" dt="2026-06-03T14:07:26.886" v="9551" actId="47"/>
        <pc:sldMkLst>
          <pc:docMk/>
          <pc:sldMk cId="1638845702" sldId="2134807048"/>
        </pc:sldMkLst>
      </pc:sldChg>
      <pc:sldChg chg="del">
        <pc:chgData name="abdelghani salhi" userId="a44d13800851dea6" providerId="LiveId" clId="{80FAA889-E246-4602-AFF2-CB47978AC01D}" dt="2026-06-03T14:07:27.640" v="9552" actId="47"/>
        <pc:sldMkLst>
          <pc:docMk/>
          <pc:sldMk cId="295371305" sldId="2134807049"/>
        </pc:sldMkLst>
      </pc:sldChg>
      <pc:sldChg chg="del">
        <pc:chgData name="abdelghani salhi" userId="a44d13800851dea6" providerId="LiveId" clId="{80FAA889-E246-4602-AFF2-CB47978AC01D}" dt="2026-06-03T14:07:28.479" v="9553" actId="47"/>
        <pc:sldMkLst>
          <pc:docMk/>
          <pc:sldMk cId="209350606" sldId="2134807050"/>
        </pc:sldMkLst>
      </pc:sldChg>
      <pc:sldChg chg="del">
        <pc:chgData name="abdelghani salhi" userId="a44d13800851dea6" providerId="LiveId" clId="{80FAA889-E246-4602-AFF2-CB47978AC01D}" dt="2026-06-03T14:07:24.850" v="9549" actId="47"/>
        <pc:sldMkLst>
          <pc:docMk/>
          <pc:sldMk cId="1480116247" sldId="2134807061"/>
        </pc:sldMkLst>
      </pc:sldChg>
      <pc:sldChg chg="addSp delSp modSp mod">
        <pc:chgData name="abdelghani salhi" userId="a44d13800851dea6" providerId="LiveId" clId="{80FAA889-E246-4602-AFF2-CB47978AC01D}" dt="2026-06-03T17:17:51.360" v="10372" actId="20577"/>
        <pc:sldMkLst>
          <pc:docMk/>
          <pc:sldMk cId="3762161404" sldId="2134807072"/>
        </pc:sldMkLst>
        <pc:spChg chg="mod">
          <ac:chgData name="abdelghani salhi" userId="a44d13800851dea6" providerId="LiveId" clId="{80FAA889-E246-4602-AFF2-CB47978AC01D}" dt="2026-06-03T17:17:51.360" v="10372" actId="20577"/>
          <ac:spMkLst>
            <pc:docMk/>
            <pc:sldMk cId="3762161404" sldId="2134807072"/>
            <ac:spMk id="3" creationId="{56211EA9-FEAA-2322-84DB-8CDDF152D529}"/>
          </ac:spMkLst>
        </pc:spChg>
        <pc:spChg chg="add mod">
          <ac:chgData name="abdelghani salhi" userId="a44d13800851dea6" providerId="LiveId" clId="{80FAA889-E246-4602-AFF2-CB47978AC01D}" dt="2026-06-03T13:52:24.970" v="9517" actId="164"/>
          <ac:spMkLst>
            <pc:docMk/>
            <pc:sldMk cId="3762161404" sldId="2134807072"/>
            <ac:spMk id="8" creationId="{19DCF500-6CBA-A492-E693-CE77F1458FE1}"/>
          </ac:spMkLst>
        </pc:spChg>
        <pc:grpChg chg="del">
          <ac:chgData name="abdelghani salhi" userId="a44d13800851dea6" providerId="LiveId" clId="{80FAA889-E246-4602-AFF2-CB47978AC01D}" dt="2026-06-03T13:50:55.277" v="9486" actId="478"/>
          <ac:grpSpMkLst>
            <pc:docMk/>
            <pc:sldMk cId="3762161404" sldId="2134807072"/>
            <ac:grpSpMk id="7" creationId="{6D283737-A3FF-17BB-323B-829E4F04634C}"/>
          </ac:grpSpMkLst>
        </pc:grpChg>
        <pc:grpChg chg="add mod">
          <ac:chgData name="abdelghani salhi" userId="a44d13800851dea6" providerId="LiveId" clId="{80FAA889-E246-4602-AFF2-CB47978AC01D}" dt="2026-06-03T13:52:24.970" v="9517" actId="164"/>
          <ac:grpSpMkLst>
            <pc:docMk/>
            <pc:sldMk cId="3762161404" sldId="2134807072"/>
            <ac:grpSpMk id="10" creationId="{45390C8E-428A-939A-E1C1-46D715ED5226}"/>
          </ac:grpSpMkLst>
        </pc:grpChg>
        <pc:picChg chg="add mod">
          <ac:chgData name="abdelghani salhi" userId="a44d13800851dea6" providerId="LiveId" clId="{80FAA889-E246-4602-AFF2-CB47978AC01D}" dt="2026-06-03T13:52:24.970" v="9517" actId="164"/>
          <ac:picMkLst>
            <pc:docMk/>
            <pc:sldMk cId="3762161404" sldId="2134807072"/>
            <ac:picMk id="6" creationId="{B6D86CA2-AAE3-A080-206F-851EC36AF7E0}"/>
          </ac:picMkLst>
        </pc:picChg>
      </pc:sldChg>
      <pc:sldChg chg="modSp add mod">
        <pc:chgData name="abdelghani salhi" userId="a44d13800851dea6" providerId="LiveId" clId="{80FAA889-E246-4602-AFF2-CB47978AC01D}" dt="2026-06-03T13:42:45.017" v="9452" actId="1035"/>
        <pc:sldMkLst>
          <pc:docMk/>
          <pc:sldMk cId="3832746250" sldId="2134807080"/>
        </pc:sldMkLst>
        <pc:spChg chg="mod">
          <ac:chgData name="abdelghani salhi" userId="a44d13800851dea6" providerId="LiveId" clId="{80FAA889-E246-4602-AFF2-CB47978AC01D}" dt="2026-06-03T13:42:45.017" v="9452" actId="1035"/>
          <ac:spMkLst>
            <pc:docMk/>
            <pc:sldMk cId="3832746250" sldId="2134807080"/>
            <ac:spMk id="4" creationId="{BCCCF4DE-32D2-1CE9-85A1-AB06BDFFC413}"/>
          </ac:spMkLst>
        </pc:spChg>
      </pc:sldChg>
      <pc:sldChg chg="del">
        <pc:chgData name="abdelghani salhi" userId="a44d13800851dea6" providerId="LiveId" clId="{80FAA889-E246-4602-AFF2-CB47978AC01D}" dt="2026-06-03T14:07:29.185" v="9554" actId="47"/>
        <pc:sldMkLst>
          <pc:docMk/>
          <pc:sldMk cId="3161586615" sldId="2134807081"/>
        </pc:sldMkLst>
      </pc:sldChg>
      <pc:sldChg chg="add">
        <pc:chgData name="abdelghani salhi" userId="a44d13800851dea6" providerId="LiveId" clId="{80FAA889-E246-4602-AFF2-CB47978AC01D}" dt="2026-06-03T13:42:24.212" v="9424"/>
        <pc:sldMkLst>
          <pc:docMk/>
          <pc:sldMk cId="2182980428" sldId="2134807082"/>
        </pc:sldMkLst>
      </pc:sldChg>
      <pc:sldChg chg="addSp delSp modSp add mod">
        <pc:chgData name="abdelghani salhi" userId="a44d13800851dea6" providerId="LiveId" clId="{80FAA889-E246-4602-AFF2-CB47978AC01D}" dt="2026-06-03T13:47:55.736" v="9485"/>
        <pc:sldMkLst>
          <pc:docMk/>
          <pc:sldMk cId="99334508" sldId="2134807083"/>
        </pc:sldMkLst>
        <pc:picChg chg="del">
          <ac:chgData name="abdelghani salhi" userId="a44d13800851dea6" providerId="LiveId" clId="{80FAA889-E246-4602-AFF2-CB47978AC01D}" dt="2026-06-03T13:47:54.960" v="9484" actId="478"/>
          <ac:picMkLst>
            <pc:docMk/>
            <pc:sldMk cId="99334508" sldId="2134807083"/>
            <ac:picMk id="3" creationId="{BC16A7FC-6E69-CFF0-6D9C-81B21337A9BF}"/>
          </ac:picMkLst>
        </pc:picChg>
        <pc:picChg chg="add mod">
          <ac:chgData name="abdelghani salhi" userId="a44d13800851dea6" providerId="LiveId" clId="{80FAA889-E246-4602-AFF2-CB47978AC01D}" dt="2026-06-03T13:47:55.736" v="9485"/>
          <ac:picMkLst>
            <pc:docMk/>
            <pc:sldMk cId="99334508" sldId="2134807083"/>
            <ac:picMk id="5" creationId="{B9A6B87D-1CB5-6422-9465-AE92804F13B7}"/>
          </ac:picMkLst>
        </pc:picChg>
      </pc:sldChg>
      <pc:sldChg chg="addSp delSp modSp add mod">
        <pc:chgData name="abdelghani salhi" userId="a44d13800851dea6" providerId="LiveId" clId="{80FAA889-E246-4602-AFF2-CB47978AC01D}" dt="2026-06-03T13:47:29.561" v="9483" actId="20577"/>
        <pc:sldMkLst>
          <pc:docMk/>
          <pc:sldMk cId="2466524561" sldId="2134807084"/>
        </pc:sldMkLst>
        <pc:spChg chg="mod">
          <ac:chgData name="abdelghani salhi" userId="a44d13800851dea6" providerId="LiveId" clId="{80FAA889-E246-4602-AFF2-CB47978AC01D}" dt="2026-06-03T13:45:14.155" v="9460" actId="20577"/>
          <ac:spMkLst>
            <pc:docMk/>
            <pc:sldMk cId="2466524561" sldId="2134807084"/>
            <ac:spMk id="13" creationId="{CF39A64C-23AB-E8E4-A630-9D0B5D444E3C}"/>
          </ac:spMkLst>
        </pc:spChg>
        <pc:spChg chg="mod">
          <ac:chgData name="abdelghani salhi" userId="a44d13800851dea6" providerId="LiveId" clId="{80FAA889-E246-4602-AFF2-CB47978AC01D}" dt="2026-06-03T13:45:52.534" v="9472" actId="20577"/>
          <ac:spMkLst>
            <pc:docMk/>
            <pc:sldMk cId="2466524561" sldId="2134807084"/>
            <ac:spMk id="14" creationId="{728111A8-99F5-5765-F7A9-03EC8DF61D29}"/>
          </ac:spMkLst>
        </pc:spChg>
        <pc:spChg chg="mod">
          <ac:chgData name="abdelghani salhi" userId="a44d13800851dea6" providerId="LiveId" clId="{80FAA889-E246-4602-AFF2-CB47978AC01D}" dt="2026-06-03T13:45:21.628" v="9463" actId="20577"/>
          <ac:spMkLst>
            <pc:docMk/>
            <pc:sldMk cId="2466524561" sldId="2134807084"/>
            <ac:spMk id="15" creationId="{6B834931-C9AF-2E30-592F-C2C2BF3BB573}"/>
          </ac:spMkLst>
        </pc:spChg>
        <pc:spChg chg="mod">
          <ac:chgData name="abdelghani salhi" userId="a44d13800851dea6" providerId="LiveId" clId="{80FAA889-E246-4602-AFF2-CB47978AC01D}" dt="2026-06-03T13:47:29.561" v="9483" actId="20577"/>
          <ac:spMkLst>
            <pc:docMk/>
            <pc:sldMk cId="2466524561" sldId="2134807084"/>
            <ac:spMk id="16" creationId="{EA6760ED-84A7-B4CC-3985-3D78DCD7689B}"/>
          </ac:spMkLst>
        </pc:spChg>
        <pc:spChg chg="mod">
          <ac:chgData name="abdelghani salhi" userId="a44d13800851dea6" providerId="LiveId" clId="{80FAA889-E246-4602-AFF2-CB47978AC01D}" dt="2026-06-03T13:45:30.172" v="9466" actId="20577"/>
          <ac:spMkLst>
            <pc:docMk/>
            <pc:sldMk cId="2466524561" sldId="2134807084"/>
            <ac:spMk id="17" creationId="{63A48D2A-12BE-229C-2DD3-0566DAD0CFE1}"/>
          </ac:spMkLst>
        </pc:spChg>
        <pc:spChg chg="mod">
          <ac:chgData name="abdelghani salhi" userId="a44d13800851dea6" providerId="LiveId" clId="{80FAA889-E246-4602-AFF2-CB47978AC01D}" dt="2026-06-03T13:46:15.041" v="9478" actId="20577"/>
          <ac:spMkLst>
            <pc:docMk/>
            <pc:sldMk cId="2466524561" sldId="2134807084"/>
            <ac:spMk id="18" creationId="{B9FA4B86-2B94-E77C-3079-E52CEB049A98}"/>
          </ac:spMkLst>
        </pc:spChg>
        <pc:spChg chg="mod">
          <ac:chgData name="abdelghani salhi" userId="a44d13800851dea6" providerId="LiveId" clId="{80FAA889-E246-4602-AFF2-CB47978AC01D}" dt="2026-06-03T13:46:57.246" v="9482" actId="20577"/>
          <ac:spMkLst>
            <pc:docMk/>
            <pc:sldMk cId="2466524561" sldId="2134807084"/>
            <ac:spMk id="19" creationId="{BB6E5B91-CA26-2AB1-0347-E8CC9FA939AF}"/>
          </ac:spMkLst>
        </pc:spChg>
        <pc:spChg chg="mod">
          <ac:chgData name="abdelghani salhi" userId="a44d13800851dea6" providerId="LiveId" clId="{80FAA889-E246-4602-AFF2-CB47978AC01D}" dt="2026-06-03T13:46:25.420" v="9481" actId="20577"/>
          <ac:spMkLst>
            <pc:docMk/>
            <pc:sldMk cId="2466524561" sldId="2134807084"/>
            <ac:spMk id="28" creationId="{51FDF5A7-4EBC-E930-B90C-43839320519B}"/>
          </ac:spMkLst>
        </pc:spChg>
        <pc:picChg chg="del">
          <ac:chgData name="abdelghani salhi" userId="a44d13800851dea6" providerId="LiveId" clId="{80FAA889-E246-4602-AFF2-CB47978AC01D}" dt="2026-06-03T13:42:57.034" v="9453" actId="478"/>
          <ac:picMkLst>
            <pc:docMk/>
            <pc:sldMk cId="2466524561" sldId="2134807084"/>
            <ac:picMk id="21" creationId="{65A7A25B-A31D-B6E7-982E-AE89FDD0276F}"/>
          </ac:picMkLst>
        </pc:picChg>
        <pc:picChg chg="add mod ord">
          <ac:chgData name="abdelghani salhi" userId="a44d13800851dea6" providerId="LiveId" clId="{80FAA889-E246-4602-AFF2-CB47978AC01D}" dt="2026-06-03T13:44:44.261" v="9457" actId="167"/>
          <ac:picMkLst>
            <pc:docMk/>
            <pc:sldMk cId="2466524561" sldId="2134807084"/>
            <ac:picMk id="22" creationId="{A53AB1F1-4EC2-3148-C014-BA0D5FE1F77C}"/>
          </ac:picMkLst>
        </pc:picChg>
      </pc:sldChg>
      <pc:sldChg chg="addSp delSp modSp add mod">
        <pc:chgData name="abdelghani salhi" userId="a44d13800851dea6" providerId="LiveId" clId="{80FAA889-E246-4602-AFF2-CB47978AC01D}" dt="2026-06-03T16:20:50.213" v="10206" actId="113"/>
        <pc:sldMkLst>
          <pc:docMk/>
          <pc:sldMk cId="519728492" sldId="2134807085"/>
        </pc:sldMkLst>
        <pc:spChg chg="mod">
          <ac:chgData name="abdelghani salhi" userId="a44d13800851dea6" providerId="LiveId" clId="{80FAA889-E246-4602-AFF2-CB47978AC01D}" dt="2026-06-03T16:20:50.213" v="10206" actId="113"/>
          <ac:spMkLst>
            <pc:docMk/>
            <pc:sldMk cId="519728492" sldId="2134807085"/>
            <ac:spMk id="4" creationId="{404E9547-D6EC-73D9-5532-78B7E9A1ACD5}"/>
          </ac:spMkLst>
        </pc:spChg>
        <pc:spChg chg="add del mod">
          <ac:chgData name="abdelghani salhi" userId="a44d13800851dea6" providerId="LiveId" clId="{80FAA889-E246-4602-AFF2-CB47978AC01D}" dt="2026-06-03T16:20:32.867" v="10199" actId="478"/>
          <ac:spMkLst>
            <pc:docMk/>
            <pc:sldMk cId="519728492" sldId="2134807085"/>
            <ac:spMk id="5" creationId="{0E1571CF-0ED7-E2ED-0EA8-800CBC7DBF3F}"/>
          </ac:spMkLst>
        </pc:spChg>
        <pc:graphicFrameChg chg="del">
          <ac:chgData name="abdelghani salhi" userId="a44d13800851dea6" providerId="LiveId" clId="{80FAA889-E246-4602-AFF2-CB47978AC01D}" dt="2026-06-03T16:20:28.198" v="10197" actId="478"/>
          <ac:graphicFrameMkLst>
            <pc:docMk/>
            <pc:sldMk cId="519728492" sldId="2134807085"/>
            <ac:graphicFrameMk id="2" creationId="{906DEF5A-DFCB-7425-46DC-891FD0DF1865}"/>
          </ac:graphicFrameMkLst>
        </pc:graphicFrameChg>
        <pc:graphicFrameChg chg="del">
          <ac:chgData name="abdelghani salhi" userId="a44d13800851dea6" providerId="LiveId" clId="{80FAA889-E246-4602-AFF2-CB47978AC01D}" dt="2026-06-03T16:20:28.198" v="10197" actId="478"/>
          <ac:graphicFrameMkLst>
            <pc:docMk/>
            <pc:sldMk cId="519728492" sldId="2134807085"/>
            <ac:graphicFrameMk id="3" creationId="{3E51D041-CD40-8831-5FA4-1BF32C23D78C}"/>
          </ac:graphicFrameMkLst>
        </pc:graphicFrameChg>
        <pc:graphicFrameChg chg="add mod ord">
          <ac:chgData name="abdelghani salhi" userId="a44d13800851dea6" providerId="LiveId" clId="{80FAA889-E246-4602-AFF2-CB47978AC01D}" dt="2026-06-03T16:20:37.043" v="10200" actId="167"/>
          <ac:graphicFrameMkLst>
            <pc:docMk/>
            <pc:sldMk cId="519728492" sldId="2134807085"/>
            <ac:graphicFrameMk id="6" creationId="{8B5912CC-FDBB-C37C-7874-B449D5B079C1}"/>
          </ac:graphicFrameMkLst>
        </pc:graphicFrameChg>
        <pc:graphicFrameChg chg="add mod">
          <ac:chgData name="abdelghani salhi" userId="a44d13800851dea6" providerId="LiveId" clId="{80FAA889-E246-4602-AFF2-CB47978AC01D}" dt="2026-06-03T16:20:29.773" v="10198"/>
          <ac:graphicFrameMkLst>
            <pc:docMk/>
            <pc:sldMk cId="519728492" sldId="2134807085"/>
            <ac:graphicFrameMk id="7" creationId="{C7857E98-FD62-60BF-CAB7-B6DA75EFDDFA}"/>
          </ac:graphicFrameMkLst>
        </pc:graphicFrameChg>
      </pc:sldChg>
      <pc:sldChg chg="add">
        <pc:chgData name="abdelghani salhi" userId="a44d13800851dea6" providerId="LiveId" clId="{80FAA889-E246-4602-AFF2-CB47978AC01D}" dt="2026-06-03T14:07:13.758" v="9544"/>
        <pc:sldMkLst>
          <pc:docMk/>
          <pc:sldMk cId="633708020" sldId="2134807086"/>
        </pc:sldMkLst>
      </pc:sldChg>
      <pc:sldChg chg="del">
        <pc:chgData name="abdelghani salhi" userId="a44d13800851dea6" providerId="LiveId" clId="{80FAA889-E246-4602-AFF2-CB47978AC01D}" dt="2026-06-03T13:42:30.924" v="9427" actId="47"/>
        <pc:sldMkLst>
          <pc:docMk/>
          <pc:sldMk cId="1812290926" sldId="2134807087"/>
        </pc:sldMkLst>
      </pc:sldChg>
      <pc:sldChg chg="addSp delSp modSp add mod">
        <pc:chgData name="abdelghani salhi" userId="a44d13800851dea6" providerId="LiveId" clId="{80FAA889-E246-4602-AFF2-CB47978AC01D}" dt="2026-06-03T16:21:17.743" v="10210"/>
        <pc:sldMkLst>
          <pc:docMk/>
          <pc:sldMk cId="1857047467" sldId="2134807087"/>
        </pc:sldMkLst>
        <pc:spChg chg="add mod">
          <ac:chgData name="abdelghani salhi" userId="a44d13800851dea6" providerId="LiveId" clId="{80FAA889-E246-4602-AFF2-CB47978AC01D}" dt="2026-06-03T16:21:17.743" v="10210"/>
          <ac:spMkLst>
            <pc:docMk/>
            <pc:sldMk cId="1857047467" sldId="2134807087"/>
            <ac:spMk id="4" creationId="{50D249ED-4A27-F3D5-57AB-8780F582BC2F}"/>
          </ac:spMkLst>
        </pc:spChg>
        <pc:spChg chg="del">
          <ac:chgData name="abdelghani salhi" userId="a44d13800851dea6" providerId="LiveId" clId="{80FAA889-E246-4602-AFF2-CB47978AC01D}" dt="2026-06-03T16:21:17.215" v="10209" actId="478"/>
          <ac:spMkLst>
            <pc:docMk/>
            <pc:sldMk cId="1857047467" sldId="2134807087"/>
            <ac:spMk id="7" creationId="{716D9BCA-F5BC-4AB0-737D-CA60F583087F}"/>
          </ac:spMkLst>
        </pc:spChg>
        <pc:graphicFrameChg chg="add mod">
          <ac:chgData name="abdelghani salhi" userId="a44d13800851dea6" providerId="LiveId" clId="{80FAA889-E246-4602-AFF2-CB47978AC01D}" dt="2026-06-03T16:21:17.743" v="10210"/>
          <ac:graphicFrameMkLst>
            <pc:docMk/>
            <pc:sldMk cId="1857047467" sldId="2134807087"/>
            <ac:graphicFrameMk id="2" creationId="{B704DB49-D67E-F103-2C0F-76A743517711}"/>
          </ac:graphicFrameMkLst>
        </pc:graphicFrameChg>
        <pc:graphicFrameChg chg="del">
          <ac:chgData name="abdelghani salhi" userId="a44d13800851dea6" providerId="LiveId" clId="{80FAA889-E246-4602-AFF2-CB47978AC01D}" dt="2026-06-03T16:21:14.728" v="10208" actId="478"/>
          <ac:graphicFrameMkLst>
            <pc:docMk/>
            <pc:sldMk cId="1857047467" sldId="2134807087"/>
            <ac:graphicFrameMk id="5" creationId="{559FFC79-4256-0FAD-C4DE-004C917BF50E}"/>
          </ac:graphicFrameMkLst>
        </pc:graphicFrameChg>
        <pc:graphicFrameChg chg="del">
          <ac:chgData name="abdelghani salhi" userId="a44d13800851dea6" providerId="LiveId" clId="{80FAA889-E246-4602-AFF2-CB47978AC01D}" dt="2026-06-03T16:21:13.309" v="10207" actId="478"/>
          <ac:graphicFrameMkLst>
            <pc:docMk/>
            <pc:sldMk cId="1857047467" sldId="2134807087"/>
            <ac:graphicFrameMk id="6" creationId="{9D8822C0-FB14-267E-EA00-156769311C76}"/>
          </ac:graphicFrameMkLst>
        </pc:graphicFrameChg>
        <pc:graphicFrameChg chg="add mod">
          <ac:chgData name="abdelghani salhi" userId="a44d13800851dea6" providerId="LiveId" clId="{80FAA889-E246-4602-AFF2-CB47978AC01D}" dt="2026-06-03T16:21:17.743" v="10210"/>
          <ac:graphicFrameMkLst>
            <pc:docMk/>
            <pc:sldMk cId="1857047467" sldId="2134807087"/>
            <ac:graphicFrameMk id="8" creationId="{FA713466-0F68-A8C7-DE57-DE603A00E196}"/>
          </ac:graphicFrameMkLst>
        </pc:graphicFrameChg>
      </pc:sldChg>
      <pc:sldChg chg="addSp delSp modSp add mod">
        <pc:chgData name="abdelghani salhi" userId="a44d13800851dea6" providerId="LiveId" clId="{80FAA889-E246-4602-AFF2-CB47978AC01D}" dt="2026-06-03T16:22:27.628" v="10237" actId="20577"/>
        <pc:sldMkLst>
          <pc:docMk/>
          <pc:sldMk cId="400714931" sldId="2134807088"/>
        </pc:sldMkLst>
        <pc:spChg chg="add mod">
          <ac:chgData name="abdelghani salhi" userId="a44d13800851dea6" providerId="LiveId" clId="{80FAA889-E246-4602-AFF2-CB47978AC01D}" dt="2026-06-03T16:21:51.063" v="10213"/>
          <ac:spMkLst>
            <pc:docMk/>
            <pc:sldMk cId="400714931" sldId="2134807088"/>
            <ac:spMk id="4" creationId="{4FC9EEB5-4AA6-77DD-A12F-5E1E3202B6DB}"/>
          </ac:spMkLst>
        </pc:spChg>
        <pc:spChg chg="mod">
          <ac:chgData name="abdelghani salhi" userId="a44d13800851dea6" providerId="LiveId" clId="{80FAA889-E246-4602-AFF2-CB47978AC01D}" dt="2026-06-03T16:22:27.628" v="10237" actId="20577"/>
          <ac:spMkLst>
            <pc:docMk/>
            <pc:sldMk cId="400714931" sldId="2134807088"/>
            <ac:spMk id="7" creationId="{C2A2A6E7-75C5-CBD2-13B0-329A05CD5114}"/>
          </ac:spMkLst>
        </pc:spChg>
        <pc:spChg chg="mod">
          <ac:chgData name="abdelghani salhi" userId="a44d13800851dea6" providerId="LiveId" clId="{80FAA889-E246-4602-AFF2-CB47978AC01D}" dt="2026-06-03T16:22:08.141" v="10223" actId="20577"/>
          <ac:spMkLst>
            <pc:docMk/>
            <pc:sldMk cId="400714931" sldId="2134807088"/>
            <ac:spMk id="8" creationId="{E4C91F44-E5BF-8370-BB93-7DB922668560}"/>
          </ac:spMkLst>
        </pc:spChg>
        <pc:spChg chg="del">
          <ac:chgData name="abdelghani salhi" userId="a44d13800851dea6" providerId="LiveId" clId="{80FAA889-E246-4602-AFF2-CB47978AC01D}" dt="2026-06-03T16:21:50.329" v="10212" actId="478"/>
          <ac:spMkLst>
            <pc:docMk/>
            <pc:sldMk cId="400714931" sldId="2134807088"/>
            <ac:spMk id="9" creationId="{071E93B3-5F3A-9D80-A80E-7EBA8C84F539}"/>
          </ac:spMkLst>
        </pc:spChg>
        <pc:graphicFrameChg chg="add mod">
          <ac:chgData name="abdelghani salhi" userId="a44d13800851dea6" providerId="LiveId" clId="{80FAA889-E246-4602-AFF2-CB47978AC01D}" dt="2026-06-03T16:21:51.063" v="10213"/>
          <ac:graphicFrameMkLst>
            <pc:docMk/>
            <pc:sldMk cId="400714931" sldId="2134807088"/>
            <ac:graphicFrameMk id="3" creationId="{55AE5576-ADDC-7860-8073-D218E9D19677}"/>
          </ac:graphicFrameMkLst>
        </pc:graphicFrameChg>
        <pc:graphicFrameChg chg="del">
          <ac:chgData name="abdelghani salhi" userId="a44d13800851dea6" providerId="LiveId" clId="{80FAA889-E246-4602-AFF2-CB47978AC01D}" dt="2026-06-03T16:21:48.816" v="10211" actId="478"/>
          <ac:graphicFrameMkLst>
            <pc:docMk/>
            <pc:sldMk cId="400714931" sldId="2134807088"/>
            <ac:graphicFrameMk id="5" creationId="{BD899881-99CF-ADBF-432E-552927918919}"/>
          </ac:graphicFrameMkLst>
        </pc:graphicFrameChg>
        <pc:graphicFrameChg chg="del">
          <ac:chgData name="abdelghani salhi" userId="a44d13800851dea6" providerId="LiveId" clId="{80FAA889-E246-4602-AFF2-CB47978AC01D}" dt="2026-06-03T16:21:48.816" v="10211" actId="478"/>
          <ac:graphicFrameMkLst>
            <pc:docMk/>
            <pc:sldMk cId="400714931" sldId="2134807088"/>
            <ac:graphicFrameMk id="6" creationId="{5F4A7ED8-7B62-B6EE-E407-B1CA06E755B1}"/>
          </ac:graphicFrameMkLst>
        </pc:graphicFrameChg>
        <pc:graphicFrameChg chg="add mod">
          <ac:chgData name="abdelghani salhi" userId="a44d13800851dea6" providerId="LiveId" clId="{80FAA889-E246-4602-AFF2-CB47978AC01D}" dt="2026-06-03T16:21:51.063" v="10213"/>
          <ac:graphicFrameMkLst>
            <pc:docMk/>
            <pc:sldMk cId="400714931" sldId="2134807088"/>
            <ac:graphicFrameMk id="10" creationId="{E27DF337-D8E0-BDC1-2B08-D2B37726307B}"/>
          </ac:graphicFrameMkLst>
        </pc:graphicFrameChg>
      </pc:sldChg>
      <pc:sldChg chg="del">
        <pc:chgData name="abdelghani salhi" userId="a44d13800851dea6" providerId="LiveId" clId="{80FAA889-E246-4602-AFF2-CB47978AC01D}" dt="2026-06-03T13:42:31.680" v="9428" actId="47"/>
        <pc:sldMkLst>
          <pc:docMk/>
          <pc:sldMk cId="3195190633" sldId="2134807088"/>
        </pc:sldMkLst>
      </pc:sldChg>
      <pc:sldChg chg="modSp mod">
        <pc:chgData name="abdelghani salhi" userId="a44d13800851dea6" providerId="LiveId" clId="{80FAA889-E246-4602-AFF2-CB47978AC01D}" dt="2026-06-03T16:05:11.018" v="9921"/>
        <pc:sldMkLst>
          <pc:docMk/>
          <pc:sldMk cId="4185743120" sldId="2134807114"/>
        </pc:sldMkLst>
        <pc:spChg chg="mod">
          <ac:chgData name="abdelghani salhi" userId="a44d13800851dea6" providerId="LiveId" clId="{80FAA889-E246-4602-AFF2-CB47978AC01D}" dt="2026-06-03T16:04:37.980" v="9916" actId="20577"/>
          <ac:spMkLst>
            <pc:docMk/>
            <pc:sldMk cId="4185743120" sldId="2134807114"/>
            <ac:spMk id="2" creationId="{D3E11519-2283-08E5-66C1-88D05880CBDB}"/>
          </ac:spMkLst>
        </pc:spChg>
        <pc:spChg chg="mod">
          <ac:chgData name="abdelghani salhi" userId="a44d13800851dea6" providerId="LiveId" clId="{80FAA889-E246-4602-AFF2-CB47978AC01D}" dt="2026-06-03T16:04:55.273" v="9918" actId="1076"/>
          <ac:spMkLst>
            <pc:docMk/>
            <pc:sldMk cId="4185743120" sldId="2134807114"/>
            <ac:spMk id="9" creationId="{4A8AA32C-19DE-83D7-10EE-8240C171FC46}"/>
          </ac:spMkLst>
        </pc:spChg>
        <pc:spChg chg="mod">
          <ac:chgData name="abdelghani salhi" userId="a44d13800851dea6" providerId="LiveId" clId="{80FAA889-E246-4602-AFF2-CB47978AC01D}" dt="2026-06-03T16:05:11.018" v="9921"/>
          <ac:spMkLst>
            <pc:docMk/>
            <pc:sldMk cId="4185743120" sldId="2134807114"/>
            <ac:spMk id="10" creationId="{875DF1D5-75B2-B2F9-62DE-F3D94AD76877}"/>
          </ac:spMkLst>
        </pc:spChg>
      </pc:sldChg>
      <pc:sldChg chg="del">
        <pc:chgData name="abdelghani salhi" userId="a44d13800851dea6" providerId="LiveId" clId="{80FAA889-E246-4602-AFF2-CB47978AC01D}" dt="2026-06-03T14:04:06.436" v="9542" actId="47"/>
        <pc:sldMkLst>
          <pc:docMk/>
          <pc:sldMk cId="202058995" sldId="2134807115"/>
        </pc:sldMkLst>
      </pc:sldChg>
      <pc:sldChg chg="modSp mod">
        <pc:chgData name="abdelghani salhi" userId="a44d13800851dea6" providerId="LiveId" clId="{80FAA889-E246-4602-AFF2-CB47978AC01D}" dt="2026-06-03T16:15:46.157" v="10128"/>
        <pc:sldMkLst>
          <pc:docMk/>
          <pc:sldMk cId="795210969" sldId="2134807116"/>
        </pc:sldMkLst>
        <pc:spChg chg="mod">
          <ac:chgData name="abdelghani salhi" userId="a44d13800851dea6" providerId="LiveId" clId="{80FAA889-E246-4602-AFF2-CB47978AC01D}" dt="2026-06-03T16:15:34.980" v="10125" actId="20577"/>
          <ac:spMkLst>
            <pc:docMk/>
            <pc:sldMk cId="795210969" sldId="2134807116"/>
            <ac:spMk id="2" creationId="{56D8D165-DC11-677C-6ED8-96DD0321E8AD}"/>
          </ac:spMkLst>
        </pc:spChg>
        <pc:spChg chg="mod">
          <ac:chgData name="abdelghani salhi" userId="a44d13800851dea6" providerId="LiveId" clId="{80FAA889-E246-4602-AFF2-CB47978AC01D}" dt="2026-06-03T16:15:22.616" v="10124" actId="1038"/>
          <ac:spMkLst>
            <pc:docMk/>
            <pc:sldMk cId="795210969" sldId="2134807116"/>
            <ac:spMk id="9" creationId="{EF396C9D-62B6-3FB5-483C-10CA8DA6C4DF}"/>
          </ac:spMkLst>
        </pc:spChg>
        <pc:spChg chg="mod">
          <ac:chgData name="abdelghani salhi" userId="a44d13800851dea6" providerId="LiveId" clId="{80FAA889-E246-4602-AFF2-CB47978AC01D}" dt="2026-06-03T16:15:46.157" v="10128"/>
          <ac:spMkLst>
            <pc:docMk/>
            <pc:sldMk cId="795210969" sldId="2134807116"/>
            <ac:spMk id="10" creationId="{1493C2A8-8FB1-5D4D-CD3F-E85F61189077}"/>
          </ac:spMkLst>
        </pc:spChg>
      </pc:sldChg>
      <pc:sldChg chg="del">
        <pc:chgData name="abdelghani salhi" userId="a44d13800851dea6" providerId="LiveId" clId="{80FAA889-E246-4602-AFF2-CB47978AC01D}" dt="2026-06-03T13:57:13.436" v="9537" actId="47"/>
        <pc:sldMkLst>
          <pc:docMk/>
          <pc:sldMk cId="557463525" sldId="2134807129"/>
        </pc:sldMkLst>
      </pc:sldChg>
      <pc:sldChg chg="del">
        <pc:chgData name="abdelghani salhi" userId="a44d13800851dea6" providerId="LiveId" clId="{80FAA889-E246-4602-AFF2-CB47978AC01D}" dt="2026-06-03T13:57:13.436" v="9537" actId="47"/>
        <pc:sldMkLst>
          <pc:docMk/>
          <pc:sldMk cId="3461592917" sldId="2134807130"/>
        </pc:sldMkLst>
      </pc:sldChg>
      <pc:sldChg chg="del">
        <pc:chgData name="abdelghani salhi" userId="a44d13800851dea6" providerId="LiveId" clId="{80FAA889-E246-4602-AFF2-CB47978AC01D}" dt="2026-06-03T13:58:38.499" v="9540" actId="47"/>
        <pc:sldMkLst>
          <pc:docMk/>
          <pc:sldMk cId="4258450229" sldId="2134807131"/>
        </pc:sldMkLst>
      </pc:sldChg>
      <pc:sldChg chg="del">
        <pc:chgData name="abdelghani salhi" userId="a44d13800851dea6" providerId="LiveId" clId="{80FAA889-E246-4602-AFF2-CB47978AC01D}" dt="2026-06-03T13:58:38.499" v="9540" actId="47"/>
        <pc:sldMkLst>
          <pc:docMk/>
          <pc:sldMk cId="2793585839" sldId="2134807132"/>
        </pc:sldMkLst>
      </pc:sldChg>
      <pc:sldChg chg="del">
        <pc:chgData name="abdelghani salhi" userId="a44d13800851dea6" providerId="LiveId" clId="{80FAA889-E246-4602-AFF2-CB47978AC01D}" dt="2026-06-03T13:58:38.499" v="9540" actId="47"/>
        <pc:sldMkLst>
          <pc:docMk/>
          <pc:sldMk cId="1644276730" sldId="2134807133"/>
        </pc:sldMkLst>
      </pc:sldChg>
      <pc:sldChg chg="del">
        <pc:chgData name="abdelghani salhi" userId="a44d13800851dea6" providerId="LiveId" clId="{80FAA889-E246-4602-AFF2-CB47978AC01D}" dt="2026-06-03T13:58:38.499" v="9540" actId="47"/>
        <pc:sldMkLst>
          <pc:docMk/>
          <pc:sldMk cId="3474425882" sldId="2134807134"/>
        </pc:sldMkLst>
      </pc:sldChg>
      <pc:sldChg chg="del">
        <pc:chgData name="abdelghani salhi" userId="a44d13800851dea6" providerId="LiveId" clId="{80FAA889-E246-4602-AFF2-CB47978AC01D}" dt="2026-06-03T13:57:13.436" v="9537" actId="47"/>
        <pc:sldMkLst>
          <pc:docMk/>
          <pc:sldMk cId="2509262248" sldId="2134807135"/>
        </pc:sldMkLst>
      </pc:sldChg>
      <pc:sldChg chg="del">
        <pc:chgData name="abdelghani salhi" userId="a44d13800851dea6" providerId="LiveId" clId="{80FAA889-E246-4602-AFF2-CB47978AC01D}" dt="2026-06-03T14:07:22.101" v="9545" actId="47"/>
        <pc:sldMkLst>
          <pc:docMk/>
          <pc:sldMk cId="2759684550" sldId="2134807137"/>
        </pc:sldMkLst>
      </pc:sldChg>
      <pc:sldChg chg="del">
        <pc:chgData name="abdelghani salhi" userId="a44d13800851dea6" providerId="LiveId" clId="{80FAA889-E246-4602-AFF2-CB47978AC01D}" dt="2026-06-03T14:07:22.771" v="9546" actId="47"/>
        <pc:sldMkLst>
          <pc:docMk/>
          <pc:sldMk cId="2910572427" sldId="2134807138"/>
        </pc:sldMkLst>
      </pc:sldChg>
      <pc:sldChg chg="del">
        <pc:chgData name="abdelghani salhi" userId="a44d13800851dea6" providerId="LiveId" clId="{80FAA889-E246-4602-AFF2-CB47978AC01D}" dt="2026-06-03T13:58:38.499" v="9540" actId="47"/>
        <pc:sldMkLst>
          <pc:docMk/>
          <pc:sldMk cId="1628788069" sldId="2134807140"/>
        </pc:sldMkLst>
      </pc:sldChg>
      <pc:sldChg chg="addSp delSp modSp mod">
        <pc:chgData name="abdelghani salhi" userId="a44d13800851dea6" providerId="LiveId" clId="{80FAA889-E246-4602-AFF2-CB47978AC01D}" dt="2026-06-03T14:13:08.138" v="9567" actId="167"/>
        <pc:sldMkLst>
          <pc:docMk/>
          <pc:sldMk cId="2978921108" sldId="2134807141"/>
        </pc:sldMkLst>
        <pc:picChg chg="add mod ord">
          <ac:chgData name="abdelghani salhi" userId="a44d13800851dea6" providerId="LiveId" clId="{80FAA889-E246-4602-AFF2-CB47978AC01D}" dt="2026-06-03T14:13:08.138" v="9567" actId="167"/>
          <ac:picMkLst>
            <pc:docMk/>
            <pc:sldMk cId="2978921108" sldId="2134807141"/>
            <ac:picMk id="8" creationId="{0F7174E9-8AA5-0A82-6878-BE00DF4A94B7}"/>
          </ac:picMkLst>
        </pc:picChg>
        <pc:picChg chg="del">
          <ac:chgData name="abdelghani salhi" userId="a44d13800851dea6" providerId="LiveId" clId="{80FAA889-E246-4602-AFF2-CB47978AC01D}" dt="2026-06-03T13:54:03.678" v="9527" actId="478"/>
          <ac:picMkLst>
            <pc:docMk/>
            <pc:sldMk cId="2978921108" sldId="2134807141"/>
            <ac:picMk id="10" creationId="{8C30067D-948F-5472-F4FA-65BC74FA394F}"/>
          </ac:picMkLst>
        </pc:picChg>
      </pc:sldChg>
      <pc:sldChg chg="addSp delSp modSp mod">
        <pc:chgData name="abdelghani salhi" userId="a44d13800851dea6" providerId="LiveId" clId="{80FAA889-E246-4602-AFF2-CB47978AC01D}" dt="2026-06-03T14:16:17.395" v="9653" actId="20577"/>
        <pc:sldMkLst>
          <pc:docMk/>
          <pc:sldMk cId="684551670" sldId="2134807142"/>
        </pc:sldMkLst>
        <pc:spChg chg="del">
          <ac:chgData name="abdelghani salhi" userId="a44d13800851dea6" providerId="LiveId" clId="{80FAA889-E246-4602-AFF2-CB47978AC01D}" dt="2026-06-03T13:54:12.493" v="9529" actId="478"/>
          <ac:spMkLst>
            <pc:docMk/>
            <pc:sldMk cId="684551670" sldId="2134807142"/>
            <ac:spMk id="7" creationId="{51B98F78-0FE6-4B1E-86D2-B5120530E0CA}"/>
          </ac:spMkLst>
        </pc:spChg>
        <pc:spChg chg="del">
          <ac:chgData name="abdelghani salhi" userId="a44d13800851dea6" providerId="LiveId" clId="{80FAA889-E246-4602-AFF2-CB47978AC01D}" dt="2026-06-03T13:54:12.493" v="9529" actId="478"/>
          <ac:spMkLst>
            <pc:docMk/>
            <pc:sldMk cId="684551670" sldId="2134807142"/>
            <ac:spMk id="8" creationId="{189F883D-4181-83F0-7470-C43E9754C2F8}"/>
          </ac:spMkLst>
        </pc:spChg>
        <pc:spChg chg="del">
          <ac:chgData name="abdelghani salhi" userId="a44d13800851dea6" providerId="LiveId" clId="{80FAA889-E246-4602-AFF2-CB47978AC01D}" dt="2026-06-03T13:54:12.493" v="9529" actId="478"/>
          <ac:spMkLst>
            <pc:docMk/>
            <pc:sldMk cId="684551670" sldId="2134807142"/>
            <ac:spMk id="9" creationId="{146EF836-F8A8-2767-3E7D-63286E7A7DFE}"/>
          </ac:spMkLst>
        </pc:spChg>
        <pc:spChg chg="del">
          <ac:chgData name="abdelghani salhi" userId="a44d13800851dea6" providerId="LiveId" clId="{80FAA889-E246-4602-AFF2-CB47978AC01D}" dt="2026-06-03T13:54:12.493" v="9529" actId="478"/>
          <ac:spMkLst>
            <pc:docMk/>
            <pc:sldMk cId="684551670" sldId="2134807142"/>
            <ac:spMk id="10" creationId="{F5AEECDD-2D8B-E81E-A693-676E7F196294}"/>
          </ac:spMkLst>
        </pc:spChg>
        <pc:spChg chg="del">
          <ac:chgData name="abdelghani salhi" userId="a44d13800851dea6" providerId="LiveId" clId="{80FAA889-E246-4602-AFF2-CB47978AC01D}" dt="2026-06-03T13:54:12.493" v="9529" actId="478"/>
          <ac:spMkLst>
            <pc:docMk/>
            <pc:sldMk cId="684551670" sldId="2134807142"/>
            <ac:spMk id="11" creationId="{763F6A79-3AF8-7251-46A8-2A92EC754473}"/>
          </ac:spMkLst>
        </pc:spChg>
        <pc:spChg chg="del">
          <ac:chgData name="abdelghani salhi" userId="a44d13800851dea6" providerId="LiveId" clId="{80FAA889-E246-4602-AFF2-CB47978AC01D}" dt="2026-06-03T13:54:12.493" v="9529" actId="478"/>
          <ac:spMkLst>
            <pc:docMk/>
            <pc:sldMk cId="684551670" sldId="2134807142"/>
            <ac:spMk id="12" creationId="{A26E390E-D842-FB14-6C36-8E92AFD65C3D}"/>
          </ac:spMkLst>
        </pc:spChg>
        <pc:spChg chg="del">
          <ac:chgData name="abdelghani salhi" userId="a44d13800851dea6" providerId="LiveId" clId="{80FAA889-E246-4602-AFF2-CB47978AC01D}" dt="2026-06-03T13:54:12.493" v="9529" actId="478"/>
          <ac:spMkLst>
            <pc:docMk/>
            <pc:sldMk cId="684551670" sldId="2134807142"/>
            <ac:spMk id="13" creationId="{26C9E5D0-DD6E-51F7-5D61-50F19A948644}"/>
          </ac:spMkLst>
        </pc:spChg>
        <pc:spChg chg="add mod">
          <ac:chgData name="abdelghani salhi" userId="a44d13800851dea6" providerId="LiveId" clId="{80FAA889-E246-4602-AFF2-CB47978AC01D}" dt="2026-06-03T14:14:16.684" v="9622" actId="1038"/>
          <ac:spMkLst>
            <pc:docMk/>
            <pc:sldMk cId="684551670" sldId="2134807142"/>
            <ac:spMk id="15" creationId="{D864D276-DABE-F3B9-0778-2ACD3C67908B}"/>
          </ac:spMkLst>
        </pc:spChg>
        <pc:spChg chg="add mod">
          <ac:chgData name="abdelghani salhi" userId="a44d13800851dea6" providerId="LiveId" clId="{80FAA889-E246-4602-AFF2-CB47978AC01D}" dt="2026-06-03T14:14:35.466" v="9634" actId="20577"/>
          <ac:spMkLst>
            <pc:docMk/>
            <pc:sldMk cId="684551670" sldId="2134807142"/>
            <ac:spMk id="16" creationId="{A535B045-9B3A-C79D-6EBC-5235A113FFDC}"/>
          </ac:spMkLst>
        </pc:spChg>
        <pc:spChg chg="add mod">
          <ac:chgData name="abdelghani salhi" userId="a44d13800851dea6" providerId="LiveId" clId="{80FAA889-E246-4602-AFF2-CB47978AC01D}" dt="2026-06-03T14:15:58.080" v="9649" actId="20577"/>
          <ac:spMkLst>
            <pc:docMk/>
            <pc:sldMk cId="684551670" sldId="2134807142"/>
            <ac:spMk id="17" creationId="{F09962B5-A932-B1E2-1CAD-F3D338176F7A}"/>
          </ac:spMkLst>
        </pc:spChg>
        <pc:spChg chg="add mod">
          <ac:chgData name="abdelghani salhi" userId="a44d13800851dea6" providerId="LiveId" clId="{80FAA889-E246-4602-AFF2-CB47978AC01D}" dt="2026-06-03T14:16:17.395" v="9653" actId="20577"/>
          <ac:spMkLst>
            <pc:docMk/>
            <pc:sldMk cId="684551670" sldId="2134807142"/>
            <ac:spMk id="18" creationId="{417E2188-76F6-B167-70B9-939E436C071E}"/>
          </ac:spMkLst>
        </pc:spChg>
        <pc:picChg chg="del">
          <ac:chgData name="abdelghani salhi" userId="a44d13800851dea6" providerId="LiveId" clId="{80FAA889-E246-4602-AFF2-CB47978AC01D}" dt="2026-06-03T13:54:09.185" v="9528" actId="478"/>
          <ac:picMkLst>
            <pc:docMk/>
            <pc:sldMk cId="684551670" sldId="2134807142"/>
            <ac:picMk id="2" creationId="{0D9C82B6-22E3-0EC4-4D5C-B7E28F03CD03}"/>
          </ac:picMkLst>
        </pc:picChg>
        <pc:picChg chg="add mod">
          <ac:chgData name="abdelghani salhi" userId="a44d13800851dea6" providerId="LiveId" clId="{80FAA889-E246-4602-AFF2-CB47978AC01D}" dt="2026-06-03T14:13:17.562" v="9568"/>
          <ac:picMkLst>
            <pc:docMk/>
            <pc:sldMk cId="684551670" sldId="2134807142"/>
            <ac:picMk id="14" creationId="{6827BBF7-88A6-FAE3-FEFE-FB4A2D44CA19}"/>
          </ac:picMkLst>
        </pc:picChg>
      </pc:sldChg>
      <pc:sldChg chg="addSp delSp modSp mod">
        <pc:chgData name="abdelghani salhi" userId="a44d13800851dea6" providerId="LiveId" clId="{80FAA889-E246-4602-AFF2-CB47978AC01D}" dt="2026-06-03T14:36:43.620" v="9853" actId="1076"/>
        <pc:sldMkLst>
          <pc:docMk/>
          <pc:sldMk cId="1287147640" sldId="2134807144"/>
        </pc:sldMkLst>
        <pc:picChg chg="del">
          <ac:chgData name="abdelghani salhi" userId="a44d13800851dea6" providerId="LiveId" clId="{80FAA889-E246-4602-AFF2-CB47978AC01D}" dt="2026-06-03T14:35:55.012" v="9846" actId="478"/>
          <ac:picMkLst>
            <pc:docMk/>
            <pc:sldMk cId="1287147640" sldId="2134807144"/>
            <ac:picMk id="2" creationId="{AC85C164-BC07-36D1-FC13-E7EC97973206}"/>
          </ac:picMkLst>
        </pc:picChg>
        <pc:picChg chg="mod">
          <ac:chgData name="abdelghani salhi" userId="a44d13800851dea6" providerId="LiveId" clId="{80FAA889-E246-4602-AFF2-CB47978AC01D}" dt="2026-06-03T14:36:43.620" v="9853" actId="1076"/>
          <ac:picMkLst>
            <pc:docMk/>
            <pc:sldMk cId="1287147640" sldId="2134807144"/>
            <ac:picMk id="7" creationId="{AC8B5552-501C-748A-47A2-E389FDAA358C}"/>
          </ac:picMkLst>
        </pc:picChg>
        <pc:picChg chg="add mod ord">
          <ac:chgData name="abdelghani salhi" userId="a44d13800851dea6" providerId="LiveId" clId="{80FAA889-E246-4602-AFF2-CB47978AC01D}" dt="2026-06-03T14:36:40.786" v="9852" actId="167"/>
          <ac:picMkLst>
            <pc:docMk/>
            <pc:sldMk cId="1287147640" sldId="2134807144"/>
            <ac:picMk id="9" creationId="{ECF0B757-31EE-D443-2D20-B55C8FA1571F}"/>
          </ac:picMkLst>
        </pc:picChg>
      </pc:sldChg>
      <pc:sldChg chg="addSp delSp modSp mod">
        <pc:chgData name="abdelghani salhi" userId="a44d13800851dea6" providerId="LiveId" clId="{80FAA889-E246-4602-AFF2-CB47978AC01D}" dt="2026-06-03T16:14:47.152" v="10096" actId="207"/>
        <pc:sldMkLst>
          <pc:docMk/>
          <pc:sldMk cId="738482167" sldId="2134807145"/>
        </pc:sldMkLst>
        <pc:spChg chg="mod">
          <ac:chgData name="abdelghani salhi" userId="a44d13800851dea6" providerId="LiveId" clId="{80FAA889-E246-4602-AFF2-CB47978AC01D}" dt="2026-06-03T16:14:47.152" v="10096" actId="207"/>
          <ac:spMkLst>
            <pc:docMk/>
            <pc:sldMk cId="738482167" sldId="2134807145"/>
            <ac:spMk id="2" creationId="{DEF1BED2-4F96-D101-D8DE-432C9EC278DC}"/>
          </ac:spMkLst>
        </pc:spChg>
        <pc:spChg chg="del mod">
          <ac:chgData name="abdelghani salhi" userId="a44d13800851dea6" providerId="LiveId" clId="{80FAA889-E246-4602-AFF2-CB47978AC01D}" dt="2026-06-03T16:06:56.021" v="9927" actId="478"/>
          <ac:spMkLst>
            <pc:docMk/>
            <pc:sldMk cId="738482167" sldId="2134807145"/>
            <ac:spMk id="6" creationId="{845937BE-91EB-2174-2B83-2B3258102050}"/>
          </ac:spMkLst>
        </pc:spChg>
        <pc:spChg chg="mod">
          <ac:chgData name="abdelghani salhi" userId="a44d13800851dea6" providerId="LiveId" clId="{80FAA889-E246-4602-AFF2-CB47978AC01D}" dt="2026-06-03T16:11:58.179" v="10050"/>
          <ac:spMkLst>
            <pc:docMk/>
            <pc:sldMk cId="738482167" sldId="2134807145"/>
            <ac:spMk id="10" creationId="{9F8D68E2-5EEA-222D-FC3C-2170FE138774}"/>
          </ac:spMkLst>
        </pc:spChg>
        <pc:spChg chg="mod">
          <ac:chgData name="abdelghani salhi" userId="a44d13800851dea6" providerId="LiveId" clId="{80FAA889-E246-4602-AFF2-CB47978AC01D}" dt="2026-06-03T16:11:58.179" v="10050"/>
          <ac:spMkLst>
            <pc:docMk/>
            <pc:sldMk cId="738482167" sldId="2134807145"/>
            <ac:spMk id="11" creationId="{37FBA167-B165-4868-C8E7-A1DA06BEDBC1}"/>
          </ac:spMkLst>
        </pc:spChg>
        <pc:spChg chg="del">
          <ac:chgData name="abdelghani salhi" userId="a44d13800851dea6" providerId="LiveId" clId="{80FAA889-E246-4602-AFF2-CB47978AC01D}" dt="2026-06-03T14:36:54.392" v="9856" actId="478"/>
          <ac:spMkLst>
            <pc:docMk/>
            <pc:sldMk cId="738482167" sldId="2134807145"/>
            <ac:spMk id="12" creationId="{6DEBCDDB-59BB-0EA7-0789-CC5720B51326}"/>
          </ac:spMkLst>
        </pc:spChg>
        <pc:spChg chg="mod">
          <ac:chgData name="abdelghani salhi" userId="a44d13800851dea6" providerId="LiveId" clId="{80FAA889-E246-4602-AFF2-CB47978AC01D}" dt="2026-06-03T16:13:30.035" v="10077" actId="14100"/>
          <ac:spMkLst>
            <pc:docMk/>
            <pc:sldMk cId="738482167" sldId="2134807145"/>
            <ac:spMk id="12" creationId="{6EE70E4A-8A88-5DF4-7915-ACFD4578C980}"/>
          </ac:spMkLst>
        </pc:spChg>
        <pc:spChg chg="mod">
          <ac:chgData name="abdelghani salhi" userId="a44d13800851dea6" providerId="LiveId" clId="{80FAA889-E246-4602-AFF2-CB47978AC01D}" dt="2026-06-03T16:14:19.041" v="10095" actId="14100"/>
          <ac:spMkLst>
            <pc:docMk/>
            <pc:sldMk cId="738482167" sldId="2134807145"/>
            <ac:spMk id="13" creationId="{796690CC-76F4-758C-ABAC-0FE73D3B2711}"/>
          </ac:spMkLst>
        </pc:spChg>
        <pc:spChg chg="mod">
          <ac:chgData name="abdelghani salhi" userId="a44d13800851dea6" providerId="LiveId" clId="{80FAA889-E246-4602-AFF2-CB47978AC01D}" dt="2026-06-03T16:12:58.883" v="10072" actId="14100"/>
          <ac:spMkLst>
            <pc:docMk/>
            <pc:sldMk cId="738482167" sldId="2134807145"/>
            <ac:spMk id="14" creationId="{447FD168-7EB0-F597-9BA7-95BD89BF95C9}"/>
          </ac:spMkLst>
        </pc:spChg>
        <pc:spChg chg="mod">
          <ac:chgData name="abdelghani salhi" userId="a44d13800851dea6" providerId="LiveId" clId="{80FAA889-E246-4602-AFF2-CB47978AC01D}" dt="2026-06-03T16:13:56.355" v="10085" actId="1035"/>
          <ac:spMkLst>
            <pc:docMk/>
            <pc:sldMk cId="738482167" sldId="2134807145"/>
            <ac:spMk id="15" creationId="{786BE2E8-2887-45B7-C086-238BF5A14A71}"/>
          </ac:spMkLst>
        </pc:spChg>
        <pc:spChg chg="del">
          <ac:chgData name="abdelghani salhi" userId="a44d13800851dea6" providerId="LiveId" clId="{80FAA889-E246-4602-AFF2-CB47978AC01D}" dt="2026-06-03T14:36:51.618" v="9855" actId="478"/>
          <ac:spMkLst>
            <pc:docMk/>
            <pc:sldMk cId="738482167" sldId="2134807145"/>
            <ac:spMk id="16" creationId="{51F3E171-CE9D-668F-B034-29A312AC5015}"/>
          </ac:spMkLst>
        </pc:spChg>
        <pc:spChg chg="mod">
          <ac:chgData name="abdelghani salhi" userId="a44d13800851dea6" providerId="LiveId" clId="{80FAA889-E246-4602-AFF2-CB47978AC01D}" dt="2026-06-03T16:11:58.179" v="10050"/>
          <ac:spMkLst>
            <pc:docMk/>
            <pc:sldMk cId="738482167" sldId="2134807145"/>
            <ac:spMk id="16" creationId="{839236F2-F858-FCC4-58E3-445CB52E3A9C}"/>
          </ac:spMkLst>
        </pc:spChg>
        <pc:spChg chg="del mod">
          <ac:chgData name="abdelghani salhi" userId="a44d13800851dea6" providerId="LiveId" clId="{80FAA889-E246-4602-AFF2-CB47978AC01D}" dt="2026-06-03T16:08:21.894" v="9979" actId="478"/>
          <ac:spMkLst>
            <pc:docMk/>
            <pc:sldMk cId="738482167" sldId="2134807145"/>
            <ac:spMk id="17" creationId="{AB3EEE1F-6815-7E6D-DC2B-67793914FC12}"/>
          </ac:spMkLst>
        </pc:spChg>
        <pc:spChg chg="add mod">
          <ac:chgData name="abdelghani salhi" userId="a44d13800851dea6" providerId="LiveId" clId="{80FAA889-E246-4602-AFF2-CB47978AC01D}" dt="2026-06-03T16:11:58.179" v="10050"/>
          <ac:spMkLst>
            <pc:docMk/>
            <pc:sldMk cId="738482167" sldId="2134807145"/>
            <ac:spMk id="18" creationId="{BA712DA2-E544-9668-6A5D-B915D7620C54}"/>
          </ac:spMkLst>
        </pc:spChg>
        <pc:spChg chg="add mod">
          <ac:chgData name="abdelghani salhi" userId="a44d13800851dea6" providerId="LiveId" clId="{80FAA889-E246-4602-AFF2-CB47978AC01D}" dt="2026-06-03T16:11:58.179" v="10050"/>
          <ac:spMkLst>
            <pc:docMk/>
            <pc:sldMk cId="738482167" sldId="2134807145"/>
            <ac:spMk id="19" creationId="{5E05641B-9440-A4BC-9CDE-A68DB6C69EA1}"/>
          </ac:spMkLst>
        </pc:spChg>
        <pc:spChg chg="add mod">
          <ac:chgData name="abdelghani salhi" userId="a44d13800851dea6" providerId="LiveId" clId="{80FAA889-E246-4602-AFF2-CB47978AC01D}" dt="2026-06-03T16:11:58.179" v="10050"/>
          <ac:spMkLst>
            <pc:docMk/>
            <pc:sldMk cId="738482167" sldId="2134807145"/>
            <ac:spMk id="20" creationId="{5C84C821-C0F4-D3EA-E4B7-32F917C40C8C}"/>
          </ac:spMkLst>
        </pc:spChg>
        <pc:spChg chg="add mod">
          <ac:chgData name="abdelghani salhi" userId="a44d13800851dea6" providerId="LiveId" clId="{80FAA889-E246-4602-AFF2-CB47978AC01D}" dt="2026-06-03T16:12:19.011" v="10062" actId="20577"/>
          <ac:spMkLst>
            <pc:docMk/>
            <pc:sldMk cId="738482167" sldId="2134807145"/>
            <ac:spMk id="21" creationId="{240003C2-1DF0-24ED-7A09-CBE0F7CBD5BC}"/>
          </ac:spMkLst>
        </pc:spChg>
        <pc:spChg chg="del">
          <ac:chgData name="abdelghani salhi" userId="a44d13800851dea6" providerId="LiveId" clId="{80FAA889-E246-4602-AFF2-CB47978AC01D}" dt="2026-06-03T14:36:57.610" v="9857" actId="478"/>
          <ac:spMkLst>
            <pc:docMk/>
            <pc:sldMk cId="738482167" sldId="2134807145"/>
            <ac:spMk id="21" creationId="{F5D7FF18-78A7-640A-B96B-2E639C23FA4F}"/>
          </ac:spMkLst>
        </pc:spChg>
        <pc:spChg chg="del">
          <ac:chgData name="abdelghani salhi" userId="a44d13800851dea6" providerId="LiveId" clId="{80FAA889-E246-4602-AFF2-CB47978AC01D}" dt="2026-06-03T14:36:51.618" v="9855" actId="478"/>
          <ac:spMkLst>
            <pc:docMk/>
            <pc:sldMk cId="738482167" sldId="2134807145"/>
            <ac:spMk id="22" creationId="{E2A03C9C-5076-5CAC-B22D-AB8B54E71CCB}"/>
          </ac:spMkLst>
        </pc:spChg>
        <pc:grpChg chg="mod">
          <ac:chgData name="abdelghani salhi" userId="a44d13800851dea6" providerId="LiveId" clId="{80FAA889-E246-4602-AFF2-CB47978AC01D}" dt="2026-06-03T16:11:23.028" v="10020"/>
          <ac:grpSpMkLst>
            <pc:docMk/>
            <pc:sldMk cId="738482167" sldId="2134807145"/>
            <ac:grpSpMk id="4" creationId="{8987DA9D-AF93-76EF-3BB1-09F400715AAA}"/>
          </ac:grpSpMkLst>
        </pc:grpChg>
        <pc:picChg chg="del">
          <ac:chgData name="abdelghani salhi" userId="a44d13800851dea6" providerId="LiveId" clId="{80FAA889-E246-4602-AFF2-CB47978AC01D}" dt="2026-06-03T14:36:47.309" v="9854" actId="478"/>
          <ac:picMkLst>
            <pc:docMk/>
            <pc:sldMk cId="738482167" sldId="2134807145"/>
            <ac:picMk id="3" creationId="{1D59D3DA-668B-9AF8-3CA0-1B828606290C}"/>
          </ac:picMkLst>
        </pc:picChg>
        <pc:picChg chg="add del mod">
          <ac:chgData name="abdelghani salhi" userId="a44d13800851dea6" providerId="LiveId" clId="{80FAA889-E246-4602-AFF2-CB47978AC01D}" dt="2026-06-03T16:06:42.368" v="9925" actId="478"/>
          <ac:picMkLst>
            <pc:docMk/>
            <pc:sldMk cId="738482167" sldId="2134807145"/>
            <ac:picMk id="3" creationId="{B56C2D6A-5A1E-F063-CCBE-FD4E0E90ABE0}"/>
          </ac:picMkLst>
        </pc:picChg>
        <pc:picChg chg="add mod ord">
          <ac:chgData name="abdelghani salhi" userId="a44d13800851dea6" providerId="LiveId" clId="{80FAA889-E246-4602-AFF2-CB47978AC01D}" dt="2026-06-03T16:05:59.284" v="9923" actId="167"/>
          <ac:picMkLst>
            <pc:docMk/>
            <pc:sldMk cId="738482167" sldId="2134807145"/>
            <ac:picMk id="5" creationId="{E5F6B126-4D0C-1899-BF31-92D6DF7EFB22}"/>
          </ac:picMkLst>
        </pc:picChg>
        <pc:cxnChg chg="del mod">
          <ac:chgData name="abdelghani salhi" userId="a44d13800851dea6" providerId="LiveId" clId="{80FAA889-E246-4602-AFF2-CB47978AC01D}" dt="2026-06-03T14:36:54.392" v="9856" actId="478"/>
          <ac:cxnSpMkLst>
            <pc:docMk/>
            <pc:sldMk cId="738482167" sldId="2134807145"/>
            <ac:cxnSpMk id="19" creationId="{9D6CEC20-0E2A-AAB5-A276-647BA8FC0577}"/>
          </ac:cxnSpMkLst>
        </pc:cxnChg>
        <pc:cxnChg chg="del">
          <ac:chgData name="abdelghani salhi" userId="a44d13800851dea6" providerId="LiveId" clId="{80FAA889-E246-4602-AFF2-CB47978AC01D}" dt="2026-06-03T14:36:57.610" v="9857" actId="478"/>
          <ac:cxnSpMkLst>
            <pc:docMk/>
            <pc:sldMk cId="738482167" sldId="2134807145"/>
            <ac:cxnSpMk id="20" creationId="{5465A65A-6B8B-DDEC-4739-B6B4D0F1A2AA}"/>
          </ac:cxnSpMkLst>
        </pc:cxnChg>
      </pc:sldChg>
      <pc:sldChg chg="del">
        <pc:chgData name="abdelghani salhi" userId="a44d13800851dea6" providerId="LiveId" clId="{80FAA889-E246-4602-AFF2-CB47978AC01D}" dt="2026-06-03T14:03:39.952" v="9541" actId="47"/>
        <pc:sldMkLst>
          <pc:docMk/>
          <pc:sldMk cId="3350212662" sldId="2134807147"/>
        </pc:sldMkLst>
      </pc:sldChg>
      <pc:sldChg chg="del">
        <pc:chgData name="abdelghani salhi" userId="a44d13800851dea6" providerId="LiveId" clId="{80FAA889-E246-4602-AFF2-CB47978AC01D}" dt="2026-06-03T14:03:39.952" v="9541" actId="47"/>
        <pc:sldMkLst>
          <pc:docMk/>
          <pc:sldMk cId="1134881619" sldId="2134807148"/>
        </pc:sldMkLst>
      </pc:sldChg>
      <pc:sldChg chg="addSp delSp modSp mod">
        <pc:chgData name="abdelghani salhi" userId="a44d13800851dea6" providerId="LiveId" clId="{80FAA889-E246-4602-AFF2-CB47978AC01D}" dt="2026-06-03T15:00:49.416" v="9891" actId="167"/>
        <pc:sldMkLst>
          <pc:docMk/>
          <pc:sldMk cId="3538383064" sldId="2134807151"/>
        </pc:sldMkLst>
        <pc:picChg chg="add mod ord">
          <ac:chgData name="abdelghani salhi" userId="a44d13800851dea6" providerId="LiveId" clId="{80FAA889-E246-4602-AFF2-CB47978AC01D}" dt="2026-06-03T15:00:49.416" v="9891" actId="167"/>
          <ac:picMkLst>
            <pc:docMk/>
            <pc:sldMk cId="3538383064" sldId="2134807151"/>
            <ac:picMk id="3" creationId="{262689CF-C0E9-11FF-D579-4C2934F63126}"/>
          </ac:picMkLst>
        </pc:picChg>
        <pc:picChg chg="del">
          <ac:chgData name="abdelghani salhi" userId="a44d13800851dea6" providerId="LiveId" clId="{80FAA889-E246-4602-AFF2-CB47978AC01D}" dt="2026-06-03T14:43:32.958" v="9883" actId="478"/>
          <ac:picMkLst>
            <pc:docMk/>
            <pc:sldMk cId="3538383064" sldId="2134807151"/>
            <ac:picMk id="5" creationId="{77024DFB-E189-8990-6497-B4E295442C4D}"/>
          </ac:picMkLst>
        </pc:picChg>
      </pc:sldChg>
      <pc:sldChg chg="addSp delSp modSp mod">
        <pc:chgData name="abdelghani salhi" userId="a44d13800851dea6" providerId="LiveId" clId="{80FAA889-E246-4602-AFF2-CB47978AC01D}" dt="2026-06-03T17:16:56.937" v="10369" actId="122"/>
        <pc:sldMkLst>
          <pc:docMk/>
          <pc:sldMk cId="2654588026" sldId="2134807152"/>
        </pc:sldMkLst>
        <pc:spChg chg="del">
          <ac:chgData name="abdelghani salhi" userId="a44d13800851dea6" providerId="LiveId" clId="{80FAA889-E246-4602-AFF2-CB47978AC01D}" dt="2026-06-03T14:43:45.231" v="9885" actId="478"/>
          <ac:spMkLst>
            <pc:docMk/>
            <pc:sldMk cId="2654588026" sldId="2134807152"/>
            <ac:spMk id="2" creationId="{654A930A-1BC2-2574-4619-4E5B8A809E9C}"/>
          </ac:spMkLst>
        </pc:spChg>
        <pc:spChg chg="add mod">
          <ac:chgData name="abdelghani salhi" userId="a44d13800851dea6" providerId="LiveId" clId="{80FAA889-E246-4602-AFF2-CB47978AC01D}" dt="2026-06-03T17:16:35.546" v="10342" actId="1076"/>
          <ac:spMkLst>
            <pc:docMk/>
            <pc:sldMk cId="2654588026" sldId="2134807152"/>
            <ac:spMk id="4" creationId="{F964AD3E-D9A7-0092-0298-E11F9C597082}"/>
          </ac:spMkLst>
        </pc:spChg>
        <pc:spChg chg="add mod">
          <ac:chgData name="abdelghani salhi" userId="a44d13800851dea6" providerId="LiveId" clId="{80FAA889-E246-4602-AFF2-CB47978AC01D}" dt="2026-06-03T17:15:05.874" v="10296" actId="164"/>
          <ac:spMkLst>
            <pc:docMk/>
            <pc:sldMk cId="2654588026" sldId="2134807152"/>
            <ac:spMk id="6" creationId="{45F64561-4F20-B091-105A-54E48FC57725}"/>
          </ac:spMkLst>
        </pc:spChg>
        <pc:spChg chg="add mod">
          <ac:chgData name="abdelghani salhi" userId="a44d13800851dea6" providerId="LiveId" clId="{80FAA889-E246-4602-AFF2-CB47978AC01D}" dt="2026-06-03T17:15:05.874" v="10296" actId="164"/>
          <ac:spMkLst>
            <pc:docMk/>
            <pc:sldMk cId="2654588026" sldId="2134807152"/>
            <ac:spMk id="8" creationId="{31C7AFEC-2B45-2A41-6446-8B17D242E80A}"/>
          </ac:spMkLst>
        </pc:spChg>
        <pc:spChg chg="add mod">
          <ac:chgData name="abdelghani salhi" userId="a44d13800851dea6" providerId="LiveId" clId="{80FAA889-E246-4602-AFF2-CB47978AC01D}" dt="2026-06-03T17:15:05.874" v="10296" actId="164"/>
          <ac:spMkLst>
            <pc:docMk/>
            <pc:sldMk cId="2654588026" sldId="2134807152"/>
            <ac:spMk id="12" creationId="{CBE678C7-69BD-CE5B-1AF1-FA0BE5DB07AB}"/>
          </ac:spMkLst>
        </pc:spChg>
        <pc:spChg chg="add mod">
          <ac:chgData name="abdelghani salhi" userId="a44d13800851dea6" providerId="LiveId" clId="{80FAA889-E246-4602-AFF2-CB47978AC01D}" dt="2026-06-03T17:16:56.937" v="10369" actId="122"/>
          <ac:spMkLst>
            <pc:docMk/>
            <pc:sldMk cId="2654588026" sldId="2134807152"/>
            <ac:spMk id="14" creationId="{716BB62A-CAD6-1FE8-A9FE-E04D01CAC983}"/>
          </ac:spMkLst>
        </pc:spChg>
        <pc:spChg chg="del">
          <ac:chgData name="abdelghani salhi" userId="a44d13800851dea6" providerId="LiveId" clId="{80FAA889-E246-4602-AFF2-CB47978AC01D}" dt="2026-06-03T14:43:45.231" v="9885" actId="478"/>
          <ac:spMkLst>
            <pc:docMk/>
            <pc:sldMk cId="2654588026" sldId="2134807152"/>
            <ac:spMk id="16" creationId="{56B7923B-332E-A6AF-4037-2D1D1B564EF8}"/>
          </ac:spMkLst>
        </pc:spChg>
        <pc:spChg chg="del">
          <ac:chgData name="abdelghani salhi" userId="a44d13800851dea6" providerId="LiveId" clId="{80FAA889-E246-4602-AFF2-CB47978AC01D}" dt="2026-06-03T14:43:45.231" v="9885" actId="478"/>
          <ac:spMkLst>
            <pc:docMk/>
            <pc:sldMk cId="2654588026" sldId="2134807152"/>
            <ac:spMk id="17" creationId="{3AE000C0-0B9F-4F2D-6659-136FA7778FA7}"/>
          </ac:spMkLst>
        </pc:spChg>
        <pc:spChg chg="del">
          <ac:chgData name="abdelghani salhi" userId="a44d13800851dea6" providerId="LiveId" clId="{80FAA889-E246-4602-AFF2-CB47978AC01D}" dt="2026-06-03T14:43:48.630" v="9886" actId="478"/>
          <ac:spMkLst>
            <pc:docMk/>
            <pc:sldMk cId="2654588026" sldId="2134807152"/>
            <ac:spMk id="29" creationId="{B2963EAB-FA4B-D0D1-4A70-180BA697F33D}"/>
          </ac:spMkLst>
        </pc:spChg>
        <pc:grpChg chg="add mod">
          <ac:chgData name="abdelghani salhi" userId="a44d13800851dea6" providerId="LiveId" clId="{80FAA889-E246-4602-AFF2-CB47978AC01D}" dt="2026-06-03T17:15:05.874" v="10296" actId="164"/>
          <ac:grpSpMkLst>
            <pc:docMk/>
            <pc:sldMk cId="2654588026" sldId="2134807152"/>
            <ac:grpSpMk id="13" creationId="{428768DA-32C5-D203-C7AE-717573D79E5E}"/>
          </ac:grpSpMkLst>
        </pc:grpChg>
        <pc:graphicFrameChg chg="add mod modGraphic">
          <ac:chgData name="abdelghani salhi" userId="a44d13800851dea6" providerId="LiveId" clId="{80FAA889-E246-4602-AFF2-CB47978AC01D}" dt="2026-06-03T17:14:54.927" v="10294" actId="1076"/>
          <ac:graphicFrameMkLst>
            <pc:docMk/>
            <pc:sldMk cId="2654588026" sldId="2134807152"/>
            <ac:graphicFrameMk id="2" creationId="{CCFE5824-46C1-FEC9-7AEC-900DA0454402}"/>
          </ac:graphicFrameMkLst>
        </pc:graphicFrameChg>
        <pc:graphicFrameChg chg="add mod modGraphic">
          <ac:chgData name="abdelghani salhi" userId="a44d13800851dea6" providerId="LiveId" clId="{80FAA889-E246-4602-AFF2-CB47978AC01D}" dt="2026-06-03T17:14:54.927" v="10294" actId="1076"/>
          <ac:graphicFrameMkLst>
            <pc:docMk/>
            <pc:sldMk cId="2654588026" sldId="2134807152"/>
            <ac:graphicFrameMk id="5" creationId="{F972439B-C75A-9739-6EDA-B3E48E13E2F4}"/>
          </ac:graphicFrameMkLst>
        </pc:graphicFrameChg>
        <pc:graphicFrameChg chg="del">
          <ac:chgData name="abdelghani salhi" userId="a44d13800851dea6" providerId="LiveId" clId="{80FAA889-E246-4602-AFF2-CB47978AC01D}" dt="2026-06-03T14:43:45.231" v="9885" actId="478"/>
          <ac:graphicFrameMkLst>
            <pc:docMk/>
            <pc:sldMk cId="2654588026" sldId="2134807152"/>
            <ac:graphicFrameMk id="27" creationId="{A8459540-2219-06FD-57F6-5FA8F0E49D21}"/>
          </ac:graphicFrameMkLst>
        </pc:graphicFrameChg>
        <pc:graphicFrameChg chg="del">
          <ac:chgData name="abdelghani salhi" userId="a44d13800851dea6" providerId="LiveId" clId="{80FAA889-E246-4602-AFF2-CB47978AC01D}" dt="2026-06-03T14:43:45.231" v="9885" actId="478"/>
          <ac:graphicFrameMkLst>
            <pc:docMk/>
            <pc:sldMk cId="2654588026" sldId="2134807152"/>
            <ac:graphicFrameMk id="30" creationId="{DECA7AE1-7B56-0AAE-D42A-67D8B471FD34}"/>
          </ac:graphicFrameMkLst>
        </pc:graphicFrameChg>
        <pc:picChg chg="add mod">
          <ac:chgData name="abdelghani salhi" userId="a44d13800851dea6" providerId="LiveId" clId="{80FAA889-E246-4602-AFF2-CB47978AC01D}" dt="2026-06-03T15:01:04.668" v="9893" actId="14100"/>
          <ac:picMkLst>
            <pc:docMk/>
            <pc:sldMk cId="2654588026" sldId="2134807152"/>
            <ac:picMk id="3" creationId="{B65F3503-52BC-CFAB-AE5D-A10464145C53}"/>
          </ac:picMkLst>
        </pc:picChg>
        <pc:picChg chg="del">
          <ac:chgData name="abdelghani salhi" userId="a44d13800851dea6" providerId="LiveId" clId="{80FAA889-E246-4602-AFF2-CB47978AC01D}" dt="2026-06-03T14:43:37.336" v="9884" actId="478"/>
          <ac:picMkLst>
            <pc:docMk/>
            <pc:sldMk cId="2654588026" sldId="2134807152"/>
            <ac:picMk id="6" creationId="{01BD3A2D-5F10-F4D7-F071-A35EEEAE4411}"/>
          </ac:picMkLst>
        </pc:picChg>
      </pc:sldChg>
      <pc:sldChg chg="modSp add mod">
        <pc:chgData name="abdelghani salhi" userId="a44d13800851dea6" providerId="LiveId" clId="{80FAA889-E246-4602-AFF2-CB47978AC01D}" dt="2026-06-03T16:05:43.754" v="9922" actId="20577"/>
        <pc:sldMkLst>
          <pc:docMk/>
          <pc:sldMk cId="565609376" sldId="2134807154"/>
        </pc:sldMkLst>
        <pc:spChg chg="mod">
          <ac:chgData name="abdelghani salhi" userId="a44d13800851dea6" providerId="LiveId" clId="{80FAA889-E246-4602-AFF2-CB47978AC01D}" dt="2026-06-03T16:05:43.754" v="9922" actId="20577"/>
          <ac:spMkLst>
            <pc:docMk/>
            <pc:sldMk cId="565609376" sldId="2134807154"/>
            <ac:spMk id="5" creationId="{6AD5B2F9-A1D9-9CD2-C4FF-FD6F7ACABFF9}"/>
          </ac:spMkLst>
        </pc:spChg>
        <pc:spChg chg="mod">
          <ac:chgData name="abdelghani salhi" userId="a44d13800851dea6" providerId="LiveId" clId="{80FAA889-E246-4602-AFF2-CB47978AC01D}" dt="2026-06-03T14:35:50.288" v="9845" actId="1036"/>
          <ac:spMkLst>
            <pc:docMk/>
            <pc:sldMk cId="565609376" sldId="2134807154"/>
            <ac:spMk id="6" creationId="{235B150F-6022-CCFB-DA8B-8252C0CEE290}"/>
          </ac:spMkLst>
        </pc:spChg>
        <pc:picChg chg="ord">
          <ac:chgData name="abdelghani salhi" userId="a44d13800851dea6" providerId="LiveId" clId="{80FAA889-E246-4602-AFF2-CB47978AC01D}" dt="2026-06-03T14:35:28.424" v="9839" actId="167"/>
          <ac:picMkLst>
            <pc:docMk/>
            <pc:sldMk cId="565609376" sldId="2134807154"/>
            <ac:picMk id="4" creationId="{88672F1B-7622-1119-BBFD-B6E2B27B5EEE}"/>
          </ac:picMkLst>
        </pc:picChg>
      </pc:sldChg>
      <pc:sldChg chg="add del">
        <pc:chgData name="abdelghani salhi" userId="a44d13800851dea6" providerId="LiveId" clId="{80FAA889-E246-4602-AFF2-CB47978AC01D}" dt="2026-06-03T14:03:39.952" v="9541" actId="47"/>
        <pc:sldMkLst>
          <pc:docMk/>
          <pc:sldMk cId="3834186418" sldId="2134807155"/>
        </pc:sldMkLst>
      </pc:sldChg>
      <pc:sldChg chg="modSp add mod">
        <pc:chgData name="abdelghani salhi" userId="a44d13800851dea6" providerId="LiveId" clId="{80FAA889-E246-4602-AFF2-CB47978AC01D}" dt="2026-06-03T14:43:10.444" v="9882" actId="1036"/>
        <pc:sldMkLst>
          <pc:docMk/>
          <pc:sldMk cId="4046144836" sldId="2134807156"/>
        </pc:sldMkLst>
        <pc:spChg chg="mod">
          <ac:chgData name="abdelghani salhi" userId="a44d13800851dea6" providerId="LiveId" clId="{80FAA889-E246-4602-AFF2-CB47978AC01D}" dt="2026-06-03T14:43:10.444" v="9882" actId="1036"/>
          <ac:spMkLst>
            <pc:docMk/>
            <pc:sldMk cId="4046144836" sldId="2134807156"/>
            <ac:spMk id="6" creationId="{0D0525AA-8FAE-A624-0F73-EEEBEE809A0A}"/>
          </ac:spMkLst>
        </pc:spChg>
        <pc:picChg chg="ord">
          <ac:chgData name="abdelghani salhi" userId="a44d13800851dea6" providerId="LiveId" clId="{80FAA889-E246-4602-AFF2-CB47978AC01D}" dt="2026-06-03T14:42:52.451" v="9872" actId="167"/>
          <ac:picMkLst>
            <pc:docMk/>
            <pc:sldMk cId="4046144836" sldId="2134807156"/>
            <ac:picMk id="4" creationId="{3D3746ED-15AE-F677-59F0-F25DA5FA300D}"/>
          </ac:picMkLst>
        </pc:picChg>
      </pc:sldChg>
      <pc:sldChg chg="addSp delSp modSp add mod">
        <pc:chgData name="abdelghani salhi" userId="a44d13800851dea6" providerId="LiveId" clId="{80FAA889-E246-4602-AFF2-CB47978AC01D}" dt="2026-06-03T14:18:34.911" v="9677" actId="20577"/>
        <pc:sldMkLst>
          <pc:docMk/>
          <pc:sldMk cId="920890871" sldId="2134807157"/>
        </pc:sldMkLst>
        <pc:spChg chg="mod">
          <ac:chgData name="abdelghani salhi" userId="a44d13800851dea6" providerId="LiveId" clId="{80FAA889-E246-4602-AFF2-CB47978AC01D}" dt="2026-06-03T14:18:34.911" v="9677" actId="20577"/>
          <ac:spMkLst>
            <pc:docMk/>
            <pc:sldMk cId="920890871" sldId="2134807157"/>
            <ac:spMk id="17" creationId="{AB411F16-9CDA-E58C-D8DB-C6A198E657F8}"/>
          </ac:spMkLst>
        </pc:spChg>
        <pc:grpChg chg="del">
          <ac:chgData name="abdelghani salhi" userId="a44d13800851dea6" providerId="LiveId" clId="{80FAA889-E246-4602-AFF2-CB47978AC01D}" dt="2026-06-03T14:17:18.824" v="9654" actId="478"/>
          <ac:grpSpMkLst>
            <pc:docMk/>
            <pc:sldMk cId="920890871" sldId="2134807157"/>
            <ac:grpSpMk id="5" creationId="{198E3D72-E1AE-003E-4D31-EB704AE44A41}"/>
          </ac:grpSpMkLst>
        </pc:grpChg>
        <pc:picChg chg="add mod">
          <ac:chgData name="abdelghani salhi" userId="a44d13800851dea6" providerId="LiveId" clId="{80FAA889-E246-4602-AFF2-CB47978AC01D}" dt="2026-06-03T14:17:40.526" v="9666" actId="14100"/>
          <ac:picMkLst>
            <pc:docMk/>
            <pc:sldMk cId="920890871" sldId="2134807157"/>
            <ac:picMk id="10" creationId="{AB5A8332-0DFF-D121-4EFB-655797791F46}"/>
          </ac:picMkLst>
        </pc:picChg>
      </pc:sldChg>
      <pc:sldChg chg="add">
        <pc:chgData name="abdelghani salhi" userId="a44d13800851dea6" providerId="LiveId" clId="{80FAA889-E246-4602-AFF2-CB47978AC01D}" dt="2026-06-03T13:58:07.952" v="9538"/>
        <pc:sldMkLst>
          <pc:docMk/>
          <pc:sldMk cId="876624402" sldId="2134807158"/>
        </pc:sldMkLst>
      </pc:sldChg>
      <pc:sldChg chg="addSp delSp modSp add mod">
        <pc:chgData name="abdelghani salhi" userId="a44d13800851dea6" providerId="LiveId" clId="{80FAA889-E246-4602-AFF2-CB47978AC01D}" dt="2026-06-03T14:19:25.408" v="9679"/>
        <pc:sldMkLst>
          <pc:docMk/>
          <pc:sldMk cId="2675802109" sldId="2134807159"/>
        </pc:sldMkLst>
        <pc:grpChg chg="del">
          <ac:chgData name="abdelghani salhi" userId="a44d13800851dea6" providerId="LiveId" clId="{80FAA889-E246-4602-AFF2-CB47978AC01D}" dt="2026-06-03T14:19:24.112" v="9678" actId="478"/>
          <ac:grpSpMkLst>
            <pc:docMk/>
            <pc:sldMk cId="2675802109" sldId="2134807159"/>
            <ac:grpSpMk id="3" creationId="{42B8AEA7-F9DE-E9B8-1EF8-E36706F1E5CB}"/>
          </ac:grpSpMkLst>
        </pc:grpChg>
        <pc:picChg chg="add mod">
          <ac:chgData name="abdelghani salhi" userId="a44d13800851dea6" providerId="LiveId" clId="{80FAA889-E246-4602-AFF2-CB47978AC01D}" dt="2026-06-03T14:19:25.408" v="9679"/>
          <ac:picMkLst>
            <pc:docMk/>
            <pc:sldMk cId="2675802109" sldId="2134807159"/>
            <ac:picMk id="2" creationId="{F74E721B-A4AA-B12C-628E-28215F2E34FF}"/>
          </ac:picMkLst>
        </pc:picChg>
      </pc:sldChg>
      <pc:sldChg chg="addSp delSp modSp add mod">
        <pc:chgData name="abdelghani salhi" userId="a44d13800851dea6" providerId="LiveId" clId="{80FAA889-E246-4602-AFF2-CB47978AC01D}" dt="2026-06-03T14:34:58.086" v="9838" actId="1035"/>
        <pc:sldMkLst>
          <pc:docMk/>
          <pc:sldMk cId="1356391495" sldId="2134807160"/>
        </pc:sldMkLst>
        <pc:spChg chg="add mod">
          <ac:chgData name="abdelghani salhi" userId="a44d13800851dea6" providerId="LiveId" clId="{80FAA889-E246-4602-AFF2-CB47978AC01D}" dt="2026-06-03T14:31:48.235" v="9807" actId="20577"/>
          <ac:spMkLst>
            <pc:docMk/>
            <pc:sldMk cId="1356391495" sldId="2134807160"/>
            <ac:spMk id="5" creationId="{C9A6A357-431C-27D3-034B-394E12D8018E}"/>
          </ac:spMkLst>
        </pc:spChg>
        <pc:spChg chg="add mod">
          <ac:chgData name="abdelghani salhi" userId="a44d13800851dea6" providerId="LiveId" clId="{80FAA889-E246-4602-AFF2-CB47978AC01D}" dt="2026-06-03T14:31:29.615" v="9795" actId="1076"/>
          <ac:spMkLst>
            <pc:docMk/>
            <pc:sldMk cId="1356391495" sldId="2134807160"/>
            <ac:spMk id="6" creationId="{DA541A8C-B93F-AF47-291A-CDB4AA409B61}"/>
          </ac:spMkLst>
        </pc:spChg>
        <pc:spChg chg="mod">
          <ac:chgData name="abdelghani salhi" userId="a44d13800851dea6" providerId="LiveId" clId="{80FAA889-E246-4602-AFF2-CB47978AC01D}" dt="2026-06-03T14:31:22.774" v="9794"/>
          <ac:spMkLst>
            <pc:docMk/>
            <pc:sldMk cId="1356391495" sldId="2134807160"/>
            <ac:spMk id="12" creationId="{A95D5CA4-9595-BC7C-08CA-21089FAE79ED}"/>
          </ac:spMkLst>
        </pc:spChg>
        <pc:spChg chg="mod">
          <ac:chgData name="abdelghani salhi" userId="a44d13800851dea6" providerId="LiveId" clId="{80FAA889-E246-4602-AFF2-CB47978AC01D}" dt="2026-06-03T14:31:22.774" v="9794"/>
          <ac:spMkLst>
            <pc:docMk/>
            <pc:sldMk cId="1356391495" sldId="2134807160"/>
            <ac:spMk id="13" creationId="{B4B6B766-5664-E0CF-59DC-339D9ED5737A}"/>
          </ac:spMkLst>
        </pc:spChg>
        <pc:spChg chg="mod">
          <ac:chgData name="abdelghani salhi" userId="a44d13800851dea6" providerId="LiveId" clId="{80FAA889-E246-4602-AFF2-CB47978AC01D}" dt="2026-06-03T14:34:58.086" v="9838" actId="1035"/>
          <ac:spMkLst>
            <pc:docMk/>
            <pc:sldMk cId="1356391495" sldId="2134807160"/>
            <ac:spMk id="14" creationId="{2D7847C8-C22C-6770-F456-421A271FF0EB}"/>
          </ac:spMkLst>
        </pc:spChg>
        <pc:spChg chg="mod">
          <ac:chgData name="abdelghani salhi" userId="a44d13800851dea6" providerId="LiveId" clId="{80FAA889-E246-4602-AFF2-CB47978AC01D}" dt="2026-06-03T14:31:22.774" v="9794"/>
          <ac:spMkLst>
            <pc:docMk/>
            <pc:sldMk cId="1356391495" sldId="2134807160"/>
            <ac:spMk id="15" creationId="{1BAA3F43-2A94-26EC-845F-99A6A5A8DE0B}"/>
          </ac:spMkLst>
        </pc:spChg>
        <pc:spChg chg="mod">
          <ac:chgData name="abdelghani salhi" userId="a44d13800851dea6" providerId="LiveId" clId="{80FAA889-E246-4602-AFF2-CB47978AC01D}" dt="2026-06-03T14:31:22.774" v="9794"/>
          <ac:spMkLst>
            <pc:docMk/>
            <pc:sldMk cId="1356391495" sldId="2134807160"/>
            <ac:spMk id="16" creationId="{7042C9AF-00E8-B69C-5775-F2452643B69E}"/>
          </ac:spMkLst>
        </pc:spChg>
        <pc:spChg chg="mod">
          <ac:chgData name="abdelghani salhi" userId="a44d13800851dea6" providerId="LiveId" clId="{80FAA889-E246-4602-AFF2-CB47978AC01D}" dt="2026-06-03T14:31:22.774" v="9794"/>
          <ac:spMkLst>
            <pc:docMk/>
            <pc:sldMk cId="1356391495" sldId="2134807160"/>
            <ac:spMk id="17" creationId="{07B33FD6-C4D0-21A1-3009-7A0A69B77777}"/>
          </ac:spMkLst>
        </pc:spChg>
        <pc:spChg chg="mod">
          <ac:chgData name="abdelghani salhi" userId="a44d13800851dea6" providerId="LiveId" clId="{80FAA889-E246-4602-AFF2-CB47978AC01D}" dt="2026-06-03T14:31:22.774" v="9794"/>
          <ac:spMkLst>
            <pc:docMk/>
            <pc:sldMk cId="1356391495" sldId="2134807160"/>
            <ac:spMk id="18" creationId="{318FD35F-665D-B7BA-2EE0-9D478ED0CD53}"/>
          </ac:spMkLst>
        </pc:spChg>
        <pc:grpChg chg="add del mod">
          <ac:chgData name="abdelghani salhi" userId="a44d13800851dea6" providerId="LiveId" clId="{80FAA889-E246-4602-AFF2-CB47978AC01D}" dt="2026-06-03T14:31:22.774" v="9794"/>
          <ac:grpSpMkLst>
            <pc:docMk/>
            <pc:sldMk cId="1356391495" sldId="2134807160"/>
            <ac:grpSpMk id="19" creationId="{5C177425-2DA0-8F53-0E0D-4F7349E5656D}"/>
          </ac:grpSpMkLst>
        </pc:grpChg>
        <pc:picChg chg="add mod ord">
          <ac:chgData name="abdelghani salhi" userId="a44d13800851dea6" providerId="LiveId" clId="{80FAA889-E246-4602-AFF2-CB47978AC01D}" dt="2026-06-03T14:22:17.435" v="9684" actId="167"/>
          <ac:picMkLst>
            <pc:docMk/>
            <pc:sldMk cId="1356391495" sldId="2134807160"/>
            <ac:picMk id="4" creationId="{190D4F5D-820A-08B8-40EF-AD5A122B04A7}"/>
          </ac:picMkLst>
        </pc:picChg>
        <pc:picChg chg="del">
          <ac:chgData name="abdelghani salhi" userId="a44d13800851dea6" providerId="LiveId" clId="{80FAA889-E246-4602-AFF2-CB47978AC01D}" dt="2026-06-03T14:22:11.184" v="9682" actId="478"/>
          <ac:picMkLst>
            <pc:docMk/>
            <pc:sldMk cId="1356391495" sldId="2134807160"/>
            <ac:picMk id="10" creationId="{C19F82BA-E3A5-6E84-6FB9-AEE29778CB4B}"/>
          </ac:picMkLst>
        </pc:picChg>
      </pc:sldChg>
      <pc:sldChg chg="modSp add mod">
        <pc:chgData name="abdelghani salhi" userId="a44d13800851dea6" providerId="LiveId" clId="{80FAA889-E246-4602-AFF2-CB47978AC01D}" dt="2026-06-03T14:04:46.981" v="9543" actId="207"/>
        <pc:sldMkLst>
          <pc:docMk/>
          <pc:sldMk cId="1175717502" sldId="2134807161"/>
        </pc:sldMkLst>
        <pc:spChg chg="mod">
          <ac:chgData name="abdelghani salhi" userId="a44d13800851dea6" providerId="LiveId" clId="{80FAA889-E246-4602-AFF2-CB47978AC01D}" dt="2026-06-03T14:04:46.981" v="9543" actId="207"/>
          <ac:spMkLst>
            <pc:docMk/>
            <pc:sldMk cId="1175717502" sldId="2134807161"/>
            <ac:spMk id="3" creationId="{C18DD638-0198-F394-85BD-5BD398E05131}"/>
          </ac:spMkLst>
        </pc:spChg>
      </pc:sldChg>
      <pc:sldChg chg="modSp add mod">
        <pc:chgData name="abdelghani salhi" userId="a44d13800851dea6" providerId="LiveId" clId="{80FAA889-E246-4602-AFF2-CB47978AC01D}" dt="2026-06-03T16:17:59.077" v="10152" actId="20577"/>
        <pc:sldMkLst>
          <pc:docMk/>
          <pc:sldMk cId="3159909646" sldId="2134807162"/>
        </pc:sldMkLst>
        <pc:spChg chg="mod">
          <ac:chgData name="abdelghani salhi" userId="a44d13800851dea6" providerId="LiveId" clId="{80FAA889-E246-4602-AFF2-CB47978AC01D}" dt="2026-06-03T16:17:59.077" v="10152" actId="20577"/>
          <ac:spMkLst>
            <pc:docMk/>
            <pc:sldMk cId="3159909646" sldId="2134807162"/>
            <ac:spMk id="6" creationId="{5CDACC41-0374-CD87-5782-601365270BA5}"/>
          </ac:spMkLst>
        </pc:spChg>
      </pc:sldChg>
      <pc:sldChg chg="addSp delSp modSp add mod">
        <pc:chgData name="abdelghani salhi" userId="a44d13800851dea6" providerId="LiveId" clId="{80FAA889-E246-4602-AFF2-CB47978AC01D}" dt="2026-06-03T16:18:20.526" v="10154"/>
        <pc:sldMkLst>
          <pc:docMk/>
          <pc:sldMk cId="192183753" sldId="2134807163"/>
        </pc:sldMkLst>
        <pc:spChg chg="del">
          <ac:chgData name="abdelghani salhi" userId="a44d13800851dea6" providerId="LiveId" clId="{80FAA889-E246-4602-AFF2-CB47978AC01D}" dt="2026-06-03T16:18:19.921" v="10153" actId="478"/>
          <ac:spMkLst>
            <pc:docMk/>
            <pc:sldMk cId="192183753" sldId="2134807163"/>
            <ac:spMk id="2" creationId="{D3C92356-C17E-F2BE-2EBC-03CBCBC150F7}"/>
          </ac:spMkLst>
        </pc:spChg>
        <pc:spChg chg="add mod">
          <ac:chgData name="abdelghani salhi" userId="a44d13800851dea6" providerId="LiveId" clId="{80FAA889-E246-4602-AFF2-CB47978AC01D}" dt="2026-06-03T16:18:20.526" v="10154"/>
          <ac:spMkLst>
            <pc:docMk/>
            <pc:sldMk cId="192183753" sldId="2134807163"/>
            <ac:spMk id="3" creationId="{EA50607F-FF7C-D67C-B12F-A12569066BF9}"/>
          </ac:spMkLst>
        </pc:spChg>
      </pc:sldChg>
      <pc:sldChg chg="addSp delSp modSp add mod">
        <pc:chgData name="abdelghani salhi" userId="a44d13800851dea6" providerId="LiveId" clId="{80FAA889-E246-4602-AFF2-CB47978AC01D}" dt="2026-06-03T16:18:25.700" v="10156"/>
        <pc:sldMkLst>
          <pc:docMk/>
          <pc:sldMk cId="379993967" sldId="2134807164"/>
        </pc:sldMkLst>
        <pc:spChg chg="del">
          <ac:chgData name="abdelghani salhi" userId="a44d13800851dea6" providerId="LiveId" clId="{80FAA889-E246-4602-AFF2-CB47978AC01D}" dt="2026-06-03T16:18:24.910" v="10155" actId="478"/>
          <ac:spMkLst>
            <pc:docMk/>
            <pc:sldMk cId="379993967" sldId="2134807164"/>
            <ac:spMk id="2" creationId="{49817D6C-DC98-0137-7CB8-AA057B64916B}"/>
          </ac:spMkLst>
        </pc:spChg>
        <pc:spChg chg="add mod">
          <ac:chgData name="abdelghani salhi" userId="a44d13800851dea6" providerId="LiveId" clId="{80FAA889-E246-4602-AFF2-CB47978AC01D}" dt="2026-06-03T16:18:25.700" v="10156"/>
          <ac:spMkLst>
            <pc:docMk/>
            <pc:sldMk cId="379993967" sldId="2134807164"/>
            <ac:spMk id="3" creationId="{D3438AAC-082A-BB82-D432-98AE5A3C7470}"/>
          </ac:spMkLst>
        </pc:spChg>
      </pc:sldChg>
      <pc:sldChg chg="add">
        <pc:chgData name="abdelghani salhi" userId="a44d13800851dea6" providerId="LiveId" clId="{80FAA889-E246-4602-AFF2-CB47978AC01D}" dt="2026-06-03T14:07:13.758" v="9544"/>
        <pc:sldMkLst>
          <pc:docMk/>
          <pc:sldMk cId="3791381117" sldId="2134807165"/>
        </pc:sldMkLst>
      </pc:sldChg>
      <pc:sldChg chg="addSp delSp modSp add mod">
        <pc:chgData name="abdelghani salhi" userId="a44d13800851dea6" providerId="LiveId" clId="{80FAA889-E246-4602-AFF2-CB47978AC01D}" dt="2026-06-03T16:18:32.603" v="10158"/>
        <pc:sldMkLst>
          <pc:docMk/>
          <pc:sldMk cId="448447703" sldId="2134807166"/>
        </pc:sldMkLst>
        <pc:spChg chg="del">
          <ac:chgData name="abdelghani salhi" userId="a44d13800851dea6" providerId="LiveId" clId="{80FAA889-E246-4602-AFF2-CB47978AC01D}" dt="2026-06-03T16:18:31.571" v="10157" actId="478"/>
          <ac:spMkLst>
            <pc:docMk/>
            <pc:sldMk cId="448447703" sldId="2134807166"/>
            <ac:spMk id="3" creationId="{288A070A-0DFA-A74F-A609-E902E6125512}"/>
          </ac:spMkLst>
        </pc:spChg>
        <pc:spChg chg="add mod">
          <ac:chgData name="abdelghani salhi" userId="a44d13800851dea6" providerId="LiveId" clId="{80FAA889-E246-4602-AFF2-CB47978AC01D}" dt="2026-06-03T16:18:32.603" v="10158"/>
          <ac:spMkLst>
            <pc:docMk/>
            <pc:sldMk cId="448447703" sldId="2134807166"/>
            <ac:spMk id="4" creationId="{2CFE2C44-79A1-D434-99D8-E800F8134168}"/>
          </ac:spMkLst>
        </pc:spChg>
      </pc:sldChg>
      <pc:sldChg chg="modSp add mod">
        <pc:chgData name="abdelghani salhi" userId="a44d13800851dea6" providerId="LiveId" clId="{80FAA889-E246-4602-AFF2-CB47978AC01D}" dt="2026-06-03T16:18:59.636" v="10166" actId="20577"/>
        <pc:sldMkLst>
          <pc:docMk/>
          <pc:sldMk cId="1738002873" sldId="2134807167"/>
        </pc:sldMkLst>
        <pc:graphicFrameChg chg="modGraphic">
          <ac:chgData name="abdelghani salhi" userId="a44d13800851dea6" providerId="LiveId" clId="{80FAA889-E246-4602-AFF2-CB47978AC01D}" dt="2026-06-03T16:18:59.636" v="10166" actId="20577"/>
          <ac:graphicFrameMkLst>
            <pc:docMk/>
            <pc:sldMk cId="1738002873" sldId="2134807167"/>
            <ac:graphicFrameMk id="2" creationId="{EF8FE84B-4A73-6273-D475-F5F22213C730}"/>
          </ac:graphicFrameMkLst>
        </pc:graphicFrameChg>
        <pc:graphicFrameChg chg="modGraphic">
          <ac:chgData name="abdelghani salhi" userId="a44d13800851dea6" providerId="LiveId" clId="{80FAA889-E246-4602-AFF2-CB47978AC01D}" dt="2026-06-03T16:18:47.888" v="10162" actId="404"/>
          <ac:graphicFrameMkLst>
            <pc:docMk/>
            <pc:sldMk cId="1738002873" sldId="2134807167"/>
            <ac:graphicFrameMk id="6" creationId="{339918BF-93A8-5F3C-81E4-5FD01FEF14A9}"/>
          </ac:graphicFrameMkLst>
        </pc:graphicFrameChg>
      </pc:sldChg>
      <pc:sldChg chg="addSp delSp modSp add mod">
        <pc:chgData name="abdelghani salhi" userId="a44d13800851dea6" providerId="LiveId" clId="{80FAA889-E246-4602-AFF2-CB47978AC01D}" dt="2026-06-03T16:19:12.134" v="10168"/>
        <pc:sldMkLst>
          <pc:docMk/>
          <pc:sldMk cId="545938503" sldId="2134807168"/>
        </pc:sldMkLst>
        <pc:graphicFrameChg chg="del">
          <ac:chgData name="abdelghani salhi" userId="a44d13800851dea6" providerId="LiveId" clId="{80FAA889-E246-4602-AFF2-CB47978AC01D}" dt="2026-06-03T16:19:11.508" v="10167" actId="478"/>
          <ac:graphicFrameMkLst>
            <pc:docMk/>
            <pc:sldMk cId="545938503" sldId="2134807168"/>
            <ac:graphicFrameMk id="2" creationId="{67441256-38F4-74E6-1072-1D80CDC51E5D}"/>
          </ac:graphicFrameMkLst>
        </pc:graphicFrameChg>
        <pc:graphicFrameChg chg="del">
          <ac:chgData name="abdelghani salhi" userId="a44d13800851dea6" providerId="LiveId" clId="{80FAA889-E246-4602-AFF2-CB47978AC01D}" dt="2026-06-03T16:19:11.508" v="10167" actId="478"/>
          <ac:graphicFrameMkLst>
            <pc:docMk/>
            <pc:sldMk cId="545938503" sldId="2134807168"/>
            <ac:graphicFrameMk id="3" creationId="{44521E76-672A-9ECB-ED6A-AC91CEDE6955}"/>
          </ac:graphicFrameMkLst>
        </pc:graphicFrameChg>
        <pc:graphicFrameChg chg="add mod">
          <ac:chgData name="abdelghani salhi" userId="a44d13800851dea6" providerId="LiveId" clId="{80FAA889-E246-4602-AFF2-CB47978AC01D}" dt="2026-06-03T16:19:12.134" v="10168"/>
          <ac:graphicFrameMkLst>
            <pc:docMk/>
            <pc:sldMk cId="545938503" sldId="2134807168"/>
            <ac:graphicFrameMk id="4" creationId="{468FACCB-EF16-3C79-F11D-544B926A4633}"/>
          </ac:graphicFrameMkLst>
        </pc:graphicFrameChg>
        <pc:graphicFrameChg chg="add mod">
          <ac:chgData name="abdelghani salhi" userId="a44d13800851dea6" providerId="LiveId" clId="{80FAA889-E246-4602-AFF2-CB47978AC01D}" dt="2026-06-03T16:19:12.134" v="10168"/>
          <ac:graphicFrameMkLst>
            <pc:docMk/>
            <pc:sldMk cId="545938503" sldId="2134807168"/>
            <ac:graphicFrameMk id="5" creationId="{3F96A344-E84C-A5F1-45FF-24B969645898}"/>
          </ac:graphicFrameMkLst>
        </pc:graphicFrameChg>
      </pc:sldChg>
      <pc:sldChg chg="add">
        <pc:chgData name="abdelghani salhi" userId="a44d13800851dea6" providerId="LiveId" clId="{80FAA889-E246-4602-AFF2-CB47978AC01D}" dt="2026-06-03T14:07:13.758" v="9544"/>
        <pc:sldMkLst>
          <pc:docMk/>
          <pc:sldMk cId="3610720636" sldId="2134807169"/>
        </pc:sldMkLst>
      </pc:sldChg>
      <pc:sldChg chg="addSp delSp modSp add mod">
        <pc:chgData name="abdelghani salhi" userId="a44d13800851dea6" providerId="LiveId" clId="{80FAA889-E246-4602-AFF2-CB47978AC01D}" dt="2026-06-03T16:19:21.814" v="10170"/>
        <pc:sldMkLst>
          <pc:docMk/>
          <pc:sldMk cId="1716241650" sldId="2134807170"/>
        </pc:sldMkLst>
        <pc:graphicFrameChg chg="del">
          <ac:chgData name="abdelghani salhi" userId="a44d13800851dea6" providerId="LiveId" clId="{80FAA889-E246-4602-AFF2-CB47978AC01D}" dt="2026-06-03T16:19:21.244" v="10169" actId="478"/>
          <ac:graphicFrameMkLst>
            <pc:docMk/>
            <pc:sldMk cId="1716241650" sldId="2134807170"/>
            <ac:graphicFrameMk id="2" creationId="{BB7A2BE0-80EB-2BD8-2A1F-B3F3EE819409}"/>
          </ac:graphicFrameMkLst>
        </pc:graphicFrameChg>
        <pc:graphicFrameChg chg="del">
          <ac:chgData name="abdelghani salhi" userId="a44d13800851dea6" providerId="LiveId" clId="{80FAA889-E246-4602-AFF2-CB47978AC01D}" dt="2026-06-03T16:19:21.244" v="10169" actId="478"/>
          <ac:graphicFrameMkLst>
            <pc:docMk/>
            <pc:sldMk cId="1716241650" sldId="2134807170"/>
            <ac:graphicFrameMk id="4" creationId="{C6CA8325-BD5B-167C-CE71-3DF9024A73D5}"/>
          </ac:graphicFrameMkLst>
        </pc:graphicFrameChg>
        <pc:graphicFrameChg chg="add mod">
          <ac:chgData name="abdelghani salhi" userId="a44d13800851dea6" providerId="LiveId" clId="{80FAA889-E246-4602-AFF2-CB47978AC01D}" dt="2026-06-03T16:19:21.814" v="10170"/>
          <ac:graphicFrameMkLst>
            <pc:docMk/>
            <pc:sldMk cId="1716241650" sldId="2134807170"/>
            <ac:graphicFrameMk id="5" creationId="{31D15450-867B-4122-A703-B400A627F6EA}"/>
          </ac:graphicFrameMkLst>
        </pc:graphicFrameChg>
        <pc:graphicFrameChg chg="add mod">
          <ac:chgData name="abdelghani salhi" userId="a44d13800851dea6" providerId="LiveId" clId="{80FAA889-E246-4602-AFF2-CB47978AC01D}" dt="2026-06-03T16:19:21.814" v="10170"/>
          <ac:graphicFrameMkLst>
            <pc:docMk/>
            <pc:sldMk cId="1716241650" sldId="2134807170"/>
            <ac:graphicFrameMk id="6" creationId="{36E75774-7395-86D4-D799-7E76B87E197C}"/>
          </ac:graphicFrameMkLst>
        </pc:graphicFrameChg>
      </pc:sldChg>
      <pc:sldChg chg="addSp delSp modSp add mod">
        <pc:chgData name="abdelghani salhi" userId="a44d13800851dea6" providerId="LiveId" clId="{80FAA889-E246-4602-AFF2-CB47978AC01D}" dt="2026-06-03T16:20:05.476" v="10196" actId="20577"/>
        <pc:sldMkLst>
          <pc:docMk/>
          <pc:sldMk cId="1320605485" sldId="2134807171"/>
        </pc:sldMkLst>
        <pc:spChg chg="mod">
          <ac:chgData name="abdelghani salhi" userId="a44d13800851dea6" providerId="LiveId" clId="{80FAA889-E246-4602-AFF2-CB47978AC01D}" dt="2026-06-03T16:20:05.476" v="10196" actId="20577"/>
          <ac:spMkLst>
            <pc:docMk/>
            <pc:sldMk cId="1320605485" sldId="2134807171"/>
            <ac:spMk id="7" creationId="{BE033356-88C3-1BF4-28C8-D00C7266EAC4}"/>
          </ac:spMkLst>
        </pc:spChg>
        <pc:spChg chg="mod">
          <ac:chgData name="abdelghani salhi" userId="a44d13800851dea6" providerId="LiveId" clId="{80FAA889-E246-4602-AFF2-CB47978AC01D}" dt="2026-06-03T16:19:42.307" v="10181" actId="20577"/>
          <ac:spMkLst>
            <pc:docMk/>
            <pc:sldMk cId="1320605485" sldId="2134807171"/>
            <ac:spMk id="8" creationId="{DAEC445D-6C38-453D-7885-85C2A4BF20EC}"/>
          </ac:spMkLst>
        </pc:spChg>
        <pc:graphicFrameChg chg="del">
          <ac:chgData name="abdelghani salhi" userId="a44d13800851dea6" providerId="LiveId" clId="{80FAA889-E246-4602-AFF2-CB47978AC01D}" dt="2026-06-03T16:19:29.278" v="10171" actId="478"/>
          <ac:graphicFrameMkLst>
            <pc:docMk/>
            <pc:sldMk cId="1320605485" sldId="2134807171"/>
            <ac:graphicFrameMk id="3" creationId="{F6629024-A329-0196-B067-3323E80B4CF9}"/>
          </ac:graphicFrameMkLst>
        </pc:graphicFrameChg>
        <pc:graphicFrameChg chg="del">
          <ac:chgData name="abdelghani salhi" userId="a44d13800851dea6" providerId="LiveId" clId="{80FAA889-E246-4602-AFF2-CB47978AC01D}" dt="2026-06-03T16:19:29.278" v="10171" actId="478"/>
          <ac:graphicFrameMkLst>
            <pc:docMk/>
            <pc:sldMk cId="1320605485" sldId="2134807171"/>
            <ac:graphicFrameMk id="4" creationId="{5F28958B-CF04-DBD0-7FC6-0E548034515A}"/>
          </ac:graphicFrameMkLst>
        </pc:graphicFrameChg>
        <pc:graphicFrameChg chg="add mod">
          <ac:chgData name="abdelghani salhi" userId="a44d13800851dea6" providerId="LiveId" clId="{80FAA889-E246-4602-AFF2-CB47978AC01D}" dt="2026-06-03T16:19:29.902" v="10172"/>
          <ac:graphicFrameMkLst>
            <pc:docMk/>
            <pc:sldMk cId="1320605485" sldId="2134807171"/>
            <ac:graphicFrameMk id="5" creationId="{0F82299E-77F3-E644-DBE3-B297141D4CF2}"/>
          </ac:graphicFrameMkLst>
        </pc:graphicFrameChg>
        <pc:graphicFrameChg chg="add mod">
          <ac:chgData name="abdelghani salhi" userId="a44d13800851dea6" providerId="LiveId" clId="{80FAA889-E246-4602-AFF2-CB47978AC01D}" dt="2026-06-03T16:19:29.902" v="10172"/>
          <ac:graphicFrameMkLst>
            <pc:docMk/>
            <pc:sldMk cId="1320605485" sldId="2134807171"/>
            <ac:graphicFrameMk id="6" creationId="{388461A2-61BD-6475-9E43-B99C1C3980CE}"/>
          </ac:graphicFrameMkLst>
        </pc:graphicFrameChg>
      </pc:sldChg>
      <pc:sldMasterChg chg="del delSldLayout">
        <pc:chgData name="abdelghani salhi" userId="a44d13800851dea6" providerId="LiveId" clId="{80FAA889-E246-4602-AFF2-CB47978AC01D}" dt="2026-06-03T13:37:56.920" v="9260"/>
        <pc:sldMasterMkLst>
          <pc:docMk/>
          <pc:sldMasterMk cId="1439380009" sldId="2147483880"/>
        </pc:sldMasterMkLst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1439380009" sldId="2147483880"/>
            <pc:sldLayoutMk cId="454152354" sldId="2147483648"/>
          </pc:sldLayoutMkLst>
        </pc:sldLayoutChg>
      </pc:sldMasterChg>
      <pc:sldMasterChg chg="del delSldLayout">
        <pc:chgData name="abdelghani salhi" userId="a44d13800851dea6" providerId="LiveId" clId="{80FAA889-E246-4602-AFF2-CB47978AC01D}" dt="2026-06-03T13:37:56.920" v="9260"/>
        <pc:sldMasterMkLst>
          <pc:docMk/>
          <pc:sldMasterMk cId="2338111798" sldId="2147483902"/>
        </pc:sldMasterMkLst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2338111798" sldId="2147483902"/>
            <pc:sldLayoutMk cId="3328104119" sldId="2147483903"/>
          </pc:sldLayoutMkLst>
        </pc:sldLayoutChg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2338111798" sldId="2147483902"/>
            <pc:sldLayoutMk cId="3359596195" sldId="2147483904"/>
          </pc:sldLayoutMkLst>
        </pc:sldLayoutChg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2338111798" sldId="2147483902"/>
            <pc:sldLayoutMk cId="459054921" sldId="2147483906"/>
          </pc:sldLayoutMkLst>
        </pc:sldLayoutChg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2338111798" sldId="2147483902"/>
            <pc:sldLayoutMk cId="3092516176" sldId="2147483907"/>
          </pc:sldLayoutMkLst>
        </pc:sldLayoutChg>
      </pc:sldMasterChg>
      <pc:sldMasterChg chg="delSldLayout modSldLayout sldLayoutOrd">
        <pc:chgData name="abdelghani salhi" userId="a44d13800851dea6" providerId="LiveId" clId="{80FAA889-E246-4602-AFF2-CB47978AC01D}" dt="2026-06-03T14:07:29.185" v="9554" actId="47"/>
        <pc:sldMasterMkLst>
          <pc:docMk/>
          <pc:sldMasterMk cId="4111352531" sldId="2147483912"/>
        </pc:sldMasterMkLst>
        <pc:sldLayoutChg chg="modSp mod ord">
          <pc:chgData name="abdelghani salhi" userId="a44d13800851dea6" providerId="LiveId" clId="{80FAA889-E246-4602-AFF2-CB47978AC01D}" dt="2026-06-03T13:37:56.937" v="9261"/>
          <pc:sldLayoutMkLst>
            <pc:docMk/>
            <pc:sldMasterMk cId="4111352531" sldId="2147483912"/>
            <pc:sldLayoutMk cId="2317824237" sldId="2147483930"/>
          </pc:sldLayoutMkLst>
          <pc:spChg chg="mod">
            <ac:chgData name="abdelghani salhi" userId="a44d13800851dea6" providerId="LiveId" clId="{80FAA889-E246-4602-AFF2-CB47978AC01D}" dt="2026-06-03T13:37:56.937" v="9261"/>
            <ac:spMkLst>
              <pc:docMk/>
              <pc:sldMasterMk cId="4111352531" sldId="2147483912"/>
              <pc:sldLayoutMk cId="2317824237" sldId="2147483930"/>
              <ac:spMk id="15" creationId="{E3E8AEAE-124E-0543-6396-66B1A1F376B3}"/>
            </ac:spMkLst>
          </pc:spChg>
        </pc:sldLayoutChg>
        <pc:sldLayoutChg chg="mod ord">
          <pc:chgData name="abdelghani salhi" userId="a44d13800851dea6" providerId="LiveId" clId="{80FAA889-E246-4602-AFF2-CB47978AC01D}" dt="2026-06-03T13:37:56.937" v="9261"/>
          <pc:sldLayoutMkLst>
            <pc:docMk/>
            <pc:sldMasterMk cId="4111352531" sldId="2147483912"/>
            <pc:sldLayoutMk cId="1936121205" sldId="2147483931"/>
          </pc:sldLayoutMkLst>
        </pc:sldLayoutChg>
        <pc:sldLayoutChg chg="mod ord">
          <pc:chgData name="abdelghani salhi" userId="a44d13800851dea6" providerId="LiveId" clId="{80FAA889-E246-4602-AFF2-CB47978AC01D}" dt="2026-06-03T13:37:56.937" v="9261"/>
          <pc:sldLayoutMkLst>
            <pc:docMk/>
            <pc:sldMasterMk cId="4111352531" sldId="2147483912"/>
            <pc:sldLayoutMk cId="2782954626" sldId="2147483933"/>
          </pc:sldLayoutMkLst>
        </pc:sldLayoutChg>
        <pc:sldLayoutChg chg="modSp mod ord">
          <pc:chgData name="abdelghani salhi" userId="a44d13800851dea6" providerId="LiveId" clId="{80FAA889-E246-4602-AFF2-CB47978AC01D}" dt="2026-06-03T13:37:56.937" v="9261"/>
          <pc:sldLayoutMkLst>
            <pc:docMk/>
            <pc:sldMasterMk cId="4111352531" sldId="2147483912"/>
            <pc:sldLayoutMk cId="98200302" sldId="2147483942"/>
          </pc:sldLayoutMkLst>
          <pc:spChg chg="mod">
            <ac:chgData name="abdelghani salhi" userId="a44d13800851dea6" providerId="LiveId" clId="{80FAA889-E246-4602-AFF2-CB47978AC01D}" dt="2026-06-03T13:37:56.937" v="9261"/>
            <ac:spMkLst>
              <pc:docMk/>
              <pc:sldMasterMk cId="4111352531" sldId="2147483912"/>
              <pc:sldLayoutMk cId="98200302" sldId="2147483942"/>
              <ac:spMk id="15" creationId="{E3E8AEAE-124E-0543-6396-66B1A1F376B3}"/>
            </ac:spMkLst>
          </pc:spChg>
        </pc:sldLayoutChg>
        <pc:sldLayoutChg chg="mod ord">
          <pc:chgData name="abdelghani salhi" userId="a44d13800851dea6" providerId="LiveId" clId="{80FAA889-E246-4602-AFF2-CB47978AC01D}" dt="2026-06-03T13:37:56.937" v="9261"/>
          <pc:sldLayoutMkLst>
            <pc:docMk/>
            <pc:sldMasterMk cId="4111352531" sldId="2147483912"/>
            <pc:sldLayoutMk cId="320821774" sldId="2147483943"/>
          </pc:sldLayoutMkLst>
        </pc:sldLayoutChg>
        <pc:sldLayoutChg chg="mod ord">
          <pc:chgData name="abdelghani salhi" userId="a44d13800851dea6" providerId="LiveId" clId="{80FAA889-E246-4602-AFF2-CB47978AC01D}" dt="2026-06-03T13:37:56.937" v="9261"/>
          <pc:sldLayoutMkLst>
            <pc:docMk/>
            <pc:sldMasterMk cId="4111352531" sldId="2147483912"/>
            <pc:sldLayoutMk cId="1754433959" sldId="2147483944"/>
          </pc:sldLayoutMkLst>
        </pc:sldLayoutChg>
        <pc:sldLayoutChg chg="modSp mod ord">
          <pc:chgData name="abdelghani salhi" userId="a44d13800851dea6" providerId="LiveId" clId="{80FAA889-E246-4602-AFF2-CB47978AC01D}" dt="2026-06-03T13:37:56.937" v="9261"/>
          <pc:sldLayoutMkLst>
            <pc:docMk/>
            <pc:sldMasterMk cId="4111352531" sldId="2147483912"/>
            <pc:sldLayoutMk cId="2983442911" sldId="2147483945"/>
          </pc:sldLayoutMkLst>
          <pc:spChg chg="mod">
            <ac:chgData name="abdelghani salhi" userId="a44d13800851dea6" providerId="LiveId" clId="{80FAA889-E246-4602-AFF2-CB47978AC01D}" dt="2026-06-03T13:37:56.937" v="9261"/>
            <ac:spMkLst>
              <pc:docMk/>
              <pc:sldMasterMk cId="4111352531" sldId="2147483912"/>
              <pc:sldLayoutMk cId="2983442911" sldId="2147483945"/>
              <ac:spMk id="4" creationId="{C8391F29-5347-1197-51B1-705CF6A71981}"/>
            </ac:spMkLst>
          </pc:spChg>
          <pc:spChg chg="mod">
            <ac:chgData name="abdelghani salhi" userId="a44d13800851dea6" providerId="LiveId" clId="{80FAA889-E246-4602-AFF2-CB47978AC01D}" dt="2026-06-03T13:37:56.937" v="9261"/>
            <ac:spMkLst>
              <pc:docMk/>
              <pc:sldMasterMk cId="4111352531" sldId="2147483912"/>
              <pc:sldLayoutMk cId="2983442911" sldId="2147483945"/>
              <ac:spMk id="5" creationId="{ECDE83C8-B88B-DE6F-CD71-EC5691F95126}"/>
            </ac:spMkLst>
          </pc:spChg>
          <pc:spChg chg="mod">
            <ac:chgData name="abdelghani salhi" userId="a44d13800851dea6" providerId="LiveId" clId="{80FAA889-E246-4602-AFF2-CB47978AC01D}" dt="2026-06-03T13:37:56.937" v="9261"/>
            <ac:spMkLst>
              <pc:docMk/>
              <pc:sldMasterMk cId="4111352531" sldId="2147483912"/>
              <pc:sldLayoutMk cId="2983442911" sldId="2147483945"/>
              <ac:spMk id="6" creationId="{C1C16659-5936-FC97-79ED-A29CBD9A09E2}"/>
            </ac:spMkLst>
          </pc:spChg>
        </pc:sldLayoutChg>
        <pc:sldLayoutChg chg="del mod ord">
          <pc:chgData name="abdelghani salhi" userId="a44d13800851dea6" providerId="LiveId" clId="{80FAA889-E246-4602-AFF2-CB47978AC01D}" dt="2026-06-03T14:07:29.185" v="9554" actId="47"/>
          <pc:sldLayoutMkLst>
            <pc:docMk/>
            <pc:sldMasterMk cId="4111352531" sldId="2147483912"/>
            <pc:sldLayoutMk cId="603312686" sldId="2147483946"/>
          </pc:sldLayoutMkLst>
        </pc:sldLayoutChg>
      </pc:sldMasterChg>
      <pc:sldMasterChg chg="del delSldLayout">
        <pc:chgData name="abdelghani salhi" userId="a44d13800851dea6" providerId="LiveId" clId="{80FAA889-E246-4602-AFF2-CB47978AC01D}" dt="2026-06-03T13:37:56.920" v="9260"/>
        <pc:sldMasterMkLst>
          <pc:docMk/>
          <pc:sldMasterMk cId="1312452110" sldId="2147483923"/>
        </pc:sldMasterMkLst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1312452110" sldId="2147483923"/>
            <pc:sldLayoutMk cId="923567095" sldId="2147483924"/>
          </pc:sldLayoutMkLst>
        </pc:sldLayoutChg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1312452110" sldId="2147483923"/>
            <pc:sldLayoutMk cId="3445379353" sldId="2147483925"/>
          </pc:sldLayoutMkLst>
        </pc:sldLayoutChg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1312452110" sldId="2147483923"/>
            <pc:sldLayoutMk cId="3206993723" sldId="2147483926"/>
          </pc:sldLayoutMkLst>
        </pc:sldLayoutChg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1312452110" sldId="2147483923"/>
            <pc:sldLayoutMk cId="218481622" sldId="2147483927"/>
          </pc:sldLayoutMkLst>
        </pc:sldLayoutChg>
        <pc:sldLayoutChg chg="del">
          <pc:chgData name="abdelghani salhi" userId="a44d13800851dea6" providerId="LiveId" clId="{80FAA889-E246-4602-AFF2-CB47978AC01D}" dt="2026-06-03T13:37:56.920" v="9260"/>
          <pc:sldLayoutMkLst>
            <pc:docMk/>
            <pc:sldMasterMk cId="1312452110" sldId="2147483923"/>
            <pc:sldLayoutMk cId="2451477843" sldId="2147483928"/>
          </pc:sldLayoutMkLst>
        </pc:sldLayoutChg>
      </pc:sldMasterChg>
      <pc:sldMasterChg chg="del sldLayoutOrd">
        <pc:chgData name="abdelghani salhi" userId="a44d13800851dea6" providerId="LiveId" clId="{80FAA889-E246-4602-AFF2-CB47978AC01D}" dt="2026-06-03T13:37:56.947" v="9262"/>
        <pc:sldMasterMkLst>
          <pc:docMk/>
          <pc:sldMasterMk cId="1777032723" sldId="2147483929"/>
        </pc:sldMasterMkLst>
      </pc:sldMasterChg>
      <pc:sldMasterChg chg="del sldLayoutOrd">
        <pc:chgData name="abdelghani salhi" userId="a44d13800851dea6" providerId="LiveId" clId="{80FAA889-E246-4602-AFF2-CB47978AC01D}" dt="2026-06-03T13:37:56.947" v="9262"/>
        <pc:sldMasterMkLst>
          <pc:docMk/>
          <pc:sldMasterMk cId="2151110616" sldId="2147483941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03/06/2026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0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1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33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42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60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25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30" r:id="rId4"/>
    <p:sldLayoutId id="2147483931" r:id="rId5"/>
    <p:sldLayoutId id="2147483933" r:id="rId6"/>
    <p:sldLayoutId id="2147483942" r:id="rId7"/>
    <p:sldLayoutId id="2147483943" r:id="rId8"/>
    <p:sldLayoutId id="2147483944" r:id="rId9"/>
    <p:sldLayoutId id="214748394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9" r:id="rId2"/>
    <p:sldLayoutId id="2147483922" r:id="rId3"/>
    <p:sldLayoutId id="2147483940" r:id="rId4"/>
    <p:sldLayoutId id="2147483947" r:id="rId5"/>
    <p:sldLayoutId id="214748394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mp4"/><Relationship Id="rId7" Type="http://schemas.openxmlformats.org/officeDocument/2006/relationships/image" Target="../media/image18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18.gif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1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1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5.mp4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5.mp4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7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8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5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حَلُّ مَسائلِ تَحَوُّلٍ مِن خُطوَتَين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بِالْأَعْمِدَةِ</a:t>
            </a:r>
            <a:endParaRPr lang="fr-MA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الثَّاني 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(2)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7B556D-3D90-D471-FE22-068029772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348" y="2440387"/>
            <a:ext cx="6035304" cy="407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75392"/>
            <a:ext cx="6242750" cy="670198"/>
            <a:chOff x="1581863" y="2475762"/>
            <a:chExt cx="6242750" cy="670198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0157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31573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75762"/>
              <a:ext cx="533987" cy="598182"/>
              <a:chOff x="924143" y="3489597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489597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68216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4766260"/>
            <a:ext cx="5915073" cy="656743"/>
            <a:chOff x="1589361" y="4686332"/>
            <a:chExt cx="5915073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 و6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  <p:sp>
        <p:nvSpPr>
          <p:cNvPr id="29" name="Oval 81">
            <a:extLst>
              <a:ext uri="{FF2B5EF4-FFF2-40B4-BE49-F238E27FC236}">
                <a16:creationId xmlns:a16="http://schemas.microsoft.com/office/drawing/2014/main" id="{DBEA5FBD-2C9E-87C2-6486-E22A80FDBD37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3309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5" name="Rectangle: Rounded Corners 55">
            <a:extLst>
              <a:ext uri="{FF2B5EF4-FFF2-40B4-BE49-F238E27FC236}">
                <a16:creationId xmlns:a16="http://schemas.microsoft.com/office/drawing/2014/main" id="{C39533AB-3915-7553-79C6-3E86D5AABBF4}"/>
              </a:ext>
            </a:extLst>
          </p:cNvPr>
          <p:cNvSpPr/>
          <p:nvPr/>
        </p:nvSpPr>
        <p:spPr>
          <a:xfrm>
            <a:off x="1900512" y="3355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7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59358F02-F521-739E-3C33-993E2BCB3243}"/>
              </a:ext>
            </a:extLst>
          </p:cNvPr>
          <p:cNvSpPr>
            <a:spLocks noChangeAspect="1"/>
          </p:cNvSpPr>
          <p:nvPr/>
        </p:nvSpPr>
        <p:spPr>
          <a:xfrm>
            <a:off x="7228492" y="3348122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6" name="Oval 81">
            <a:extLst>
              <a:ext uri="{FF2B5EF4-FFF2-40B4-BE49-F238E27FC236}">
                <a16:creationId xmlns:a16="http://schemas.microsoft.com/office/drawing/2014/main" id="{8BAB9C87-5FE1-177A-4604-10D2064F7AD1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324178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38" name="Groupe 4">
            <a:extLst>
              <a:ext uri="{FF2B5EF4-FFF2-40B4-BE49-F238E27FC236}">
                <a16:creationId xmlns:a16="http://schemas.microsoft.com/office/drawing/2014/main" id="{FD244F52-99DE-A349-682B-EFD7EEFB1C41}"/>
              </a:ext>
            </a:extLst>
          </p:cNvPr>
          <p:cNvGrpSpPr/>
          <p:nvPr/>
        </p:nvGrpSpPr>
        <p:grpSpPr>
          <a:xfrm>
            <a:off x="1670196" y="3343445"/>
            <a:ext cx="533987" cy="598182"/>
            <a:chOff x="924143" y="3511073"/>
            <a:chExt cx="614494" cy="688367"/>
          </a:xfrm>
        </p:grpSpPr>
        <p:pic>
          <p:nvPicPr>
            <p:cNvPr id="39" name="Image 8">
              <a:extLst>
                <a:ext uri="{FF2B5EF4-FFF2-40B4-BE49-F238E27FC236}">
                  <a16:creationId xmlns:a16="http://schemas.microsoft.com/office/drawing/2014/main" id="{10DC2710-9439-2A21-0B4B-9DC156441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0" name="ZoneTexte 19">
              <a:extLst>
                <a:ext uri="{FF2B5EF4-FFF2-40B4-BE49-F238E27FC236}">
                  <a16:creationId xmlns:a16="http://schemas.microsoft.com/office/drawing/2014/main" id="{C710567E-5A0B-E136-9B43-4CDECD70A630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54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045219"/>
            <a:ext cx="6205216" cy="1303571"/>
            <a:chOff x="1589361" y="4686332"/>
            <a:chExt cx="6205216" cy="1303571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8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5431316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  <p:sp>
        <p:nvSpPr>
          <p:cNvPr id="37" name="Oval 81">
            <a:extLst>
              <a:ext uri="{FF2B5EF4-FFF2-40B4-BE49-F238E27FC236}">
                <a16:creationId xmlns:a16="http://schemas.microsoft.com/office/drawing/2014/main" id="{02649003-F955-A796-5F96-F33B63285312}"/>
              </a:ext>
            </a:extLst>
          </p:cNvPr>
          <p:cNvSpPr>
            <a:spLocks noChangeAspect="1"/>
          </p:cNvSpPr>
          <p:nvPr/>
        </p:nvSpPr>
        <p:spPr>
          <a:xfrm>
            <a:off x="7228492" y="406916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670391" y="3135455"/>
            <a:ext cx="6564862" cy="17631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421242" y="3272537"/>
            <a:ext cx="649702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قِراءَةِ وَتَفْسيرِ الرُّسومِ الْبَيانِيَّةِ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بِالأَعْمِدَةِ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مَسائِلَ بِاسْتِثْمارِ الرُّسومِ الْبَيَانِيَةِ بِالأَعمِدَةِ؛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إِنْشاءِ مِبْيانٍ بِالْأَعْمِدَةِ انْطِلاقاً مِنْ مُعْطَياتِ جَدْوَلٍ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مَسائِلَ مِن خُطْوَتَينِ لِلْبَحْثِ عَنْ التَّحَوُّلِ.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7D5AE136-1B44-12A9-698B-F2155DB4C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346" y="1966034"/>
            <a:ext cx="2931168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D186F4-B0AC-5E8A-C14F-6C3073D8B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205" y="1966034"/>
            <a:ext cx="2924141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CCF4DE-32D2-1CE9-85A1-AB06BDFFC413}"/>
              </a:ext>
            </a:extLst>
          </p:cNvPr>
          <p:cNvSpPr/>
          <p:nvPr/>
        </p:nvSpPr>
        <p:spPr>
          <a:xfrm>
            <a:off x="1702675" y="4866207"/>
            <a:ext cx="2543504" cy="324000"/>
          </a:xfrm>
          <a:prstGeom prst="roundRect">
            <a:avLst/>
          </a:prstGeom>
          <a:solidFill>
            <a:srgbClr val="FF2525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74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بالتوزيع. دوّنوا النتيجة فقط في دفاتركم.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529AA02-928E-5F18-0EFE-CA29FFF74E3D}"/>
              </a:ext>
            </a:extLst>
          </p:cNvPr>
          <p:cNvGrpSpPr/>
          <p:nvPr/>
        </p:nvGrpSpPr>
        <p:grpSpPr>
          <a:xfrm>
            <a:off x="1581931" y="2895553"/>
            <a:ext cx="5597012" cy="1600173"/>
            <a:chOff x="1581931" y="2895553"/>
            <a:chExt cx="5597012" cy="160017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1921AD5-3176-F974-6954-F37A1EEEA040}"/>
                </a:ext>
              </a:extLst>
            </p:cNvPr>
            <p:cNvGrpSpPr/>
            <p:nvPr/>
          </p:nvGrpSpPr>
          <p:grpSpPr>
            <a:xfrm>
              <a:off x="1581931" y="3429000"/>
              <a:ext cx="5597012" cy="613155"/>
              <a:chOff x="1581931" y="2616985"/>
              <a:chExt cx="5597012" cy="613155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FE8EC36-9FFE-6BC1-DC34-E3A98359CB37}"/>
                  </a:ext>
                </a:extLst>
              </p:cNvPr>
              <p:cNvSpPr/>
              <p:nvPr/>
            </p:nvSpPr>
            <p:spPr>
              <a:xfrm>
                <a:off x="1848630" y="2616985"/>
                <a:ext cx="4396721" cy="564279"/>
              </a:xfrm>
              <a:prstGeom prst="roundRect">
                <a:avLst/>
              </a:prstGeom>
              <a:solidFill>
                <a:srgbClr val="FFEFB9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3EEC354-2DDD-0730-627C-2C069E64FD5A}"/>
                  </a:ext>
                </a:extLst>
              </p:cNvPr>
              <p:cNvSpPr txBox="1"/>
              <p:nvPr/>
            </p:nvSpPr>
            <p:spPr>
              <a:xfrm>
                <a:off x="2326930" y="2637496"/>
                <a:ext cx="36623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× </a:t>
                </a:r>
                <a:r>
                  <a:rPr lang="fr-FR" sz="2800" b="1" dirty="0">
                    <a:solidFill>
                      <a:srgbClr val="00B050"/>
                    </a:solidFill>
                    <a:latin typeface="Aptos" panose="02110004020202020204"/>
                  </a:rPr>
                  <a:t>2</a:t>
                </a:r>
                <a:r>
                  <a:rPr lang="fr-FR" sz="2800" b="1" dirty="0">
                    <a:solidFill>
                      <a:srgbClr val="0070C0"/>
                    </a:solidFill>
                    <a:latin typeface="Aptos" panose="02110004020202020204"/>
                  </a:rPr>
                  <a:t>1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100 +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 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105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ED6C027-0D08-0EF6-9603-D1094FD01DA0}"/>
                  </a:ext>
                </a:extLst>
              </p:cNvPr>
              <p:cNvSpPr/>
              <p:nvPr/>
            </p:nvSpPr>
            <p:spPr>
              <a:xfrm>
                <a:off x="1581931" y="2647817"/>
                <a:ext cx="518787" cy="50823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2FDAD17-E160-8610-99FB-7B9539A7868F}"/>
                  </a:ext>
                </a:extLst>
              </p:cNvPr>
              <p:cNvSpPr txBox="1"/>
              <p:nvPr/>
            </p:nvSpPr>
            <p:spPr>
              <a:xfrm>
                <a:off x="1641888" y="2661727"/>
                <a:ext cx="3754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023F1B6-9208-F418-F161-218457461693}"/>
                  </a:ext>
                </a:extLst>
              </p:cNvPr>
              <p:cNvSpPr txBox="1"/>
              <p:nvPr/>
            </p:nvSpPr>
            <p:spPr>
              <a:xfrm>
                <a:off x="4896465" y="2768475"/>
                <a:ext cx="22824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مِ</a:t>
                </a: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ثالٌ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: 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Flèche : courbe vers le bas 3">
              <a:extLst>
                <a:ext uri="{FF2B5EF4-FFF2-40B4-BE49-F238E27FC236}">
                  <a16:creationId xmlns:a16="http://schemas.microsoft.com/office/drawing/2014/main" id="{0DFB54E4-7F73-9EF1-BEE9-CF9E3E336A96}"/>
                </a:ext>
              </a:extLst>
            </p:cNvPr>
            <p:cNvSpPr/>
            <p:nvPr/>
          </p:nvSpPr>
          <p:spPr>
            <a:xfrm>
              <a:off x="2496312" y="2895553"/>
              <a:ext cx="612648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" name="Flèche : courbe vers le bas 6">
              <a:extLst>
                <a:ext uri="{FF2B5EF4-FFF2-40B4-BE49-F238E27FC236}">
                  <a16:creationId xmlns:a16="http://schemas.microsoft.com/office/drawing/2014/main" id="{85AA14E4-2C26-AA17-9F87-4FCC79758E1B}"/>
                </a:ext>
              </a:extLst>
            </p:cNvPr>
            <p:cNvSpPr/>
            <p:nvPr/>
          </p:nvSpPr>
          <p:spPr>
            <a:xfrm flipV="1">
              <a:off x="2496312" y="3931447"/>
              <a:ext cx="822960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9" name="Connecteur : en angle 8">
              <a:extLst>
                <a:ext uri="{FF2B5EF4-FFF2-40B4-BE49-F238E27FC236}">
                  <a16:creationId xmlns:a16="http://schemas.microsoft.com/office/drawing/2014/main" id="{3D23DB85-089A-8E9E-A362-ECBF83463B72}"/>
                </a:ext>
              </a:extLst>
            </p:cNvPr>
            <p:cNvCxnSpPr>
              <a:cxnSpLocks/>
              <a:stCxn id="4" idx="0"/>
              <a:endCxn id="3" idx="0"/>
            </p:cNvCxnSpPr>
            <p:nvPr/>
          </p:nvCxnSpPr>
          <p:spPr>
            <a:xfrm rot="16200000" flipH="1">
              <a:off x="3093011" y="2585511"/>
              <a:ext cx="540000" cy="1188000"/>
            </a:xfrm>
            <a:prstGeom prst="bentConnector3">
              <a:avLst>
                <a:gd name="adj1" fmla="val -41267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Connecteur : en angle 18">
              <a:extLst>
                <a:ext uri="{FF2B5EF4-FFF2-40B4-BE49-F238E27FC236}">
                  <a16:creationId xmlns:a16="http://schemas.microsoft.com/office/drawing/2014/main" id="{010AEDB1-68C1-3676-28B8-3D072BD8478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573777" y="3343726"/>
              <a:ext cx="504000" cy="1800000"/>
            </a:xfrm>
            <a:prstGeom prst="bentConnector3">
              <a:avLst>
                <a:gd name="adj1" fmla="val -43710"/>
              </a:avLst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0931B7B-32AE-CED7-50A0-21EBA91D23AC}"/>
              </a:ext>
            </a:extLst>
          </p:cNvPr>
          <p:cNvSpPr txBox="1"/>
          <p:nvPr/>
        </p:nvSpPr>
        <p:spPr>
          <a:xfrm>
            <a:off x="2679192" y="2258568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5 × 20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75C6EB-B35F-8231-6521-A4D66605CCB7}"/>
              </a:ext>
            </a:extLst>
          </p:cNvPr>
          <p:cNvSpPr txBox="1"/>
          <p:nvPr/>
        </p:nvSpPr>
        <p:spPr>
          <a:xfrm>
            <a:off x="3155852" y="4677777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5 × 1 </a:t>
            </a:r>
          </a:p>
        </p:txBody>
      </p:sp>
    </p:spTree>
    <p:extLst>
      <p:ext uri="{BB962C8B-B14F-4D97-AF65-F5344CB8AC3E}">
        <p14:creationId xmlns:p14="http://schemas.microsoft.com/office/powerpoint/2010/main" val="218298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A6B87D-1CB5-6422-9465-AE92804F13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248" y="3032137"/>
            <a:ext cx="8302061" cy="8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A53AB1F1-4EC2-3148-C014-BA0D5FE1F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8" y="3032137"/>
            <a:ext cx="8302061" cy="88330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33DA84-44C1-366E-9E26-5FA0B55F6F66}"/>
              </a:ext>
            </a:extLst>
          </p:cNvPr>
          <p:cNvGrpSpPr/>
          <p:nvPr/>
        </p:nvGrpSpPr>
        <p:grpSpPr>
          <a:xfrm>
            <a:off x="1637277" y="3110942"/>
            <a:ext cx="6777451" cy="732735"/>
            <a:chOff x="1637277" y="3110942"/>
            <a:chExt cx="6777451" cy="7327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83A740-4DC4-2C40-9187-875C8F3FD216}"/>
                </a:ext>
              </a:extLst>
            </p:cNvPr>
            <p:cNvSpPr>
              <a:spLocks/>
            </p:cNvSpPr>
            <p:nvPr/>
          </p:nvSpPr>
          <p:spPr>
            <a:xfrm>
              <a:off x="1646431" y="311094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89232-0492-1857-241B-1CB320ACD145}"/>
                </a:ext>
              </a:extLst>
            </p:cNvPr>
            <p:cNvSpPr>
              <a:spLocks/>
            </p:cNvSpPr>
            <p:nvPr/>
          </p:nvSpPr>
          <p:spPr>
            <a:xfrm>
              <a:off x="3692572" y="3110944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98C1D1-283E-1934-C303-465E0BD647D2}"/>
                </a:ext>
              </a:extLst>
            </p:cNvPr>
            <p:cNvSpPr>
              <a:spLocks/>
            </p:cNvSpPr>
            <p:nvPr/>
          </p:nvSpPr>
          <p:spPr>
            <a:xfrm>
              <a:off x="5768209" y="312077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AB6F0E-9B30-216D-0C9B-62649510DD70}"/>
                </a:ext>
              </a:extLst>
            </p:cNvPr>
            <p:cNvSpPr>
              <a:spLocks/>
            </p:cNvSpPr>
            <p:nvPr/>
          </p:nvSpPr>
          <p:spPr>
            <a:xfrm>
              <a:off x="7842490" y="3110942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B1203D-73C8-3E01-9F69-2E446B486E18}"/>
                </a:ext>
              </a:extLst>
            </p:cNvPr>
            <p:cNvSpPr>
              <a:spLocks/>
            </p:cNvSpPr>
            <p:nvPr/>
          </p:nvSpPr>
          <p:spPr>
            <a:xfrm>
              <a:off x="1637277" y="349341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D2277B7-84AC-B5DA-315F-FCF6F66B7847}"/>
                </a:ext>
              </a:extLst>
            </p:cNvPr>
            <p:cNvSpPr>
              <a:spLocks/>
            </p:cNvSpPr>
            <p:nvPr/>
          </p:nvSpPr>
          <p:spPr>
            <a:xfrm>
              <a:off x="3697813" y="349341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8553EB-A4B5-424D-A1F6-5D2177B365ED}"/>
                </a:ext>
              </a:extLst>
            </p:cNvPr>
            <p:cNvSpPr>
              <a:spLocks/>
            </p:cNvSpPr>
            <p:nvPr/>
          </p:nvSpPr>
          <p:spPr>
            <a:xfrm>
              <a:off x="5768181" y="350324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9D8A42-EDCC-9A47-8E24-C553DA9F8F2A}"/>
                </a:ext>
              </a:extLst>
            </p:cNvPr>
            <p:cNvSpPr>
              <a:spLocks/>
            </p:cNvSpPr>
            <p:nvPr/>
          </p:nvSpPr>
          <p:spPr>
            <a:xfrm>
              <a:off x="7858213" y="3493413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48563"/>
            <a:ext cx="753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208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59977" y="3458505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10326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185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06694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252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10004" y="3468337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496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86815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450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88996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252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88888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756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52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أكملوا، في المنزل، النشاط الأخير من الصفحة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5390C8E-428A-939A-E1C1-46D715ED5226}"/>
              </a:ext>
            </a:extLst>
          </p:cNvPr>
          <p:cNvGrpSpPr/>
          <p:nvPr/>
        </p:nvGrpSpPr>
        <p:grpSpPr>
          <a:xfrm>
            <a:off x="317240" y="2920476"/>
            <a:ext cx="8307253" cy="1691239"/>
            <a:chOff x="317240" y="2920476"/>
            <a:chExt cx="8307253" cy="169123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6D86CA2-AAE3-A080-206F-851EC36AF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240" y="2920476"/>
              <a:ext cx="8307253" cy="16912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CF500-6CBA-A492-E693-CE77F1458FE1}"/>
                </a:ext>
              </a:extLst>
            </p:cNvPr>
            <p:cNvSpPr/>
            <p:nvPr/>
          </p:nvSpPr>
          <p:spPr>
            <a:xfrm>
              <a:off x="317240" y="2920476"/>
              <a:ext cx="3041780" cy="5085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04457" y="2144743"/>
            <a:ext cx="3146783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5 و6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949918" y="2211886"/>
            <a:ext cx="602538" cy="56232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اَلْمِبْيانُ بِالْأَعْمِدَةِ: قِراءَةٌ وَتَأْويلٌ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A045A-E6C5-1C46-51EB-907B8C76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F61A7B-825A-1383-6414-65F0A62AB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EC4627-FF52-220D-E226-34048CAA7BB0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D44BB7-A84E-B579-BF68-51B69E07ED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07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ادرسوا المبيان، جانبه، ثم حددوا، على ألواحكم، أجوبة الأسئلة التالية: لديكم 3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D51B93-0EF8-67F4-59D8-24CFFDEC6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7" y="1724390"/>
            <a:ext cx="7624551" cy="4849850"/>
          </a:xfrm>
          <a:prstGeom prst="roundRect">
            <a:avLst>
              <a:gd name="adj" fmla="val 4358"/>
            </a:avLst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ليحدد العنصر الأول ... الثاني... الثالث 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3E2D71-B7CC-EF8A-08A5-15A3913E2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7" y="1724390"/>
            <a:ext cx="7624551" cy="4849850"/>
          </a:xfrm>
          <a:prstGeom prst="roundRect">
            <a:avLst>
              <a:gd name="adj" fmla="val 4358"/>
            </a:avLst>
          </a:prstGeom>
        </p:spPr>
      </p:pic>
    </p:spTree>
    <p:extLst>
      <p:ext uri="{BB962C8B-B14F-4D97-AF65-F5344CB8AC3E}">
        <p14:creationId xmlns:p14="http://schemas.microsoft.com/office/powerpoint/2010/main" val="270096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85BD41-FDAC-C49F-47AF-3677C5E3C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7" y="1724390"/>
            <a:ext cx="7624551" cy="4849850"/>
          </a:xfrm>
          <a:prstGeom prst="roundRect">
            <a:avLst>
              <a:gd name="adj" fmla="val 4358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AF6ECD-EBAB-C9C2-1238-550952126D89}"/>
              </a:ext>
            </a:extLst>
          </p:cNvPr>
          <p:cNvSpPr txBox="1"/>
          <p:nvPr/>
        </p:nvSpPr>
        <p:spPr>
          <a:xfrm>
            <a:off x="5305777" y="2551289"/>
            <a:ext cx="12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11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C98271-2BED-66A1-E69B-74DAB6F07CCE}"/>
              </a:ext>
            </a:extLst>
          </p:cNvPr>
          <p:cNvSpPr txBox="1"/>
          <p:nvPr/>
        </p:nvSpPr>
        <p:spPr>
          <a:xfrm>
            <a:off x="4357511" y="3378188"/>
            <a:ext cx="3459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اَلْأناناسُ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8522BC-B0AF-5BB9-444A-ACBE3D5FBAB0}"/>
              </a:ext>
            </a:extLst>
          </p:cNvPr>
          <p:cNvSpPr txBox="1"/>
          <p:nvPr/>
        </p:nvSpPr>
        <p:spPr>
          <a:xfrm>
            <a:off x="4640717" y="4565151"/>
            <a:ext cx="2764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9 – 5 = 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47A3DA-BD40-98E0-2ED6-DE65FB9B7655}"/>
              </a:ext>
            </a:extLst>
          </p:cNvPr>
          <p:cNvSpPr txBox="1"/>
          <p:nvPr/>
        </p:nvSpPr>
        <p:spPr>
          <a:xfrm>
            <a:off x="4154144" y="5808087"/>
            <a:ext cx="4527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9+12+11+10+5+8 = 55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87B20E6-E95A-2CEB-2CED-D72C2F4FE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1626692"/>
            <a:ext cx="7368982" cy="496964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2D6728-3EF9-FDAB-2CB9-E9DCB59E63D7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143.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E8B7FA-6CA4-2A0A-0C5B-1A8F2188D697}"/>
              </a:ext>
            </a:extLst>
          </p:cNvPr>
          <p:cNvSpPr/>
          <p:nvPr/>
        </p:nvSpPr>
        <p:spPr>
          <a:xfrm>
            <a:off x="998376" y="4111513"/>
            <a:ext cx="2901826" cy="2177320"/>
          </a:xfrm>
          <a:prstGeom prst="roundRect">
            <a:avLst>
              <a:gd name="adj" fmla="val 38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7A493-9C92-7729-4AAF-812779E46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F7174E9-8AA5-0A82-6878-BE00DF4A9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858" y="1626691"/>
            <a:ext cx="6663488" cy="4974717"/>
          </a:xfrm>
          <a:prstGeom prst="roundRect">
            <a:avLst>
              <a:gd name="adj" fmla="val 3538"/>
            </a:avLst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690EFE-135E-C7DD-3DA6-047195F52E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00" y="4229881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2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F923-85D5-396B-FB57-27C9F0D6A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B65B05-4E09-B3F4-D185-2AB05B1710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3E09D1-0D1D-EF1B-E5EC-46ABF640CBC1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5022FE3B-8CEE-EB96-AA25-BACA88FC01E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2552E18F-9608-BF55-4514-8BEB8813F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4D0A73-37BF-C187-7A18-CC6885A500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6827BBF7-88A6-FAE3-FEFE-FB4A2D44C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858" y="1626691"/>
            <a:ext cx="6663488" cy="4974717"/>
          </a:xfrm>
          <a:prstGeom prst="roundRect">
            <a:avLst>
              <a:gd name="adj" fmla="val 3538"/>
            </a:avLst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864D276-DABE-F3B9-0778-2ACD3C67908B}"/>
              </a:ext>
            </a:extLst>
          </p:cNvPr>
          <p:cNvSpPr txBox="1"/>
          <p:nvPr/>
        </p:nvSpPr>
        <p:spPr>
          <a:xfrm>
            <a:off x="4842588" y="3326359"/>
            <a:ext cx="235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النَّجَاحُ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35B045-9B3A-C79D-6EBC-5235A113FFDC}"/>
              </a:ext>
            </a:extLst>
          </p:cNvPr>
          <p:cNvSpPr txBox="1"/>
          <p:nvPr/>
        </p:nvSpPr>
        <p:spPr>
          <a:xfrm>
            <a:off x="4920343" y="3971323"/>
            <a:ext cx="235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30 نقطة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9962B5-A932-B1E2-1CAD-F3D338176F7A}"/>
              </a:ext>
            </a:extLst>
          </p:cNvPr>
          <p:cNvSpPr txBox="1"/>
          <p:nvPr/>
        </p:nvSpPr>
        <p:spPr>
          <a:xfrm>
            <a:off x="4842588" y="4963883"/>
            <a:ext cx="235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40 – 25 = 15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17E2188-76F6-B167-70B9-939E436C071E}"/>
              </a:ext>
            </a:extLst>
          </p:cNvPr>
          <p:cNvSpPr txBox="1"/>
          <p:nvPr/>
        </p:nvSpPr>
        <p:spPr>
          <a:xfrm>
            <a:off x="4572000" y="5901823"/>
            <a:ext cx="235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40 – 35 = 5</a:t>
            </a:r>
          </a:p>
        </p:txBody>
      </p:sp>
    </p:spTree>
    <p:extLst>
      <p:ext uri="{BB962C8B-B14F-4D97-AF65-F5344CB8AC3E}">
        <p14:creationId xmlns:p14="http://schemas.microsoft.com/office/powerpoint/2010/main" val="6845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7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867565" y="2259349"/>
            <a:ext cx="602538" cy="56232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تَحْويلُ جَدْوَلٍ إِلى مِبْيانِ بِالْأَعْمِدَةِ</a:t>
            </a: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33135-FD7D-0757-A2CC-E09BC6D75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50D353-7541-440B-5504-BCDCD6C1B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8DD638-0198-F394-85BD-5BD398E05131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46812D-C39A-4113-3E47-2E4ED4AC40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7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بيانات الجدول التالي إلى مبيان بالأعمدة، ثم أجيبوا عن الأسئلة: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5289B68-110E-4EF4-5F61-C27759988F94}"/>
              </a:ext>
            </a:extLst>
          </p:cNvPr>
          <p:cNvGrpSpPr>
            <a:grpSpLocks noChangeAspect="1"/>
          </p:cNvGrpSpPr>
          <p:nvPr/>
        </p:nvGrpSpPr>
        <p:grpSpPr>
          <a:xfrm>
            <a:off x="304801" y="1102453"/>
            <a:ext cx="550444" cy="616619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E3A366D-5D7E-9073-E549-7FEA00216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21639BF-A533-8855-7086-15CA2E07C7F4}"/>
                </a:ext>
              </a:extLst>
            </p:cNvPr>
            <p:cNvSpPr txBox="1"/>
            <p:nvPr/>
          </p:nvSpPr>
          <p:spPr>
            <a:xfrm>
              <a:off x="1033224" y="4173281"/>
              <a:ext cx="445646" cy="343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600" b="1" dirty="0">
                  <a:solidFill>
                    <a:srgbClr val="33878B"/>
                  </a:solidFill>
                </a:rPr>
                <a:t>5</a:t>
              </a:r>
              <a:endParaRPr lang="fr-FR" sz="16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B5A8332-0DFF-D121-4EFB-655797791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34" y="1786702"/>
            <a:ext cx="7221074" cy="4766650"/>
          </a:xfrm>
          <a:prstGeom prst="roundRect">
            <a:avLst>
              <a:gd name="adj" fmla="val 3356"/>
            </a:avLst>
          </a:prstGeom>
        </p:spPr>
      </p:pic>
    </p:spTree>
    <p:extLst>
      <p:ext uri="{BB962C8B-B14F-4D97-AF65-F5344CB8AC3E}">
        <p14:creationId xmlns:p14="http://schemas.microsoft.com/office/powerpoint/2010/main" val="92089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62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ليحدد العنصر الأول ... العنصر الثاني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العنصر  الثالث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6505FD-82B2-806B-FA4B-82234BA8B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74E721B-A4AA-B12C-628E-28215F2E3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34" y="1786702"/>
            <a:ext cx="7221074" cy="4766650"/>
          </a:xfrm>
          <a:prstGeom prst="roundRect">
            <a:avLst>
              <a:gd name="adj" fmla="val 3356"/>
            </a:avLst>
          </a:prstGeom>
        </p:spPr>
      </p:pic>
    </p:spTree>
    <p:extLst>
      <p:ext uri="{BB962C8B-B14F-4D97-AF65-F5344CB8AC3E}">
        <p14:creationId xmlns:p14="http://schemas.microsoft.com/office/powerpoint/2010/main" val="267580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90D4F5D-820A-08B8-40EF-AD5A122B0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34" y="1786702"/>
            <a:ext cx="7221074" cy="4766650"/>
          </a:xfrm>
          <a:prstGeom prst="roundRect">
            <a:avLst>
              <a:gd name="adj" fmla="val 3356"/>
            </a:avLst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177425-2DA0-8F53-0E0D-4F7349E5656D}"/>
              </a:ext>
            </a:extLst>
          </p:cNvPr>
          <p:cNvGrpSpPr/>
          <p:nvPr/>
        </p:nvGrpSpPr>
        <p:grpSpPr>
          <a:xfrm>
            <a:off x="966169" y="2589141"/>
            <a:ext cx="6936039" cy="3951911"/>
            <a:chOff x="966169" y="2589141"/>
            <a:chExt cx="6936039" cy="395191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5D5CA4-9595-BC7C-08CA-21089FAE79ED}"/>
                </a:ext>
              </a:extLst>
            </p:cNvPr>
            <p:cNvSpPr/>
            <p:nvPr/>
          </p:nvSpPr>
          <p:spPr>
            <a:xfrm>
              <a:off x="966169" y="2589141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rgbClr val="C00000"/>
                  </a:solidFill>
                </a:rPr>
                <a:t>وسائل النقل المستعملة من طرف تلامذة المستوى الثالث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4B6B766-5664-E0CF-59DC-339D9ED5737A}"/>
                </a:ext>
              </a:extLst>
            </p:cNvPr>
            <p:cNvSpPr/>
            <p:nvPr/>
          </p:nvSpPr>
          <p:spPr>
            <a:xfrm>
              <a:off x="4759980" y="4281543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المشي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7847C8-C22C-6770-F456-421A271FF0EB}"/>
                </a:ext>
              </a:extLst>
            </p:cNvPr>
            <p:cNvSpPr/>
            <p:nvPr/>
          </p:nvSpPr>
          <p:spPr>
            <a:xfrm>
              <a:off x="1032723" y="6204721"/>
              <a:ext cx="6869485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60 –  (10 + 5 + 15 + 25 ) = 5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AA3F43-2A94-26EC-845F-99A6A5A8DE0B}"/>
                </a:ext>
              </a:extLst>
            </p:cNvPr>
            <p:cNvSpPr/>
            <p:nvPr/>
          </p:nvSpPr>
          <p:spPr>
            <a:xfrm>
              <a:off x="1060356" y="5010539"/>
              <a:ext cx="619200" cy="494173"/>
            </a:xfrm>
            <a:prstGeom prst="rect">
              <a:avLst/>
            </a:prstGeom>
            <a:solidFill>
              <a:schemeClr val="accent6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042C9AF-00E8-B69C-5775-F2452643B69E}"/>
                </a:ext>
              </a:extLst>
            </p:cNvPr>
            <p:cNvSpPr/>
            <p:nvPr/>
          </p:nvSpPr>
          <p:spPr>
            <a:xfrm>
              <a:off x="1818689" y="5262815"/>
              <a:ext cx="612000" cy="232553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7B33FD6-C4D0-21A1-3009-7A0A69B77777}"/>
                </a:ext>
              </a:extLst>
            </p:cNvPr>
            <p:cNvSpPr/>
            <p:nvPr/>
          </p:nvSpPr>
          <p:spPr>
            <a:xfrm>
              <a:off x="2579775" y="4758612"/>
              <a:ext cx="612000" cy="761488"/>
            </a:xfrm>
            <a:prstGeom prst="rect">
              <a:avLst/>
            </a:prstGeom>
            <a:solidFill>
              <a:srgbClr val="00B0F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18FD35F-665D-B7BA-2EE0-9D478ED0CD53}"/>
                </a:ext>
              </a:extLst>
            </p:cNvPr>
            <p:cNvSpPr/>
            <p:nvPr/>
          </p:nvSpPr>
          <p:spPr>
            <a:xfrm>
              <a:off x="3330908" y="4262881"/>
              <a:ext cx="612000" cy="1260000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9A6A357-431C-27D3-034B-394E12D8018E}"/>
                </a:ext>
              </a:extLst>
            </p:cNvPr>
            <p:cNvSpPr/>
            <p:nvPr/>
          </p:nvSpPr>
          <p:spPr>
            <a:xfrm>
              <a:off x="4759980" y="5370997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15 – 10 = 5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541A8C-B93F-AF47-291A-CDB4AA409B61}"/>
                </a:ext>
              </a:extLst>
            </p:cNvPr>
            <p:cNvSpPr/>
            <p:nvPr/>
          </p:nvSpPr>
          <p:spPr>
            <a:xfrm>
              <a:off x="2358908" y="5523051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المشي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639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E4A61-40EE-F788-82FC-37F4EF63E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8672F1B-7622-1119-BBFD-B6E2B27B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1738472"/>
            <a:ext cx="7203233" cy="485786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E1065B-C7B0-AD83-D3F8-D61CABF5AB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D5B2F9-A1D9-9CD2-C4FF-FD6F7ACABFF9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143.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35B150F-6022-CCFB-DA8B-8252C0CEE290}"/>
              </a:ext>
            </a:extLst>
          </p:cNvPr>
          <p:cNvSpPr/>
          <p:nvPr/>
        </p:nvSpPr>
        <p:spPr>
          <a:xfrm>
            <a:off x="970384" y="2099390"/>
            <a:ext cx="2864504" cy="2080725"/>
          </a:xfrm>
          <a:prstGeom prst="roundRect">
            <a:avLst>
              <a:gd name="adj" fmla="val 538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0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7790-8CB7-E766-D3DA-70F0A6346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CF0B757-31EE-D443-2D20-B55C8FA15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686" y="1834639"/>
            <a:ext cx="6412804" cy="47351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3303BA-812D-80B3-BC30-7E819E26B7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2865A1-5511-0A6E-8413-FA183B3BE890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CB46815A-C0CB-9087-F0C1-8B8FDB0526E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C41CA5CE-ECD9-ADCB-0039-F785DE010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31C7E7F-F50D-AC07-4D67-FC8A1E640E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C8B5552-501C-748A-47A2-E389FDAA3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037" y="4430204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4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ABBD9-916E-7E25-9BB6-896E024B0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5F6B126-4D0C-1899-BF31-92D6DF7EF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89" y="1598698"/>
            <a:ext cx="6782918" cy="5008386"/>
          </a:xfrm>
          <a:prstGeom prst="roundRect">
            <a:avLst>
              <a:gd name="adj" fmla="val 3626"/>
            </a:avLst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6E6F2-861A-0993-4971-6E4D2A900F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987DA9D-AF93-76EF-3BB1-09F400715AAA}"/>
              </a:ext>
            </a:extLst>
          </p:cNvPr>
          <p:cNvGrpSpPr/>
          <p:nvPr/>
        </p:nvGrpSpPr>
        <p:grpSpPr>
          <a:xfrm>
            <a:off x="946836" y="3657601"/>
            <a:ext cx="6762862" cy="2855190"/>
            <a:chOff x="946836" y="3657601"/>
            <a:chExt cx="6762862" cy="285519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F8D68E2-5EEA-222D-FC3C-2170FE138774}"/>
                </a:ext>
              </a:extLst>
            </p:cNvPr>
            <p:cNvSpPr/>
            <p:nvPr/>
          </p:nvSpPr>
          <p:spPr>
            <a:xfrm>
              <a:off x="4491627" y="4361055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الأربعاء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7FBA167-B165-4868-C8E7-A1DA06BEDBC1}"/>
                </a:ext>
              </a:extLst>
            </p:cNvPr>
            <p:cNvSpPr/>
            <p:nvPr/>
          </p:nvSpPr>
          <p:spPr>
            <a:xfrm>
              <a:off x="4071377" y="6176460"/>
              <a:ext cx="363832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30 × 60 = 1800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E70E4A-8A88-5DF4-7915-ACFD4578C980}"/>
                </a:ext>
              </a:extLst>
            </p:cNvPr>
            <p:cNvSpPr/>
            <p:nvPr/>
          </p:nvSpPr>
          <p:spPr>
            <a:xfrm>
              <a:off x="1942718" y="3657601"/>
              <a:ext cx="576000" cy="2373954"/>
            </a:xfrm>
            <a:prstGeom prst="rect">
              <a:avLst/>
            </a:prstGeom>
            <a:solidFill>
              <a:schemeClr val="accent6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6690CC-76F4-758C-ABAC-0FE73D3B2711}"/>
                </a:ext>
              </a:extLst>
            </p:cNvPr>
            <p:cNvSpPr/>
            <p:nvPr/>
          </p:nvSpPr>
          <p:spPr>
            <a:xfrm>
              <a:off x="3372473" y="4361055"/>
              <a:ext cx="576000" cy="1670499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47FD168-7EB0-F597-9BA7-95BD89BF95C9}"/>
                </a:ext>
              </a:extLst>
            </p:cNvPr>
            <p:cNvSpPr/>
            <p:nvPr/>
          </p:nvSpPr>
          <p:spPr>
            <a:xfrm>
              <a:off x="1233824" y="4131425"/>
              <a:ext cx="576000" cy="1900129"/>
            </a:xfrm>
            <a:prstGeom prst="rect">
              <a:avLst/>
            </a:prstGeom>
            <a:solidFill>
              <a:srgbClr val="00B0F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6BE2E8-2887-45B7-C086-238BF5A14A71}"/>
                </a:ext>
              </a:extLst>
            </p:cNvPr>
            <p:cNvSpPr/>
            <p:nvPr/>
          </p:nvSpPr>
          <p:spPr>
            <a:xfrm>
              <a:off x="2659926" y="4613563"/>
              <a:ext cx="576000" cy="1424820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39236F2-F858-FCC4-58E3-445CB52E3A9C}"/>
                </a:ext>
              </a:extLst>
            </p:cNvPr>
            <p:cNvSpPr/>
            <p:nvPr/>
          </p:nvSpPr>
          <p:spPr>
            <a:xfrm>
              <a:off x="3470976" y="5114722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50 – 35 = 15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A712DA2-E544-9668-6A5D-B915D7620C54}"/>
                </a:ext>
              </a:extLst>
            </p:cNvPr>
            <p:cNvSpPr/>
            <p:nvPr/>
          </p:nvSpPr>
          <p:spPr>
            <a:xfrm>
              <a:off x="2391190" y="6094791"/>
              <a:ext cx="111947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</a:rPr>
                <a:t>الأربعاء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E05641B-9440-A4BC-9CDE-A68DB6C69EA1}"/>
                </a:ext>
              </a:extLst>
            </p:cNvPr>
            <p:cNvSpPr/>
            <p:nvPr/>
          </p:nvSpPr>
          <p:spPr>
            <a:xfrm>
              <a:off x="3119977" y="6077675"/>
              <a:ext cx="111947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</a:rPr>
                <a:t>الخميس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C84C821-C0F4-D3EA-E4B7-32F917C40C8C}"/>
                </a:ext>
              </a:extLst>
            </p:cNvPr>
            <p:cNvSpPr/>
            <p:nvPr/>
          </p:nvSpPr>
          <p:spPr>
            <a:xfrm>
              <a:off x="1636112" y="6089718"/>
              <a:ext cx="111947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</a:rPr>
                <a:t>الثلاثاء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0003C2-1DF0-24ED-7A09-CBE0F7CBD5BC}"/>
                </a:ext>
              </a:extLst>
            </p:cNvPr>
            <p:cNvSpPr/>
            <p:nvPr/>
          </p:nvSpPr>
          <p:spPr>
            <a:xfrm>
              <a:off x="946836" y="6073396"/>
              <a:ext cx="111947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</a:rPr>
                <a:t>الإثنين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48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DC6BD-B8AD-E6BE-A292-232CCF189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E261F82-BE95-02C2-10AF-CDBA6DDDECF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BA798D5-1944-B3C0-341B-766C4D3E7C6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1ADC200-7293-1F36-137B-FA04CEC909A2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4F2896C-D1A8-1F3C-E6CB-3A62C751EAEE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FEF7E86-03D3-8288-2A46-61111F2E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6D8D165-DC11-677C-6ED8-96DD0321E8AD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8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F396C9D-62B6-3FB5-483C-10CA8DA6C4DF}"/>
              </a:ext>
            </a:extLst>
          </p:cNvPr>
          <p:cNvSpPr>
            <a:spLocks noChangeAspect="1"/>
          </p:cNvSpPr>
          <p:nvPr/>
        </p:nvSpPr>
        <p:spPr>
          <a:xfrm>
            <a:off x="5804965" y="2244435"/>
            <a:ext cx="602538" cy="580947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93C2A8-8FB1-5D4D-CD3F-E85F61189077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مَسائلِ تَحَوُّلٍ مِن خُطوَتَين</a:t>
            </a:r>
          </a:p>
        </p:txBody>
      </p:sp>
    </p:spTree>
    <p:extLst>
      <p:ext uri="{BB962C8B-B14F-4D97-AF65-F5344CB8AC3E}">
        <p14:creationId xmlns:p14="http://schemas.microsoft.com/office/powerpoint/2010/main" val="7952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DACC41-0374-CD87-5782-601365270BA5}"/>
              </a:ext>
            </a:extLst>
          </p:cNvPr>
          <p:cNvSpPr txBox="1"/>
          <p:nvPr/>
        </p:nvSpPr>
        <p:spPr>
          <a:xfrm>
            <a:off x="325822" y="2599810"/>
            <a:ext cx="8271639" cy="174906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198 دِرهَماً، أعطَت 50 مِنها لِأَخيها، واقْتَنَت بَضائِعَ بِمَبلَغِ 75 دِرهَماً. ما الْمَبْلَغُ الَّذي أَصْبَحَ مَعَ سَميرَةُ؟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0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50607F-FF7C-D67C-B12F-A12569066BF9}"/>
              </a:ext>
            </a:extLst>
          </p:cNvPr>
          <p:cNvSpPr txBox="1"/>
          <p:nvPr/>
        </p:nvSpPr>
        <p:spPr>
          <a:xfrm>
            <a:off x="325822" y="2599810"/>
            <a:ext cx="8271639" cy="174906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198 دِرهَماً، أعطَت 50 مِنها لِأَخيها، واقْتَنَت بَضائِعَ بِمَبلَغِ 75 دِرهَماً. ما الْمَبْلَغُ الَّذي أَصْبَحَ مَعَ سَميرَةُ؟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هذه المسألة.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438AAC-082A-BB82-D432-98AE5A3C7470}"/>
              </a:ext>
            </a:extLst>
          </p:cNvPr>
          <p:cNvSpPr txBox="1"/>
          <p:nvPr/>
        </p:nvSpPr>
        <p:spPr>
          <a:xfrm>
            <a:off x="325822" y="2599810"/>
            <a:ext cx="8271639" cy="174906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198 دِرهَماً، أعطَت 50 مِنها لِأَخيها، واقْتَنَت بَضائِعَ بِمَبلَغِ 75 دِرهَماً. ما الْمَبْلَغُ الَّذي أَصْبَحَ مَعَ سَميرَةُ؟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9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379138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معطيات المسألة على نموذج الأشرطة؟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FE2C44-79A1-D434-99D8-E800F8134168}"/>
              </a:ext>
            </a:extLst>
          </p:cNvPr>
          <p:cNvSpPr txBox="1"/>
          <p:nvPr/>
        </p:nvSpPr>
        <p:spPr>
          <a:xfrm>
            <a:off x="325822" y="2599810"/>
            <a:ext cx="8271639" cy="1749061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198 دِرهَماً، أعطَت 50 مِنها لِأَخيها، واقْتَنَت بَضائِعَ بِمَبلَغِ 75 دِرهَماً. ما الْمَبْلَغُ الَّذي أَصْبَحَ مَعَ سَميرَةُ؟</a:t>
            </a:r>
            <a:endParaRPr lang="ar-MA" sz="3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4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F8FE84B-4A73-6273-D475-F5F22213C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106647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39918BF-93A8-5F3C-81E4-5FD01FEF1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025370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00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الأولى للمسألة.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68FACCB-EF16-3C79-F11D-544B926A4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73473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F96A344-E84C-A5F1-45FF-24B969645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11070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93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361072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الأولى لحل المسألة؟</a:t>
            </a:r>
            <a:endParaRPr lang="ar-MA" b="1" noProof="0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1D15450-867B-4122-A703-B400A627F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73473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6E75774-7395-86D4-D799-7E76B87E1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11070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24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896B-C6B6-124D-D365-F0131AFD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E033356-88C3-1BF4-28C8-D00C7266EAC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المتساوية الأولى لحل المسألة هي: 125 = 75 + 50 .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EAAE7D-7133-92E1-8E83-5B772C2F3B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EC445D-6C38-453D-7885-85C2A4BF20EC}"/>
              </a:ext>
            </a:extLst>
          </p:cNvPr>
          <p:cNvSpPr txBox="1"/>
          <p:nvPr/>
        </p:nvSpPr>
        <p:spPr>
          <a:xfrm>
            <a:off x="2879834" y="535763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50</a:t>
            </a:r>
            <a:r>
              <a:rPr lang="en-US" sz="3600" b="1" dirty="0">
                <a:solidFill>
                  <a:srgbClr val="C00000"/>
                </a:solidFill>
              </a:rPr>
              <a:t> + 75 = 125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F82299E-77F3-E644-DBE3-B297141D4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73473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8461A2-61BD-6475-9E43-B99C1C398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11070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60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62B8-2DA0-2DBC-2C11-2B64A829F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B5912CC-FDBB-C37C-7874-B449D5B07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746228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1599A1-1807-E29F-7FE4-67BE63E919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D080F75-58DA-A05C-72FE-D160F2E375CB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</a:t>
            </a: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المتساوية الثانية لحل للمسألة.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4E9547-D6EC-73D9-5532-78B7E9A1ACD5}"/>
              </a:ext>
            </a:extLst>
          </p:cNvPr>
          <p:cNvSpPr/>
          <p:nvPr/>
        </p:nvSpPr>
        <p:spPr>
          <a:xfrm>
            <a:off x="2242168" y="3501736"/>
            <a:ext cx="2890941" cy="716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125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7857E98-FD62-60BF-CAB7-B6DA75EFD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105182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72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E7797-6664-3A4A-33F4-7EC41A723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2F0764-D347-FBFE-75E1-5B174A114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4A542F-D6FF-737C-5386-F449DD6FE9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547746-7945-F9E0-3A0F-9C895C98CF4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63370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9D87E-854C-391D-5320-096A7A760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0D0F6B-CA90-1F33-5A73-776806654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5EB9661-7836-2509-9E1D-777A069E166C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الثانية لحل المسألة؟</a:t>
            </a:r>
            <a:endParaRPr lang="ar-MA" b="1" noProof="0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704DB49-D67E-F103-2C0F-76A7435177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342810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0D249ED-4A27-F3D5-57AB-8780F582BC2F}"/>
              </a:ext>
            </a:extLst>
          </p:cNvPr>
          <p:cNvSpPr/>
          <p:nvPr/>
        </p:nvSpPr>
        <p:spPr>
          <a:xfrm>
            <a:off x="2242168" y="3501736"/>
            <a:ext cx="2890941" cy="716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125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A713466-0F68-A8C7-DE57-DE603A00E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973287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04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B2887-6A35-A102-D859-A3853ABD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2A2A6E7-75C5-CBD2-13B0-329A05CD511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المتساوية الثانية لحل المسألة هي: 73 = 125 - 198.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A89A49-CAB8-7EE6-1756-8DC23DF4CA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C91F44-E5BF-8370-BB93-7DB922668560}"/>
              </a:ext>
            </a:extLst>
          </p:cNvPr>
          <p:cNvSpPr txBox="1"/>
          <p:nvPr/>
        </p:nvSpPr>
        <p:spPr>
          <a:xfrm>
            <a:off x="2879834" y="535763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198</a:t>
            </a:r>
            <a:r>
              <a:rPr lang="en-US" sz="3600" b="1" dirty="0">
                <a:solidFill>
                  <a:srgbClr val="C00000"/>
                </a:solidFill>
              </a:rPr>
              <a:t> - 125 = 73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5AE5576-ADDC-7860-8073-D218E9D19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342810"/>
              </p:ext>
            </p:extLst>
          </p:nvPr>
        </p:nvGraphicFramePr>
        <p:xfrm>
          <a:off x="2242169" y="3501736"/>
          <a:ext cx="4324886" cy="71697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2353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72866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  <a:gridCol w="1428483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7169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FC9EEB5-4AA6-77DD-A12F-5E1E3202B6DB}"/>
              </a:ext>
            </a:extLst>
          </p:cNvPr>
          <p:cNvSpPr/>
          <p:nvPr/>
        </p:nvSpPr>
        <p:spPr>
          <a:xfrm>
            <a:off x="2242168" y="3501736"/>
            <a:ext cx="2890941" cy="716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125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E27DF337-D8E0-BDC1-2B08-D2B3772630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973287"/>
              </p:ext>
            </p:extLst>
          </p:nvPr>
        </p:nvGraphicFramePr>
        <p:xfrm>
          <a:off x="2242168" y="2639291"/>
          <a:ext cx="4324878" cy="7897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324878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789709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</a:t>
                      </a:r>
                      <a:endParaRPr lang="ar-MA" sz="40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FC5A2-3C04-D06C-D124-336F128B8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D3746ED-15AE-F677-59F0-F25DA5FA3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1738472"/>
            <a:ext cx="7203233" cy="485786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ECC154-E3D0-A710-ECB4-0A35DF7110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2A9731-FE4E-FA71-0942-9D9A9AEBCA8E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142.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0525AA-8FAE-A624-0F73-EEEBEE809A0A}"/>
              </a:ext>
            </a:extLst>
          </p:cNvPr>
          <p:cNvSpPr/>
          <p:nvPr/>
        </p:nvSpPr>
        <p:spPr>
          <a:xfrm>
            <a:off x="4725338" y="5159830"/>
            <a:ext cx="2864504" cy="1166325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14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5BC5-49B2-F6A2-B3ED-5394A9E6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2689CF-C0E9-11FF-D579-4C2934F63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307" y="2544240"/>
            <a:ext cx="7558518" cy="3079396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433E09-2AB2-9CD6-FBB0-9E45C02C32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418D242-319A-2AB6-E0A5-C481AE50FA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906E-24C5-F9EC-E7BE-2FAC1D3B2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FC6BF6-50CF-F87F-234C-7CA6D43DA62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FDE0F31-D7A2-F225-2B03-FD90904D5242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2D0E18-E09B-EB30-0F44-FB81C38861D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0" name="Image 11">
              <a:extLst>
                <a:ext uri="{FF2B5EF4-FFF2-40B4-BE49-F238E27FC236}">
                  <a16:creationId xmlns:a16="http://schemas.microsoft.com/office/drawing/2014/main" id="{95A1C433-1221-196C-F6C5-E0194089C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2">
              <a:extLst>
                <a:ext uri="{FF2B5EF4-FFF2-40B4-BE49-F238E27FC236}">
                  <a16:creationId xmlns:a16="http://schemas.microsoft.com/office/drawing/2014/main" id="{7D754B7B-11EE-3124-0F09-EE05A7659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65F3503-52BC-CFAB-AE5D-A10464145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49" y="2544240"/>
            <a:ext cx="8313576" cy="338701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FE5824-46C1-FEC9-7AEC-900DA0454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374721"/>
              </p:ext>
            </p:extLst>
          </p:nvPr>
        </p:nvGraphicFramePr>
        <p:xfrm>
          <a:off x="753341" y="4204194"/>
          <a:ext cx="2634095" cy="579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6928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1364815">
                  <a:extLst>
                    <a:ext uri="{9D8B030D-6E8A-4147-A177-3AD203B41FA5}">
                      <a16:colId xmlns:a16="http://schemas.microsoft.com/office/drawing/2014/main" val="2900284954"/>
                    </a:ext>
                  </a:extLst>
                </a:gridCol>
              </a:tblGrid>
              <a:tr h="3886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964AD3E-D9A7-0092-0298-E11F9C597082}"/>
              </a:ext>
            </a:extLst>
          </p:cNvPr>
          <p:cNvSpPr/>
          <p:nvPr/>
        </p:nvSpPr>
        <p:spPr>
          <a:xfrm>
            <a:off x="3736662" y="4619119"/>
            <a:ext cx="5125743" cy="579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C00000"/>
                </a:solidFill>
              </a:rPr>
              <a:t>30 – 12 = 18  ;  18 + 20 = 38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972439B-C75A-9739-6EDA-B3E48E13E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482776"/>
              </p:ext>
            </p:extLst>
          </p:nvPr>
        </p:nvGraphicFramePr>
        <p:xfrm>
          <a:off x="753341" y="3625074"/>
          <a:ext cx="2634095" cy="579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34095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ar-MA" sz="320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ar-MA" sz="3600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8768DA-32C5-D203-C7AE-717573D79E5E}"/>
              </a:ext>
            </a:extLst>
          </p:cNvPr>
          <p:cNvGrpSpPr/>
          <p:nvPr/>
        </p:nvGrpSpPr>
        <p:grpSpPr>
          <a:xfrm>
            <a:off x="753341" y="5036009"/>
            <a:ext cx="2670447" cy="1147938"/>
            <a:chOff x="753341" y="5036009"/>
            <a:chExt cx="2670447" cy="11479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F64561-4F20-B091-105A-54E48FC57725}"/>
                </a:ext>
              </a:extLst>
            </p:cNvPr>
            <p:cNvSpPr/>
            <p:nvPr/>
          </p:nvSpPr>
          <p:spPr>
            <a:xfrm>
              <a:off x="2021013" y="5604827"/>
              <a:ext cx="1402775" cy="579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</a:rPr>
                <a:t>20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C7AFEC-2B45-2A41-6446-8B17D242E80A}"/>
                </a:ext>
              </a:extLst>
            </p:cNvPr>
            <p:cNvSpPr/>
            <p:nvPr/>
          </p:nvSpPr>
          <p:spPr>
            <a:xfrm>
              <a:off x="753341" y="5604827"/>
              <a:ext cx="1267672" cy="579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</a:rPr>
                <a:t>18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E678C7-69BD-CE5B-1AF1-FA0BE5DB07AB}"/>
                </a:ext>
              </a:extLst>
            </p:cNvPr>
            <p:cNvSpPr/>
            <p:nvPr/>
          </p:nvSpPr>
          <p:spPr>
            <a:xfrm>
              <a:off x="753341" y="5036009"/>
              <a:ext cx="2670447" cy="579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</a:rPr>
                <a:t>?</a:t>
              </a:r>
              <a:endParaRPr lang="fr-FR" sz="3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BB62A-CAD6-1FE8-A9FE-E04D01CAC983}"/>
              </a:ext>
            </a:extLst>
          </p:cNvPr>
          <p:cNvSpPr/>
          <p:nvPr/>
        </p:nvSpPr>
        <p:spPr>
          <a:xfrm>
            <a:off x="3887880" y="5429078"/>
            <a:ext cx="5125743" cy="579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لدى يوسف الآن 38 برتقالة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8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270232-0829-ED96-B2D5-BC0DE3322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1701148"/>
            <a:ext cx="7203233" cy="4857861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142 و143.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888FC-E7D7-F159-35B7-CD9A5B426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3847BF-41E5-330A-75BA-919FB4DE573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15521</TotalTime>
  <Words>948</Words>
  <Application>Microsoft Office PowerPoint</Application>
  <PresentationFormat>Affichage à l'écran (4:3)</PresentationFormat>
  <Paragraphs>234</Paragraphs>
  <Slides>54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54</vt:i4>
      </vt:variant>
    </vt:vector>
  </HeadingPairs>
  <TitlesOfParts>
    <vt:vector size="68" baseType="lpstr">
      <vt:lpstr>Calibri</vt:lpstr>
      <vt:lpstr>Effra CC Arbc</vt:lpstr>
      <vt:lpstr>Aptos Display</vt:lpstr>
      <vt:lpstr>Wingdings</vt:lpstr>
      <vt:lpstr>Dosis</vt:lpstr>
      <vt:lpstr>DengXian</vt:lpstr>
      <vt:lpstr>Aptos</vt:lpstr>
      <vt:lpstr>Arial</vt:lpstr>
      <vt:lpstr>Chalkboard</vt:lpstr>
      <vt:lpstr>2_Conception personnalisée</vt:lpstr>
      <vt:lpstr>Page d'entree</vt:lpstr>
      <vt:lpstr>2_Page d'entree</vt:lpstr>
      <vt:lpstr>4_Conception personnalisée</vt:lpstr>
      <vt:lpstr>2_partie 1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HASSAN.OULHOU</dc:creator>
  <cp:lastModifiedBy>ES- SALHI ABDELGHANI</cp:lastModifiedBy>
  <cp:revision>11</cp:revision>
  <cp:lastPrinted>2025-08-13T10:11:39Z</cp:lastPrinted>
  <dcterms:created xsi:type="dcterms:W3CDTF">2025-08-01T12:31:49Z</dcterms:created>
  <dcterms:modified xsi:type="dcterms:W3CDTF">2026-06-03T17:18:00Z</dcterms:modified>
</cp:coreProperties>
</file>