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0" r:id="rId1"/>
    <p:sldMasterId id="2147483905" r:id="rId2"/>
    <p:sldMasterId id="2147483910" r:id="rId3"/>
  </p:sldMasterIdLst>
  <p:notesMasterIdLst>
    <p:notesMasterId r:id="rId56"/>
  </p:notesMasterIdLst>
  <p:handoutMasterIdLst>
    <p:handoutMasterId r:id="rId57"/>
  </p:handoutMasterIdLst>
  <p:sldIdLst>
    <p:sldId id="735" r:id="rId4"/>
    <p:sldId id="828" r:id="rId5"/>
    <p:sldId id="835" r:id="rId6"/>
    <p:sldId id="2134806719" r:id="rId7"/>
    <p:sldId id="2134806699" r:id="rId8"/>
    <p:sldId id="974" r:id="rId9"/>
    <p:sldId id="2134806720" r:id="rId10"/>
    <p:sldId id="2134806722" r:id="rId11"/>
    <p:sldId id="2134806650" r:id="rId12"/>
    <p:sldId id="2134806861" r:id="rId13"/>
    <p:sldId id="2134806863" r:id="rId14"/>
    <p:sldId id="2134806865" r:id="rId15"/>
    <p:sldId id="2134806862" r:id="rId16"/>
    <p:sldId id="1005" r:id="rId17"/>
    <p:sldId id="2134806707" r:id="rId18"/>
    <p:sldId id="981" r:id="rId19"/>
    <p:sldId id="758" r:id="rId20"/>
    <p:sldId id="2134806885" r:id="rId21"/>
    <p:sldId id="2134806886" r:id="rId22"/>
    <p:sldId id="2134806887" r:id="rId23"/>
    <p:sldId id="2134806888" r:id="rId24"/>
    <p:sldId id="2134806889" r:id="rId25"/>
    <p:sldId id="2134806892" r:id="rId26"/>
    <p:sldId id="2134806891" r:id="rId27"/>
    <p:sldId id="2134806890" r:id="rId28"/>
    <p:sldId id="2134806894" r:id="rId29"/>
    <p:sldId id="2134806893" r:id="rId30"/>
    <p:sldId id="2134806895" r:id="rId31"/>
    <p:sldId id="2134806884" r:id="rId32"/>
    <p:sldId id="2134806737" r:id="rId33"/>
    <p:sldId id="2134806747" r:id="rId34"/>
    <p:sldId id="2134806748" r:id="rId35"/>
    <p:sldId id="2134806880" r:id="rId36"/>
    <p:sldId id="2134806818" r:id="rId37"/>
    <p:sldId id="2134806881" r:id="rId38"/>
    <p:sldId id="2134806882" r:id="rId39"/>
    <p:sldId id="2134806883" r:id="rId40"/>
    <p:sldId id="2134806753" r:id="rId41"/>
    <p:sldId id="2134806896" r:id="rId42"/>
    <p:sldId id="2134806754" r:id="rId43"/>
    <p:sldId id="2134806903" r:id="rId44"/>
    <p:sldId id="2134806904" r:id="rId45"/>
    <p:sldId id="2134806897" r:id="rId46"/>
    <p:sldId id="2134806899" r:id="rId47"/>
    <p:sldId id="2134806898" r:id="rId48"/>
    <p:sldId id="2134806900" r:id="rId49"/>
    <p:sldId id="2134806901" r:id="rId50"/>
    <p:sldId id="2134806902" r:id="rId51"/>
    <p:sldId id="789" r:id="rId52"/>
    <p:sldId id="2134806765" r:id="rId53"/>
    <p:sldId id="2134806813" r:id="rId54"/>
    <p:sldId id="980" r:id="rId55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8EEEF"/>
    <a:srgbClr val="FFFFFF"/>
    <a:srgbClr val="FFDA6D"/>
    <a:srgbClr val="FC8E00"/>
    <a:srgbClr val="3A8F98"/>
    <a:srgbClr val="E98301"/>
    <a:srgbClr val="00AB9B"/>
    <a:srgbClr val="2B7589"/>
    <a:srgbClr val="FFEFB9"/>
    <a:srgbClr val="00E4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5033" autoAdjust="0"/>
  </p:normalViewPr>
  <p:slideViewPr>
    <p:cSldViewPr snapToGrid="0">
      <p:cViewPr varScale="1">
        <p:scale>
          <a:sx n="82" d="100"/>
          <a:sy n="82" d="100"/>
        </p:scale>
        <p:origin x="155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58" d="100"/>
          <a:sy n="58" d="100"/>
        </p:scale>
        <p:origin x="3341" y="6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presProps" Target="presProps.xml"/><Relationship Id="rId5" Type="http://schemas.openxmlformats.org/officeDocument/2006/relationships/slide" Target="slides/slide2.xml"/><Relationship Id="rId61" Type="http://schemas.openxmlformats.org/officeDocument/2006/relationships/tableStyles" Target="tableStyle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07/06/2026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2750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9366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68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7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1" r:id="rId6"/>
    <p:sldLayoutId id="2147483903" r:id="rId7"/>
    <p:sldLayoutId id="2147483904" r:id="rId8"/>
    <p:sldLayoutId id="214748390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9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30.emf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30.emf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svg"/><Relationship Id="rId5" Type="http://schemas.openxmlformats.org/officeDocument/2006/relationships/image" Target="../media/image34.svg"/><Relationship Id="rId4" Type="http://schemas.openxmlformats.org/officeDocument/2006/relationships/image" Target="../media/image33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svg"/><Relationship Id="rId5" Type="http://schemas.openxmlformats.org/officeDocument/2006/relationships/image" Target="../media/image37.svg"/><Relationship Id="rId4" Type="http://schemas.openxmlformats.org/officeDocument/2006/relationships/image" Target="../media/image36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emf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0.emf"/><Relationship Id="rId4" Type="http://schemas.openxmlformats.org/officeDocument/2006/relationships/image" Target="../media/image2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3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44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3.svg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4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4.svg"/><Relationship Id="rId5" Type="http://schemas.openxmlformats.org/officeDocument/2006/relationships/image" Target="../media/image43.svg"/><Relationship Id="rId4" Type="http://schemas.openxmlformats.org/officeDocument/2006/relationships/image" Target="../media/image42.sv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3.png"/><Relationship Id="rId7" Type="http://schemas.openxmlformats.org/officeDocument/2006/relationships/image" Target="../media/image4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7.png"/><Relationship Id="rId11" Type="http://schemas.openxmlformats.org/officeDocument/2006/relationships/image" Target="../media/image44.svg"/><Relationship Id="rId5" Type="http://schemas.openxmlformats.org/officeDocument/2006/relationships/image" Target="../media/image46.png"/><Relationship Id="rId10" Type="http://schemas.openxmlformats.org/officeDocument/2006/relationships/image" Target="../media/image43.svg"/><Relationship Id="rId4" Type="http://schemas.openxmlformats.org/officeDocument/2006/relationships/image" Target="../media/image45.png"/><Relationship Id="rId9" Type="http://schemas.openxmlformats.org/officeDocument/2006/relationships/image" Target="../media/image42.sv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2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3.png"/><Relationship Id="rId7" Type="http://schemas.openxmlformats.org/officeDocument/2006/relationships/image" Target="../media/image4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7.png"/><Relationship Id="rId11" Type="http://schemas.openxmlformats.org/officeDocument/2006/relationships/image" Target="../media/image44.svg"/><Relationship Id="rId5" Type="http://schemas.openxmlformats.org/officeDocument/2006/relationships/image" Target="../media/image46.png"/><Relationship Id="rId10" Type="http://schemas.openxmlformats.org/officeDocument/2006/relationships/image" Target="../media/image43.svg"/><Relationship Id="rId4" Type="http://schemas.openxmlformats.org/officeDocument/2006/relationships/image" Target="../media/image45.png"/><Relationship Id="rId9" Type="http://schemas.openxmlformats.org/officeDocument/2006/relationships/image" Target="../media/image42.sv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4.mp4"/><Relationship Id="rId7" Type="http://schemas.openxmlformats.org/officeDocument/2006/relationships/image" Target="../media/image2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4.mp4"/><Relationship Id="rId9" Type="http://schemas.openxmlformats.org/officeDocument/2006/relationships/image" Target="../media/image2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MA" dirty="0">
                <a:ea typeface="DengXian" panose="02010600030101010101" pitchFamily="2" charset="-122"/>
              </a:rPr>
              <a:t>3</a:t>
            </a:r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FE7156D-7985-3CD3-A1CB-CE176F2DC7F2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3F58E0A4-2F6A-AA38-EA7F-915DC3507159}"/>
              </a:ext>
            </a:extLst>
          </p:cNvPr>
          <p:cNvGrpSpPr/>
          <p:nvPr/>
        </p:nvGrpSpPr>
        <p:grpSpPr>
          <a:xfrm>
            <a:off x="3952533" y="6021421"/>
            <a:ext cx="1124468" cy="288630"/>
            <a:chOff x="5372100" y="5877672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2734D50-D0A4-E99D-232A-8F31F02CA8E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مراجعة (3)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D540A790-160F-80AE-90AA-8FAFCE9BD899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8CEA2872-A859-778B-746A-AB8230A674D3}"/>
              </a:ext>
            </a:extLst>
          </p:cNvPr>
          <p:cNvGrpSpPr/>
          <p:nvPr/>
        </p:nvGrpSpPr>
        <p:grpSpPr>
          <a:xfrm>
            <a:off x="794419" y="5999649"/>
            <a:ext cx="1146240" cy="294186"/>
            <a:chOff x="5350328" y="5855900"/>
            <a:chExt cx="1146240" cy="294186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8112BA1-7AC0-9E8A-02C6-A1613813EC98}"/>
                </a:ext>
              </a:extLst>
            </p:cNvPr>
            <p:cNvSpPr/>
            <p:nvPr/>
          </p:nvSpPr>
          <p:spPr>
            <a:xfrm>
              <a:off x="5350328" y="5855900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(5)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EF269F1B-0BFC-164A-7686-E2DF81722ECC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020D8661-E987-5CF7-AA95-EA06D83D593C}"/>
              </a:ext>
            </a:extLst>
          </p:cNvPr>
          <p:cNvSpPr/>
          <p:nvPr/>
        </p:nvSpPr>
        <p:spPr>
          <a:xfrm>
            <a:off x="7230018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مراجعة (1)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B09E309B-EA24-BCD7-7251-D6F59B906E06}"/>
              </a:ext>
            </a:extLst>
          </p:cNvPr>
          <p:cNvSpPr/>
          <p:nvPr/>
        </p:nvSpPr>
        <p:spPr>
          <a:xfrm>
            <a:off x="8096321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55520E1-819F-ECAD-6B32-9C6FCF06D302}"/>
              </a:ext>
            </a:extLst>
          </p:cNvPr>
          <p:cNvSpPr/>
          <p:nvPr/>
        </p:nvSpPr>
        <p:spPr>
          <a:xfrm>
            <a:off x="5519903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مراجعة (2)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1A3A3EED-A509-1366-E875-822E8F12F114}"/>
              </a:ext>
            </a:extLst>
          </p:cNvPr>
          <p:cNvSpPr/>
          <p:nvPr/>
        </p:nvSpPr>
        <p:spPr>
          <a:xfrm>
            <a:off x="6375320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CFC9970-F0D4-0FC1-2314-D03127846505}"/>
              </a:ext>
            </a:extLst>
          </p:cNvPr>
          <p:cNvGrpSpPr/>
          <p:nvPr/>
        </p:nvGrpSpPr>
        <p:grpSpPr>
          <a:xfrm>
            <a:off x="2388096" y="6015202"/>
            <a:ext cx="1124468" cy="288630"/>
            <a:chOff x="5372100" y="5877672"/>
            <a:chExt cx="1124468" cy="288630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CF3DA22-0F58-698D-A70C-1FC36CE2C2BB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مراجعة (4)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43A736D8-0B35-2B86-E5FA-D7D9F0573AD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86981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5F7FB56-693C-99F6-D5B0-42853E6662F4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DDE161E-8E21-D466-E269-C5ECF01CDFD4}"/>
              </a:ext>
            </a:extLst>
          </p:cNvPr>
          <p:cNvGrpSpPr/>
          <p:nvPr/>
        </p:nvGrpSpPr>
        <p:grpSpPr>
          <a:xfrm>
            <a:off x="4643163" y="2384704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2922300A-F048-3A16-63E2-0C37B1DC7FD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F4EC83FA-3C5E-ADB1-F4B0-5DDE61FCBE4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(1)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space réservé du texte 5">
              <a:extLst>
                <a:ext uri="{FF2B5EF4-FFF2-40B4-BE49-F238E27FC236}">
                  <a16:creationId xmlns:a16="http://schemas.microsoft.com/office/drawing/2014/main" id="{0CB52460-2FBE-9DAC-069A-5A589E571A1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B71FFF1-BDFF-9AC6-2CF9-6B6FA3945922}"/>
              </a:ext>
            </a:extLst>
          </p:cNvPr>
          <p:cNvGrpSpPr/>
          <p:nvPr/>
        </p:nvGrpSpPr>
        <p:grpSpPr>
          <a:xfrm>
            <a:off x="45965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910A503-9D33-435B-C205-8927ADFFEB5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1" name="Organigramme : Terminateur 21">
              <a:extLst>
                <a:ext uri="{FF2B5EF4-FFF2-40B4-BE49-F238E27FC236}">
                  <a16:creationId xmlns:a16="http://schemas.microsoft.com/office/drawing/2014/main" id="{06FE61F9-397E-CAD1-218B-44A1D2D007D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(3)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Espace réservé du texte 5">
              <a:extLst>
                <a:ext uri="{FF2B5EF4-FFF2-40B4-BE49-F238E27FC236}">
                  <a16:creationId xmlns:a16="http://schemas.microsoft.com/office/drawing/2014/main" id="{5FF8CEF3-46DB-E33E-9921-17F64657E550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7" name="Group 9">
            <a:extLst>
              <a:ext uri="{FF2B5EF4-FFF2-40B4-BE49-F238E27FC236}">
                <a16:creationId xmlns:a16="http://schemas.microsoft.com/office/drawing/2014/main" id="{1608080E-4FAC-0E6B-B4ED-DDCB5413AAD4}"/>
              </a:ext>
            </a:extLst>
          </p:cNvPr>
          <p:cNvGrpSpPr/>
          <p:nvPr/>
        </p:nvGrpSpPr>
        <p:grpSpPr>
          <a:xfrm>
            <a:off x="2454270" y="5153781"/>
            <a:ext cx="3765568" cy="1157973"/>
            <a:chOff x="4491471" y="2433702"/>
            <a:chExt cx="3765568" cy="1157973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85E23085-9506-49DA-1BF8-892449C330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1D0C8F87-01E4-72D2-1A1F-F536CE608A9B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(5)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48C72CF-46A4-F0F6-EE50-C9EA1C311DC6}"/>
              </a:ext>
            </a:extLst>
          </p:cNvPr>
          <p:cNvSpPr txBox="1"/>
          <p:nvPr/>
        </p:nvSpPr>
        <p:spPr>
          <a:xfrm>
            <a:off x="2486928" y="5672972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latin typeface="Calibri" panose="020F0502020204030204" pitchFamily="34" charset="0"/>
                <a:cs typeface="Calibri" panose="020F0502020204030204" pitchFamily="34" charset="0"/>
              </a:rPr>
              <a:t>مراجعة عامة (5)</a:t>
            </a:r>
            <a:endParaRPr lang="ar-MA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0D68D36C-3F5A-DBD9-A89F-8FEBE27756C1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D897F635-9C4E-B4E6-5BAB-71FDC993CF2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8" name="Organigramme : Terminateur 21">
              <a:extLst>
                <a:ext uri="{FF2B5EF4-FFF2-40B4-BE49-F238E27FC236}">
                  <a16:creationId xmlns:a16="http://schemas.microsoft.com/office/drawing/2014/main" id="{FD80FEA3-40FF-55FB-5F0A-0AD9394FFC7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(4)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Espace réservé du texte 5">
              <a:extLst>
                <a:ext uri="{FF2B5EF4-FFF2-40B4-BE49-F238E27FC236}">
                  <a16:creationId xmlns:a16="http://schemas.microsoft.com/office/drawing/2014/main" id="{2CEA88A1-AD49-0BBE-CFF6-12E42C8D1FD8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عامة(4)</a:t>
              </a:r>
            </a:p>
          </p:txBody>
        </p: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36E014A8-3D73-51C5-1FA8-270FD57C8E2B}"/>
              </a:ext>
            </a:extLst>
          </p:cNvPr>
          <p:cNvSpPr txBox="1"/>
          <p:nvPr/>
        </p:nvSpPr>
        <p:spPr>
          <a:xfrm>
            <a:off x="4693921" y="2900565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عامة (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90216A06-D5FC-890B-F088-D45CDBDF4755}"/>
              </a:ext>
            </a:extLst>
          </p:cNvPr>
          <p:cNvSpPr txBox="1"/>
          <p:nvPr/>
        </p:nvSpPr>
        <p:spPr>
          <a:xfrm>
            <a:off x="5510766" y="4322020"/>
            <a:ext cx="24105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عامة (3)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7009D5A-9963-8577-FBE9-198BB860AE2E}"/>
              </a:ext>
            </a:extLst>
          </p:cNvPr>
          <p:cNvGrpSpPr/>
          <p:nvPr/>
        </p:nvGrpSpPr>
        <p:grpSpPr>
          <a:xfrm>
            <a:off x="624779" y="238781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A3873CB-3D25-7DA1-B966-E8E438119D9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7" name="Organigramme : Terminateur 21">
              <a:extLst>
                <a:ext uri="{FF2B5EF4-FFF2-40B4-BE49-F238E27FC236}">
                  <a16:creationId xmlns:a16="http://schemas.microsoft.com/office/drawing/2014/main" id="{89A468EC-36A3-34C7-5229-4CE9440593E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(2)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space réservé du texte 5">
              <a:extLst>
                <a:ext uri="{FF2B5EF4-FFF2-40B4-BE49-F238E27FC236}">
                  <a16:creationId xmlns:a16="http://schemas.microsoft.com/office/drawing/2014/main" id="{9F8699B4-6829-6C9A-811B-83D061865F8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1F8F0310-9744-2385-68C4-CC90C5E74D59}"/>
              </a:ext>
            </a:extLst>
          </p:cNvPr>
          <p:cNvSpPr txBox="1"/>
          <p:nvPr/>
        </p:nvSpPr>
        <p:spPr>
          <a:xfrm>
            <a:off x="675537" y="2903674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عامة (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7ED8852C-36C9-8596-5B5A-454AEB9F0F73}"/>
              </a:ext>
            </a:extLst>
          </p:cNvPr>
          <p:cNvSpPr txBox="1"/>
          <p:nvPr/>
        </p:nvSpPr>
        <p:spPr>
          <a:xfrm>
            <a:off x="302133" y="1395822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</a:t>
            </a:r>
            <a:r>
              <a:rPr lang="fr-M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عامة</a:t>
            </a:r>
            <a:r>
              <a:rPr lang="ar-S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(5)</a:t>
            </a:r>
            <a:endParaRPr lang="ar-SA" sz="32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2BFFDDD-1FD2-EDB6-2C6F-1BE520CC0D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8010" y="2401673"/>
            <a:ext cx="3185468" cy="4027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B22AA-7ECE-C33E-C537-38BB3515A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69AC656-1195-3713-37B4-2B707DA4DF72}"/>
              </a:ext>
            </a:extLst>
          </p:cNvPr>
          <p:cNvSpPr txBox="1"/>
          <p:nvPr/>
        </p:nvSpPr>
        <p:spPr>
          <a:xfrm>
            <a:off x="2273440" y="778313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موجهات حول تدبير حصة المراجعة.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F7F33C1-73FA-6516-C0F7-92EE2F151EA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721C61-968B-9ED0-541E-F843D0199A50}"/>
              </a:ext>
            </a:extLst>
          </p:cNvPr>
          <p:cNvSpPr txBox="1"/>
          <p:nvPr/>
        </p:nvSpPr>
        <p:spPr>
          <a:xfrm>
            <a:off x="442452" y="1582803"/>
            <a:ext cx="8138241" cy="4758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مراجعة دروس كل كفاية وفق ما يلي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رائز التحكم في كل هدف من أهداف الكفاية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هذا النشاط على الألواح، و يحسب الأستاذ(ة) نسبة تحكم المتعلمين .</a:t>
            </a: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إذا كانت نسبة التحكم أكثر من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المرور مباشرة إلى أنشطة الممارسة الموجهة على الكراسة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ar-MA" kern="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إذا كانت نسبة التحكم أقل من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يعيد الأستاذ(ة) النمذجة المرتبطة بالنشاط قبل المرور إلى أنشطة الممارسة الموجهة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أنشطة  الممارسة الموجهة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الأنشطة على الكراسات وذلك وفق المنهجية التالية :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أ)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إنجاز النشاط بشكل فردي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ب) يتم التصحيح بشكل تفاعلي وذلك بمطالبة أحد المتعلمين بالتصحيح على السبورة  مع فسح المجال للتفاعل والتذكير بالخطوات المتبعة ؛</a:t>
            </a:r>
          </a:p>
          <a:p>
            <a:pPr marL="304815" lvl="1"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1600" b="1" u="sng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هام جدا :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يخصص وقت أكثر للكفاية التي تكون فيها  نسبة التحكم ضعيفة .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التركيز على فئة  المتعثرين خلال حصص المراجعة  </a:t>
            </a: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700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717146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2290066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الافتتاح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3721231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3011107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194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447869" y="3290891"/>
            <a:ext cx="7234229" cy="119712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06348" y="3069539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D45C9D6-6C65-2F91-37C4-4F6FCBF62099}"/>
              </a:ext>
            </a:extLst>
          </p:cNvPr>
          <p:cNvSpPr txBox="1"/>
          <p:nvPr/>
        </p:nvSpPr>
        <p:spPr>
          <a:xfrm>
            <a:off x="447869" y="3487909"/>
            <a:ext cx="657917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وضعيات مسائل البحث عن الكل (الجداء) باستخدام نموذج الأشرطة.</a:t>
            </a:r>
          </a:p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وضعيات مسائل باستخدام تمثيلات وإكمال متسلسلات هندسية.</a:t>
            </a:r>
          </a:p>
        </p:txBody>
      </p:sp>
    </p:spTree>
    <p:extLst>
      <p:ext uri="{BB962C8B-B14F-4D97-AF65-F5344CB8AC3E}">
        <p14:creationId xmlns:p14="http://schemas.microsoft.com/office/powerpoint/2010/main" val="59152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B593A-85B8-1B3E-6CD2-EADABFD89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E5762E-7ABF-0A56-5A16-BC1F618528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025D96-8F4D-72FE-4B3A-283BE7ED308D}"/>
              </a:ext>
            </a:extLst>
          </p:cNvPr>
          <p:cNvSpPr/>
          <p:nvPr/>
        </p:nvSpPr>
        <p:spPr>
          <a:xfrm>
            <a:off x="2583026" y="2654061"/>
            <a:ext cx="4042869" cy="161002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FD7C611E-0A46-D41A-0DFB-D7F4BFAD4CC7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E90ABAB-3238-E781-0DD3-BE3CB2DD687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C85E967-104D-D937-A8E7-3BA29BC51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064783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4FB256-3065-DB04-5E6F-AFFCD3E15B68}"/>
              </a:ext>
            </a:extLst>
          </p:cNvPr>
          <p:cNvSpPr txBox="1"/>
          <p:nvPr/>
        </p:nvSpPr>
        <p:spPr>
          <a:xfrm>
            <a:off x="2616917" y="3165733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5FC587E-4CFF-F2E4-3BD0-F668615994E8}"/>
              </a:ext>
            </a:extLst>
          </p:cNvPr>
          <p:cNvSpPr txBox="1"/>
          <p:nvPr/>
        </p:nvSpPr>
        <p:spPr>
          <a:xfrm>
            <a:off x="2629357" y="3635375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340242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2659225" y="876816"/>
            <a:ext cx="5417584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lvl="2" algn="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يا أصدقاء. اليوم، سنراجع بعض الدروس السابقة.</a:t>
            </a:r>
          </a:p>
          <a:p>
            <a:pPr marL="609630" lvl="2" algn="r" defTabSz="609630" rtl="1"/>
            <a:endParaRPr lang="ar-MA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F46A772-281D-4B60-92BA-99EE0F85111B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5CCB4C7-4240-A037-01DC-11F848A08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6A646FA-0186-DA64-701E-92C8B95E1CD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AC20AFA-60FA-2C2D-30EF-5F8346239DE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0900B2C-D8C3-ED56-E5EA-E446ADE1172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5280A6B-178C-F323-6332-A1ADA115D38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0244EB3-52A4-2B2F-1E43-A215FABC7CD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47EFF1B-E797-EA0D-47BF-288340FB6EA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01B67C4-B30B-76B6-313A-1D39B3E1914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6DCB6A8-A15B-867F-F6E8-349C780C543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782BFF8-669B-92C3-86B7-21175AAC495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D19479A-1E37-E966-E779-9B16B42CFE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4BFB-8C98-A0D1-DB04-7C2B0637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403C0DA2-F0D1-0AB6-49BC-5E5CC842C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6337" y="1712076"/>
            <a:ext cx="4046092" cy="4740428"/>
          </a:xfrm>
          <a:prstGeom prst="rect">
            <a:avLst/>
          </a:prstGeom>
        </p:spPr>
      </p:pic>
      <p:sp>
        <p:nvSpPr>
          <p:cNvPr id="7" name="TextBox 8">
            <a:extLst>
              <a:ext uri="{FF2B5EF4-FFF2-40B4-BE49-F238E27FC236}">
                <a16:creationId xmlns:a16="http://schemas.microsoft.com/office/drawing/2014/main" id="{26EF5640-37C8-C782-A0E5-D848ED0CCAEC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EC42E-A6C6-D18A-8612-856F968A2C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77C38C9-BFAF-56DE-1CBC-E0F4AE866333}"/>
              </a:ext>
            </a:extLst>
          </p:cNvPr>
          <p:cNvSpPr txBox="1"/>
          <p:nvPr/>
        </p:nvSpPr>
        <p:spPr>
          <a:xfrm>
            <a:off x="1144228" y="915914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بتصحيح الواجب المنزلي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الصفحة 174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F65D1DD-276C-25FE-6376-CA153B26582A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EA1968F-4FEC-2362-A03F-C7465B96F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CD09D1C-FA5B-60BB-C134-E2D96D8C13A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A1A9287E-3F59-FFA8-099B-F2A82128BCC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25AD34E-36F6-E490-E915-45490D68800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6CCDDB7-09BC-4462-BC4B-C54308DFF0A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FAD28C15-8745-0DB6-963B-26C1247220E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24AEEF7-F8BC-D829-1B44-329DB7C8A4B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1DD51756-CD8C-C235-9AEB-A964FED09B3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5BCE4C0-69A4-7937-0A72-C3766DD470F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79C4707A-2282-DDAE-1308-94E64070A93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9F17C7A-6E49-E53E-062B-107A9ED6DAF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5E8F5BA7-EA77-355A-726C-5A79FACDDC50}"/>
              </a:ext>
            </a:extLst>
          </p:cNvPr>
          <p:cNvSpPr/>
          <p:nvPr/>
        </p:nvSpPr>
        <p:spPr>
          <a:xfrm>
            <a:off x="2761861" y="2385520"/>
            <a:ext cx="3237727" cy="228911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952541E-AC66-B641-FAAD-2F22F0981460}"/>
              </a:ext>
            </a:extLst>
          </p:cNvPr>
          <p:cNvSpPr/>
          <p:nvPr/>
        </p:nvSpPr>
        <p:spPr>
          <a:xfrm>
            <a:off x="2764970" y="4730611"/>
            <a:ext cx="3237727" cy="136228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0680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835E7-95F9-3847-A1A1-D4309B395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55A596E-18BD-FBA4-CAF3-BB39A54849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D1ADBC9A-BB32-DB0F-4CE1-2E48F31B49F5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A62C172-E620-2D0A-05D5-B5BB01695A30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11A4051-D00C-B1FC-6D07-F7C1F7B305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6AE00DD-27B8-6AD7-B370-F4C48F3AB58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14EAAEBD-9E70-0313-B783-AB7CCC45DEC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65A82D9-D097-C47F-50D8-11D2845FF81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10D9665-7225-5323-84C6-D128D89F060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FE9BB0B9-97E3-531F-769B-DC2420FDA8B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2E63A4C-D6BF-0008-9A8F-1BE9CB7982FB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9357D5CD-F408-C5C7-259E-73ACBB6452E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418CF1F-4839-3A0B-C517-9CBD75EF5849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6A981CF7-03F2-BD51-4525-4DE4595FE6E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4952D2B-D079-6837-D4BE-9FDD948CF45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4CBF3E5E-EEAB-9A51-EFC2-8E9D9040F7A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62120" y="1719319"/>
            <a:ext cx="5219948" cy="3960542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347817F-46D3-4D7F-6A31-CFAF4B7EA065}"/>
              </a:ext>
            </a:extLst>
          </p:cNvPr>
          <p:cNvSpPr txBox="1"/>
          <p:nvPr/>
        </p:nvSpPr>
        <p:spPr>
          <a:xfrm>
            <a:off x="2808514" y="2351312"/>
            <a:ext cx="251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3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2E8EC72-FE7A-9DAB-E691-6EA33C2540D6}"/>
              </a:ext>
            </a:extLst>
          </p:cNvPr>
          <p:cNvSpPr txBox="1"/>
          <p:nvPr/>
        </p:nvSpPr>
        <p:spPr>
          <a:xfrm>
            <a:off x="3091542" y="2354421"/>
            <a:ext cx="48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60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98B3DEF-033B-08D0-0976-84DFDFD998D0}"/>
              </a:ext>
            </a:extLst>
          </p:cNvPr>
          <p:cNvSpPr txBox="1"/>
          <p:nvPr/>
        </p:nvSpPr>
        <p:spPr>
          <a:xfrm>
            <a:off x="3660711" y="2345091"/>
            <a:ext cx="251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3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995194E-3CFE-AEAE-3D3A-647191C69D1C}"/>
              </a:ext>
            </a:extLst>
          </p:cNvPr>
          <p:cNvSpPr txBox="1"/>
          <p:nvPr/>
        </p:nvSpPr>
        <p:spPr>
          <a:xfrm>
            <a:off x="3990395" y="2348200"/>
            <a:ext cx="346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2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FEB5D4C-DF3B-2FB9-ED15-DD139EBD772A}"/>
              </a:ext>
            </a:extLst>
          </p:cNvPr>
          <p:cNvSpPr txBox="1"/>
          <p:nvPr/>
        </p:nvSpPr>
        <p:spPr>
          <a:xfrm>
            <a:off x="2824068" y="2764970"/>
            <a:ext cx="659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180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F8292C1-558C-8880-9654-5C30835B258B}"/>
              </a:ext>
            </a:extLst>
          </p:cNvPr>
          <p:cNvSpPr txBox="1"/>
          <p:nvPr/>
        </p:nvSpPr>
        <p:spPr>
          <a:xfrm>
            <a:off x="3803783" y="2758748"/>
            <a:ext cx="48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6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9F0F83F-770F-6394-C1F8-B948C89B482B}"/>
              </a:ext>
            </a:extLst>
          </p:cNvPr>
          <p:cNvSpPr txBox="1"/>
          <p:nvPr/>
        </p:nvSpPr>
        <p:spPr>
          <a:xfrm>
            <a:off x="3265715" y="3131977"/>
            <a:ext cx="659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186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3018269-1E80-0C1E-D970-8581433EEB24}"/>
              </a:ext>
            </a:extLst>
          </p:cNvPr>
          <p:cNvSpPr txBox="1"/>
          <p:nvPr/>
        </p:nvSpPr>
        <p:spPr>
          <a:xfrm>
            <a:off x="5368213" y="2354422"/>
            <a:ext cx="251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2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1500FA5-E6C6-2024-D186-C6715DD25AEA}"/>
              </a:ext>
            </a:extLst>
          </p:cNvPr>
          <p:cNvSpPr txBox="1"/>
          <p:nvPr/>
        </p:nvSpPr>
        <p:spPr>
          <a:xfrm>
            <a:off x="5651241" y="2357531"/>
            <a:ext cx="48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80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20407B2F-CB12-0DB0-9248-2679FA96A193}"/>
              </a:ext>
            </a:extLst>
          </p:cNvPr>
          <p:cNvSpPr txBox="1"/>
          <p:nvPr/>
        </p:nvSpPr>
        <p:spPr>
          <a:xfrm>
            <a:off x="6220410" y="2348201"/>
            <a:ext cx="251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2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7942C4D-1554-A1FD-4F17-16430BF25019}"/>
              </a:ext>
            </a:extLst>
          </p:cNvPr>
          <p:cNvSpPr txBox="1"/>
          <p:nvPr/>
        </p:nvSpPr>
        <p:spPr>
          <a:xfrm>
            <a:off x="6550094" y="2351310"/>
            <a:ext cx="346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3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CF1B1DE-6565-2621-74D5-32B2A685198D}"/>
              </a:ext>
            </a:extLst>
          </p:cNvPr>
          <p:cNvSpPr txBox="1"/>
          <p:nvPr/>
        </p:nvSpPr>
        <p:spPr>
          <a:xfrm>
            <a:off x="5383767" y="2768080"/>
            <a:ext cx="659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160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2CB9867-5A91-4686-F3BD-9EF735015DA0}"/>
              </a:ext>
            </a:extLst>
          </p:cNvPr>
          <p:cNvSpPr txBox="1"/>
          <p:nvPr/>
        </p:nvSpPr>
        <p:spPr>
          <a:xfrm>
            <a:off x="6372813" y="2761858"/>
            <a:ext cx="48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6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64D98BEF-A831-3A49-3775-54B0CC2308A9}"/>
              </a:ext>
            </a:extLst>
          </p:cNvPr>
          <p:cNvSpPr txBox="1"/>
          <p:nvPr/>
        </p:nvSpPr>
        <p:spPr>
          <a:xfrm>
            <a:off x="5825414" y="3135087"/>
            <a:ext cx="659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166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2959FA2-3BE3-B5D6-137D-0780E990CC19}"/>
              </a:ext>
            </a:extLst>
          </p:cNvPr>
          <p:cNvSpPr txBox="1"/>
          <p:nvPr/>
        </p:nvSpPr>
        <p:spPr>
          <a:xfrm>
            <a:off x="2802293" y="4220549"/>
            <a:ext cx="251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8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0EC14ACF-5E6F-19EF-1953-B00D3F7778EA}"/>
              </a:ext>
            </a:extLst>
          </p:cNvPr>
          <p:cNvSpPr txBox="1"/>
          <p:nvPr/>
        </p:nvSpPr>
        <p:spPr>
          <a:xfrm>
            <a:off x="3085321" y="4223658"/>
            <a:ext cx="48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10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1BC2B75D-6597-0B4C-9B17-EE5430794998}"/>
              </a:ext>
            </a:extLst>
          </p:cNvPr>
          <p:cNvSpPr txBox="1"/>
          <p:nvPr/>
        </p:nvSpPr>
        <p:spPr>
          <a:xfrm>
            <a:off x="3654490" y="4214328"/>
            <a:ext cx="251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8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F320537-E3B3-A77C-5182-08E1E08A6B46}"/>
              </a:ext>
            </a:extLst>
          </p:cNvPr>
          <p:cNvSpPr txBox="1"/>
          <p:nvPr/>
        </p:nvSpPr>
        <p:spPr>
          <a:xfrm>
            <a:off x="3984174" y="4217437"/>
            <a:ext cx="346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5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93807A23-9AE1-F993-574E-03D55F19032C}"/>
              </a:ext>
            </a:extLst>
          </p:cNvPr>
          <p:cNvSpPr txBox="1"/>
          <p:nvPr/>
        </p:nvSpPr>
        <p:spPr>
          <a:xfrm>
            <a:off x="2911157" y="4634207"/>
            <a:ext cx="48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80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A8249B07-BB39-EE2A-5FFD-A5F4A0BE39D8}"/>
              </a:ext>
            </a:extLst>
          </p:cNvPr>
          <p:cNvSpPr txBox="1"/>
          <p:nvPr/>
        </p:nvSpPr>
        <p:spPr>
          <a:xfrm>
            <a:off x="3766930" y="4627985"/>
            <a:ext cx="48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40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7C1F59BA-DE3C-8651-4641-B05594591432}"/>
              </a:ext>
            </a:extLst>
          </p:cNvPr>
          <p:cNvSpPr txBox="1"/>
          <p:nvPr/>
        </p:nvSpPr>
        <p:spPr>
          <a:xfrm>
            <a:off x="3259494" y="5001214"/>
            <a:ext cx="659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120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4EBAF413-36DD-B386-7B61-301CC8DA47F2}"/>
              </a:ext>
            </a:extLst>
          </p:cNvPr>
          <p:cNvSpPr txBox="1"/>
          <p:nvPr/>
        </p:nvSpPr>
        <p:spPr>
          <a:xfrm>
            <a:off x="5368214" y="4229876"/>
            <a:ext cx="251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6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D5D25291-7029-C69E-610F-45914E6DCD91}"/>
              </a:ext>
            </a:extLst>
          </p:cNvPr>
          <p:cNvSpPr txBox="1"/>
          <p:nvPr/>
        </p:nvSpPr>
        <p:spPr>
          <a:xfrm>
            <a:off x="5651242" y="4232985"/>
            <a:ext cx="48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40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C70FF6A0-9611-DDD5-58FF-CD2A9BD25FD9}"/>
              </a:ext>
            </a:extLst>
          </p:cNvPr>
          <p:cNvSpPr txBox="1"/>
          <p:nvPr/>
        </p:nvSpPr>
        <p:spPr>
          <a:xfrm>
            <a:off x="6220411" y="4223655"/>
            <a:ext cx="251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6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090D924F-7964-723F-CCA8-EAE16EC88ED8}"/>
              </a:ext>
            </a:extLst>
          </p:cNvPr>
          <p:cNvSpPr txBox="1"/>
          <p:nvPr/>
        </p:nvSpPr>
        <p:spPr>
          <a:xfrm>
            <a:off x="6550095" y="4226764"/>
            <a:ext cx="346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7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7255D41E-2161-DC26-69DB-088CCD063896}"/>
              </a:ext>
            </a:extLst>
          </p:cNvPr>
          <p:cNvSpPr txBox="1"/>
          <p:nvPr/>
        </p:nvSpPr>
        <p:spPr>
          <a:xfrm>
            <a:off x="5402430" y="4643534"/>
            <a:ext cx="659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240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A69016B3-DE17-F95A-3DC1-567DEE14929F}"/>
              </a:ext>
            </a:extLst>
          </p:cNvPr>
          <p:cNvSpPr txBox="1"/>
          <p:nvPr/>
        </p:nvSpPr>
        <p:spPr>
          <a:xfrm>
            <a:off x="6335490" y="4637312"/>
            <a:ext cx="48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42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7FE9BBB3-8D3D-40E0-894C-463E1A2F26CA}"/>
              </a:ext>
            </a:extLst>
          </p:cNvPr>
          <p:cNvSpPr txBox="1"/>
          <p:nvPr/>
        </p:nvSpPr>
        <p:spPr>
          <a:xfrm>
            <a:off x="5825415" y="5010541"/>
            <a:ext cx="659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282</a:t>
            </a:r>
            <a:endParaRPr lang="fr-M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561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3C6EF-48C7-A5F4-94D5-8A91CFB8C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689C943A-B8CA-578F-EAA5-64E22A17B0A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0008" y="2039861"/>
            <a:ext cx="7107998" cy="3450081"/>
          </a:xfrm>
          <a:prstGeom prst="rect">
            <a:avLst/>
          </a:prstGeom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2AA332C-0B9F-9506-7CBC-533986EA69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2825A8B1-B23A-7F46-6BB3-B67894B3B7A0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EACC9F1-88A4-400A-109A-F92C56D08656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BF4DEC73-755E-CA2C-DC18-4EE58E7D3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866661E-C64A-155D-B534-B444A6A0B06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11105F70-DB77-D97E-3297-A9CF9BAD6FC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492EE0B2-A664-AB76-D1F9-714EA4F1CAE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07E8661-9F0C-EDA4-58AB-C3906F0BA46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53C6063F-8CF9-7F6A-6A4E-28E62A2BFBB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F484AAE-5D48-65BD-20FA-E851EE16B330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4D9F576-5429-0E1C-FEE1-E63DB7F3B2E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3BBA0DC-462B-8601-3885-4B92A533F45A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5D956C0-F52B-687C-989D-A831DDF5AEE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F1A7ED7-2854-3602-F56D-282269014B6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9" name="ZoneTexte 48">
            <a:extLst>
              <a:ext uri="{FF2B5EF4-FFF2-40B4-BE49-F238E27FC236}">
                <a16:creationId xmlns:a16="http://schemas.microsoft.com/office/drawing/2014/main" id="{B91EB0F6-F75E-1C83-64BE-194FB2AD8A2E}"/>
              </a:ext>
            </a:extLst>
          </p:cNvPr>
          <p:cNvSpPr txBox="1"/>
          <p:nvPr/>
        </p:nvSpPr>
        <p:spPr>
          <a:xfrm>
            <a:off x="2712103" y="3327915"/>
            <a:ext cx="469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4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ABA9DCED-9516-B3E5-F249-59BBFD52E0E5}"/>
              </a:ext>
            </a:extLst>
          </p:cNvPr>
          <p:cNvSpPr txBox="1"/>
          <p:nvPr/>
        </p:nvSpPr>
        <p:spPr>
          <a:xfrm>
            <a:off x="2136713" y="3331027"/>
            <a:ext cx="625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280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6913F0CB-C076-D799-71CD-162E25307573}"/>
              </a:ext>
            </a:extLst>
          </p:cNvPr>
          <p:cNvSpPr txBox="1"/>
          <p:nvPr/>
        </p:nvSpPr>
        <p:spPr>
          <a:xfrm>
            <a:off x="2332652" y="4301417"/>
            <a:ext cx="625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284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09649E9-D7AB-2604-4C28-E055A7453C44}"/>
              </a:ext>
            </a:extLst>
          </p:cNvPr>
          <p:cNvSpPr txBox="1"/>
          <p:nvPr/>
        </p:nvSpPr>
        <p:spPr>
          <a:xfrm>
            <a:off x="5141175" y="3396342"/>
            <a:ext cx="469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30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F6E5FC4-1940-34F5-8615-8CB6AEFB214A}"/>
              </a:ext>
            </a:extLst>
          </p:cNvPr>
          <p:cNvSpPr txBox="1"/>
          <p:nvPr/>
        </p:nvSpPr>
        <p:spPr>
          <a:xfrm>
            <a:off x="4565785" y="3399454"/>
            <a:ext cx="625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400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6EE5700-F4EB-E16B-951C-3331836501AB}"/>
              </a:ext>
            </a:extLst>
          </p:cNvPr>
          <p:cNvSpPr txBox="1"/>
          <p:nvPr/>
        </p:nvSpPr>
        <p:spPr>
          <a:xfrm>
            <a:off x="4761724" y="4369844"/>
            <a:ext cx="625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430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BFF07BC-C353-3A41-FC95-294A61E3F1D7}"/>
              </a:ext>
            </a:extLst>
          </p:cNvPr>
          <p:cNvSpPr txBox="1"/>
          <p:nvPr/>
        </p:nvSpPr>
        <p:spPr>
          <a:xfrm>
            <a:off x="7464494" y="3331025"/>
            <a:ext cx="469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27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4A51463-0309-E566-9A08-3BFD87378689}"/>
              </a:ext>
            </a:extLst>
          </p:cNvPr>
          <p:cNvSpPr txBox="1"/>
          <p:nvPr/>
        </p:nvSpPr>
        <p:spPr>
          <a:xfrm>
            <a:off x="6945090" y="3334137"/>
            <a:ext cx="625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90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65AB0D8-74B2-3618-04DC-6096F03E0085}"/>
              </a:ext>
            </a:extLst>
          </p:cNvPr>
          <p:cNvSpPr txBox="1"/>
          <p:nvPr/>
        </p:nvSpPr>
        <p:spPr>
          <a:xfrm>
            <a:off x="7113036" y="4304527"/>
            <a:ext cx="625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117</a:t>
            </a:r>
            <a:endParaRPr lang="fr-MA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257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D695F-A431-2FF4-38DF-0FAE14450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BF18060A-F727-692F-17BE-24DE48B7557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BCA1765-0E53-DBF2-C154-2AA06D7B1A34}"/>
              </a:ext>
            </a:extLst>
          </p:cNvPr>
          <p:cNvSpPr/>
          <p:nvPr/>
        </p:nvSpPr>
        <p:spPr>
          <a:xfrm>
            <a:off x="2583026" y="2654061"/>
            <a:ext cx="4042869" cy="161002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6FA0EB83-3777-0898-6704-318CE29DEF3E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CF776A18-F014-7C18-CCE5-784036873E00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AF3EC94-2928-D835-C057-FDFB3432F2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064783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4C0C7E6-7ACB-B9C6-7276-B96D29E2FE29}"/>
              </a:ext>
            </a:extLst>
          </p:cNvPr>
          <p:cNvSpPr txBox="1"/>
          <p:nvPr/>
        </p:nvSpPr>
        <p:spPr>
          <a:xfrm>
            <a:off x="2616917" y="3165733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38BFB6B-EDA9-B5AB-DBE2-F9D9F783733C}"/>
              </a:ext>
            </a:extLst>
          </p:cNvPr>
          <p:cNvSpPr txBox="1"/>
          <p:nvPr/>
        </p:nvSpPr>
        <p:spPr>
          <a:xfrm>
            <a:off x="2629357" y="3635375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الحساب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الذهني</a:t>
            </a:r>
          </a:p>
        </p:txBody>
      </p:sp>
    </p:spTree>
    <p:extLst>
      <p:ext uri="{BB962C8B-B14F-4D97-AF65-F5344CB8AC3E}">
        <p14:creationId xmlns:p14="http://schemas.microsoft.com/office/powerpoint/2010/main" val="9993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9FD0A-FF53-4077-2501-9C820365F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50C4A3EF-8C53-E3E0-9A8E-6350D69E8621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0187FB-75A1-CC23-BFFE-8C4A5D4534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AEE79EF1-D162-996D-2A23-9FB89689E7A2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7762AEC-4606-F062-0C1F-713F707E1B8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124C7CA-6A1E-8A0D-B358-78150BC12F4B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B0F80B2-6BF2-A532-2041-D9833EBF50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F272E5A-ED43-F12F-9025-5FF58FEED43F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10B9BFF5-2BE5-D980-8BF8-ADB4E34A252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EF51C4DB-5D41-6143-E4D8-CA9E3E1A6E6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D239230-0483-9226-8052-D9818860AE1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CD6B5D8E-881B-57B0-E311-EDC99CA367B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E5BB2F4-5C50-198B-73E2-C321148870E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372E0318-40ED-BDAD-C3BA-444D72D376D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8D60770-66E7-17BC-BD42-585A16E0EC3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5F3734A5-259B-CCCC-9D60-CB1BC7AA0EA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3F432DB-D4EF-2927-914C-2B5DF489E4F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114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13913" y="896291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دوّنوا النتيجة فقط على دفاتركم.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025F2C-3CF5-6F11-BE7D-1AEF3A49D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C411B1B-98F9-2FD8-F383-D950B3AD4818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C81A407-A786-4BCD-FDF9-FCCEDFC37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4B79737-94A0-0F7B-77E3-269BD08D11B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E6A856E-8E04-BB3D-0767-D41DBD54BC2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54D1DEC-E117-46E9-625C-383EA988139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5F40A41-0AD1-003E-AB16-1FFABACED3E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FFE3F80-B4E4-B9EA-6142-94B0163116D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CE01F32-F455-F994-712D-D64AB8439E1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AE48B0C8-CFC1-7241-317C-FA7E8CAEFB3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115DFDA-BB06-B4FD-9C0A-E27ABDEA1E7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2BB38907-6DC4-41CB-89C4-E8551081245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47D2EBB6-E23A-4A26-3498-DF1808FE42F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63DBBA1E-1B17-5223-777B-C0344842B318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9711FE55-52D2-F86D-FF00-7CC5B6F6F2C2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675CBD5E-4290-C0BD-D634-9A23C39CE310}"/>
                </a:ext>
              </a:extLst>
            </p:cNvPr>
            <p:cNvSpPr txBox="1"/>
            <p:nvPr/>
          </p:nvSpPr>
          <p:spPr>
            <a:xfrm>
              <a:off x="2160675" y="2689451"/>
              <a:ext cx="150874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800" dirty="0"/>
                <a:t>2 x 9 = …</a:t>
              </a:r>
              <a:endParaRPr lang="fr-FR" sz="2400" dirty="0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A97629B2-BEBB-D467-2035-FFF072C9993D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F552E49A-4A25-4CDD-3DE8-A5FCC07EB2D7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AE782326-648F-F13F-64F1-9FDC713965D3}"/>
                </a:ext>
              </a:extLst>
            </p:cNvPr>
            <p:cNvSpPr txBox="1"/>
            <p:nvPr/>
          </p:nvSpPr>
          <p:spPr>
            <a:xfrm>
              <a:off x="5606143" y="2768475"/>
              <a:ext cx="15728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85AC5DE1-2F1D-CAB2-F651-F8FDADB2696A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39" name="Image 38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CA52E495-B558-CBF8-B2A1-30F3BB069D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14314C5A-7638-7CF4-2E32-83ECFEFA5B5A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4E92A831-DE2B-09DC-5A0A-BEF9E9D1D52D}"/>
                </a:ext>
              </a:extLst>
            </p:cNvPr>
            <p:cNvSpPr txBox="1"/>
            <p:nvPr/>
          </p:nvSpPr>
          <p:spPr>
            <a:xfrm>
              <a:off x="3975173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18</a:t>
              </a:r>
              <a:r>
                <a:rPr lang="fr-FR" sz="3200" b="1" dirty="0">
                  <a:solidFill>
                    <a:schemeClr val="bg2">
                      <a:lumMod val="25000"/>
                    </a:schemeClr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8055E139-B7C4-3C8F-0C55-E363C28BC4E6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اُكْتُبُوا فِي 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F0041E48-0F9F-078C-43CA-F0E5D98350B0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9C5CCAD0-3AD1-8CAB-52EA-9D98600BFEFC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695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لديكم دقيقتان لإنجاز هذه العمليات.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1C35EC9-058D-E0F5-C110-C91281718A88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E47F39E-F335-C848-500F-E3FC13F7A8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C16F1D1-EE53-5AE1-4596-A9FFDB43416C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F8C656B-1F74-8058-2784-9B6CE7A3748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77C8C93-601F-41F5-831A-F2F06F2A2CB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3743448-EB8C-E95F-6CC1-1BADAA45100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D6E90D7-88E8-B729-87F8-57BC2E80749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07800B9-75E4-650F-C3D9-13E9F43DAD8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EF42E0F-C914-C529-1D57-5CCB30DC87B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86C92D2-D3CC-F8DB-DAA7-C65DC36BBE6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Ellipse 20">
                <a:extLst>
                  <a:ext uri="{FF2B5EF4-FFF2-40B4-BE49-F238E27FC236}">
                    <a16:creationId xmlns:a16="http://schemas.microsoft.com/office/drawing/2014/main" id="{4180EB68-3C02-BC93-03E0-9E05DC8FED4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892B27B-5E0F-5747-BF0B-CCA070F49CC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31408C81-274A-DE93-76E0-E8B318B412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737" y="2505813"/>
            <a:ext cx="7984736" cy="1956793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D007DF8A-CB15-A7E9-956A-9F6D32B29123}"/>
              </a:ext>
            </a:extLst>
          </p:cNvPr>
          <p:cNvSpPr txBox="1"/>
          <p:nvPr/>
        </p:nvSpPr>
        <p:spPr>
          <a:xfrm>
            <a:off x="970157" y="2642838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4 x 6 = </a:t>
            </a:r>
            <a:r>
              <a:rPr lang="fr-MA" sz="2000" dirty="0"/>
              <a:t>….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EBF9D80-8C6D-A5F8-D5F8-DD018870D211}"/>
              </a:ext>
            </a:extLst>
          </p:cNvPr>
          <p:cNvSpPr txBox="1"/>
          <p:nvPr/>
        </p:nvSpPr>
        <p:spPr>
          <a:xfrm>
            <a:off x="4950608" y="3909826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3 x 8 = </a:t>
            </a:r>
            <a:r>
              <a:rPr lang="fr-MA" sz="2000" dirty="0"/>
              <a:t>…..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31BD081-C4C3-8275-232F-2C9A325167DB}"/>
              </a:ext>
            </a:extLst>
          </p:cNvPr>
          <p:cNvSpPr txBox="1"/>
          <p:nvPr/>
        </p:nvSpPr>
        <p:spPr>
          <a:xfrm>
            <a:off x="2962506" y="2639124"/>
            <a:ext cx="15255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2 x 5 = </a:t>
            </a:r>
            <a:r>
              <a:rPr lang="fr-MA" sz="2000" dirty="0"/>
              <a:t>…..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EA324AD-D905-F404-1547-B584DF0A179B}"/>
              </a:ext>
            </a:extLst>
          </p:cNvPr>
          <p:cNvSpPr txBox="1"/>
          <p:nvPr/>
        </p:nvSpPr>
        <p:spPr>
          <a:xfrm>
            <a:off x="6942957" y="3906112"/>
            <a:ext cx="14985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1 x 9 = </a:t>
            </a:r>
            <a:r>
              <a:rPr lang="fr-MA" sz="2000" dirty="0"/>
              <a:t>…..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8D7743E-9A7B-F6D3-82C3-B6324955D2A4}"/>
              </a:ext>
            </a:extLst>
          </p:cNvPr>
          <p:cNvSpPr txBox="1"/>
          <p:nvPr/>
        </p:nvSpPr>
        <p:spPr>
          <a:xfrm>
            <a:off x="4969721" y="2661425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6 x 6 = </a:t>
            </a:r>
            <a:r>
              <a:rPr lang="fr-MA" sz="2000" dirty="0"/>
              <a:t>…..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1F5CCAA2-CE12-2B24-3F06-ADECB1CC3220}"/>
              </a:ext>
            </a:extLst>
          </p:cNvPr>
          <p:cNvSpPr txBox="1"/>
          <p:nvPr/>
        </p:nvSpPr>
        <p:spPr>
          <a:xfrm>
            <a:off x="992718" y="3906643"/>
            <a:ext cx="14985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3 x 40 = </a:t>
            </a:r>
            <a:r>
              <a:rPr lang="fr-MA" sz="2000" dirty="0"/>
              <a:t>…..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7B7CEE72-2753-747A-E10F-005E4384740A}"/>
              </a:ext>
            </a:extLst>
          </p:cNvPr>
          <p:cNvSpPr txBox="1"/>
          <p:nvPr/>
        </p:nvSpPr>
        <p:spPr>
          <a:xfrm>
            <a:off x="6962069" y="2657711"/>
            <a:ext cx="1498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7 x 7 = </a:t>
            </a:r>
            <a:r>
              <a:rPr lang="fr-MA" sz="2000" dirty="0"/>
              <a:t>…..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982D6010-9B73-62E5-A9D4-655E78229366}"/>
              </a:ext>
            </a:extLst>
          </p:cNvPr>
          <p:cNvSpPr txBox="1"/>
          <p:nvPr/>
        </p:nvSpPr>
        <p:spPr>
          <a:xfrm>
            <a:off x="2901087" y="3902929"/>
            <a:ext cx="15869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5 x 8 = </a:t>
            </a:r>
            <a:r>
              <a:rPr lang="fr-MA" sz="2000" dirty="0"/>
              <a:t>…..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48F5EAB-7AC8-9FAB-C6BC-E087FFDA23E6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914A7E8-1635-6370-F6BF-1D2ED8D9CF1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B19EB937-4607-B34F-2760-8BB2846F1FE2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4B97FD-0EC3-5915-0E6C-477FFB51C0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06787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B2830DC-F4CD-2967-3B1B-2DF67A9C23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737" y="2505813"/>
            <a:ext cx="7984736" cy="195679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3BC979D-9761-3B64-EE03-982B536D00E1}"/>
              </a:ext>
            </a:extLst>
          </p:cNvPr>
          <p:cNvSpPr txBox="1"/>
          <p:nvPr/>
        </p:nvSpPr>
        <p:spPr>
          <a:xfrm>
            <a:off x="970157" y="2642838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4 x 6 = </a:t>
            </a:r>
            <a:r>
              <a:rPr lang="fr-MA" sz="2000" dirty="0"/>
              <a:t>….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B759830-01C3-5240-E841-743CA18C21E8}"/>
              </a:ext>
            </a:extLst>
          </p:cNvPr>
          <p:cNvSpPr txBox="1"/>
          <p:nvPr/>
        </p:nvSpPr>
        <p:spPr>
          <a:xfrm>
            <a:off x="4950608" y="3909826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3 x 8 = </a:t>
            </a:r>
            <a:r>
              <a:rPr lang="fr-MA" sz="2000" dirty="0"/>
              <a:t>…..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3DE37AF-B02B-8627-FC4D-518C5C743CC5}"/>
              </a:ext>
            </a:extLst>
          </p:cNvPr>
          <p:cNvSpPr txBox="1"/>
          <p:nvPr/>
        </p:nvSpPr>
        <p:spPr>
          <a:xfrm>
            <a:off x="2962506" y="2639124"/>
            <a:ext cx="15255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2 x 5 = </a:t>
            </a:r>
            <a:r>
              <a:rPr lang="fr-MA" sz="2000" dirty="0"/>
              <a:t>…..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7E315DF-A0D7-0A08-D524-29A21237E0F8}"/>
              </a:ext>
            </a:extLst>
          </p:cNvPr>
          <p:cNvSpPr txBox="1"/>
          <p:nvPr/>
        </p:nvSpPr>
        <p:spPr>
          <a:xfrm>
            <a:off x="6942957" y="3906112"/>
            <a:ext cx="14985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1 x 9 = </a:t>
            </a:r>
            <a:r>
              <a:rPr lang="fr-MA" sz="2000" dirty="0"/>
              <a:t>…..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2ABC3DC-1479-E7B8-9249-0A5823E2480D}"/>
              </a:ext>
            </a:extLst>
          </p:cNvPr>
          <p:cNvSpPr txBox="1"/>
          <p:nvPr/>
        </p:nvSpPr>
        <p:spPr>
          <a:xfrm>
            <a:off x="4969721" y="2661425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6 x 6 = </a:t>
            </a:r>
            <a:r>
              <a:rPr lang="fr-MA" sz="2000" dirty="0"/>
              <a:t>…..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E7826AA-54C0-4C33-83FA-5C7ADF1C2455}"/>
              </a:ext>
            </a:extLst>
          </p:cNvPr>
          <p:cNvSpPr txBox="1"/>
          <p:nvPr/>
        </p:nvSpPr>
        <p:spPr>
          <a:xfrm>
            <a:off x="992718" y="3906643"/>
            <a:ext cx="14985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3 x 40 = </a:t>
            </a:r>
            <a:r>
              <a:rPr lang="fr-MA" sz="2000" dirty="0"/>
              <a:t>…..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EBADFCF-DF67-A76D-D1FA-D29E64026388}"/>
              </a:ext>
            </a:extLst>
          </p:cNvPr>
          <p:cNvSpPr txBox="1"/>
          <p:nvPr/>
        </p:nvSpPr>
        <p:spPr>
          <a:xfrm>
            <a:off x="6962069" y="2657711"/>
            <a:ext cx="1498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7 x 7 = </a:t>
            </a:r>
            <a:r>
              <a:rPr lang="fr-MA" sz="2000" dirty="0"/>
              <a:t>…..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40CB01B-F985-9C66-E89D-132613DD65E8}"/>
              </a:ext>
            </a:extLst>
          </p:cNvPr>
          <p:cNvSpPr txBox="1"/>
          <p:nvPr/>
        </p:nvSpPr>
        <p:spPr>
          <a:xfrm>
            <a:off x="2901087" y="3902929"/>
            <a:ext cx="15869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5 x 8 = </a:t>
            </a:r>
            <a:r>
              <a:rPr lang="fr-MA" sz="2000" dirty="0"/>
              <a:t>…..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42941" y="839758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8BC7997F-654B-B060-4459-EFBA1D3D8284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C0E1A96-46FE-70AA-F607-9771058FE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99F411FB-C8D4-E67C-6A54-A4F842BBEFA0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D632D474-0E3A-EE21-AEB0-DE5F1F0D963A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2157A9CD-4406-B293-F909-F45862F24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EBDA15D0-0E15-71B9-4BD4-E53A4FAD364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BD27C3B-76C3-924B-923F-593B04E9ACD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8048627D-4DD4-D4EA-9E36-DA40CB2DFE7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3F3732E6-6C3C-4F42-D46E-BDEBE806345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0" name="Ellipse 39">
                <a:extLst>
                  <a:ext uri="{FF2B5EF4-FFF2-40B4-BE49-F238E27FC236}">
                    <a16:creationId xmlns:a16="http://schemas.microsoft.com/office/drawing/2014/main" id="{0EDB7478-F794-C263-9E8A-8F82C99F6F8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531F2786-5F01-8688-4AF2-CD5977BDE60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Ellipse 41">
                <a:extLst>
                  <a:ext uri="{FF2B5EF4-FFF2-40B4-BE49-F238E27FC236}">
                    <a16:creationId xmlns:a16="http://schemas.microsoft.com/office/drawing/2014/main" id="{C2E4B7DD-B98F-E3AA-8F07-BA7074B8715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F5244B99-FA25-8AEF-9C98-D50E4B2FCE49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Ellipse 43">
                <a:extLst>
                  <a:ext uri="{FF2B5EF4-FFF2-40B4-BE49-F238E27FC236}">
                    <a16:creationId xmlns:a16="http://schemas.microsoft.com/office/drawing/2014/main" id="{025898DD-F25F-CBD2-6F88-25DF8E31057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23DBCCC2-1B0F-6DF6-827C-586D5D252E4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6" name="ZoneTexte 45">
            <a:extLst>
              <a:ext uri="{FF2B5EF4-FFF2-40B4-BE49-F238E27FC236}">
                <a16:creationId xmlns:a16="http://schemas.microsoft.com/office/drawing/2014/main" id="{35DCC8C7-D8AD-2CD6-3597-0FC42C16F10A}"/>
              </a:ext>
            </a:extLst>
          </p:cNvPr>
          <p:cNvSpPr txBox="1"/>
          <p:nvPr/>
        </p:nvSpPr>
        <p:spPr>
          <a:xfrm>
            <a:off x="1673663" y="2595239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24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B0A35060-141E-0744-F8B9-E929A7B17A06}"/>
              </a:ext>
            </a:extLst>
          </p:cNvPr>
          <p:cNvSpPr txBox="1"/>
          <p:nvPr/>
        </p:nvSpPr>
        <p:spPr>
          <a:xfrm>
            <a:off x="1754753" y="3866669"/>
            <a:ext cx="682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120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FF4E9CA3-27E5-A4E3-465F-CBA0A02C667A}"/>
              </a:ext>
            </a:extLst>
          </p:cNvPr>
          <p:cNvSpPr txBox="1"/>
          <p:nvPr/>
        </p:nvSpPr>
        <p:spPr>
          <a:xfrm>
            <a:off x="3702280" y="2595239"/>
            <a:ext cx="613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881C6E0A-3C05-A9A6-DC05-7479FFDCF32D}"/>
              </a:ext>
            </a:extLst>
          </p:cNvPr>
          <p:cNvSpPr txBox="1"/>
          <p:nvPr/>
        </p:nvSpPr>
        <p:spPr>
          <a:xfrm>
            <a:off x="3645738" y="3854160"/>
            <a:ext cx="702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40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CC1CCB08-E034-B21A-E503-83A284AED5D9}"/>
              </a:ext>
            </a:extLst>
          </p:cNvPr>
          <p:cNvSpPr txBox="1"/>
          <p:nvPr/>
        </p:nvSpPr>
        <p:spPr>
          <a:xfrm>
            <a:off x="5691912" y="2617011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36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D4D2B28D-80A6-FF76-14FC-50104A17682F}"/>
              </a:ext>
            </a:extLst>
          </p:cNvPr>
          <p:cNvSpPr txBox="1"/>
          <p:nvPr/>
        </p:nvSpPr>
        <p:spPr>
          <a:xfrm>
            <a:off x="5696549" y="3861543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24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DEDADA6F-6227-68B1-67D1-18266CC86D99}"/>
              </a:ext>
            </a:extLst>
          </p:cNvPr>
          <p:cNvSpPr txBox="1"/>
          <p:nvPr/>
        </p:nvSpPr>
        <p:spPr>
          <a:xfrm>
            <a:off x="7726478" y="2613901"/>
            <a:ext cx="718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49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E3E37623-33EF-A7BD-CE6E-7E95DBCA8D2E}"/>
              </a:ext>
            </a:extLst>
          </p:cNvPr>
          <p:cNvSpPr txBox="1"/>
          <p:nvPr/>
        </p:nvSpPr>
        <p:spPr>
          <a:xfrm>
            <a:off x="7781353" y="3854690"/>
            <a:ext cx="702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27998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2745CA2-5D9A-696A-BF4C-69BCA1EB9E5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B502775-040C-52ED-EFB0-8B6792AFC11B}"/>
              </a:ext>
            </a:extLst>
          </p:cNvPr>
          <p:cNvSpPr/>
          <p:nvPr/>
        </p:nvSpPr>
        <p:spPr>
          <a:xfrm>
            <a:off x="2290915" y="3000990"/>
            <a:ext cx="4206792" cy="166431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B7649E-D074-40F6-DB9E-DB3ECB73A45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310106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0D6F08C-16BB-3FED-3BF8-CE784B1C9451}"/>
              </a:ext>
            </a:extLst>
          </p:cNvPr>
          <p:cNvSpPr txBox="1"/>
          <p:nvPr/>
        </p:nvSpPr>
        <p:spPr>
          <a:xfrm>
            <a:off x="2357677" y="3347788"/>
            <a:ext cx="329075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حل وضعيات مسائل البحث عن الكل (الجداء) باستخدام نموذج الأشرطة.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219305F1-C504-B5FE-3941-4511FF33B545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الكفاية </a:t>
            </a:r>
            <a:r>
              <a:rPr lang="f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RP4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77F473C8-8113-BA01-1613-297821226184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5699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F92077-038B-784A-A1E2-79F622ED2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D25A4FF-121D-1790-B7DA-C224AD3DA3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FB3124D4-0ED5-A86B-F44C-CA9EC43FB436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50DD8E3-CD5E-7321-4A21-BDA9A44593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B88F5DD-2407-C4E6-B07E-89B1C8DF8FA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D5DF6CE-310A-6D90-5B92-1108BF69315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7F108A7-9B71-C54C-C5E6-4CEC6FD7715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F59B975C-84F0-0CC1-9064-CED0A9399FD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C7F36F36-7BE3-1956-1FCB-F2713EFF768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8663918-A658-C927-5BA3-F151AEC3A6DF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9DEC044-D307-8294-C2C1-EE65D34780B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02133BE-9192-E4BA-054F-BF6013F26A1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AAABD4BB-139B-E02E-A28B-7B410BD5B50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EF35157F-2E2A-51F7-110F-87013FD016F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6771270-F506-2BF7-4558-5CEE9EF0FF7A}"/>
              </a:ext>
            </a:extLst>
          </p:cNvPr>
          <p:cNvSpPr txBox="1"/>
          <p:nvPr/>
        </p:nvSpPr>
        <p:spPr>
          <a:xfrm>
            <a:off x="1238815" y="84183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B30BD26-02CC-F81A-86F8-781A68C454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53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5A4CEC-06E1-7242-46CA-1793363B2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F0DD11-E484-2F61-18B7-A3BD91C42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B764D86F-FB11-3CE2-ADFE-6BB6E23974C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2A1AA08-4F7A-C8BD-39B8-7024E3FA83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EB6499E-05D9-424E-D366-78DCFC11BC1A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7FE1534-4393-9192-CC82-0F2CEAE068D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6F3027E-D0D9-AE7B-06DD-7161660D06F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F292651-3320-46B0-7617-5AE285784D6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12EC4518-62B3-EEF7-4F3B-EA576EFC55B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A9D5249-4AD0-904B-E9E7-2C5E6D78223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1D261E9-7395-4CF8-68A1-7E5F7EC73E3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8309206-3BAB-22B1-4A70-C7F1E7318385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4C4BDE5B-8F90-0687-FE8C-8F5E3C0851B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8CB821F2-8888-388F-F1D6-7F154229043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02123E62-F974-93C1-93D4-EFEB7F4667E3}"/>
              </a:ext>
            </a:extLst>
          </p:cNvPr>
          <p:cNvSpPr txBox="1"/>
          <p:nvPr/>
        </p:nvSpPr>
        <p:spPr>
          <a:xfrm>
            <a:off x="1007706" y="3094949"/>
            <a:ext cx="6667345" cy="105560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صاحِبِ ضَيْعَةٍ 5 بَقَراتٍ. كُلُّ بَقَرَةٍ تُنْتِجُ 8 قِنِّيناتٍ مِنَ الْحَليبِ في الْيَوْمِ. كَمْ قِنّينَةَ حَلِيبٍ يَجْمَعُ كُلَّ يَوْمٍ ؟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237C144-C09B-6F44-1CFD-94C89CC1BFB4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انتبهوا، سأقرأ المسألة ويقرأها بعدي تلميذان منكم.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8227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232B9-536F-1D04-1DC1-DD1CBC58F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6347E8-C724-5738-82F1-A237751546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5617B38F-4EC5-8E76-A4D9-ED49FDA5AA3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E086165-BFFE-211E-6B42-D5D7808DDA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1ADDE2C-2E0B-06B4-D906-6927C2F0278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C3382EA-71C9-BF80-AF06-9697529F3EB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1ABD714-417E-E86D-92F5-EFB39F16767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D89E8F5-7E76-94B4-45C8-4EC2CE1FBBE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D654A7DB-893C-1F48-29DD-5B3CEAF920BD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12499D2-6EC6-CCEA-B0E5-06B900D4398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9F6AB1F-16FD-3CF3-3BC7-193ACC06B763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564EEC8F-B368-ACB4-520E-151C63F2E1D0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827297CC-6800-060A-8BF6-A2D16659AB8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8A6FF59F-AE15-AB0B-B0F8-D7E104A2027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76933EC-16AE-9669-2B3F-7969CFF2793D}"/>
              </a:ext>
            </a:extLst>
          </p:cNvPr>
          <p:cNvSpPr txBox="1"/>
          <p:nvPr/>
        </p:nvSpPr>
        <p:spPr>
          <a:xfrm>
            <a:off x="1007706" y="2301847"/>
            <a:ext cx="6667345" cy="105560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صاحِبِ ضَيْعَةٍ 5 بَقَراتٍ. كُلُّ بَقَرَةٍ تُنْتِجُ 8 قِنِّيناتٍ مِنَ الْحَليبِ في الْيَوْمِ. كَمْ قِنّينَةَ حَلِيبٍ يَجْمَعُ كُلَّ يَوْمٍ ؟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28B9795-E637-51CE-FDB7-E1FF982280A1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رقم نموذج الأشرطة المناسب لتمثيل المسألة.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92584F1C-2825-B5D0-C696-40105656C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804808"/>
              </p:ext>
            </p:extLst>
          </p:nvPr>
        </p:nvGraphicFramePr>
        <p:xfrm>
          <a:off x="5874767" y="4100976"/>
          <a:ext cx="2433060" cy="10056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6612">
                  <a:extLst>
                    <a:ext uri="{9D8B030D-6E8A-4147-A177-3AD203B41FA5}">
                      <a16:colId xmlns:a16="http://schemas.microsoft.com/office/drawing/2014/main" val="51279774"/>
                    </a:ext>
                  </a:extLst>
                </a:gridCol>
                <a:gridCol w="486612">
                  <a:extLst>
                    <a:ext uri="{9D8B030D-6E8A-4147-A177-3AD203B41FA5}">
                      <a16:colId xmlns:a16="http://schemas.microsoft.com/office/drawing/2014/main" val="826168168"/>
                    </a:ext>
                  </a:extLst>
                </a:gridCol>
                <a:gridCol w="486612">
                  <a:extLst>
                    <a:ext uri="{9D8B030D-6E8A-4147-A177-3AD203B41FA5}">
                      <a16:colId xmlns:a16="http://schemas.microsoft.com/office/drawing/2014/main" val="862360023"/>
                    </a:ext>
                  </a:extLst>
                </a:gridCol>
                <a:gridCol w="486612">
                  <a:extLst>
                    <a:ext uri="{9D8B030D-6E8A-4147-A177-3AD203B41FA5}">
                      <a16:colId xmlns:a16="http://schemas.microsoft.com/office/drawing/2014/main" val="795380961"/>
                    </a:ext>
                  </a:extLst>
                </a:gridCol>
                <a:gridCol w="486612">
                  <a:extLst>
                    <a:ext uri="{9D8B030D-6E8A-4147-A177-3AD203B41FA5}">
                      <a16:colId xmlns:a16="http://schemas.microsoft.com/office/drawing/2014/main" val="2007989892"/>
                    </a:ext>
                  </a:extLst>
                </a:gridCol>
              </a:tblGrid>
              <a:tr h="548494">
                <a:tc gridSpan="5">
                  <a:txBody>
                    <a:bodyPr/>
                    <a:lstStyle/>
                    <a:p>
                      <a:pPr algn="ctr"/>
                      <a:r>
                        <a:rPr lang="fr-MA" sz="2800" b="1" dirty="0"/>
                        <a:t>?</a:t>
                      </a:r>
                    </a:p>
                  </a:txBody>
                  <a:tcPr marL="62455" marR="6245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 marL="62455" marR="62455"/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 marL="62455" marR="62455"/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 marL="62455" marR="62455"/>
                </a:tc>
                <a:tc hMerge="1">
                  <a:txBody>
                    <a:bodyPr/>
                    <a:lstStyle/>
                    <a:p>
                      <a:endParaRPr lang="fr-MA" dirty="0"/>
                    </a:p>
                  </a:txBody>
                  <a:tcPr marL="62455" marR="62455"/>
                </a:tc>
                <a:extLst>
                  <a:ext uri="{0D108BD9-81ED-4DB2-BD59-A6C34878D82A}">
                    <a16:rowId xmlns:a16="http://schemas.microsoft.com/office/drawing/2014/main" val="3797853440"/>
                  </a:ext>
                </a:extLst>
              </a:tr>
              <a:tr h="419437">
                <a:tc>
                  <a:txBody>
                    <a:bodyPr/>
                    <a:lstStyle/>
                    <a:p>
                      <a:pPr algn="ctr"/>
                      <a:r>
                        <a:rPr lang="fr-MA" sz="2400" b="1" dirty="0"/>
                        <a:t>8</a:t>
                      </a:r>
                    </a:p>
                  </a:txBody>
                  <a:tcPr marL="62455" marR="6245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b="1" dirty="0"/>
                        <a:t>8</a:t>
                      </a:r>
                    </a:p>
                  </a:txBody>
                  <a:tcPr marL="62455" marR="6245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b="1" dirty="0"/>
                        <a:t>8</a:t>
                      </a:r>
                    </a:p>
                  </a:txBody>
                  <a:tcPr marL="62455" marR="6245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b="1" dirty="0"/>
                        <a:t>8</a:t>
                      </a:r>
                    </a:p>
                  </a:txBody>
                  <a:tcPr marL="62455" marR="6245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b="1" dirty="0"/>
                        <a:t>8</a:t>
                      </a:r>
                    </a:p>
                  </a:txBody>
                  <a:tcPr marL="62455" marR="6245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9019242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AE5E134-BDE2-497F-844F-F8C7430D44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2842285"/>
              </p:ext>
            </p:extLst>
          </p:nvPr>
        </p:nvGraphicFramePr>
        <p:xfrm>
          <a:off x="3307687" y="4130872"/>
          <a:ext cx="2234690" cy="975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1595">
                  <a:extLst>
                    <a:ext uri="{9D8B030D-6E8A-4147-A177-3AD203B41FA5}">
                      <a16:colId xmlns:a16="http://schemas.microsoft.com/office/drawing/2014/main" val="3137431024"/>
                    </a:ext>
                  </a:extLst>
                </a:gridCol>
                <a:gridCol w="793095">
                  <a:extLst>
                    <a:ext uri="{9D8B030D-6E8A-4147-A177-3AD203B41FA5}">
                      <a16:colId xmlns:a16="http://schemas.microsoft.com/office/drawing/2014/main" val="3274606078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MA" sz="2800" b="1" dirty="0"/>
                        <a:t>8</a:t>
                      </a:r>
                      <a:endParaRPr lang="fr-MA" sz="3200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638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MA" sz="2400" b="1" dirty="0"/>
                        <a:t>5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b="1" dirty="0"/>
                        <a:t>?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2078821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B3708196-A704-55B2-D230-399E3964F3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2775419"/>
              </p:ext>
            </p:extLst>
          </p:nvPr>
        </p:nvGraphicFramePr>
        <p:xfrm>
          <a:off x="754207" y="4130872"/>
          <a:ext cx="2234690" cy="975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07858">
                  <a:extLst>
                    <a:ext uri="{9D8B030D-6E8A-4147-A177-3AD203B41FA5}">
                      <a16:colId xmlns:a16="http://schemas.microsoft.com/office/drawing/2014/main" val="3137431024"/>
                    </a:ext>
                  </a:extLst>
                </a:gridCol>
                <a:gridCol w="926832">
                  <a:extLst>
                    <a:ext uri="{9D8B030D-6E8A-4147-A177-3AD203B41FA5}">
                      <a16:colId xmlns:a16="http://schemas.microsoft.com/office/drawing/2014/main" val="3274606078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MA" sz="2800" b="1" dirty="0"/>
                        <a:t>?</a:t>
                      </a:r>
                      <a:endParaRPr lang="fr-MA" sz="3200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638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MA" sz="2400" b="1" dirty="0"/>
                        <a:t>8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b="1" dirty="0"/>
                        <a:t>5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2078821"/>
                  </a:ext>
                </a:extLst>
              </a:tr>
            </a:tbl>
          </a:graphicData>
        </a:graphic>
      </p:graphicFrame>
      <p:pic>
        <p:nvPicPr>
          <p:cNvPr id="21" name="Graphique 20" descr="Badge 1 avec un remplissage uni">
            <a:extLst>
              <a:ext uri="{FF2B5EF4-FFF2-40B4-BE49-F238E27FC236}">
                <a16:creationId xmlns:a16="http://schemas.microsoft.com/office/drawing/2014/main" id="{F62F6288-AC91-BF8F-F352-065C5524F4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25404" y="5106232"/>
            <a:ext cx="914400" cy="914400"/>
          </a:xfrm>
          <a:prstGeom prst="rect">
            <a:avLst/>
          </a:prstGeom>
        </p:spPr>
      </p:pic>
      <p:pic>
        <p:nvPicPr>
          <p:cNvPr id="23" name="Graphique 22" descr="Badge avec un remplissage uni">
            <a:extLst>
              <a:ext uri="{FF2B5EF4-FFF2-40B4-BE49-F238E27FC236}">
                <a16:creationId xmlns:a16="http://schemas.microsoft.com/office/drawing/2014/main" id="{9C4C04D5-AD79-0CB0-E4AD-1FE5AF9F72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54866" y="5090494"/>
            <a:ext cx="914400" cy="914400"/>
          </a:xfrm>
          <a:prstGeom prst="rect">
            <a:avLst/>
          </a:prstGeom>
        </p:spPr>
      </p:pic>
      <p:pic>
        <p:nvPicPr>
          <p:cNvPr id="25" name="Graphique 24" descr="Badge 3 avec un remplissage uni">
            <a:extLst>
              <a:ext uri="{FF2B5EF4-FFF2-40B4-BE49-F238E27FC236}">
                <a16:creationId xmlns:a16="http://schemas.microsoft.com/office/drawing/2014/main" id="{BDB64F50-C1FD-9614-8058-FCFFB52458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63743" y="506890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785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B80E4-62C2-E416-50CC-FAB3D8EFF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73D5E5-3782-56E1-680A-B837EBA5F9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0677DA8C-B141-D39E-A192-B6C70B66B5D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D2CF623-C0BE-DBFE-EBCC-C522455CC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915AFED-C3DC-CBF0-60DC-F877490015C3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D5BA177-3677-9F36-80E1-D47CD3D3610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D054C5B-185C-934B-BDC6-5F8894BE550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614BFEB-56F9-70A8-BD8F-DB2A0E7788E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6649BAB9-41B9-FC8E-7F0A-437EF3D6B1D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6F44FE4-C11C-4E90-C8ED-9B79F752580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2EDE290-74CB-146C-A304-1C390D37A5F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ACD4652-5B98-E799-026E-5C7C8B10B557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75FCC112-84A3-DDCD-4A08-B20363F7B67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CC324EB-3C7C-7528-7FB7-F5CA87AF8CF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76CDD43-6A64-FF69-448C-C9C4A87CEFF6}"/>
              </a:ext>
            </a:extLst>
          </p:cNvPr>
          <p:cNvSpPr txBox="1"/>
          <p:nvPr/>
        </p:nvSpPr>
        <p:spPr>
          <a:xfrm>
            <a:off x="1238815" y="84183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94F862F-3D66-702C-CD4F-3BDB2E73BB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4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5FA5F-A629-99A9-20AC-A4D069C58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D4AD4E-99D7-C4C0-CFA2-D6077B588F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834F2353-BE99-5BCF-27F3-A3DD6E69E97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9741092-7FA6-3A63-E54D-5A66F454F6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6142AC2-7033-8A5B-0D2A-93AB11A624E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98D0E17-B341-D95C-70FC-188D80E2DED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A28D91D-B97D-F3B2-4C68-BF37A4B4B56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7F45285-1779-6FFA-ACDD-0234AB3157F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B205923-E4D2-584E-D83D-8AFD4CE1AAC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9429F6A-9A0A-47B9-6276-551247BF77B0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DEC404D2-1D5F-8283-0258-4EE7ABC13112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4676E27-9613-CB46-3BC6-A0D5519DC4B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CF787B8B-0836-CA60-A8B5-8A45CFB235F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CD7665C-FF06-2D28-A4BC-B060E615341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1A41E6FC-8D0F-B54C-554C-5850F9C07F5C}"/>
              </a:ext>
            </a:extLst>
          </p:cNvPr>
          <p:cNvSpPr txBox="1"/>
          <p:nvPr/>
        </p:nvSpPr>
        <p:spPr>
          <a:xfrm>
            <a:off x="1007706" y="2301847"/>
            <a:ext cx="6667345" cy="105560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صاحِبِ ضَيْعَةٍ 5 بَقَراتٍ. كُلُّ بَقَرَةٍ تُنْتِجُ 8 قِنِّيناتٍ مِنَ الْحَليبِ في الْيَوْمِ. كَمْ قِنّينَةَ حَلِيبٍ يَجْمَعُ كُلَّ يَوْمٍ ؟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D4344C4-918C-F663-8875-C8C468129C10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نموذج الأشرطة المناسب لتمثيل المسألة هو النموذج رقم 3.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1E85B39-0E88-BB03-51FE-B5D8564D09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1294293"/>
              </p:ext>
            </p:extLst>
          </p:nvPr>
        </p:nvGraphicFramePr>
        <p:xfrm>
          <a:off x="5874767" y="4100976"/>
          <a:ext cx="2433060" cy="10056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6612">
                  <a:extLst>
                    <a:ext uri="{9D8B030D-6E8A-4147-A177-3AD203B41FA5}">
                      <a16:colId xmlns:a16="http://schemas.microsoft.com/office/drawing/2014/main" val="51279774"/>
                    </a:ext>
                  </a:extLst>
                </a:gridCol>
                <a:gridCol w="486612">
                  <a:extLst>
                    <a:ext uri="{9D8B030D-6E8A-4147-A177-3AD203B41FA5}">
                      <a16:colId xmlns:a16="http://schemas.microsoft.com/office/drawing/2014/main" val="826168168"/>
                    </a:ext>
                  </a:extLst>
                </a:gridCol>
                <a:gridCol w="486612">
                  <a:extLst>
                    <a:ext uri="{9D8B030D-6E8A-4147-A177-3AD203B41FA5}">
                      <a16:colId xmlns:a16="http://schemas.microsoft.com/office/drawing/2014/main" val="862360023"/>
                    </a:ext>
                  </a:extLst>
                </a:gridCol>
                <a:gridCol w="486612">
                  <a:extLst>
                    <a:ext uri="{9D8B030D-6E8A-4147-A177-3AD203B41FA5}">
                      <a16:colId xmlns:a16="http://schemas.microsoft.com/office/drawing/2014/main" val="795380961"/>
                    </a:ext>
                  </a:extLst>
                </a:gridCol>
                <a:gridCol w="486612">
                  <a:extLst>
                    <a:ext uri="{9D8B030D-6E8A-4147-A177-3AD203B41FA5}">
                      <a16:colId xmlns:a16="http://schemas.microsoft.com/office/drawing/2014/main" val="2007989892"/>
                    </a:ext>
                  </a:extLst>
                </a:gridCol>
              </a:tblGrid>
              <a:tr h="548494">
                <a:tc gridSpan="5"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rgbClr val="C00000"/>
                          </a:solidFill>
                        </a:rPr>
                        <a:t>?</a:t>
                      </a:r>
                    </a:p>
                  </a:txBody>
                  <a:tcPr marL="62455" marR="62455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 marL="62455" marR="62455"/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 marL="62455" marR="62455"/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 marL="62455" marR="62455"/>
                </a:tc>
                <a:tc hMerge="1">
                  <a:txBody>
                    <a:bodyPr/>
                    <a:lstStyle/>
                    <a:p>
                      <a:endParaRPr lang="fr-MA" dirty="0"/>
                    </a:p>
                  </a:txBody>
                  <a:tcPr marL="62455" marR="62455"/>
                </a:tc>
                <a:extLst>
                  <a:ext uri="{0D108BD9-81ED-4DB2-BD59-A6C34878D82A}">
                    <a16:rowId xmlns:a16="http://schemas.microsoft.com/office/drawing/2014/main" val="3797853440"/>
                  </a:ext>
                </a:extLst>
              </a:tr>
              <a:tr h="419437">
                <a:tc>
                  <a:txBody>
                    <a:bodyPr/>
                    <a:lstStyle/>
                    <a:p>
                      <a:pPr algn="ctr"/>
                      <a:r>
                        <a:rPr lang="fr-MA" sz="2400" b="1" dirty="0">
                          <a:solidFill>
                            <a:srgbClr val="C00000"/>
                          </a:solidFill>
                        </a:rPr>
                        <a:t>8</a:t>
                      </a:r>
                    </a:p>
                  </a:txBody>
                  <a:tcPr marL="62455" marR="62455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b="1" dirty="0">
                          <a:solidFill>
                            <a:srgbClr val="C00000"/>
                          </a:solidFill>
                        </a:rPr>
                        <a:t>8</a:t>
                      </a:r>
                    </a:p>
                  </a:txBody>
                  <a:tcPr marL="62455" marR="62455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b="1" dirty="0">
                          <a:solidFill>
                            <a:srgbClr val="C00000"/>
                          </a:solidFill>
                        </a:rPr>
                        <a:t>8</a:t>
                      </a:r>
                    </a:p>
                  </a:txBody>
                  <a:tcPr marL="62455" marR="62455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b="1" dirty="0">
                          <a:solidFill>
                            <a:srgbClr val="C00000"/>
                          </a:solidFill>
                        </a:rPr>
                        <a:t>8</a:t>
                      </a:r>
                    </a:p>
                  </a:txBody>
                  <a:tcPr marL="62455" marR="62455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b="1" dirty="0">
                          <a:solidFill>
                            <a:srgbClr val="C00000"/>
                          </a:solidFill>
                        </a:rPr>
                        <a:t>8</a:t>
                      </a:r>
                    </a:p>
                  </a:txBody>
                  <a:tcPr marL="62455" marR="62455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9019242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21F0986-CB38-0C32-D336-C3104A74C5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309599"/>
              </p:ext>
            </p:extLst>
          </p:nvPr>
        </p:nvGraphicFramePr>
        <p:xfrm>
          <a:off x="3307687" y="4130872"/>
          <a:ext cx="2234690" cy="975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1595">
                  <a:extLst>
                    <a:ext uri="{9D8B030D-6E8A-4147-A177-3AD203B41FA5}">
                      <a16:colId xmlns:a16="http://schemas.microsoft.com/office/drawing/2014/main" val="3137431024"/>
                    </a:ext>
                  </a:extLst>
                </a:gridCol>
                <a:gridCol w="793095">
                  <a:extLst>
                    <a:ext uri="{9D8B030D-6E8A-4147-A177-3AD203B41FA5}">
                      <a16:colId xmlns:a16="http://schemas.microsoft.com/office/drawing/2014/main" val="3274606078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8</a:t>
                      </a:r>
                      <a:endParaRPr lang="fr-MA" sz="32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638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MA" sz="2400" b="1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b="1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?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2078821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1FE27D3C-1CC3-BA14-5AE6-28918120E3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2132203"/>
              </p:ext>
            </p:extLst>
          </p:nvPr>
        </p:nvGraphicFramePr>
        <p:xfrm>
          <a:off x="754207" y="4130872"/>
          <a:ext cx="2234690" cy="975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07858">
                  <a:extLst>
                    <a:ext uri="{9D8B030D-6E8A-4147-A177-3AD203B41FA5}">
                      <a16:colId xmlns:a16="http://schemas.microsoft.com/office/drawing/2014/main" val="3137431024"/>
                    </a:ext>
                  </a:extLst>
                </a:gridCol>
                <a:gridCol w="926832">
                  <a:extLst>
                    <a:ext uri="{9D8B030D-6E8A-4147-A177-3AD203B41FA5}">
                      <a16:colId xmlns:a16="http://schemas.microsoft.com/office/drawing/2014/main" val="3274606078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?</a:t>
                      </a:r>
                      <a:endParaRPr lang="fr-MA" sz="32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638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MA" sz="2400" b="1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8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b="1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2078821"/>
                  </a:ext>
                </a:extLst>
              </a:tr>
            </a:tbl>
          </a:graphicData>
        </a:graphic>
      </p:graphicFrame>
      <p:pic>
        <p:nvPicPr>
          <p:cNvPr id="21" name="Graphique 20" descr="Badge 1 avec un remplissage uni">
            <a:extLst>
              <a:ext uri="{FF2B5EF4-FFF2-40B4-BE49-F238E27FC236}">
                <a16:creationId xmlns:a16="http://schemas.microsoft.com/office/drawing/2014/main" id="{62D80D1B-54BA-845F-0026-D22F16C4EC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25404" y="5106232"/>
            <a:ext cx="914400" cy="914400"/>
          </a:xfrm>
          <a:prstGeom prst="rect">
            <a:avLst/>
          </a:prstGeom>
        </p:spPr>
      </p:pic>
      <p:pic>
        <p:nvPicPr>
          <p:cNvPr id="23" name="Graphique 22" descr="Badge avec un remplissage uni">
            <a:extLst>
              <a:ext uri="{FF2B5EF4-FFF2-40B4-BE49-F238E27FC236}">
                <a16:creationId xmlns:a16="http://schemas.microsoft.com/office/drawing/2014/main" id="{F807C9DE-E677-2824-FA55-1A8E7F8AAB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54866" y="5090494"/>
            <a:ext cx="914400" cy="914400"/>
          </a:xfrm>
          <a:prstGeom prst="rect">
            <a:avLst/>
          </a:prstGeom>
        </p:spPr>
      </p:pic>
      <p:pic>
        <p:nvPicPr>
          <p:cNvPr id="25" name="Graphique 24" descr="Badge 3 avec un remplissage uni">
            <a:extLst>
              <a:ext uri="{FF2B5EF4-FFF2-40B4-BE49-F238E27FC236}">
                <a16:creationId xmlns:a16="http://schemas.microsoft.com/office/drawing/2014/main" id="{B1C43770-3584-A7E0-38E2-A74FFC81B7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63743" y="506890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164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909A49-1E52-4662-BF4C-18F82ECE2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B0FE83-3C34-9498-480E-01170B86D7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3AA45192-455C-C353-6E01-625A20EE2AB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39FF7E6-0989-03E4-D2E2-CEF12DE2F9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B51D6C9-85C8-A860-1880-5839A84F27A8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25E917B-25B4-D37A-016C-7118D2C60F8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DCD35F2-33CF-EF19-4245-4D949EE83A5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D400CDD-CE4A-70B3-58CA-F07BBC2C8FA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453281B-4CA6-A9C6-D285-A32DB74285F1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C470AB7-285A-DC68-D028-ECCFC7BFB9E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6654AA9-878D-C95B-36DB-8F2D22EC71DE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8B39F3B-F1E1-AD3D-F61A-6F92063F671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A1A4DFDB-BC0C-154E-C438-BE78C3DB186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67FDF7C8-74BC-BA02-3145-0924B0558CD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03C9CE2-81F2-310E-E730-6E1A073C0AE4}"/>
              </a:ext>
            </a:extLst>
          </p:cNvPr>
          <p:cNvSpPr txBox="1"/>
          <p:nvPr/>
        </p:nvSpPr>
        <p:spPr>
          <a:xfrm>
            <a:off x="1007706" y="2301847"/>
            <a:ext cx="6667345" cy="105560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صاحِبِ ضَيْعَةٍ 5 بَقَراتٍ. كُلُّ بَقَرَةٍ تُنْتِجُ 8 قِنِّيناتٍ مِنَ الْحَليبِ في الْيَوْمِ. كَمْ قِنّينَةَ حَلِيبٍ يَجْمَعُ كُلَّ يَوْمٍ ؟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74B6520-E71D-C174-F83D-E39301AF67DC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متساوية وعبارة الحل.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6C2B4DC-4B0D-8C7F-232A-7FDC8CA053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2194618"/>
              </p:ext>
            </p:extLst>
          </p:nvPr>
        </p:nvGraphicFramePr>
        <p:xfrm>
          <a:off x="752263" y="3849049"/>
          <a:ext cx="2433060" cy="10056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6612">
                  <a:extLst>
                    <a:ext uri="{9D8B030D-6E8A-4147-A177-3AD203B41FA5}">
                      <a16:colId xmlns:a16="http://schemas.microsoft.com/office/drawing/2014/main" val="51279774"/>
                    </a:ext>
                  </a:extLst>
                </a:gridCol>
                <a:gridCol w="486612">
                  <a:extLst>
                    <a:ext uri="{9D8B030D-6E8A-4147-A177-3AD203B41FA5}">
                      <a16:colId xmlns:a16="http://schemas.microsoft.com/office/drawing/2014/main" val="826168168"/>
                    </a:ext>
                  </a:extLst>
                </a:gridCol>
                <a:gridCol w="486612">
                  <a:extLst>
                    <a:ext uri="{9D8B030D-6E8A-4147-A177-3AD203B41FA5}">
                      <a16:colId xmlns:a16="http://schemas.microsoft.com/office/drawing/2014/main" val="862360023"/>
                    </a:ext>
                  </a:extLst>
                </a:gridCol>
                <a:gridCol w="486612">
                  <a:extLst>
                    <a:ext uri="{9D8B030D-6E8A-4147-A177-3AD203B41FA5}">
                      <a16:colId xmlns:a16="http://schemas.microsoft.com/office/drawing/2014/main" val="795380961"/>
                    </a:ext>
                  </a:extLst>
                </a:gridCol>
                <a:gridCol w="486612">
                  <a:extLst>
                    <a:ext uri="{9D8B030D-6E8A-4147-A177-3AD203B41FA5}">
                      <a16:colId xmlns:a16="http://schemas.microsoft.com/office/drawing/2014/main" val="2007989892"/>
                    </a:ext>
                  </a:extLst>
                </a:gridCol>
              </a:tblGrid>
              <a:tr h="548494">
                <a:tc gridSpan="5"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?</a:t>
                      </a:r>
                    </a:p>
                  </a:txBody>
                  <a:tcPr marL="62455" marR="62455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 marL="62455" marR="62455"/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 marL="62455" marR="62455"/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 marL="62455" marR="62455"/>
                </a:tc>
                <a:tc hMerge="1">
                  <a:txBody>
                    <a:bodyPr/>
                    <a:lstStyle/>
                    <a:p>
                      <a:endParaRPr lang="fr-MA" dirty="0"/>
                    </a:p>
                  </a:txBody>
                  <a:tcPr marL="62455" marR="62455"/>
                </a:tc>
                <a:extLst>
                  <a:ext uri="{0D108BD9-81ED-4DB2-BD59-A6C34878D82A}">
                    <a16:rowId xmlns:a16="http://schemas.microsoft.com/office/drawing/2014/main" val="3797853440"/>
                  </a:ext>
                </a:extLst>
              </a:tr>
              <a:tr h="419437">
                <a:tc>
                  <a:txBody>
                    <a:bodyPr/>
                    <a:lstStyle/>
                    <a:p>
                      <a:pPr algn="ctr"/>
                      <a:r>
                        <a:rPr lang="fr-MA" sz="24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62455" marR="62455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62455" marR="62455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62455" marR="62455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62455" marR="62455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62455" marR="62455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9019242"/>
                  </a:ext>
                </a:extLst>
              </a:tr>
            </a:tbl>
          </a:graphicData>
        </a:graphic>
      </p:graphicFrame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65C2498-4589-3409-49F9-7B9F231F598F}"/>
              </a:ext>
            </a:extLst>
          </p:cNvPr>
          <p:cNvSpPr/>
          <p:nvPr/>
        </p:nvSpPr>
        <p:spPr>
          <a:xfrm>
            <a:off x="4478461" y="3746240"/>
            <a:ext cx="3319261" cy="81642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>
                <a:solidFill>
                  <a:schemeClr val="tx1"/>
                </a:solidFill>
              </a:rPr>
              <a:t>..........................................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9707FBC9-3CE6-9900-EBAF-AB491D6CA25E}"/>
              </a:ext>
            </a:extLst>
          </p:cNvPr>
          <p:cNvSpPr/>
          <p:nvPr/>
        </p:nvSpPr>
        <p:spPr>
          <a:xfrm>
            <a:off x="3869308" y="4837087"/>
            <a:ext cx="4482935" cy="81642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يَجْمَعُ كُلَّ يَوْمٍ</a:t>
            </a:r>
            <a:r>
              <a:rPr lang="ar-MA" sz="3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قِنّينَةً.</a:t>
            </a:r>
            <a:endParaRPr lang="fr-MA" sz="3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65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054CC-8732-8771-0B52-7F803A195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93D4DD1-8BDC-C280-D00B-B1A5F9269B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55B1C2A0-0684-8678-F1D6-02FFCE6AECC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17581DF-06D5-FBD0-C2F0-6E4ACBE8BB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D7724A5-414D-EB0F-BFD6-7C7186A58283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2326EE5-2ED1-5297-5928-957CBD18EFA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18AEEF9-F8D7-D406-5711-93695AAA003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A8F30CC-597C-4FB9-173B-F22078564C2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119856E-EE5E-4322-C7C6-DFB4737D8F6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5AA8E16-A79E-A960-9DDD-F76FBE1F42D0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7A7FEDD-82A4-6294-9231-AFDDD3A0D6B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F84B0C4-D5A8-EE4E-3A0A-12E59EDA813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D549B38F-F3EE-8298-A3EB-D7CE6742BB5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01EC9E0-DCE1-DACF-4D3D-32ACF5D7E6D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55C38A5D-3531-7007-8ADE-B329A1C2D85D}"/>
              </a:ext>
            </a:extLst>
          </p:cNvPr>
          <p:cNvSpPr txBox="1"/>
          <p:nvPr/>
        </p:nvSpPr>
        <p:spPr>
          <a:xfrm>
            <a:off x="1238815" y="84183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58EDA96-1625-46DB-F1DD-417888A45B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286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7BC16-A0D3-2530-E1BF-25F0921C6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C253A49-43B6-8ECB-99A3-E8647A85D6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BDEA4315-8FAE-62D1-1212-A6555491003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A7D8284-EDB2-0BE4-F371-212A9774A7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F47337-2F54-30E7-E8E3-6D4CD2DDB463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7641DA7-F05A-9EC8-BF5F-447DED34D1E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F4F6CC9-36F9-A17C-177D-05BF9630342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4A8CDBF-EEE1-0472-FF32-AB87D3F4146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3A6E11E5-2503-B003-27EB-6FA0FE5D049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2F34C41-02D1-C99C-439B-B1C32D1A7F3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1F10B37C-E4A5-C5BD-226F-BC67C7755C5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810F246-C5C0-6D1E-54EC-B2FFEC6EEE9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11213023-3D9F-7FFF-FB29-B7B2C28FF80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6FC393F6-2FB9-D759-83EC-217DF6182AC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1D2D1C4-A3C1-85A1-3963-B068271040D2}"/>
              </a:ext>
            </a:extLst>
          </p:cNvPr>
          <p:cNvSpPr txBox="1"/>
          <p:nvPr/>
        </p:nvSpPr>
        <p:spPr>
          <a:xfrm>
            <a:off x="1007706" y="2301847"/>
            <a:ext cx="6667345" cy="105560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صاحِبِ ضَيْعَةٍ 5 بَقَراتٍ. كُلُّ بَقَرَةٍ تُنْتِجُ 8 قِنِّيناتٍ مِنَ الْحَليبِ في الْيَوْمِ. كَمْ قِنّينَةَ حَلِيبٍ يَجْمَعُ كُلَّ يَوْمٍ ؟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D6F8445-4E60-7BB9-8149-B6EA0C4070BE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FCE7490-75AA-8560-DAB4-0E369DC150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7775274"/>
              </p:ext>
            </p:extLst>
          </p:nvPr>
        </p:nvGraphicFramePr>
        <p:xfrm>
          <a:off x="752263" y="3849049"/>
          <a:ext cx="2433060" cy="10056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6612">
                  <a:extLst>
                    <a:ext uri="{9D8B030D-6E8A-4147-A177-3AD203B41FA5}">
                      <a16:colId xmlns:a16="http://schemas.microsoft.com/office/drawing/2014/main" val="51279774"/>
                    </a:ext>
                  </a:extLst>
                </a:gridCol>
                <a:gridCol w="486612">
                  <a:extLst>
                    <a:ext uri="{9D8B030D-6E8A-4147-A177-3AD203B41FA5}">
                      <a16:colId xmlns:a16="http://schemas.microsoft.com/office/drawing/2014/main" val="826168168"/>
                    </a:ext>
                  </a:extLst>
                </a:gridCol>
                <a:gridCol w="486612">
                  <a:extLst>
                    <a:ext uri="{9D8B030D-6E8A-4147-A177-3AD203B41FA5}">
                      <a16:colId xmlns:a16="http://schemas.microsoft.com/office/drawing/2014/main" val="862360023"/>
                    </a:ext>
                  </a:extLst>
                </a:gridCol>
                <a:gridCol w="486612">
                  <a:extLst>
                    <a:ext uri="{9D8B030D-6E8A-4147-A177-3AD203B41FA5}">
                      <a16:colId xmlns:a16="http://schemas.microsoft.com/office/drawing/2014/main" val="795380961"/>
                    </a:ext>
                  </a:extLst>
                </a:gridCol>
                <a:gridCol w="486612">
                  <a:extLst>
                    <a:ext uri="{9D8B030D-6E8A-4147-A177-3AD203B41FA5}">
                      <a16:colId xmlns:a16="http://schemas.microsoft.com/office/drawing/2014/main" val="2007989892"/>
                    </a:ext>
                  </a:extLst>
                </a:gridCol>
              </a:tblGrid>
              <a:tr h="548494">
                <a:tc gridSpan="5"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?</a:t>
                      </a:r>
                    </a:p>
                  </a:txBody>
                  <a:tcPr marL="62455" marR="62455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 marL="62455" marR="62455"/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 marL="62455" marR="62455"/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 marL="62455" marR="62455"/>
                </a:tc>
                <a:tc hMerge="1">
                  <a:txBody>
                    <a:bodyPr/>
                    <a:lstStyle/>
                    <a:p>
                      <a:endParaRPr lang="fr-MA" dirty="0"/>
                    </a:p>
                  </a:txBody>
                  <a:tcPr marL="62455" marR="62455"/>
                </a:tc>
                <a:extLst>
                  <a:ext uri="{0D108BD9-81ED-4DB2-BD59-A6C34878D82A}">
                    <a16:rowId xmlns:a16="http://schemas.microsoft.com/office/drawing/2014/main" val="3797853440"/>
                  </a:ext>
                </a:extLst>
              </a:tr>
              <a:tr h="419437">
                <a:tc>
                  <a:txBody>
                    <a:bodyPr/>
                    <a:lstStyle/>
                    <a:p>
                      <a:pPr algn="ctr"/>
                      <a:r>
                        <a:rPr lang="fr-MA" sz="24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62455" marR="62455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62455" marR="62455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62455" marR="62455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62455" marR="62455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62455" marR="62455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9019242"/>
                  </a:ext>
                </a:extLst>
              </a:tr>
            </a:tbl>
          </a:graphicData>
        </a:graphic>
      </p:graphicFrame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971F620-4477-159B-4B91-D88ABD4237BD}"/>
              </a:ext>
            </a:extLst>
          </p:cNvPr>
          <p:cNvSpPr/>
          <p:nvPr/>
        </p:nvSpPr>
        <p:spPr>
          <a:xfrm>
            <a:off x="4478461" y="3746240"/>
            <a:ext cx="3319261" cy="81642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5400" dirty="0">
                <a:solidFill>
                  <a:srgbClr val="C00000"/>
                </a:solidFill>
              </a:rPr>
              <a:t>5 x 8 = 40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B563BC84-0D1F-D9DD-D5B0-B67FE6FFA444}"/>
              </a:ext>
            </a:extLst>
          </p:cNvPr>
          <p:cNvSpPr/>
          <p:nvPr/>
        </p:nvSpPr>
        <p:spPr>
          <a:xfrm>
            <a:off x="3869308" y="4837087"/>
            <a:ext cx="4482935" cy="81642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يَجْمَعُ كُلَّ يَوْمٍ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قِنّينَةً.</a:t>
            </a:r>
            <a:endParaRPr lang="fr-MA" sz="3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816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3CF97-E6C1-04C0-551A-AC6D6B6ED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03497B4-91B4-ABFD-ADB6-0805395733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C8612CFF-1AD7-C81A-B7DC-C28A44BCEAD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9021771-D9E4-0AB2-9B58-9D4AE0EE88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BF8BCA6-570F-AF51-30B5-BF2BD86A6FF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CE97C14-6455-BCFD-73F8-EE88F56D65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E78DAF2-5E7B-80B9-C8C1-BFD9C0BE94C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FD0B874-EE56-9D96-A36D-AA1F75D98F9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6ECC7B7-C908-D245-FFF6-7C994272094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55A403E-D37B-C5E8-736B-A0F58DF9C8C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087FA412-588C-3B21-7C26-4E9E67BE59A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EBB30F2-1470-DE19-E614-5A9D6063BAA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E8C51591-8557-19A2-FDE2-2742D6BAF99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D0F41A21-976D-F66C-3EDC-D325809C7DF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6AC87ABC-F36C-6637-EBD4-875F65B8F4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0860" y="1577605"/>
            <a:ext cx="3854417" cy="487281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7DF9418-F1E7-04D9-41D0-FA24AEC63A22}"/>
              </a:ext>
            </a:extLst>
          </p:cNvPr>
          <p:cNvSpPr/>
          <p:nvPr/>
        </p:nvSpPr>
        <p:spPr>
          <a:xfrm>
            <a:off x="2761861" y="2099388"/>
            <a:ext cx="3135086" cy="19874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F5723F2-3991-DFF6-D253-4269F8155482}"/>
              </a:ext>
            </a:extLst>
          </p:cNvPr>
          <p:cNvSpPr txBox="1"/>
          <p:nvPr/>
        </p:nvSpPr>
        <p:spPr>
          <a:xfrm>
            <a:off x="685997" y="754457"/>
            <a:ext cx="6786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 176 ا النشاط 1.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المسألة ويقرأها بعدي اثنان منكم</a:t>
            </a:r>
          </a:p>
        </p:txBody>
      </p:sp>
    </p:spTree>
    <p:extLst>
      <p:ext uri="{BB962C8B-B14F-4D97-AF65-F5344CB8AC3E}">
        <p14:creationId xmlns:p14="http://schemas.microsoft.com/office/powerpoint/2010/main" val="2774627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6838A-F0F0-B67A-3194-69E9AECFA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3A14D49-E12A-A606-D238-4AF8779852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52902BF-C2AC-5DDA-B62E-BC0CE76C489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B11FC4B-A325-78E7-CD3B-FFD8CCCD09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0801BF9-74B1-4DE0-0B8D-5E613514B08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FE7C0B5-3A44-DA13-BF20-9F6D980E312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B858D35-B88D-0DDD-3566-CA1DF6E25D9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CAA7A52-27EE-79CE-8C7D-C1D07F3D146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111E8FE-B791-7FBD-ABB3-16C3D7AA7370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0BB2161-F592-1855-4195-790A507C62D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8822807-BABB-9748-3778-D1D41CE23EB2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8C11058-B83E-A595-2B32-4B4570B1E6B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1D1275F2-ACCA-BA8A-3800-EE091E7BD6C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F1589B65-1683-6BC8-C5AD-FC8A22C26B9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C542835C-1E07-D8A8-76A4-E1C86DDD25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0860" y="1577605"/>
            <a:ext cx="3854417" cy="487281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72CC013-FFAB-B126-3BCB-6D6F15521A8E}"/>
              </a:ext>
            </a:extLst>
          </p:cNvPr>
          <p:cNvSpPr/>
          <p:nvPr/>
        </p:nvSpPr>
        <p:spPr>
          <a:xfrm>
            <a:off x="2761861" y="2099388"/>
            <a:ext cx="3135086" cy="19874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164C704-D6CB-0337-A380-D8C9A0525667}"/>
              </a:ext>
            </a:extLst>
          </p:cNvPr>
          <p:cNvSpPr txBox="1"/>
          <p:nvPr/>
        </p:nvSpPr>
        <p:spPr>
          <a:xfrm>
            <a:off x="685997" y="90374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النشاط. لديكم 8 دقائق 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7735328-4DFC-D8EE-3BB7-DE51ADADA6D7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AA7FBE8-D69D-CE61-7835-0E27129833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B3DF6D1-A479-D10C-01FC-AE6FAB909B61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8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4250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D5B5C-3E18-CCDA-B981-62F5DA778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0CA0DB-45DC-456C-E3A5-2470B45E1F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5841D0D5-C616-137B-6F0C-C2E3D1550AF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91C4B8-E48F-4028-BA61-B55405691F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667D27D-0C5F-EF27-2306-8A9B9EFF7D11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F1C027A-EC7A-B525-BD6A-3F8E2606D99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57B4FDA-B38A-C0CC-5E69-C57005FAF07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4472128-D8BC-CFB2-F8BA-90DF3F93972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96DBB35-167C-CED0-5843-EFCF7376215D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DD6E064-17DB-AF19-0DE5-15FB1988667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729FF39-9DF4-6404-AAEA-C43353440EC3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601A880-50B1-2334-EBF3-28AC98E3802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88CF5DD0-42A0-891F-E89B-6C680E770CA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ADCB24CB-8CE4-7943-F758-210B9DA9994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08844790-A6B2-2B5A-5DD5-2FAD404309C4}"/>
              </a:ext>
            </a:extLst>
          </p:cNvPr>
          <p:cNvSpPr txBox="1"/>
          <p:nvPr/>
        </p:nvSpPr>
        <p:spPr>
          <a:xfrm>
            <a:off x="685997" y="90374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4ACDFDF-6A8F-A484-662A-59F68662E71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00503" y="1855776"/>
            <a:ext cx="6487008" cy="4452733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60E9291-B11E-120D-234C-C7CAC837D9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4235534"/>
              </p:ext>
            </p:extLst>
          </p:nvPr>
        </p:nvGraphicFramePr>
        <p:xfrm>
          <a:off x="1581587" y="4017948"/>
          <a:ext cx="2136612" cy="7302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6102">
                  <a:extLst>
                    <a:ext uri="{9D8B030D-6E8A-4147-A177-3AD203B41FA5}">
                      <a16:colId xmlns:a16="http://schemas.microsoft.com/office/drawing/2014/main" val="3438506195"/>
                    </a:ext>
                  </a:extLst>
                </a:gridCol>
                <a:gridCol w="356102">
                  <a:extLst>
                    <a:ext uri="{9D8B030D-6E8A-4147-A177-3AD203B41FA5}">
                      <a16:colId xmlns:a16="http://schemas.microsoft.com/office/drawing/2014/main" val="2864961331"/>
                    </a:ext>
                  </a:extLst>
                </a:gridCol>
                <a:gridCol w="356102">
                  <a:extLst>
                    <a:ext uri="{9D8B030D-6E8A-4147-A177-3AD203B41FA5}">
                      <a16:colId xmlns:a16="http://schemas.microsoft.com/office/drawing/2014/main" val="3843683829"/>
                    </a:ext>
                  </a:extLst>
                </a:gridCol>
                <a:gridCol w="356102">
                  <a:extLst>
                    <a:ext uri="{9D8B030D-6E8A-4147-A177-3AD203B41FA5}">
                      <a16:colId xmlns:a16="http://schemas.microsoft.com/office/drawing/2014/main" val="4037168889"/>
                    </a:ext>
                  </a:extLst>
                </a:gridCol>
                <a:gridCol w="356102">
                  <a:extLst>
                    <a:ext uri="{9D8B030D-6E8A-4147-A177-3AD203B41FA5}">
                      <a16:colId xmlns:a16="http://schemas.microsoft.com/office/drawing/2014/main" val="1917040955"/>
                    </a:ext>
                  </a:extLst>
                </a:gridCol>
                <a:gridCol w="356102">
                  <a:extLst>
                    <a:ext uri="{9D8B030D-6E8A-4147-A177-3AD203B41FA5}">
                      <a16:colId xmlns:a16="http://schemas.microsoft.com/office/drawing/2014/main" val="1908540855"/>
                    </a:ext>
                  </a:extLst>
                </a:gridCol>
              </a:tblGrid>
              <a:tr h="306479">
                <a:tc gridSpan="6">
                  <a:txBody>
                    <a:bodyPr/>
                    <a:lstStyle/>
                    <a:p>
                      <a:pPr algn="ctr"/>
                      <a:r>
                        <a:rPr lang="fr-MA" sz="2000" b="1" dirty="0">
                          <a:solidFill>
                            <a:srgbClr val="C00000"/>
                          </a:solidFill>
                        </a:rPr>
                        <a:t>?</a:t>
                      </a:r>
                    </a:p>
                  </a:txBody>
                  <a:tcPr marL="32049" marR="32049" marT="37785" marB="37785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MA" sz="1500"/>
                    </a:p>
                  </a:txBody>
                  <a:tcPr marL="32049" marR="32049" marT="37785" marB="37785"/>
                </a:tc>
                <a:tc hMerge="1">
                  <a:txBody>
                    <a:bodyPr/>
                    <a:lstStyle/>
                    <a:p>
                      <a:endParaRPr lang="fr-MA" sz="1500"/>
                    </a:p>
                  </a:txBody>
                  <a:tcPr marL="32049" marR="32049" marT="37785" marB="37785"/>
                </a:tc>
                <a:tc hMerge="1">
                  <a:txBody>
                    <a:bodyPr/>
                    <a:lstStyle/>
                    <a:p>
                      <a:endParaRPr lang="fr-MA" sz="1500"/>
                    </a:p>
                  </a:txBody>
                  <a:tcPr marL="32049" marR="32049" marT="37785" marB="37785"/>
                </a:tc>
                <a:tc hMerge="1">
                  <a:txBody>
                    <a:bodyPr/>
                    <a:lstStyle/>
                    <a:p>
                      <a:endParaRPr lang="fr-MA" sz="1500"/>
                    </a:p>
                  </a:txBody>
                  <a:tcPr marL="32049" marR="32049" marT="37785" marB="37785"/>
                </a:tc>
                <a:tc hMerge="1">
                  <a:txBody>
                    <a:bodyPr/>
                    <a:lstStyle/>
                    <a:p>
                      <a:endParaRPr lang="fr-MA" sz="1500" dirty="0"/>
                    </a:p>
                  </a:txBody>
                  <a:tcPr marL="32049" marR="32049" marT="37785" marB="37785"/>
                </a:tc>
                <a:extLst>
                  <a:ext uri="{0D108BD9-81ED-4DB2-BD59-A6C34878D82A}">
                    <a16:rowId xmlns:a16="http://schemas.microsoft.com/office/drawing/2014/main" val="3905546438"/>
                  </a:ext>
                </a:extLst>
              </a:tr>
              <a:tr h="306479">
                <a:tc>
                  <a:txBody>
                    <a:bodyPr/>
                    <a:lstStyle/>
                    <a:p>
                      <a:pPr algn="ctr"/>
                      <a:r>
                        <a:rPr lang="fr-MA" sz="1800" b="1" dirty="0">
                          <a:solidFill>
                            <a:srgbClr val="C00000"/>
                          </a:solidFill>
                        </a:rPr>
                        <a:t>4</a:t>
                      </a:r>
                    </a:p>
                  </a:txBody>
                  <a:tcPr marL="32049" marR="32049" marT="37785" marB="37785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800" b="1" dirty="0">
                          <a:solidFill>
                            <a:srgbClr val="C00000"/>
                          </a:solidFill>
                        </a:rPr>
                        <a:t>4</a:t>
                      </a:r>
                    </a:p>
                  </a:txBody>
                  <a:tcPr marL="32049" marR="32049" marT="37785" marB="37785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800" b="1" dirty="0">
                          <a:solidFill>
                            <a:srgbClr val="C00000"/>
                          </a:solidFill>
                        </a:rPr>
                        <a:t>4</a:t>
                      </a:r>
                    </a:p>
                  </a:txBody>
                  <a:tcPr marL="32049" marR="32049" marT="37785" marB="37785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800" b="1" dirty="0">
                          <a:solidFill>
                            <a:srgbClr val="C00000"/>
                          </a:solidFill>
                        </a:rPr>
                        <a:t>4</a:t>
                      </a:r>
                    </a:p>
                  </a:txBody>
                  <a:tcPr marL="32049" marR="32049" marT="37785" marB="37785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800" b="1" dirty="0">
                          <a:solidFill>
                            <a:srgbClr val="C00000"/>
                          </a:solidFill>
                        </a:rPr>
                        <a:t>4</a:t>
                      </a:r>
                    </a:p>
                  </a:txBody>
                  <a:tcPr marL="32049" marR="32049" marT="37785" marB="37785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800" b="1" dirty="0">
                          <a:solidFill>
                            <a:srgbClr val="C00000"/>
                          </a:solidFill>
                        </a:rPr>
                        <a:t>4</a:t>
                      </a:r>
                    </a:p>
                  </a:txBody>
                  <a:tcPr marL="32049" marR="32049" marT="37785" marB="37785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3298118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2D35AF3F-2DA3-1DAE-823C-E22B025426A1}"/>
              </a:ext>
            </a:extLst>
          </p:cNvPr>
          <p:cNvSpPr txBox="1"/>
          <p:nvPr/>
        </p:nvSpPr>
        <p:spPr>
          <a:xfrm>
            <a:off x="5284219" y="4665306"/>
            <a:ext cx="22642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6 x 4 = 24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9B65546-62DC-3EF7-B1F8-E68D74D6F2D9}"/>
              </a:ext>
            </a:extLst>
          </p:cNvPr>
          <p:cNvSpPr txBox="1"/>
          <p:nvPr/>
        </p:nvSpPr>
        <p:spPr>
          <a:xfrm>
            <a:off x="4503560" y="5648129"/>
            <a:ext cx="662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202239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45844-D82F-1F21-BAF6-79C92712A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08FD7D1-C298-529C-C1A6-4376753C1D1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285D73B-37D9-3CC9-DA7F-A4D61569DCB9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8ECE44B-3B80-7E7F-0D51-A96DCAA0E4E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C2C6BEE-BC62-89AC-0AB5-4866547A3DDD}"/>
              </a:ext>
            </a:extLst>
          </p:cNvPr>
          <p:cNvSpPr txBox="1"/>
          <p:nvPr/>
        </p:nvSpPr>
        <p:spPr>
          <a:xfrm>
            <a:off x="2357677" y="3497084"/>
            <a:ext cx="32907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حل وضعيات مسائل باستخدام تمثيلات.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487B7139-38C5-A212-68CE-1B64A8FD0048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الكفاية </a:t>
            </a:r>
            <a:r>
              <a:rPr lang="f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RP5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587ABF54-644B-43FB-2E27-B2BB72A49560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80093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5D4CE-391D-5E45-ADBC-796BDCE8A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A114CDB-8D45-E97B-D534-99A9A6776C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8955450-7382-DD31-48BE-B739141C57B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BC9651B-2649-59DE-D807-8B74EAAB37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C71505D-57EA-D96F-1DDA-A4957D5D055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F73FB84-B392-D247-159D-FBBD681D797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4C7A35E-CD21-2A83-5355-5A51AFD5213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0869DB4-DB25-5DEE-30DD-961D4E6BB5F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97833F0-0A1E-74E9-3598-D0AAF800700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0F2BAC1-DD00-1926-601A-B69F48F969C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65282B4-32E2-A0C2-632A-846431B6D00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2BEADDD-ACB9-440A-0B6F-449DAB8C504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ED7DA42D-3035-C0BD-C1B2-E0E4816D609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C76427A0-57EF-6C5F-ECF9-E318831EEE0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A3B6E58-011B-6144-DD69-215F3F559555}"/>
              </a:ext>
            </a:extLst>
          </p:cNvPr>
          <p:cNvSpPr txBox="1"/>
          <p:nvPr/>
        </p:nvSpPr>
        <p:spPr>
          <a:xfrm>
            <a:off x="1238815" y="84183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2F1CFB7-A799-8F6E-D3BF-84E778A295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2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84B4D-3B6A-B98B-12AB-DCA02866E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C3C5C27-CEEE-0182-5D64-3FA476531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819DC7D-A32A-B704-0231-40439DA545C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238CCB4-C78D-637D-FD9C-910BAE1B4C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B4F21FA-6752-5317-2DFA-991805AA7A9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74FC144-E500-AC66-E128-C8EC1509E71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D9AF439-3E28-96B1-C355-68531687AB1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89FB28A-52FD-F2AC-E18F-DCEED2BCD4B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27C9A42-AFBC-2A56-7870-69E90FFCB337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8CAA96E-E725-FB9F-9A32-70D8DB0D042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DFB9D65-7BDD-EB76-139B-D8493B68646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796CBE9-2E44-F065-559F-E59D915ACCE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B527F617-0D49-AB73-23B8-39E2948F73C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EE6707FB-98FB-1C41-8BF7-B0FAB28E05C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6EC03CA9-3BB5-246D-423B-7F2645507198}"/>
              </a:ext>
            </a:extLst>
          </p:cNvPr>
          <p:cNvSpPr txBox="1"/>
          <p:nvPr/>
        </p:nvSpPr>
        <p:spPr>
          <a:xfrm>
            <a:off x="328612" y="953279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انتبهوا، سأقرأ المسألة ويقرأها بعدي تلميذان منكم.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BB9762A-3C10-1E42-A339-3AC3F13CA8D8}"/>
              </a:ext>
            </a:extLst>
          </p:cNvPr>
          <p:cNvSpPr txBox="1"/>
          <p:nvPr/>
        </p:nvSpPr>
        <p:spPr>
          <a:xfrm>
            <a:off x="1319278" y="3094949"/>
            <a:ext cx="6508086" cy="105560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بُستانيٍّ 20 شَتلَةً، يَغْرِسُ كُلَّ 4 شَتْلاتٍ في صَفٍّ. </a:t>
            </a:r>
          </a:p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صَفّاً سَيَغْرِسُ لِإِكْمالِها؟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983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2F46D-4761-E3FC-6462-5B797D732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4FFE69-38F5-F982-8087-669CEBA3F4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09AFC69-E52D-18BD-BEBA-9FA42D31F31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8C9AD33-DC76-64BC-05D8-D90E57F976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A44CC79-1358-239C-45D2-BDF007AFBB1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06D2DDB-34E3-363C-89DD-9D61A6FE0FE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DF10A6A-6163-51E4-FEF7-B200DB2A205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E2BA711-4B5B-D574-9231-965107BD48B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0E11B87-37A4-760E-0969-465F5B9249B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7C1445C-3C07-DC90-695E-82340A1A643B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DC7DFE0-2101-D2FA-71F1-8068874073A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916C1CD-AA6C-F50E-3BD3-9E7AE01D889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5CCA6D7-3525-715A-A976-4D95B8464E7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213CB2F-6DDB-54BE-13C1-6D694933059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BA33AFB-AABA-48CA-0D26-BDADB4A255BC}"/>
              </a:ext>
            </a:extLst>
          </p:cNvPr>
          <p:cNvSpPr txBox="1"/>
          <p:nvPr/>
        </p:nvSpPr>
        <p:spPr>
          <a:xfrm>
            <a:off x="328612" y="889522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مثلوا المسألة بدوائر وقوموا بالتجميع.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9CCA2B9-DD93-108F-29C0-D51F27CCCEBA}"/>
              </a:ext>
            </a:extLst>
          </p:cNvPr>
          <p:cNvSpPr txBox="1"/>
          <p:nvPr/>
        </p:nvSpPr>
        <p:spPr>
          <a:xfrm>
            <a:off x="1319278" y="3094949"/>
            <a:ext cx="6508086" cy="105560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بُستانيٍّ 20 شَتلَةً، يَغْرِسُ كُلَّ 4 شَتْلاتٍ في صَفٍّ. </a:t>
            </a:r>
          </a:p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صَفّاً سَيَغْرِسُ لِإِكْمالِها؟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07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121BE-1943-7ABB-2698-F1EFF1A9A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9381C29-9444-2D47-C9C6-8869F3772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A4D3EF31-9221-A2F5-9B49-48693B67F5C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DA27797-75B5-CDE0-8BF1-CCEB420EE7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E42B431-F391-6CC2-020C-D0F26D5AB218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D595581-42CC-D467-3AD1-76F3595223B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1D8BC3D-1AB6-B707-68C0-0B87CDB77D8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CD6B14A-33F8-7EF6-82F6-C78CEEAC3C7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38E81A3-E28B-E6E1-DDE4-26B627F4B4F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B3AE1AA-90D8-B358-4D3F-DCB525640D5F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01F88564-73F5-3EAA-BBAC-C9592C1F73BD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539E561B-DE1B-3726-D83E-9482830A94D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65BBA22-AAC3-099F-5149-0F5D544B460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3C333558-BD8D-DF91-A83C-E7A8B2F2482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9375F1A-9638-8506-0F16-8CAE69514A70}"/>
              </a:ext>
            </a:extLst>
          </p:cNvPr>
          <p:cNvSpPr txBox="1"/>
          <p:nvPr/>
        </p:nvSpPr>
        <p:spPr>
          <a:xfrm>
            <a:off x="1238815" y="84183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7D6D592-377F-1385-F6BC-BCF51929B2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09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1E264-BA8E-84BB-925F-0485C51BB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1B860CEE-DB68-E47B-B72D-AAA66254782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8A1DEF2-A1BC-F331-E00B-42E079C179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7E32C8B-1702-9A64-40E8-2C624793BB3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5053C54-FB9F-FA1C-C934-29593013396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05978B7-B4C3-4A4E-346D-56DA7EE6196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7834F40-01C6-701A-BE9F-BE8164C117B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EF18549-18DC-AE48-7851-C60F9D80E02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7662FA1-CF35-E2C3-0204-9693B7634EB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A527B74-5BA3-C5D4-F11C-085359FD1D1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F9E652A-9CFF-3A4D-B396-F13A5B0C35B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0424AFFD-9B6A-9830-03E3-89CCCB6735B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6282D34-755E-8CC3-D1BC-6B7BA3A835B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581F5FC-65DA-DD1C-7D1B-9C800B74F7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D451938-4B0B-EA80-5576-3F1F86CEDBA8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قام بتمثيل المسألة وبالتجميع؟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7D96C83F-40F7-93A1-99DA-4457B446CB94}"/>
              </a:ext>
            </a:extLst>
          </p:cNvPr>
          <p:cNvSpPr txBox="1"/>
          <p:nvPr/>
        </p:nvSpPr>
        <p:spPr>
          <a:xfrm>
            <a:off x="1319278" y="2077912"/>
            <a:ext cx="6508086" cy="105560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بُستانيٍّ 20 شَتلَةً، يَغْرِسُ كُلَّ 4 شَتْلاتٍ في صَفٍّ. </a:t>
            </a:r>
          </a:p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صَفّاً سَيَغْرِسُ لِإِكْمالِها؟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8" name="Groupe 57">
            <a:extLst>
              <a:ext uri="{FF2B5EF4-FFF2-40B4-BE49-F238E27FC236}">
                <a16:creationId xmlns:a16="http://schemas.microsoft.com/office/drawing/2014/main" id="{C3622E55-3734-5463-D998-EF166D8668C4}"/>
              </a:ext>
            </a:extLst>
          </p:cNvPr>
          <p:cNvGrpSpPr/>
          <p:nvPr/>
        </p:nvGrpSpPr>
        <p:grpSpPr>
          <a:xfrm rot="5400000">
            <a:off x="4117678" y="4580682"/>
            <a:ext cx="2433266" cy="667967"/>
            <a:chOff x="2431716" y="3691395"/>
            <a:chExt cx="2433266" cy="667967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DE95E862-2C27-FE15-72D2-F2C2FE40D673}"/>
                </a:ext>
              </a:extLst>
            </p:cNvPr>
            <p:cNvSpPr/>
            <p:nvPr/>
          </p:nvSpPr>
          <p:spPr>
            <a:xfrm>
              <a:off x="2575444" y="3791944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1E8A7435-B047-ADFA-31CA-17F385161297}"/>
                </a:ext>
              </a:extLst>
            </p:cNvPr>
            <p:cNvSpPr/>
            <p:nvPr/>
          </p:nvSpPr>
          <p:spPr>
            <a:xfrm>
              <a:off x="3139522" y="3791944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0DD0718A-463C-4C83-2A9F-B32F5C105F34}"/>
                </a:ext>
              </a:extLst>
            </p:cNvPr>
            <p:cNvSpPr/>
            <p:nvPr/>
          </p:nvSpPr>
          <p:spPr>
            <a:xfrm>
              <a:off x="3753358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54F5A404-2064-51C5-99FB-BE23AF66E86E}"/>
                </a:ext>
              </a:extLst>
            </p:cNvPr>
            <p:cNvSpPr/>
            <p:nvPr/>
          </p:nvSpPr>
          <p:spPr>
            <a:xfrm>
              <a:off x="4317436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DF798917-863A-D77C-54A1-C75885518913}"/>
                </a:ext>
              </a:extLst>
            </p:cNvPr>
            <p:cNvSpPr/>
            <p:nvPr/>
          </p:nvSpPr>
          <p:spPr>
            <a:xfrm rot="16200000">
              <a:off x="3314365" y="2808746"/>
              <a:ext cx="667967" cy="2433266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59" name="Groupe 58">
            <a:extLst>
              <a:ext uri="{FF2B5EF4-FFF2-40B4-BE49-F238E27FC236}">
                <a16:creationId xmlns:a16="http://schemas.microsoft.com/office/drawing/2014/main" id="{D925B026-4D9E-B247-AFDB-F20ACB81D900}"/>
              </a:ext>
            </a:extLst>
          </p:cNvPr>
          <p:cNvGrpSpPr/>
          <p:nvPr/>
        </p:nvGrpSpPr>
        <p:grpSpPr>
          <a:xfrm rot="5400000">
            <a:off x="3193946" y="4571353"/>
            <a:ext cx="2439486" cy="667967"/>
            <a:chOff x="2425496" y="3691395"/>
            <a:chExt cx="2439486" cy="667967"/>
          </a:xfrm>
        </p:grpSpPr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382EC56B-B4BA-77DF-6804-8B98B2580684}"/>
                </a:ext>
              </a:extLst>
            </p:cNvPr>
            <p:cNvSpPr/>
            <p:nvPr/>
          </p:nvSpPr>
          <p:spPr>
            <a:xfrm>
              <a:off x="2575444" y="3791944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272D9433-8BC0-5D73-5895-F14273FEFB5B}"/>
                </a:ext>
              </a:extLst>
            </p:cNvPr>
            <p:cNvSpPr/>
            <p:nvPr/>
          </p:nvSpPr>
          <p:spPr>
            <a:xfrm>
              <a:off x="3139522" y="3791944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0D2097ED-6153-DFEE-960D-57ADFE838B48}"/>
                </a:ext>
              </a:extLst>
            </p:cNvPr>
            <p:cNvSpPr/>
            <p:nvPr/>
          </p:nvSpPr>
          <p:spPr>
            <a:xfrm>
              <a:off x="3753358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3C5ED0AF-740C-6E02-80FE-E645262BE1DD}"/>
                </a:ext>
              </a:extLst>
            </p:cNvPr>
            <p:cNvSpPr/>
            <p:nvPr/>
          </p:nvSpPr>
          <p:spPr>
            <a:xfrm>
              <a:off x="4317436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CF94B14C-EF95-B424-47BF-3E9D50C36190}"/>
                </a:ext>
              </a:extLst>
            </p:cNvPr>
            <p:cNvSpPr/>
            <p:nvPr/>
          </p:nvSpPr>
          <p:spPr>
            <a:xfrm rot="16200000">
              <a:off x="3311255" y="2805636"/>
              <a:ext cx="667967" cy="2439486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66" name="Groupe 65">
            <a:extLst>
              <a:ext uri="{FF2B5EF4-FFF2-40B4-BE49-F238E27FC236}">
                <a16:creationId xmlns:a16="http://schemas.microsoft.com/office/drawing/2014/main" id="{75A2B412-96E8-FBE8-BDF1-B6CF61A4BE6C}"/>
              </a:ext>
            </a:extLst>
          </p:cNvPr>
          <p:cNvGrpSpPr/>
          <p:nvPr/>
        </p:nvGrpSpPr>
        <p:grpSpPr>
          <a:xfrm rot="5400000">
            <a:off x="2307538" y="4571352"/>
            <a:ext cx="2439484" cy="667967"/>
            <a:chOff x="2425498" y="3691395"/>
            <a:chExt cx="2439484" cy="667967"/>
          </a:xfrm>
        </p:grpSpPr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68C309B2-38AC-1EB3-5D42-83A47337BB8D}"/>
                </a:ext>
              </a:extLst>
            </p:cNvPr>
            <p:cNvSpPr/>
            <p:nvPr/>
          </p:nvSpPr>
          <p:spPr>
            <a:xfrm>
              <a:off x="2575444" y="3791944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8EC4164F-21F6-4B39-30AC-4F49E639A5FE}"/>
                </a:ext>
              </a:extLst>
            </p:cNvPr>
            <p:cNvSpPr/>
            <p:nvPr/>
          </p:nvSpPr>
          <p:spPr>
            <a:xfrm>
              <a:off x="3139522" y="3791944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14BAA4D4-9B55-C644-74D1-36BD075467B4}"/>
                </a:ext>
              </a:extLst>
            </p:cNvPr>
            <p:cNvSpPr/>
            <p:nvPr/>
          </p:nvSpPr>
          <p:spPr>
            <a:xfrm>
              <a:off x="3753358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94401582-DF41-380D-7858-E5D1B0793A27}"/>
                </a:ext>
              </a:extLst>
            </p:cNvPr>
            <p:cNvSpPr/>
            <p:nvPr/>
          </p:nvSpPr>
          <p:spPr>
            <a:xfrm>
              <a:off x="4317436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AAC97F71-4BFF-369A-7896-C61BF5857A93}"/>
                </a:ext>
              </a:extLst>
            </p:cNvPr>
            <p:cNvSpPr/>
            <p:nvPr/>
          </p:nvSpPr>
          <p:spPr>
            <a:xfrm rot="16200000">
              <a:off x="3311256" y="2805637"/>
              <a:ext cx="667967" cy="2439484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FB985998-BEF3-A626-D772-53644A861857}"/>
              </a:ext>
            </a:extLst>
          </p:cNvPr>
          <p:cNvGrpSpPr/>
          <p:nvPr/>
        </p:nvGrpSpPr>
        <p:grpSpPr>
          <a:xfrm rot="5400000">
            <a:off x="1390025" y="4568242"/>
            <a:ext cx="2433266" cy="667967"/>
            <a:chOff x="2431716" y="3691395"/>
            <a:chExt cx="2433266" cy="667967"/>
          </a:xfrm>
        </p:grpSpPr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F91B7C49-B715-C15A-F8D1-CDBDBD699102}"/>
                </a:ext>
              </a:extLst>
            </p:cNvPr>
            <p:cNvSpPr/>
            <p:nvPr/>
          </p:nvSpPr>
          <p:spPr>
            <a:xfrm>
              <a:off x="2575444" y="3791944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DE3B06D8-4C24-D383-945D-6AAD9D4D24B3}"/>
                </a:ext>
              </a:extLst>
            </p:cNvPr>
            <p:cNvSpPr/>
            <p:nvPr/>
          </p:nvSpPr>
          <p:spPr>
            <a:xfrm>
              <a:off x="3139522" y="3791944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539652E9-3667-A5DF-C1F4-54B0FC1CD6E6}"/>
                </a:ext>
              </a:extLst>
            </p:cNvPr>
            <p:cNvSpPr/>
            <p:nvPr/>
          </p:nvSpPr>
          <p:spPr>
            <a:xfrm>
              <a:off x="3753358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07700D6A-D55B-8D3E-BBB5-49FFEC08E04B}"/>
                </a:ext>
              </a:extLst>
            </p:cNvPr>
            <p:cNvSpPr/>
            <p:nvPr/>
          </p:nvSpPr>
          <p:spPr>
            <a:xfrm>
              <a:off x="4317436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78" name="Rectangle : coins arrondis 77">
              <a:extLst>
                <a:ext uri="{FF2B5EF4-FFF2-40B4-BE49-F238E27FC236}">
                  <a16:creationId xmlns:a16="http://schemas.microsoft.com/office/drawing/2014/main" id="{72586571-F8FB-1D50-8E78-A48D7A924BDE}"/>
                </a:ext>
              </a:extLst>
            </p:cNvPr>
            <p:cNvSpPr/>
            <p:nvPr/>
          </p:nvSpPr>
          <p:spPr>
            <a:xfrm rot="16200000">
              <a:off x="3314365" y="2808746"/>
              <a:ext cx="667967" cy="2433266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28E84BC4-A769-1A69-5336-AF89671C6C5D}"/>
              </a:ext>
            </a:extLst>
          </p:cNvPr>
          <p:cNvGrpSpPr/>
          <p:nvPr/>
        </p:nvGrpSpPr>
        <p:grpSpPr>
          <a:xfrm rot="5400000">
            <a:off x="5016528" y="4565130"/>
            <a:ext cx="2433266" cy="667967"/>
            <a:chOff x="2431716" y="3691395"/>
            <a:chExt cx="2433266" cy="667967"/>
          </a:xfrm>
        </p:grpSpPr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CD608D24-3A2B-B052-95E2-5CF9B2CD2C88}"/>
                </a:ext>
              </a:extLst>
            </p:cNvPr>
            <p:cNvSpPr/>
            <p:nvPr/>
          </p:nvSpPr>
          <p:spPr>
            <a:xfrm>
              <a:off x="2575444" y="3791944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931B8D99-7019-FB1D-9517-44B5672B9C6A}"/>
                </a:ext>
              </a:extLst>
            </p:cNvPr>
            <p:cNvSpPr/>
            <p:nvPr/>
          </p:nvSpPr>
          <p:spPr>
            <a:xfrm>
              <a:off x="3139522" y="3791944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25DCCD4D-57AF-AA8F-3CEA-0D81622B49FD}"/>
                </a:ext>
              </a:extLst>
            </p:cNvPr>
            <p:cNvSpPr/>
            <p:nvPr/>
          </p:nvSpPr>
          <p:spPr>
            <a:xfrm>
              <a:off x="3753358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E2715C7B-A590-89C8-A3DB-1F853C7123AE}"/>
                </a:ext>
              </a:extLst>
            </p:cNvPr>
            <p:cNvSpPr/>
            <p:nvPr/>
          </p:nvSpPr>
          <p:spPr>
            <a:xfrm>
              <a:off x="4317436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CF0936ED-6153-C5B7-7050-07D32C66025E}"/>
                </a:ext>
              </a:extLst>
            </p:cNvPr>
            <p:cNvSpPr/>
            <p:nvPr/>
          </p:nvSpPr>
          <p:spPr>
            <a:xfrm rot="16200000">
              <a:off x="3314365" y="2808746"/>
              <a:ext cx="667967" cy="2433266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3755406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14208-25CE-37FA-08C2-2E0E4324D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435852FF-33C0-54E6-42C2-7A9869C7568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A3B12A9-65DC-2B92-E4E5-A68B9C712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B94808F-7A31-BFB7-C0DD-A9213495482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7F55FEB-2105-DA1B-D333-2FDDF1E2336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F54EA0B-BDAD-BAD7-4C71-903074B9F3E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37DC919-9977-3D45-C57F-AC1FD351A7B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823B6B6-FFF8-B1CF-B081-F369189D6F0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FA3E7B4-41A0-75F5-C4C6-B251689D6C7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05218C51-D754-17F6-1A92-205E9C493CAC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2142A58-27F4-A70C-4E70-42FB12D343B9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EFC15753-602B-EBE1-B2A8-DBB021F6839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78182BE-C3A9-3473-8FBF-8C3D77FCEF8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4015825-9A93-2294-40DD-A35E3F113F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14CBF13B-8F53-DC21-063B-0136D3326031}"/>
              </a:ext>
            </a:extLst>
          </p:cNvPr>
          <p:cNvSpPr/>
          <p:nvPr/>
        </p:nvSpPr>
        <p:spPr>
          <a:xfrm>
            <a:off x="4833027" y="2878493"/>
            <a:ext cx="3319261" cy="81642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>
                <a:solidFill>
                  <a:schemeClr val="tx1"/>
                </a:solidFill>
              </a:rPr>
              <a:t>..........................................</a:t>
            </a: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CFCF93A1-C478-EBB7-DF8B-48C50F9709FF}"/>
              </a:ext>
            </a:extLst>
          </p:cNvPr>
          <p:cNvSpPr/>
          <p:nvPr/>
        </p:nvSpPr>
        <p:spPr>
          <a:xfrm>
            <a:off x="4046591" y="4417210"/>
            <a:ext cx="4482935" cy="81642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سَيَغْرِسُ الْبُسْتانِيُّ........ صُفوفٍ.</a:t>
            </a:r>
            <a:endParaRPr lang="fr-MA" sz="3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0645D2CE-3768-D7BC-43AC-31CF4BB87270}"/>
              </a:ext>
            </a:extLst>
          </p:cNvPr>
          <p:cNvSpPr txBox="1"/>
          <p:nvPr/>
        </p:nvSpPr>
        <p:spPr>
          <a:xfrm>
            <a:off x="657031" y="92456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متساوية وعبارة الحل.</a:t>
            </a:r>
          </a:p>
        </p:txBody>
      </p: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C6300159-402B-365C-17D8-98566A358BA2}"/>
              </a:ext>
            </a:extLst>
          </p:cNvPr>
          <p:cNvGrpSpPr/>
          <p:nvPr/>
        </p:nvGrpSpPr>
        <p:grpSpPr>
          <a:xfrm rot="5400000">
            <a:off x="2195571" y="2714557"/>
            <a:ext cx="2433266" cy="667967"/>
            <a:chOff x="2431716" y="3691395"/>
            <a:chExt cx="2433266" cy="667967"/>
          </a:xfrm>
        </p:grpSpPr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9DF61177-91CF-7EF5-E962-50ADEDB3CDA3}"/>
                </a:ext>
              </a:extLst>
            </p:cNvPr>
            <p:cNvSpPr/>
            <p:nvPr/>
          </p:nvSpPr>
          <p:spPr>
            <a:xfrm>
              <a:off x="2575444" y="3791944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FDCFAEAB-F2CB-90E7-3B5B-234AF4E671E7}"/>
                </a:ext>
              </a:extLst>
            </p:cNvPr>
            <p:cNvSpPr/>
            <p:nvPr/>
          </p:nvSpPr>
          <p:spPr>
            <a:xfrm>
              <a:off x="3139522" y="3791944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83A6C998-CC8B-449D-6A92-B89C9E8805C1}"/>
                </a:ext>
              </a:extLst>
            </p:cNvPr>
            <p:cNvSpPr/>
            <p:nvPr/>
          </p:nvSpPr>
          <p:spPr>
            <a:xfrm>
              <a:off x="3753358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877D28AA-1A6D-96E5-0290-6B614484031D}"/>
                </a:ext>
              </a:extLst>
            </p:cNvPr>
            <p:cNvSpPr/>
            <p:nvPr/>
          </p:nvSpPr>
          <p:spPr>
            <a:xfrm>
              <a:off x="4317436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CC72C0A9-6B2E-E0B5-2D34-2B8ABBFBEB3F}"/>
                </a:ext>
              </a:extLst>
            </p:cNvPr>
            <p:cNvSpPr/>
            <p:nvPr/>
          </p:nvSpPr>
          <p:spPr>
            <a:xfrm rot="16200000">
              <a:off x="3314365" y="2808746"/>
              <a:ext cx="667967" cy="2433266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82F6EA69-7681-B6A5-C9F7-CA828DED096E}"/>
              </a:ext>
            </a:extLst>
          </p:cNvPr>
          <p:cNvGrpSpPr/>
          <p:nvPr/>
        </p:nvGrpSpPr>
        <p:grpSpPr>
          <a:xfrm rot="5400000">
            <a:off x="1271839" y="2705228"/>
            <a:ext cx="2439486" cy="667967"/>
            <a:chOff x="2425496" y="3691395"/>
            <a:chExt cx="2439486" cy="667967"/>
          </a:xfrm>
        </p:grpSpPr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5452010B-AC5C-D66D-8393-5BFBE4C0D218}"/>
                </a:ext>
              </a:extLst>
            </p:cNvPr>
            <p:cNvSpPr/>
            <p:nvPr/>
          </p:nvSpPr>
          <p:spPr>
            <a:xfrm>
              <a:off x="2575444" y="3791944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7A698589-41CA-8C4C-95B5-92A32E7F2BAC}"/>
                </a:ext>
              </a:extLst>
            </p:cNvPr>
            <p:cNvSpPr/>
            <p:nvPr/>
          </p:nvSpPr>
          <p:spPr>
            <a:xfrm>
              <a:off x="3139522" y="3791944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9C42D13C-3FAF-C6DB-2D89-1308C3B28B5E}"/>
                </a:ext>
              </a:extLst>
            </p:cNvPr>
            <p:cNvSpPr/>
            <p:nvPr/>
          </p:nvSpPr>
          <p:spPr>
            <a:xfrm>
              <a:off x="3753358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AE408F11-0C18-832B-F959-B69122F4342D}"/>
                </a:ext>
              </a:extLst>
            </p:cNvPr>
            <p:cNvSpPr/>
            <p:nvPr/>
          </p:nvSpPr>
          <p:spPr>
            <a:xfrm>
              <a:off x="4317436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1" name="Rectangle : coins arrondis 80">
              <a:extLst>
                <a:ext uri="{FF2B5EF4-FFF2-40B4-BE49-F238E27FC236}">
                  <a16:creationId xmlns:a16="http://schemas.microsoft.com/office/drawing/2014/main" id="{D83BB6E6-5A0F-7F57-46D8-9B86CBBB2B9F}"/>
                </a:ext>
              </a:extLst>
            </p:cNvPr>
            <p:cNvSpPr/>
            <p:nvPr/>
          </p:nvSpPr>
          <p:spPr>
            <a:xfrm rot="16200000">
              <a:off x="3311255" y="2805636"/>
              <a:ext cx="667967" cy="2439486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82" name="Groupe 81">
            <a:extLst>
              <a:ext uri="{FF2B5EF4-FFF2-40B4-BE49-F238E27FC236}">
                <a16:creationId xmlns:a16="http://schemas.microsoft.com/office/drawing/2014/main" id="{CE7CE30C-09BF-A141-7BFC-31F6477B3F83}"/>
              </a:ext>
            </a:extLst>
          </p:cNvPr>
          <p:cNvGrpSpPr/>
          <p:nvPr/>
        </p:nvGrpSpPr>
        <p:grpSpPr>
          <a:xfrm rot="5400000">
            <a:off x="385431" y="2705227"/>
            <a:ext cx="2439484" cy="667967"/>
            <a:chOff x="2425498" y="3691395"/>
            <a:chExt cx="2439484" cy="667967"/>
          </a:xfrm>
        </p:grpSpPr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77A93881-4FF3-CB34-AA4C-8D5914EE7240}"/>
                </a:ext>
              </a:extLst>
            </p:cNvPr>
            <p:cNvSpPr/>
            <p:nvPr/>
          </p:nvSpPr>
          <p:spPr>
            <a:xfrm>
              <a:off x="2575444" y="3791944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15D22229-F1F1-B905-41E4-F23F0B494DD5}"/>
                </a:ext>
              </a:extLst>
            </p:cNvPr>
            <p:cNvSpPr/>
            <p:nvPr/>
          </p:nvSpPr>
          <p:spPr>
            <a:xfrm>
              <a:off x="3139522" y="3791944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98F41775-4461-76A2-70E5-66E9AEA2ECD2}"/>
                </a:ext>
              </a:extLst>
            </p:cNvPr>
            <p:cNvSpPr/>
            <p:nvPr/>
          </p:nvSpPr>
          <p:spPr>
            <a:xfrm>
              <a:off x="3753358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EB2BB216-FE57-3F8C-A715-B3391DDA8370}"/>
                </a:ext>
              </a:extLst>
            </p:cNvPr>
            <p:cNvSpPr/>
            <p:nvPr/>
          </p:nvSpPr>
          <p:spPr>
            <a:xfrm>
              <a:off x="4317436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7" name="Rectangle : coins arrondis 86">
              <a:extLst>
                <a:ext uri="{FF2B5EF4-FFF2-40B4-BE49-F238E27FC236}">
                  <a16:creationId xmlns:a16="http://schemas.microsoft.com/office/drawing/2014/main" id="{DD46E7B9-6B96-7407-07EB-A95B2E33B5EC}"/>
                </a:ext>
              </a:extLst>
            </p:cNvPr>
            <p:cNvSpPr/>
            <p:nvPr/>
          </p:nvSpPr>
          <p:spPr>
            <a:xfrm rot="16200000">
              <a:off x="3311256" y="2805637"/>
              <a:ext cx="667967" cy="2439484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88" name="Groupe 87">
            <a:extLst>
              <a:ext uri="{FF2B5EF4-FFF2-40B4-BE49-F238E27FC236}">
                <a16:creationId xmlns:a16="http://schemas.microsoft.com/office/drawing/2014/main" id="{9BDECE79-ADCF-F0F0-24DA-801A91660ED3}"/>
              </a:ext>
            </a:extLst>
          </p:cNvPr>
          <p:cNvGrpSpPr/>
          <p:nvPr/>
        </p:nvGrpSpPr>
        <p:grpSpPr>
          <a:xfrm rot="5400000">
            <a:off x="-532082" y="2702117"/>
            <a:ext cx="2433266" cy="667967"/>
            <a:chOff x="2431716" y="3691395"/>
            <a:chExt cx="2433266" cy="667967"/>
          </a:xfrm>
        </p:grpSpPr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3052A403-0599-BFA9-4F96-789F59183232}"/>
                </a:ext>
              </a:extLst>
            </p:cNvPr>
            <p:cNvSpPr/>
            <p:nvPr/>
          </p:nvSpPr>
          <p:spPr>
            <a:xfrm>
              <a:off x="2575444" y="3791944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E2485275-2BF2-51B9-91F6-F2AA9A86C13A}"/>
                </a:ext>
              </a:extLst>
            </p:cNvPr>
            <p:cNvSpPr/>
            <p:nvPr/>
          </p:nvSpPr>
          <p:spPr>
            <a:xfrm>
              <a:off x="3139522" y="3791944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74696D40-2476-62AF-6FB2-75799B70F7B1}"/>
                </a:ext>
              </a:extLst>
            </p:cNvPr>
            <p:cNvSpPr/>
            <p:nvPr/>
          </p:nvSpPr>
          <p:spPr>
            <a:xfrm>
              <a:off x="3753358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524BE7EE-BF96-E7EF-C1AB-33E5C1B88D43}"/>
                </a:ext>
              </a:extLst>
            </p:cNvPr>
            <p:cNvSpPr/>
            <p:nvPr/>
          </p:nvSpPr>
          <p:spPr>
            <a:xfrm>
              <a:off x="4317436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63CFD328-AC35-55A7-6A36-A3EAC42A7AA7}"/>
                </a:ext>
              </a:extLst>
            </p:cNvPr>
            <p:cNvSpPr/>
            <p:nvPr/>
          </p:nvSpPr>
          <p:spPr>
            <a:xfrm rot="16200000">
              <a:off x="3314365" y="2808746"/>
              <a:ext cx="667967" cy="2433266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93FFD724-42C9-8077-296E-00D7F9970BCA}"/>
              </a:ext>
            </a:extLst>
          </p:cNvPr>
          <p:cNvGrpSpPr/>
          <p:nvPr/>
        </p:nvGrpSpPr>
        <p:grpSpPr>
          <a:xfrm rot="5400000">
            <a:off x="3094421" y="2699005"/>
            <a:ext cx="2433266" cy="667967"/>
            <a:chOff x="2431716" y="3691395"/>
            <a:chExt cx="2433266" cy="667967"/>
          </a:xfrm>
        </p:grpSpPr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FDB335B2-B56A-A0B6-0169-7583AB22D953}"/>
                </a:ext>
              </a:extLst>
            </p:cNvPr>
            <p:cNvSpPr/>
            <p:nvPr/>
          </p:nvSpPr>
          <p:spPr>
            <a:xfrm>
              <a:off x="2575444" y="3791944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81ED2107-0427-5BA5-3EE3-51A5EB33995C}"/>
                </a:ext>
              </a:extLst>
            </p:cNvPr>
            <p:cNvSpPr/>
            <p:nvPr/>
          </p:nvSpPr>
          <p:spPr>
            <a:xfrm>
              <a:off x="3139522" y="3791944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BC511359-F467-E428-A28F-7811B619FCCA}"/>
                </a:ext>
              </a:extLst>
            </p:cNvPr>
            <p:cNvSpPr/>
            <p:nvPr/>
          </p:nvSpPr>
          <p:spPr>
            <a:xfrm>
              <a:off x="3753358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A864AAB1-5D68-916C-B4C6-EAE86C445658}"/>
                </a:ext>
              </a:extLst>
            </p:cNvPr>
            <p:cNvSpPr/>
            <p:nvPr/>
          </p:nvSpPr>
          <p:spPr>
            <a:xfrm>
              <a:off x="4317436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99" name="Rectangle : coins arrondis 98">
              <a:extLst>
                <a:ext uri="{FF2B5EF4-FFF2-40B4-BE49-F238E27FC236}">
                  <a16:creationId xmlns:a16="http://schemas.microsoft.com/office/drawing/2014/main" id="{7300FB9A-F5B4-DD08-543D-29DDDC90FCF1}"/>
                </a:ext>
              </a:extLst>
            </p:cNvPr>
            <p:cNvSpPr/>
            <p:nvPr/>
          </p:nvSpPr>
          <p:spPr>
            <a:xfrm rot="16200000">
              <a:off x="3314365" y="2808746"/>
              <a:ext cx="667967" cy="2433266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307516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28F41-A303-491B-76D3-51D9F5D43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CF79FF-B197-BC7A-377B-9E1EB2F2EA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99E27596-7D4A-0935-F201-DD49B107F1C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0E03CCB-0906-CF1A-5CD9-79C832C35A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FD8C584-9D50-7E6E-7F49-B99C418961EA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7C46EC9-3DF7-1101-CC5A-8BBB114DBF4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02AE47B-5986-ED60-04FD-1CBE381B065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CE06190-C221-4DA0-1A7D-CD0B18690F8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86C495A-4B84-0CA4-6915-DCF6752B9FD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83DB456-8655-C39E-9370-A6050CB88CD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5B9627A-316A-7E5A-BABC-7DA77DAA83D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783059E-B8C9-34DF-69B2-5D4853710239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BEA929B2-7A8D-F2A9-3AA4-B3AFCEF2D9F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0BF055F-CB33-17E8-5774-65006D08283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47AFA2A3-CBF5-C9BB-F1DD-7BC98425AEA6}"/>
              </a:ext>
            </a:extLst>
          </p:cNvPr>
          <p:cNvSpPr txBox="1"/>
          <p:nvPr/>
        </p:nvSpPr>
        <p:spPr>
          <a:xfrm>
            <a:off x="1238815" y="84183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52D51BA-419B-7EBA-899E-4EA90E0CF7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085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133F9-E66E-5394-3A53-AB2AFF411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9B2E29BF-0537-D3FA-9429-DC6DA7A6C70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796F755-E76F-D23B-490F-19612B1210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9C2A82D-4A52-56F6-1A0C-65E8427111E8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AE0677D-E40F-3CE6-199C-BFB702290C1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C3F5532-45D9-7565-1A07-392DB1E010C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A2FC964-95BB-99C7-7A45-A4432C2AF0D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1939A79-4E45-6112-F582-74521191218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F839C4A-B5A6-0808-F2BA-8B1CF5C1BAC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04C53774-DFB4-D805-7CE0-03B6EE852FE4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8C55C53-4963-CA4C-C49E-C88B7FD5F55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2217AC7-C4F7-A212-705C-60F22A6B094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B5D1FC8-E237-BAD4-14F8-266C97DCA98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EE1A7CF-9FAE-FFCB-A216-357006225B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BC95B8D6-1822-2273-F857-E0A49F53736A}"/>
              </a:ext>
            </a:extLst>
          </p:cNvPr>
          <p:cNvSpPr/>
          <p:nvPr/>
        </p:nvSpPr>
        <p:spPr>
          <a:xfrm>
            <a:off x="4935666" y="2878493"/>
            <a:ext cx="3319261" cy="81642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4800" dirty="0">
                <a:solidFill>
                  <a:srgbClr val="C00000"/>
                </a:solidFill>
              </a:rPr>
              <a:t>20 = 5 x 4</a:t>
            </a: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D2B44D17-E05B-C17F-DC60-9FC942C93E33}"/>
              </a:ext>
            </a:extLst>
          </p:cNvPr>
          <p:cNvSpPr/>
          <p:nvPr/>
        </p:nvSpPr>
        <p:spPr>
          <a:xfrm>
            <a:off x="4046591" y="4398548"/>
            <a:ext cx="4482935" cy="81642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سَيَغْرِسُ الْبُسْتانِيُّ 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صُفوفٍ.</a:t>
            </a:r>
            <a:endParaRPr lang="fr-MA" sz="3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33513E4-A43D-AD60-BD32-02C623043C99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حدد المتساوية وأكمل عبارة الحل؟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8B4ED85-2B40-BA35-5F77-302BCB2B607E}"/>
              </a:ext>
            </a:extLst>
          </p:cNvPr>
          <p:cNvGrpSpPr/>
          <p:nvPr/>
        </p:nvGrpSpPr>
        <p:grpSpPr>
          <a:xfrm rot="5400000">
            <a:off x="2195571" y="2714557"/>
            <a:ext cx="2433266" cy="667967"/>
            <a:chOff x="2431716" y="3691395"/>
            <a:chExt cx="2433266" cy="667967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5F784BA9-505F-564A-9595-95347A4BF986}"/>
                </a:ext>
              </a:extLst>
            </p:cNvPr>
            <p:cNvSpPr/>
            <p:nvPr/>
          </p:nvSpPr>
          <p:spPr>
            <a:xfrm>
              <a:off x="2575444" y="3791944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B61BB54A-2867-106B-7D6D-D62186200CD3}"/>
                </a:ext>
              </a:extLst>
            </p:cNvPr>
            <p:cNvSpPr/>
            <p:nvPr/>
          </p:nvSpPr>
          <p:spPr>
            <a:xfrm>
              <a:off x="3139522" y="3791944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E96823E0-19A3-DE31-E730-A8F672F26A53}"/>
                </a:ext>
              </a:extLst>
            </p:cNvPr>
            <p:cNvSpPr/>
            <p:nvPr/>
          </p:nvSpPr>
          <p:spPr>
            <a:xfrm>
              <a:off x="3753358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B9DBAA54-8579-B99F-8D5B-B947257D21CE}"/>
                </a:ext>
              </a:extLst>
            </p:cNvPr>
            <p:cNvSpPr/>
            <p:nvPr/>
          </p:nvSpPr>
          <p:spPr>
            <a:xfrm>
              <a:off x="4317436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F0C715B3-D413-C51E-40D7-025A9A785CBF}"/>
                </a:ext>
              </a:extLst>
            </p:cNvPr>
            <p:cNvSpPr/>
            <p:nvPr/>
          </p:nvSpPr>
          <p:spPr>
            <a:xfrm rot="16200000">
              <a:off x="3314365" y="2808746"/>
              <a:ext cx="667967" cy="2433266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A77BB9A6-B8FA-5BB7-6940-BB7160FF3D26}"/>
              </a:ext>
            </a:extLst>
          </p:cNvPr>
          <p:cNvGrpSpPr/>
          <p:nvPr/>
        </p:nvGrpSpPr>
        <p:grpSpPr>
          <a:xfrm rot="5400000">
            <a:off x="1271839" y="2705228"/>
            <a:ext cx="2439486" cy="667967"/>
            <a:chOff x="2425496" y="3691395"/>
            <a:chExt cx="2439486" cy="667967"/>
          </a:xfrm>
        </p:grpSpPr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1B82D794-4C69-C53E-29DB-A65BE21884D2}"/>
                </a:ext>
              </a:extLst>
            </p:cNvPr>
            <p:cNvSpPr/>
            <p:nvPr/>
          </p:nvSpPr>
          <p:spPr>
            <a:xfrm>
              <a:off x="2575444" y="3791944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2AB27E5B-DC56-1AC1-E80F-9F2FBDF2C05E}"/>
                </a:ext>
              </a:extLst>
            </p:cNvPr>
            <p:cNvSpPr/>
            <p:nvPr/>
          </p:nvSpPr>
          <p:spPr>
            <a:xfrm>
              <a:off x="3139522" y="3791944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67BFA124-12F8-FEBC-8805-D14BC82239B9}"/>
                </a:ext>
              </a:extLst>
            </p:cNvPr>
            <p:cNvSpPr/>
            <p:nvPr/>
          </p:nvSpPr>
          <p:spPr>
            <a:xfrm>
              <a:off x="3753358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19E7EB1E-C6D1-5BDC-0407-4E5635540B71}"/>
                </a:ext>
              </a:extLst>
            </p:cNvPr>
            <p:cNvSpPr/>
            <p:nvPr/>
          </p:nvSpPr>
          <p:spPr>
            <a:xfrm>
              <a:off x="4317436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D79211D6-1BEE-AFDD-5C12-888A253153A8}"/>
                </a:ext>
              </a:extLst>
            </p:cNvPr>
            <p:cNvSpPr/>
            <p:nvPr/>
          </p:nvSpPr>
          <p:spPr>
            <a:xfrm rot="16200000">
              <a:off x="3311255" y="2805636"/>
              <a:ext cx="667967" cy="2439486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8F1B258F-E0D2-8711-868E-5BF70BEF30AE}"/>
              </a:ext>
            </a:extLst>
          </p:cNvPr>
          <p:cNvGrpSpPr/>
          <p:nvPr/>
        </p:nvGrpSpPr>
        <p:grpSpPr>
          <a:xfrm rot="5400000">
            <a:off x="385431" y="2705227"/>
            <a:ext cx="2439484" cy="667967"/>
            <a:chOff x="2425498" y="3691395"/>
            <a:chExt cx="2439484" cy="667967"/>
          </a:xfrm>
        </p:grpSpPr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45319A85-F697-0FC1-E1E8-CDBED55A51EF}"/>
                </a:ext>
              </a:extLst>
            </p:cNvPr>
            <p:cNvSpPr/>
            <p:nvPr/>
          </p:nvSpPr>
          <p:spPr>
            <a:xfrm>
              <a:off x="2575444" y="3791944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198F0772-F9F7-3419-19CB-4EAA5A745BD8}"/>
                </a:ext>
              </a:extLst>
            </p:cNvPr>
            <p:cNvSpPr/>
            <p:nvPr/>
          </p:nvSpPr>
          <p:spPr>
            <a:xfrm>
              <a:off x="3139522" y="3791944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4EB16E29-A506-8D41-8DE5-0F67ADA7563F}"/>
                </a:ext>
              </a:extLst>
            </p:cNvPr>
            <p:cNvSpPr/>
            <p:nvPr/>
          </p:nvSpPr>
          <p:spPr>
            <a:xfrm>
              <a:off x="3753358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78FB634F-6766-8E1F-2883-A12D983DE128}"/>
                </a:ext>
              </a:extLst>
            </p:cNvPr>
            <p:cNvSpPr/>
            <p:nvPr/>
          </p:nvSpPr>
          <p:spPr>
            <a:xfrm>
              <a:off x="4317436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2F04EB5A-D6BA-110D-E1DF-B36F52EE85C8}"/>
                </a:ext>
              </a:extLst>
            </p:cNvPr>
            <p:cNvSpPr/>
            <p:nvPr/>
          </p:nvSpPr>
          <p:spPr>
            <a:xfrm rot="16200000">
              <a:off x="3311256" y="2805637"/>
              <a:ext cx="667967" cy="2439484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C693862A-4090-D786-B1F4-54B1CD51DE54}"/>
              </a:ext>
            </a:extLst>
          </p:cNvPr>
          <p:cNvGrpSpPr/>
          <p:nvPr/>
        </p:nvGrpSpPr>
        <p:grpSpPr>
          <a:xfrm rot="5400000">
            <a:off x="-532082" y="2702117"/>
            <a:ext cx="2433266" cy="667967"/>
            <a:chOff x="2431716" y="3691395"/>
            <a:chExt cx="2433266" cy="667967"/>
          </a:xfrm>
        </p:grpSpPr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5E2AF923-DA0F-F426-4581-624BB5FEFF0B}"/>
                </a:ext>
              </a:extLst>
            </p:cNvPr>
            <p:cNvSpPr/>
            <p:nvPr/>
          </p:nvSpPr>
          <p:spPr>
            <a:xfrm>
              <a:off x="2575444" y="3791944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E4F6D077-9FC4-71C0-6806-CAFE07A89E0B}"/>
                </a:ext>
              </a:extLst>
            </p:cNvPr>
            <p:cNvSpPr/>
            <p:nvPr/>
          </p:nvSpPr>
          <p:spPr>
            <a:xfrm>
              <a:off x="3139522" y="3791944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5BB70CCF-26F8-5639-FFE6-BF63864D84AE}"/>
                </a:ext>
              </a:extLst>
            </p:cNvPr>
            <p:cNvSpPr/>
            <p:nvPr/>
          </p:nvSpPr>
          <p:spPr>
            <a:xfrm>
              <a:off x="3753358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CF9FAC5A-BCAB-0CB0-8AC9-79D3AF65413F}"/>
                </a:ext>
              </a:extLst>
            </p:cNvPr>
            <p:cNvSpPr/>
            <p:nvPr/>
          </p:nvSpPr>
          <p:spPr>
            <a:xfrm>
              <a:off x="4317436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9589CD3E-0FEA-713C-E238-A342E2001DDC}"/>
                </a:ext>
              </a:extLst>
            </p:cNvPr>
            <p:cNvSpPr/>
            <p:nvPr/>
          </p:nvSpPr>
          <p:spPr>
            <a:xfrm rot="16200000">
              <a:off x="3314365" y="2808746"/>
              <a:ext cx="667967" cy="2433266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D55D0FCA-D09C-81DA-E644-B8739B62741C}"/>
              </a:ext>
            </a:extLst>
          </p:cNvPr>
          <p:cNvGrpSpPr/>
          <p:nvPr/>
        </p:nvGrpSpPr>
        <p:grpSpPr>
          <a:xfrm rot="5400000">
            <a:off x="3094421" y="2699005"/>
            <a:ext cx="2433266" cy="667967"/>
            <a:chOff x="2431716" y="3691395"/>
            <a:chExt cx="2433266" cy="667967"/>
          </a:xfrm>
        </p:grpSpPr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DB549A0C-0A99-50C3-AEB8-29F6BC4BA69D}"/>
                </a:ext>
              </a:extLst>
            </p:cNvPr>
            <p:cNvSpPr/>
            <p:nvPr/>
          </p:nvSpPr>
          <p:spPr>
            <a:xfrm>
              <a:off x="2575444" y="3791944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16FE076D-A700-A0AF-770D-1CD1FCD1F244}"/>
                </a:ext>
              </a:extLst>
            </p:cNvPr>
            <p:cNvSpPr/>
            <p:nvPr/>
          </p:nvSpPr>
          <p:spPr>
            <a:xfrm>
              <a:off x="3139522" y="3791944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CB019DCF-E477-0C72-B31E-FA64639E4479}"/>
                </a:ext>
              </a:extLst>
            </p:cNvPr>
            <p:cNvSpPr/>
            <p:nvPr/>
          </p:nvSpPr>
          <p:spPr>
            <a:xfrm>
              <a:off x="3753358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A8AEFC82-7CFC-D549-E745-D4D4352810EF}"/>
                </a:ext>
              </a:extLst>
            </p:cNvPr>
            <p:cNvSpPr/>
            <p:nvPr/>
          </p:nvSpPr>
          <p:spPr>
            <a:xfrm>
              <a:off x="4317436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6B2D2C07-206D-2C89-B642-9DF443A66F7A}"/>
                </a:ext>
              </a:extLst>
            </p:cNvPr>
            <p:cNvSpPr/>
            <p:nvPr/>
          </p:nvSpPr>
          <p:spPr>
            <a:xfrm rot="16200000">
              <a:off x="3314365" y="2808746"/>
              <a:ext cx="667967" cy="2433266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4185512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EE666-ACC8-0893-9220-08ED2337A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44F5CAE-D19E-3933-47E0-2839265D96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860" y="1577605"/>
            <a:ext cx="3854417" cy="4872814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F3107-F484-C7EE-FD3E-2182F739A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CD2F4AB6-E4F1-F99D-0914-DF68D84C337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A5F0577-9411-39A6-C872-FE4933A4A6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5F6EB22-5EC5-73CC-D365-BA971E70DB6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3A3E2F5-41DA-E74B-2BF0-61EB5A8753C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477774C-C628-D4D2-1CE9-00AB6F9725F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ABFF722-58B4-88F1-CE58-772006F5B60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F0CCEFC-4037-78B6-8E60-BF260DF6540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36D7620-51B5-A70C-7A81-1C476A19A14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E4FBA0B-A22F-EF70-0C64-CFF30C4CA1B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2C22230-E495-66C5-519B-502078F5A33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7C7D5913-F5EF-69E8-3989-158076A86BC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384E14E0-7DEE-E492-79EA-6614DE84112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B417CB4D-05AA-44E9-AEBF-07CB18A67C33}"/>
              </a:ext>
            </a:extLst>
          </p:cNvPr>
          <p:cNvSpPr txBox="1"/>
          <p:nvPr/>
        </p:nvSpPr>
        <p:spPr>
          <a:xfrm>
            <a:off x="685997" y="90374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النشاط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المسألة ويقرأ ها بعدي اثنان منكم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AA4602C0-847C-D18A-1107-19DD3454ABD0}"/>
              </a:ext>
            </a:extLst>
          </p:cNvPr>
          <p:cNvSpPr/>
          <p:nvPr/>
        </p:nvSpPr>
        <p:spPr>
          <a:xfrm>
            <a:off x="2771616" y="4068147"/>
            <a:ext cx="3180891" cy="2052735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723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8443A-BF9C-A1D5-FD15-28711D672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9B0545D-EF9A-4072-209C-122BA352B0D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7827" y="1808769"/>
            <a:ext cx="6487008" cy="4509415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485580A-7E6A-B8EA-37E6-9FD05B05D1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9F229E3E-7863-13EC-6D23-995584D5324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2FC8D15-FD2B-11F2-4201-ADE0D0E88F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3CB28CA-18BD-8010-F792-0BA3DDA8F22C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881895F-7481-B6F1-2763-F9AB6BE6993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2DE9940-1E31-D543-1FDA-74706373989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6A9035E-5B0F-5C7D-4F6B-9AC67C24B53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9AEA9BA3-EF14-2F08-121C-43D461573CC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178A1C8-34AA-57C0-975F-7C57064A8F1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D53DE61B-AC27-DE98-85BB-6B3A81EAA4A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B358D0C-27FC-E4FC-D270-83DA37A63F09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3489D33C-92B0-4B59-7EE8-2B498451654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67446354-6155-4017-3734-46028FCB58B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B6EBBBB8-C306-5A47-B2E8-D94BECDB6B3C}"/>
              </a:ext>
            </a:extLst>
          </p:cNvPr>
          <p:cNvSpPr txBox="1"/>
          <p:nvPr/>
        </p:nvSpPr>
        <p:spPr>
          <a:xfrm>
            <a:off x="685997" y="90374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8 دقائق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2B2B26B-B769-E3BF-62EF-25B0E505E5F4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84D119D-EBE2-C89D-07E7-B2644CB545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E504E365-957B-32FB-1478-1C0AFD7438DD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8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240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D9EAF-6B15-04DA-6748-296CCE200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 40">
            <a:extLst>
              <a:ext uri="{FF2B5EF4-FFF2-40B4-BE49-F238E27FC236}">
                <a16:creationId xmlns:a16="http://schemas.microsoft.com/office/drawing/2014/main" id="{B9B5F4D8-1B30-953E-6719-F9175AD99E9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7827" y="1808769"/>
            <a:ext cx="6487008" cy="4509415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9CEA62-2517-52B8-BA6D-8BBA214FAC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4E85F73-2B06-78AD-A658-5063A72725A8}"/>
              </a:ext>
            </a:extLst>
          </p:cNvPr>
          <p:cNvSpPr txBox="1"/>
          <p:nvPr/>
        </p:nvSpPr>
        <p:spPr>
          <a:xfrm>
            <a:off x="328612" y="887966"/>
            <a:ext cx="72151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قام بتوزيع 12 لعبة على الأصدقاء الثلاثة؟ </a:t>
            </a:r>
          </a:p>
          <a:p>
            <a:pPr algn="r"/>
            <a:r>
              <a:rPr lang="ar-M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التذكير بخطوات التوزيع بالتساوي.</a:t>
            </a:r>
            <a:endParaRPr lang="fr-MA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2E6FD4A-7961-8B57-4B56-4790DE49782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51436E9-6757-BA44-C534-D7A09B5943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842B609-157B-43A8-FE40-5F6609A54D8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05E2032-48AF-59F9-C126-9523A30AAA7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2B38BD1-D992-287B-EB4A-2BE296C6A82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770AFBE-817A-F7DF-DA96-B5B1613AA31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5333936B-16B5-5108-9930-78BC7844958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B8FC1D7-8306-AC20-AB11-842DC034E4E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C00942C-0555-0785-2C99-5ACF49C7E99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A56FEC1-4E5E-E47D-7C24-33F3907CC3D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32374557-7426-A646-DCAF-93D34BEB619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422B35E7-CCDC-14C8-243C-CC5A6C8A469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358C6D71-8B75-5894-3F66-DDAD048D598B}"/>
              </a:ext>
            </a:extLst>
          </p:cNvPr>
          <p:cNvSpPr txBox="1"/>
          <p:nvPr/>
        </p:nvSpPr>
        <p:spPr>
          <a:xfrm>
            <a:off x="5473899" y="4161453"/>
            <a:ext cx="1356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x 4</a:t>
            </a: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08B7B7B2-AC3D-DCEB-FF01-E640949B0B23}"/>
              </a:ext>
            </a:extLst>
          </p:cNvPr>
          <p:cNvSpPr/>
          <p:nvPr/>
        </p:nvSpPr>
        <p:spPr>
          <a:xfrm>
            <a:off x="1752883" y="4963312"/>
            <a:ext cx="817393" cy="79734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89ACD204-6461-0A3E-429C-13DF037AD25A}"/>
              </a:ext>
            </a:extLst>
          </p:cNvPr>
          <p:cNvSpPr/>
          <p:nvPr/>
        </p:nvSpPr>
        <p:spPr>
          <a:xfrm>
            <a:off x="2102498" y="5489503"/>
            <a:ext cx="205273" cy="23072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BE265234-64D1-42E7-63DD-F7B285829AF0}"/>
              </a:ext>
            </a:extLst>
          </p:cNvPr>
          <p:cNvSpPr/>
          <p:nvPr/>
        </p:nvSpPr>
        <p:spPr>
          <a:xfrm>
            <a:off x="2282891" y="5268680"/>
            <a:ext cx="205273" cy="23072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66447356-CA75-4099-5D11-876EC9E69583}"/>
              </a:ext>
            </a:extLst>
          </p:cNvPr>
          <p:cNvSpPr/>
          <p:nvPr/>
        </p:nvSpPr>
        <p:spPr>
          <a:xfrm>
            <a:off x="1872343" y="5333992"/>
            <a:ext cx="205273" cy="23072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3E78C2CB-DA43-ADAD-973E-138B3C869012}"/>
              </a:ext>
            </a:extLst>
          </p:cNvPr>
          <p:cNvSpPr/>
          <p:nvPr/>
        </p:nvSpPr>
        <p:spPr>
          <a:xfrm>
            <a:off x="2052736" y="5113169"/>
            <a:ext cx="205273" cy="23072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BEEEBA31-478F-2F98-270A-4142F8C5F7D8}"/>
              </a:ext>
            </a:extLst>
          </p:cNvPr>
          <p:cNvSpPr txBox="1"/>
          <p:nvPr/>
        </p:nvSpPr>
        <p:spPr>
          <a:xfrm>
            <a:off x="4397833" y="5281127"/>
            <a:ext cx="598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3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C201F555-8C7B-380B-3B67-91E31D23F808}"/>
              </a:ext>
            </a:extLst>
          </p:cNvPr>
          <p:cNvSpPr/>
          <p:nvPr/>
        </p:nvSpPr>
        <p:spPr>
          <a:xfrm>
            <a:off x="1774654" y="3930726"/>
            <a:ext cx="817393" cy="79734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0A97A470-DF2D-084B-40A1-E22184CDD687}"/>
              </a:ext>
            </a:extLst>
          </p:cNvPr>
          <p:cNvSpPr/>
          <p:nvPr/>
        </p:nvSpPr>
        <p:spPr>
          <a:xfrm>
            <a:off x="2124269" y="4456917"/>
            <a:ext cx="205273" cy="23072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039BD6CE-0803-54E8-344A-7AE6E48BB38B}"/>
              </a:ext>
            </a:extLst>
          </p:cNvPr>
          <p:cNvSpPr/>
          <p:nvPr/>
        </p:nvSpPr>
        <p:spPr>
          <a:xfrm>
            <a:off x="2304662" y="4236094"/>
            <a:ext cx="205273" cy="23072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BB781C13-8DCE-6AAA-57FA-2528139BAD97}"/>
              </a:ext>
            </a:extLst>
          </p:cNvPr>
          <p:cNvSpPr/>
          <p:nvPr/>
        </p:nvSpPr>
        <p:spPr>
          <a:xfrm>
            <a:off x="1894114" y="4301406"/>
            <a:ext cx="205273" cy="23072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9C11DFD3-7CEE-B388-55FE-D44367DED956}"/>
              </a:ext>
            </a:extLst>
          </p:cNvPr>
          <p:cNvSpPr/>
          <p:nvPr/>
        </p:nvSpPr>
        <p:spPr>
          <a:xfrm>
            <a:off x="2074507" y="4080583"/>
            <a:ext cx="205273" cy="23072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68C965AC-A128-96C5-9A75-14D0D3607C7D}"/>
              </a:ext>
            </a:extLst>
          </p:cNvPr>
          <p:cNvSpPr/>
          <p:nvPr/>
        </p:nvSpPr>
        <p:spPr>
          <a:xfrm>
            <a:off x="2670396" y="4471900"/>
            <a:ext cx="817393" cy="79734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21C9564B-A430-F7AE-D9CB-2B9271BAB1C5}"/>
              </a:ext>
            </a:extLst>
          </p:cNvPr>
          <p:cNvSpPr/>
          <p:nvPr/>
        </p:nvSpPr>
        <p:spPr>
          <a:xfrm>
            <a:off x="3020011" y="4998091"/>
            <a:ext cx="205273" cy="23072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8B4CFE33-B1F6-4116-DCC0-437FD78FC3DE}"/>
              </a:ext>
            </a:extLst>
          </p:cNvPr>
          <p:cNvSpPr/>
          <p:nvPr/>
        </p:nvSpPr>
        <p:spPr>
          <a:xfrm>
            <a:off x="3200404" y="4777268"/>
            <a:ext cx="205273" cy="23072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F65EAD3C-A2E8-FECE-F7DC-65E8D7E35DE4}"/>
              </a:ext>
            </a:extLst>
          </p:cNvPr>
          <p:cNvSpPr/>
          <p:nvPr/>
        </p:nvSpPr>
        <p:spPr>
          <a:xfrm>
            <a:off x="2789856" y="4842580"/>
            <a:ext cx="205273" cy="23072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1" name="Ellipse 50">
            <a:extLst>
              <a:ext uri="{FF2B5EF4-FFF2-40B4-BE49-F238E27FC236}">
                <a16:creationId xmlns:a16="http://schemas.microsoft.com/office/drawing/2014/main" id="{4B364939-31EA-8CCC-E3B0-931B82A6B6FB}"/>
              </a:ext>
            </a:extLst>
          </p:cNvPr>
          <p:cNvSpPr/>
          <p:nvPr/>
        </p:nvSpPr>
        <p:spPr>
          <a:xfrm>
            <a:off x="2970249" y="4621757"/>
            <a:ext cx="205273" cy="23072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303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2A5B9-5A6B-4067-A1B4-590E25D8B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1B98B70-D37B-2DCC-D8F1-B6C03AC7A2C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810B9EA-5B9D-580C-51DC-3F618D7167B9}"/>
              </a:ext>
            </a:extLst>
          </p:cNvPr>
          <p:cNvSpPr/>
          <p:nvPr/>
        </p:nvSpPr>
        <p:spPr>
          <a:xfrm>
            <a:off x="1940767" y="3000990"/>
            <a:ext cx="4556940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2CDEE8D-E5E5-00C2-9EBE-16DB43E1117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1DE63C7-61C4-0A7F-4B3E-30C4C72C3B07}"/>
              </a:ext>
            </a:extLst>
          </p:cNvPr>
          <p:cNvSpPr txBox="1"/>
          <p:nvPr/>
        </p:nvSpPr>
        <p:spPr>
          <a:xfrm>
            <a:off x="2087088" y="3459760"/>
            <a:ext cx="40165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إكمال متسلسلات هندسية</a:t>
            </a:r>
            <a:r>
              <a:rPr lang="f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9C342319-8AA0-623B-3596-100251A9E936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الكفاية </a:t>
            </a:r>
            <a:r>
              <a:rPr lang="f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RP1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E72F77D3-F451-F490-7753-FA83260BBA78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210615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333757-FF6B-6580-89B6-A2600CAAA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868F8B3-64A2-0BF1-9EF6-A989C5172C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8A7E7E6C-23E1-3ECE-E719-7A497883AE9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CC9B4A2-94F3-240B-2E4C-01D9EAFB0E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91B8A3A-7906-6BF8-5675-8202E6076B3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5CB16BB-AA1B-614A-D8AD-7F79CC38C05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C83A8CC-25D9-85AB-1E2D-F87C352F26D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39CF3B9-4367-BDF7-71E8-5E36BCB4A10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5C87EEE-CC44-A32F-2DE3-9E2AD331BAF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C5A3462-635B-630C-5118-D43912B19BE0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8BC4F5F-13C4-4DC1-5BAD-6E8566F91068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F81C7EE-EE63-30DC-2918-D4A6285340CC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5B8493B-AD91-5FCB-69EE-FB95EE4DA60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AABB0CA-F3E8-7C4C-9ACE-8EF432DB3D9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3DAC2A4-2A33-7992-25C9-9B5A1595CFEE}"/>
              </a:ext>
            </a:extLst>
          </p:cNvPr>
          <p:cNvSpPr txBox="1"/>
          <p:nvPr/>
        </p:nvSpPr>
        <p:spPr>
          <a:xfrm>
            <a:off x="1238815" y="84183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01E3507-25A9-FFA6-C48F-41F82DDF2E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3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960DC-88BD-4A3A-F327-8B4110BB3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C1A40-21C5-2FF8-EDE1-DB12546F50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13FDE2B-EA0E-2B09-FD5F-3788940FEC7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89D4F74-3D3A-1D18-B580-54554F1F6A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066105F-0D36-823F-FEE1-A5C429AAADB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1311EFE-958D-E555-B37F-E65FB2535D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C8C87CC-B4D3-11FE-F93D-A9EE9F8BEED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294AE84-AD08-2F84-876E-21AEE0EEDA9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119BE8FD-35B6-9E11-2F9A-B88DD1BE2B8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2A2B51B-6E61-DA07-2317-B9CA7ECD0F57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0B24CFE-3ACE-4A2F-BFA3-6CC9D7BC3AE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115B58D-DE5E-FCD1-9ED9-027E8D38413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C4C6D392-714F-2D5F-3069-11603363FF8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7F11A81-D637-A32F-0A1F-6C532A99FC6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2">
            <a:extLst>
              <a:ext uri="{FF2B5EF4-FFF2-40B4-BE49-F238E27FC236}">
                <a16:creationId xmlns:a16="http://schemas.microsoft.com/office/drawing/2014/main" id="{133BDCAA-21D8-ED2E-7CB7-1A7495AACBCC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رقم الشكل  المناسب لإكمال المتسلسلة</a:t>
            </a:r>
            <a:r>
              <a:rPr lang="ar-MA" sz="1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2BAE260-B610-9DEA-B194-45629B4BB8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990" y="2425360"/>
            <a:ext cx="8196147" cy="1127602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D7837902-5D16-85D9-CBA2-4A29DD370B15}"/>
              </a:ext>
            </a:extLst>
          </p:cNvPr>
          <p:cNvSpPr/>
          <p:nvPr/>
        </p:nvSpPr>
        <p:spPr>
          <a:xfrm>
            <a:off x="500742" y="2793217"/>
            <a:ext cx="707571" cy="40277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2747052-79A4-62DF-6521-E7CD1D714728}"/>
              </a:ext>
            </a:extLst>
          </p:cNvPr>
          <p:cNvSpPr/>
          <p:nvPr/>
        </p:nvSpPr>
        <p:spPr>
          <a:xfrm>
            <a:off x="3189516" y="2793213"/>
            <a:ext cx="707571" cy="40277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939C4B9-E6A5-4ADB-6C7D-3D0EFD12597F}"/>
              </a:ext>
            </a:extLst>
          </p:cNvPr>
          <p:cNvSpPr/>
          <p:nvPr/>
        </p:nvSpPr>
        <p:spPr>
          <a:xfrm>
            <a:off x="5910940" y="2793218"/>
            <a:ext cx="707571" cy="40277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Triangle isocèle 25">
            <a:extLst>
              <a:ext uri="{FF2B5EF4-FFF2-40B4-BE49-F238E27FC236}">
                <a16:creationId xmlns:a16="http://schemas.microsoft.com/office/drawing/2014/main" id="{0F69D29C-2ADA-6D47-DD9D-1B949AE2EBD9}"/>
              </a:ext>
            </a:extLst>
          </p:cNvPr>
          <p:cNvSpPr/>
          <p:nvPr/>
        </p:nvSpPr>
        <p:spPr>
          <a:xfrm>
            <a:off x="1556658" y="2695247"/>
            <a:ext cx="424543" cy="500737"/>
          </a:xfrm>
          <a:prstGeom prst="triangl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7" name="Triangle isocèle 26">
            <a:extLst>
              <a:ext uri="{FF2B5EF4-FFF2-40B4-BE49-F238E27FC236}">
                <a16:creationId xmlns:a16="http://schemas.microsoft.com/office/drawing/2014/main" id="{4335D1F3-9454-456F-CC65-1A473C9E1791}"/>
              </a:ext>
            </a:extLst>
          </p:cNvPr>
          <p:cNvSpPr/>
          <p:nvPr/>
        </p:nvSpPr>
        <p:spPr>
          <a:xfrm>
            <a:off x="4201887" y="2684363"/>
            <a:ext cx="424543" cy="500737"/>
          </a:xfrm>
          <a:prstGeom prst="triangl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8" name="Triangle isocèle 27">
            <a:extLst>
              <a:ext uri="{FF2B5EF4-FFF2-40B4-BE49-F238E27FC236}">
                <a16:creationId xmlns:a16="http://schemas.microsoft.com/office/drawing/2014/main" id="{A049F54A-FAB0-F2D6-C41C-EF7091FE7FBE}"/>
              </a:ext>
            </a:extLst>
          </p:cNvPr>
          <p:cNvSpPr/>
          <p:nvPr/>
        </p:nvSpPr>
        <p:spPr>
          <a:xfrm>
            <a:off x="6923314" y="2695250"/>
            <a:ext cx="424543" cy="500737"/>
          </a:xfrm>
          <a:prstGeom prst="triangl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43044D7-656D-F619-B2CD-E3F2E5DD7118}"/>
              </a:ext>
            </a:extLst>
          </p:cNvPr>
          <p:cNvSpPr/>
          <p:nvPr/>
        </p:nvSpPr>
        <p:spPr>
          <a:xfrm>
            <a:off x="2296886" y="2662581"/>
            <a:ext cx="707571" cy="62049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7208A0A-D6C4-7D01-2599-93C71941DD3A}"/>
              </a:ext>
            </a:extLst>
          </p:cNvPr>
          <p:cNvSpPr/>
          <p:nvPr/>
        </p:nvSpPr>
        <p:spPr>
          <a:xfrm>
            <a:off x="5018317" y="2662581"/>
            <a:ext cx="707571" cy="62049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35" name="Graphique 34" descr="Badge 1 avec un remplissage uni">
            <a:extLst>
              <a:ext uri="{FF2B5EF4-FFF2-40B4-BE49-F238E27FC236}">
                <a16:creationId xmlns:a16="http://schemas.microsoft.com/office/drawing/2014/main" id="{3829EB1C-40BD-F72B-AE61-F18A42CB91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36873" y="5010754"/>
            <a:ext cx="811639" cy="811639"/>
          </a:xfrm>
          <a:prstGeom prst="rect">
            <a:avLst/>
          </a:prstGeom>
        </p:spPr>
      </p:pic>
      <p:pic>
        <p:nvPicPr>
          <p:cNvPr id="52" name="Graphique 51" descr="Badge avec un remplissage uni">
            <a:extLst>
              <a:ext uri="{FF2B5EF4-FFF2-40B4-BE49-F238E27FC236}">
                <a16:creationId xmlns:a16="http://schemas.microsoft.com/office/drawing/2014/main" id="{093B5D53-9A25-E53C-D3EE-0207A6B82F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77033" y="5054230"/>
            <a:ext cx="811639" cy="811639"/>
          </a:xfrm>
          <a:prstGeom prst="rect">
            <a:avLst/>
          </a:prstGeom>
        </p:spPr>
      </p:pic>
      <p:pic>
        <p:nvPicPr>
          <p:cNvPr id="53" name="Graphique 52" descr="Badge 3 avec un remplissage uni">
            <a:extLst>
              <a:ext uri="{FF2B5EF4-FFF2-40B4-BE49-F238E27FC236}">
                <a16:creationId xmlns:a16="http://schemas.microsoft.com/office/drawing/2014/main" id="{CACB19C2-C08F-27B4-A10F-7FFB5D54FA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72567" y="5045842"/>
            <a:ext cx="811639" cy="811639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F1049681-FFBA-312F-08E7-2892D59DBE25}"/>
              </a:ext>
            </a:extLst>
          </p:cNvPr>
          <p:cNvSpPr/>
          <p:nvPr/>
        </p:nvSpPr>
        <p:spPr>
          <a:xfrm>
            <a:off x="4256319" y="4502272"/>
            <a:ext cx="707571" cy="40277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5" name="Triangle isocèle 54">
            <a:extLst>
              <a:ext uri="{FF2B5EF4-FFF2-40B4-BE49-F238E27FC236}">
                <a16:creationId xmlns:a16="http://schemas.microsoft.com/office/drawing/2014/main" id="{BD62F4D6-9831-7070-2F45-1FBC96621D41}"/>
              </a:ext>
            </a:extLst>
          </p:cNvPr>
          <p:cNvSpPr/>
          <p:nvPr/>
        </p:nvSpPr>
        <p:spPr>
          <a:xfrm>
            <a:off x="6074231" y="4436966"/>
            <a:ext cx="424543" cy="500737"/>
          </a:xfrm>
          <a:prstGeom prst="triangl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12336F67-9CF6-7166-31D6-D708C9A45254}"/>
              </a:ext>
            </a:extLst>
          </p:cNvPr>
          <p:cNvSpPr/>
          <p:nvPr/>
        </p:nvSpPr>
        <p:spPr>
          <a:xfrm>
            <a:off x="2867608" y="4371640"/>
            <a:ext cx="707571" cy="62049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77274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D5127-0AD4-DADD-DB0E-92AF83234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DC541FE-602D-5EB2-0EA0-18FE6E86A0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2CCF960-6EC6-04D6-046E-29ED35560EE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2531521-3788-00A6-F517-2E01DFF358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8C8BC07-C4D6-451D-962F-098C52BC5E2A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681069D-FD23-7549-A18D-43E3DCCC32D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A2E44AB-F2FA-97B9-CF92-3376788FFA9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7F84C53-EE20-52E7-C162-8725B98BB01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8AA0958-1176-ECC0-3257-469AB758825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0FB8970-062D-448E-6405-648FD87F339F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EC7B1B1-A8F8-AEB8-E9A6-C8200DF7F52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856BA80-6DFE-831E-AD2D-5BA34AEEC8D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1BAF4C26-1B76-C83A-297B-28ECDBB55DE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A916D30E-1EF6-EF3A-05C6-288F802BE79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48010E0-B4E7-9F2A-1723-254AAE728BB1}"/>
              </a:ext>
            </a:extLst>
          </p:cNvPr>
          <p:cNvSpPr txBox="1"/>
          <p:nvPr/>
        </p:nvSpPr>
        <p:spPr>
          <a:xfrm>
            <a:off x="1238815" y="84183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861CACC-C7C4-56FB-3934-F2357600A0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76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5E2AA-8031-3AE6-77E5-A77D8FD9F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A599085-1D5E-ABC1-570A-720C42D1CC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18EF50F2-6089-4DE1-6D6A-5049A5F4E65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5C57779-9D6B-6353-03F7-59385A1E16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BA59ECB-2747-F089-3B20-397E31B34203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D20D4EA-258C-3957-9F8B-D80F22A3F52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9EA91C7-12D8-FB44-1456-302B690AE32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43A5014-9E24-B692-7D7D-EC95959B326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9AC2394-91D1-99A3-B2B5-0E8B3EAE161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FE93DFE-271C-33D4-5008-F163B0DD1BCB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0E6B8C9-D93A-8E96-61BD-72E574B05D7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587BCF3-B19D-AD27-B1BF-D64F329C6A8C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AF1210D6-642B-F966-2EAE-24A49F28DCA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F50CBB49-15A0-B3C0-56A2-051B5497ACA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" name="ZoneTexte 2">
            <a:extLst>
              <a:ext uri="{FF2B5EF4-FFF2-40B4-BE49-F238E27FC236}">
                <a16:creationId xmlns:a16="http://schemas.microsoft.com/office/drawing/2014/main" id="{513421A4-036F-2B42-6DFC-1611217B1BCC}"/>
              </a:ext>
            </a:extLst>
          </p:cNvPr>
          <p:cNvSpPr txBox="1"/>
          <p:nvPr/>
        </p:nvSpPr>
        <p:spPr>
          <a:xfrm>
            <a:off x="185057" y="892607"/>
            <a:ext cx="7344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يقوم إلى السبورة ليذكرنا بخطوات إكمال متسلسلة؟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F88BC3-43BA-7F96-04E9-A61069CC1775}"/>
              </a:ext>
            </a:extLst>
          </p:cNvPr>
          <p:cNvSpPr/>
          <p:nvPr/>
        </p:nvSpPr>
        <p:spPr>
          <a:xfrm>
            <a:off x="2698100" y="4069072"/>
            <a:ext cx="1023257" cy="197031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2" name="Graphique 21" descr="Badge 1 avec un remplissage uni">
            <a:extLst>
              <a:ext uri="{FF2B5EF4-FFF2-40B4-BE49-F238E27FC236}">
                <a16:creationId xmlns:a16="http://schemas.microsoft.com/office/drawing/2014/main" id="{4CFC70C8-D311-F3EA-6BE9-0F6023CC30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36873" y="5010754"/>
            <a:ext cx="811639" cy="811639"/>
          </a:xfrm>
          <a:prstGeom prst="rect">
            <a:avLst/>
          </a:prstGeom>
        </p:spPr>
      </p:pic>
      <p:pic>
        <p:nvPicPr>
          <p:cNvPr id="34" name="Graphique 33" descr="Badge avec un remplissage uni">
            <a:extLst>
              <a:ext uri="{FF2B5EF4-FFF2-40B4-BE49-F238E27FC236}">
                <a16:creationId xmlns:a16="http://schemas.microsoft.com/office/drawing/2014/main" id="{07AD4422-404D-5E66-3409-6AF55FE9B6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77033" y="5054230"/>
            <a:ext cx="811639" cy="811639"/>
          </a:xfrm>
          <a:prstGeom prst="rect">
            <a:avLst/>
          </a:prstGeom>
        </p:spPr>
      </p:pic>
      <p:pic>
        <p:nvPicPr>
          <p:cNvPr id="35" name="Graphique 34" descr="Badge 3 avec un remplissage uni">
            <a:extLst>
              <a:ext uri="{FF2B5EF4-FFF2-40B4-BE49-F238E27FC236}">
                <a16:creationId xmlns:a16="http://schemas.microsoft.com/office/drawing/2014/main" id="{B8E4341E-33A2-0883-CBC9-82B6CC45E7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72567" y="5045842"/>
            <a:ext cx="811639" cy="811639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457DA9CB-6BFD-9824-9A89-E6CC2DE7EA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990" y="2425360"/>
            <a:ext cx="8196147" cy="1127602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4D16AB61-6D6E-9819-D7C5-D0ED93A16CF1}"/>
              </a:ext>
            </a:extLst>
          </p:cNvPr>
          <p:cNvSpPr/>
          <p:nvPr/>
        </p:nvSpPr>
        <p:spPr>
          <a:xfrm>
            <a:off x="500742" y="2793217"/>
            <a:ext cx="707571" cy="40277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25529EE-80DE-6F17-AD1B-43ECB765B9BE}"/>
              </a:ext>
            </a:extLst>
          </p:cNvPr>
          <p:cNvSpPr/>
          <p:nvPr/>
        </p:nvSpPr>
        <p:spPr>
          <a:xfrm>
            <a:off x="3189516" y="2793213"/>
            <a:ext cx="707571" cy="40277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B8B714A-2B02-656C-F31B-8C6589BA2B9A}"/>
              </a:ext>
            </a:extLst>
          </p:cNvPr>
          <p:cNvSpPr/>
          <p:nvPr/>
        </p:nvSpPr>
        <p:spPr>
          <a:xfrm>
            <a:off x="5910940" y="2793218"/>
            <a:ext cx="707571" cy="40277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Triangle isocèle 39">
            <a:extLst>
              <a:ext uri="{FF2B5EF4-FFF2-40B4-BE49-F238E27FC236}">
                <a16:creationId xmlns:a16="http://schemas.microsoft.com/office/drawing/2014/main" id="{A0EF575A-9369-C95A-B423-64045D27C8FD}"/>
              </a:ext>
            </a:extLst>
          </p:cNvPr>
          <p:cNvSpPr/>
          <p:nvPr/>
        </p:nvSpPr>
        <p:spPr>
          <a:xfrm>
            <a:off x="1556658" y="2695247"/>
            <a:ext cx="424543" cy="500737"/>
          </a:xfrm>
          <a:prstGeom prst="triangl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1" name="Triangle isocèle 40">
            <a:extLst>
              <a:ext uri="{FF2B5EF4-FFF2-40B4-BE49-F238E27FC236}">
                <a16:creationId xmlns:a16="http://schemas.microsoft.com/office/drawing/2014/main" id="{94B4AD8E-538F-2060-598A-A50B19F6DA10}"/>
              </a:ext>
            </a:extLst>
          </p:cNvPr>
          <p:cNvSpPr/>
          <p:nvPr/>
        </p:nvSpPr>
        <p:spPr>
          <a:xfrm>
            <a:off x="4201887" y="2684363"/>
            <a:ext cx="424543" cy="500737"/>
          </a:xfrm>
          <a:prstGeom prst="triangl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2" name="Triangle isocèle 41">
            <a:extLst>
              <a:ext uri="{FF2B5EF4-FFF2-40B4-BE49-F238E27FC236}">
                <a16:creationId xmlns:a16="http://schemas.microsoft.com/office/drawing/2014/main" id="{664076C9-330A-006E-C27D-F70D2FBBA2FC}"/>
              </a:ext>
            </a:extLst>
          </p:cNvPr>
          <p:cNvSpPr/>
          <p:nvPr/>
        </p:nvSpPr>
        <p:spPr>
          <a:xfrm>
            <a:off x="6923314" y="2695250"/>
            <a:ext cx="424543" cy="500737"/>
          </a:xfrm>
          <a:prstGeom prst="triangl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513DACF-A8EE-79C5-8596-DF5F57551158}"/>
              </a:ext>
            </a:extLst>
          </p:cNvPr>
          <p:cNvSpPr/>
          <p:nvPr/>
        </p:nvSpPr>
        <p:spPr>
          <a:xfrm>
            <a:off x="2296886" y="2662581"/>
            <a:ext cx="707571" cy="62049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3B3D99D-350F-4DC4-3389-A7FB51737FBB}"/>
              </a:ext>
            </a:extLst>
          </p:cNvPr>
          <p:cNvSpPr/>
          <p:nvPr/>
        </p:nvSpPr>
        <p:spPr>
          <a:xfrm>
            <a:off x="5018317" y="2662581"/>
            <a:ext cx="707571" cy="62049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9E7638C-1406-5C9A-D85C-5BB8EFBF562D}"/>
              </a:ext>
            </a:extLst>
          </p:cNvPr>
          <p:cNvSpPr/>
          <p:nvPr/>
        </p:nvSpPr>
        <p:spPr>
          <a:xfrm>
            <a:off x="4256319" y="4502272"/>
            <a:ext cx="707571" cy="40277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6" name="Triangle isocèle 45">
            <a:extLst>
              <a:ext uri="{FF2B5EF4-FFF2-40B4-BE49-F238E27FC236}">
                <a16:creationId xmlns:a16="http://schemas.microsoft.com/office/drawing/2014/main" id="{355BD1C2-2C37-FD78-3EA9-578F8DCB45DC}"/>
              </a:ext>
            </a:extLst>
          </p:cNvPr>
          <p:cNvSpPr/>
          <p:nvPr/>
        </p:nvSpPr>
        <p:spPr>
          <a:xfrm>
            <a:off x="6074231" y="4436966"/>
            <a:ext cx="424543" cy="500737"/>
          </a:xfrm>
          <a:prstGeom prst="triangl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F1714CC-7AF9-A8D5-5555-AD97CEB0D552}"/>
              </a:ext>
            </a:extLst>
          </p:cNvPr>
          <p:cNvSpPr/>
          <p:nvPr/>
        </p:nvSpPr>
        <p:spPr>
          <a:xfrm>
            <a:off x="2867608" y="4371640"/>
            <a:ext cx="707571" cy="62049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8199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F8148-767F-1F29-9CFC-27B8486C6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457F44-60B5-036D-E38F-7DD4AB339B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3BFD597F-DF37-C862-DEA7-AA8B6B23212B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5AE1553-49DC-849B-9F2A-B7FC27B999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7113E9C-CF3A-3FB4-FB66-727A60CC618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FCEB5C3-AA10-7E9D-0FF8-9DE5C4738D9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A64D701-4293-1CD5-B75D-F955269A81D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41EBD71-22D3-09BC-72E0-B8669F8BDD2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53E691A2-5DD8-C5BE-E256-30E44EC51BF7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8F66E71-9BBA-B79A-B02F-5FDA71E9A34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6E9C90E-4F60-9BDC-F17D-943B7A69053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B200B50-100B-051E-8204-EEF8694C588C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204713D2-6F5F-5853-A91A-C6C45F921C0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BDC1C9D6-2429-28F0-9F09-AE954731518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2">
            <a:extLst>
              <a:ext uri="{FF2B5EF4-FFF2-40B4-BE49-F238E27FC236}">
                <a16:creationId xmlns:a16="http://schemas.microsoft.com/office/drawing/2014/main" id="{37E66A4D-7AD9-C271-DB93-86EA81B8E928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رقم الشكل  المناسب لإكمال المتسلسلة</a:t>
            </a:r>
            <a:r>
              <a:rPr lang="ar-MA" sz="1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B0AC5B2-AE23-31A8-5C18-C4E1AFD97884}"/>
              </a:ext>
            </a:extLst>
          </p:cNvPr>
          <p:cNvGrpSpPr/>
          <p:nvPr/>
        </p:nvGrpSpPr>
        <p:grpSpPr>
          <a:xfrm>
            <a:off x="849086" y="2762030"/>
            <a:ext cx="7086600" cy="2212044"/>
            <a:chOff x="370114" y="2886424"/>
            <a:chExt cx="8164286" cy="2670182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2866585-3EE0-92CF-C92A-406F889F5B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0114" y="2886424"/>
              <a:ext cx="8164286" cy="1085152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7B4648D3-44D6-ADD2-FBBC-90A35D1D94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93790" y="4809582"/>
              <a:ext cx="834025" cy="606804"/>
            </a:xfrm>
            <a:prstGeom prst="rect">
              <a:avLst/>
            </a:prstGeom>
          </p:spPr>
        </p:pic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0B0B3224-E3D5-ED5A-30DF-0B0F3A86FD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21851" y="4600430"/>
              <a:ext cx="840974" cy="956176"/>
            </a:xfrm>
            <a:prstGeom prst="rect">
              <a:avLst/>
            </a:prstGeom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78B3305B-6254-8627-D867-1F5084453C4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70459" y="4514192"/>
              <a:ext cx="843031" cy="979738"/>
            </a:xfrm>
            <a:prstGeom prst="rect">
              <a:avLst/>
            </a:prstGeom>
          </p:spPr>
        </p:pic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E9467B30-507C-7CC9-E68B-6D57FE46C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641770" y="2937100"/>
              <a:ext cx="838200" cy="990932"/>
            </a:xfrm>
            <a:prstGeom prst="rect">
              <a:avLst/>
            </a:prstGeom>
          </p:spPr>
        </p:pic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E36F47B0-DFEE-0C92-49ED-DBDCAFD26AD1}"/>
                </a:ext>
              </a:extLst>
            </p:cNvPr>
            <p:cNvSpPr txBox="1"/>
            <p:nvPr/>
          </p:nvSpPr>
          <p:spPr>
            <a:xfrm>
              <a:off x="7805058" y="2982687"/>
              <a:ext cx="57694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5400" dirty="0">
                  <a:solidFill>
                    <a:schemeClr val="accent6"/>
                  </a:solidFill>
                </a:rPr>
                <a:t>?</a:t>
              </a:r>
            </a:p>
          </p:txBody>
        </p:sp>
      </p:grpSp>
      <p:pic>
        <p:nvPicPr>
          <p:cNvPr id="38" name="Graphique 37" descr="Badge 1 avec un remplissage uni">
            <a:extLst>
              <a:ext uri="{FF2B5EF4-FFF2-40B4-BE49-F238E27FC236}">
                <a16:creationId xmlns:a16="http://schemas.microsoft.com/office/drawing/2014/main" id="{A8293D47-B83B-42A1-0487-2DA0EA40DA1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32807" y="5127104"/>
            <a:ext cx="811639" cy="811639"/>
          </a:xfrm>
          <a:prstGeom prst="rect">
            <a:avLst/>
          </a:prstGeom>
        </p:spPr>
      </p:pic>
      <p:pic>
        <p:nvPicPr>
          <p:cNvPr id="39" name="Graphique 38" descr="Badge avec un remplissage uni">
            <a:extLst>
              <a:ext uri="{FF2B5EF4-FFF2-40B4-BE49-F238E27FC236}">
                <a16:creationId xmlns:a16="http://schemas.microsoft.com/office/drawing/2014/main" id="{A1D56931-6803-BBA3-2BC3-2EC6334D95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957124" y="5077376"/>
            <a:ext cx="811639" cy="811639"/>
          </a:xfrm>
          <a:prstGeom prst="rect">
            <a:avLst/>
          </a:prstGeom>
        </p:spPr>
      </p:pic>
      <p:pic>
        <p:nvPicPr>
          <p:cNvPr id="40" name="Graphique 39" descr="Badge 3 avec un remplissage uni">
            <a:extLst>
              <a:ext uri="{FF2B5EF4-FFF2-40B4-BE49-F238E27FC236}">
                <a16:creationId xmlns:a16="http://schemas.microsoft.com/office/drawing/2014/main" id="{33556954-1A49-B088-6CD3-1DBB7A0952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300638" y="5153754"/>
            <a:ext cx="811639" cy="81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065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68997-6037-8E1F-7A82-67E9297F5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D907B0-09D8-8511-21AC-EA44A0E1B3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2CEA587-8B60-F819-A6CF-C8BF4CE8C3E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C791340-AE3C-5936-5684-50CE784CBF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A7F18B0-DFCE-503F-CF59-FC902CAE13F3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7E6F0BC-F8EF-A882-D3EC-2240B327D03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8E0FDD0-A956-6A13-9D1C-26B531FEC37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98D28D2-7E4F-3FA4-95D3-3D771018106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4E6A869-E50B-016F-C850-1FF9C50F3370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B1D70B4-4513-D4F4-B953-21504A2FF67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CA66F0A-D06D-CC98-A239-080F34B03CDE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FAF7D8D-48E0-48E3-DFDC-D8C7871DE595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4208FBA7-D898-9921-1D1F-CC55AE65DCA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35701F62-113F-2C37-9ADD-48E368FAACD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F0D26B7-6F38-DF02-CAE9-FE615BD27D07}"/>
              </a:ext>
            </a:extLst>
          </p:cNvPr>
          <p:cNvSpPr txBox="1"/>
          <p:nvPr/>
        </p:nvSpPr>
        <p:spPr>
          <a:xfrm>
            <a:off x="1238815" y="84183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5001FD8-7E31-5DB2-9B20-D0C5A2FF2A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275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4CDD2-CDE9-65E5-FC9E-FAD9CFCA5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B6DE55-2A61-54BD-D998-6A850E2061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67D340BB-313F-54EB-AE34-6F1269A9635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BF2D687-F89D-15AF-6F1A-176899197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DA2B54D-A922-4F12-EFE0-F6C076403AC3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A1B9367-059B-73CB-B9A0-408EBA8C083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E704467-421F-9B23-45BB-4713152EB42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5617A66-9234-4B8B-56C6-FF5D6E69532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F2075D2-621F-7AD5-D26F-46D183FBB85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FC78B4E-0C52-921F-0265-519F61EF30B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628F956-7918-9D7E-70A8-D299EA61048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9CCC59B-BA45-C828-69B3-F7D781A8BB05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67783C53-4F60-E323-D915-6EA262D1E9C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B8190DF5-1C86-60CC-1616-7AB80A66C4A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" name="ZoneTexte 2">
            <a:extLst>
              <a:ext uri="{FF2B5EF4-FFF2-40B4-BE49-F238E27FC236}">
                <a16:creationId xmlns:a16="http://schemas.microsoft.com/office/drawing/2014/main" id="{00998DEF-1065-FC0F-5486-A6B64829C7E9}"/>
              </a:ext>
            </a:extLst>
          </p:cNvPr>
          <p:cNvSpPr txBox="1"/>
          <p:nvPr/>
        </p:nvSpPr>
        <p:spPr>
          <a:xfrm>
            <a:off x="185057" y="892607"/>
            <a:ext cx="7344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يقوم إلى السبورة ليشرح لنا كيف توصل إلى الجواب؟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DA9A76C-BD22-40FB-5CD9-EF7D32C65F7E}"/>
              </a:ext>
            </a:extLst>
          </p:cNvPr>
          <p:cNvGrpSpPr/>
          <p:nvPr/>
        </p:nvGrpSpPr>
        <p:grpSpPr>
          <a:xfrm>
            <a:off x="849086" y="2762030"/>
            <a:ext cx="7086600" cy="2212044"/>
            <a:chOff x="370114" y="2886424"/>
            <a:chExt cx="8164286" cy="2670182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6E24164E-0235-585F-927B-F6F2CB2E9E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0114" y="2886424"/>
              <a:ext cx="8164286" cy="1085152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D7231E2-C6AB-7B85-8092-56763FC696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93790" y="4809582"/>
              <a:ext cx="834025" cy="606804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243C1F5-EB52-6CE3-0684-852F85B2D77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21851" y="4600430"/>
              <a:ext cx="840974" cy="956176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9484CF2-55C8-A8AF-F711-E22366E64A7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70459" y="4514192"/>
              <a:ext cx="843031" cy="979738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7C3A5520-C154-469A-41D3-5A1D7EAF569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641770" y="2937100"/>
              <a:ext cx="838200" cy="990932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E94A1E1C-81A2-8D9F-49C4-39C47CF3AABB}"/>
                </a:ext>
              </a:extLst>
            </p:cNvPr>
            <p:cNvSpPr txBox="1"/>
            <p:nvPr/>
          </p:nvSpPr>
          <p:spPr>
            <a:xfrm>
              <a:off x="7805058" y="2982687"/>
              <a:ext cx="57694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5400" dirty="0">
                  <a:solidFill>
                    <a:schemeClr val="accent6"/>
                  </a:solidFill>
                </a:rPr>
                <a:t>?</a:t>
              </a:r>
            </a:p>
          </p:txBody>
        </p:sp>
      </p:grpSp>
      <p:pic>
        <p:nvPicPr>
          <p:cNvPr id="25" name="Graphique 24" descr="Badge 1 avec un remplissage uni">
            <a:extLst>
              <a:ext uri="{FF2B5EF4-FFF2-40B4-BE49-F238E27FC236}">
                <a16:creationId xmlns:a16="http://schemas.microsoft.com/office/drawing/2014/main" id="{DEF9A8BB-CDE1-658D-7885-4A4BB91693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32807" y="5127104"/>
            <a:ext cx="811639" cy="811639"/>
          </a:xfrm>
          <a:prstGeom prst="rect">
            <a:avLst/>
          </a:prstGeom>
        </p:spPr>
      </p:pic>
      <p:pic>
        <p:nvPicPr>
          <p:cNvPr id="26" name="Graphique 25" descr="Badge avec un remplissage uni">
            <a:extLst>
              <a:ext uri="{FF2B5EF4-FFF2-40B4-BE49-F238E27FC236}">
                <a16:creationId xmlns:a16="http://schemas.microsoft.com/office/drawing/2014/main" id="{06D66ADD-88C3-5FBC-5BAA-C6634AA485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957124" y="5077376"/>
            <a:ext cx="811639" cy="811639"/>
          </a:xfrm>
          <a:prstGeom prst="rect">
            <a:avLst/>
          </a:prstGeom>
        </p:spPr>
      </p:pic>
      <p:pic>
        <p:nvPicPr>
          <p:cNvPr id="27" name="Graphique 26" descr="Badge 3 avec un remplissage uni">
            <a:extLst>
              <a:ext uri="{FF2B5EF4-FFF2-40B4-BE49-F238E27FC236}">
                <a16:creationId xmlns:a16="http://schemas.microsoft.com/office/drawing/2014/main" id="{1D705348-0006-E3CA-DBB4-8B8FDF6493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300638" y="5153754"/>
            <a:ext cx="811639" cy="811639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3BC6EB20-61B0-B647-18C9-BC2715D6A576}"/>
              </a:ext>
            </a:extLst>
          </p:cNvPr>
          <p:cNvSpPr/>
          <p:nvPr/>
        </p:nvSpPr>
        <p:spPr>
          <a:xfrm>
            <a:off x="3924466" y="3958542"/>
            <a:ext cx="985266" cy="193047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96424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F5985C1-ED15-4BA3-574C-A17DA069B101}"/>
              </a:ext>
            </a:extLst>
          </p:cNvPr>
          <p:cNvSpPr/>
          <p:nvPr/>
        </p:nvSpPr>
        <p:spPr>
          <a:xfrm>
            <a:off x="2812027" y="3289443"/>
            <a:ext cx="354235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36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EE7F6A7-6AA2-FA88-52BB-4CB62F532665}"/>
              </a:ext>
            </a:extLst>
          </p:cNvPr>
          <p:cNvSpPr>
            <a:spLocks noChangeAspect="1"/>
          </p:cNvSpPr>
          <p:nvPr/>
        </p:nvSpPr>
        <p:spPr>
          <a:xfrm>
            <a:off x="5956617" y="3378919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1698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BAF6B-CD06-C785-388B-E0FB985D2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9BF360-126F-A24C-57FE-2F38DCB75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091D91EA-A9F6-CF02-9CD7-5B1E1096EC72}"/>
              </a:ext>
            </a:extLst>
          </p:cNvPr>
          <p:cNvGrpSpPr/>
          <p:nvPr/>
        </p:nvGrpSpPr>
        <p:grpSpPr>
          <a:xfrm>
            <a:off x="307910" y="111807"/>
            <a:ext cx="7669764" cy="424077"/>
            <a:chOff x="593138" y="111807"/>
            <a:chExt cx="7181416" cy="460139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3E4C803-6774-E43A-3AC0-C2BA2676BA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5940477-5855-C655-27C4-9C693B291E2D}"/>
                </a:ext>
              </a:extLst>
            </p:cNvPr>
            <p:cNvGrpSpPr/>
            <p:nvPr/>
          </p:nvGrpSpPr>
          <p:grpSpPr>
            <a:xfrm>
              <a:off x="722662" y="164093"/>
              <a:ext cx="6911152" cy="407853"/>
              <a:chOff x="722662" y="164093"/>
              <a:chExt cx="6911152" cy="407853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ADCB73F-7B6F-9D6B-3C8C-4272C8F7BD2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C0BDD58-B37F-86BA-1DAE-785DB59D8B2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673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B237E5A-860A-9A63-4C7A-0BEF4C55F96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B3DC39F-4D5C-AA35-839A-B9ADBC93DBB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C407DC3-6FA1-21C6-99D8-74073F1CAFF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768CD14-9C87-EDBD-238B-3B5F709AB31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B4C5206-8377-1DB7-3F3D-CCD2D92A68B7}"/>
                  </a:ext>
                </a:extLst>
              </p:cNvPr>
              <p:cNvSpPr txBox="1"/>
              <p:nvPr/>
            </p:nvSpPr>
            <p:spPr>
              <a:xfrm>
                <a:off x="4751701" y="16409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A4B1968D-825A-6851-8EE4-BB97EBF5D3C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B6D4F179-D932-2296-CDC4-96398E6C7A4C}"/>
                  </a:ext>
                </a:extLst>
              </p:cNvPr>
              <p:cNvSpPr txBox="1"/>
              <p:nvPr/>
            </p:nvSpPr>
            <p:spPr>
              <a:xfrm>
                <a:off x="1769793" y="169312"/>
                <a:ext cx="309878" cy="3077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1" name="Rectangle à coins arrondis 4">
            <a:extLst>
              <a:ext uri="{FF2B5EF4-FFF2-40B4-BE49-F238E27FC236}">
                <a16:creationId xmlns:a16="http://schemas.microsoft.com/office/drawing/2014/main" id="{8E2FB73D-B316-D814-6DE2-4167C0DA8D8D}"/>
              </a:ext>
            </a:extLst>
          </p:cNvPr>
          <p:cNvSpPr>
            <a:spLocks/>
          </p:cNvSpPr>
          <p:nvPr/>
        </p:nvSpPr>
        <p:spPr>
          <a:xfrm>
            <a:off x="133814" y="794233"/>
            <a:ext cx="7429567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أنجزوا في المنزل الأنشطة الموجودة في ص 167. </a:t>
            </a:r>
            <a:endParaRPr lang="ar-MA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CA9D40C-4800-DF1A-D58F-0E89522460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3518" y="1406633"/>
            <a:ext cx="3696965" cy="5164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243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F929F-FB2E-C50D-582B-1960D06E9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0AAEA65-7F07-B611-708C-18D3C466F8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7272AE5C-CB9E-8F6F-FD22-B8D671BC4FC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FD39844-BB5E-2AF5-C8C1-3ABCBEAB0F6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06D3040-0C79-1FE6-491A-D020576D069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850B4A2-4BB8-273E-C233-8AE4D696221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2775535-F991-A14A-DE87-210362E0359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3541976-C7BB-4D86-4C8E-EB84E1D280F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52728B0-3345-7969-6B48-833114DFF81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49F808C-CF62-6C5D-70D9-C8A4FA9E6D3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6099C63-6399-E38D-1C94-86320D50F9E8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8FCDD07-6DB6-3BCD-A3C5-80486D29C1C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137F1560-2939-3977-40DE-5CB55BA5E5B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437CD8F-4520-4B99-B805-60F4D370DDF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850459E6-662D-7D94-650F-155C9D045474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7B6C44E7-A5D2-39D4-996F-43421C69432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45A5E5E4-55A3-8E2D-89EF-79DAF17253A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867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813628"/>
            <a:ext cx="48834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الدروس المراجعة؟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16918</TotalTime>
  <Words>1448</Words>
  <Application>Microsoft Office PowerPoint</Application>
  <PresentationFormat>Affichage à l'écran (4:3)</PresentationFormat>
  <Paragraphs>505</Paragraphs>
  <Slides>52</Slides>
  <Notes>4</Notes>
  <HiddenSlides>0</HiddenSlides>
  <MMClips>4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52</vt:i4>
      </vt:variant>
    </vt:vector>
  </HeadingPairs>
  <TitlesOfParts>
    <vt:vector size="64" baseType="lpstr">
      <vt:lpstr>Arimo Italics</vt:lpstr>
      <vt:lpstr>Chalkboard</vt:lpstr>
      <vt:lpstr>DengXian</vt:lpstr>
      <vt:lpstr>Effra CC Arbc</vt:lpstr>
      <vt:lpstr>Aptos</vt:lpstr>
      <vt:lpstr>Arial</vt:lpstr>
      <vt:lpstr>Calibri</vt:lpstr>
      <vt:lpstr>Dosis</vt:lpstr>
      <vt:lpstr>Wingdings</vt:lpstr>
      <vt:lpstr>salam</vt:lpstr>
      <vt:lpstr>Page d'entree</vt:lpstr>
      <vt:lpstr>1_salam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Hassan Rhioui</cp:lastModifiedBy>
  <cp:revision>188</cp:revision>
  <cp:lastPrinted>2025-08-13T10:11:39Z</cp:lastPrinted>
  <dcterms:created xsi:type="dcterms:W3CDTF">2025-08-01T12:31:49Z</dcterms:created>
  <dcterms:modified xsi:type="dcterms:W3CDTF">2026-06-06T23:37:52Z</dcterms:modified>
</cp:coreProperties>
</file>