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49"/>
  </p:notesMasterIdLst>
  <p:handoutMasterIdLst>
    <p:handoutMasterId r:id="rId50"/>
  </p:handoutMasterIdLst>
  <p:sldIdLst>
    <p:sldId id="735" r:id="rId4"/>
    <p:sldId id="828" r:id="rId5"/>
    <p:sldId id="835" r:id="rId6"/>
    <p:sldId id="2134806719" r:id="rId7"/>
    <p:sldId id="2134806699" r:id="rId8"/>
    <p:sldId id="974" r:id="rId9"/>
    <p:sldId id="2134806720" r:id="rId10"/>
    <p:sldId id="2134806722" r:id="rId11"/>
    <p:sldId id="2134806650" r:id="rId12"/>
    <p:sldId id="2134806861" r:id="rId13"/>
    <p:sldId id="2134806863" r:id="rId14"/>
    <p:sldId id="2134806865" r:id="rId15"/>
    <p:sldId id="2134806862" r:id="rId16"/>
    <p:sldId id="1005" r:id="rId17"/>
    <p:sldId id="2134806707" r:id="rId18"/>
    <p:sldId id="981" r:id="rId19"/>
    <p:sldId id="2134806860" r:id="rId20"/>
    <p:sldId id="2134806854" r:id="rId21"/>
    <p:sldId id="2134806855" r:id="rId22"/>
    <p:sldId id="2134806856" r:id="rId23"/>
    <p:sldId id="2134806833" r:id="rId24"/>
    <p:sldId id="2134806834" r:id="rId25"/>
    <p:sldId id="758" r:id="rId26"/>
    <p:sldId id="2134806737" r:id="rId27"/>
    <p:sldId id="2134806747" r:id="rId28"/>
    <p:sldId id="2134806748" r:id="rId29"/>
    <p:sldId id="2134806818" r:id="rId30"/>
    <p:sldId id="2134806753" r:id="rId31"/>
    <p:sldId id="2134806754" r:id="rId32"/>
    <p:sldId id="2134806868" r:id="rId33"/>
    <p:sldId id="2134806869" r:id="rId34"/>
    <p:sldId id="2134806870" r:id="rId35"/>
    <p:sldId id="2134806871" r:id="rId36"/>
    <p:sldId id="2134806866" r:id="rId37"/>
    <p:sldId id="2134806867" r:id="rId38"/>
    <p:sldId id="2134806875" r:id="rId39"/>
    <p:sldId id="2134806872" r:id="rId40"/>
    <p:sldId id="2134806873" r:id="rId41"/>
    <p:sldId id="2134806874" r:id="rId42"/>
    <p:sldId id="2134806876" r:id="rId43"/>
    <p:sldId id="2134806877" r:id="rId44"/>
    <p:sldId id="789" r:id="rId45"/>
    <p:sldId id="2134806765" r:id="rId46"/>
    <p:sldId id="2134806813" r:id="rId47"/>
    <p:sldId id="980" r:id="rId4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EEEF"/>
    <a:srgbClr val="FFFFFF"/>
    <a:srgbClr val="FFDA6D"/>
    <a:srgbClr val="FC8E00"/>
    <a:srgbClr val="3A8F98"/>
    <a:srgbClr val="E98301"/>
    <a:srgbClr val="00AB9B"/>
    <a:srgbClr val="2B7589"/>
    <a:srgbClr val="FFEFB9"/>
    <a:srgbClr val="00E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handoutMaster" Target="handoutMasters/handoutMaster1.xml"/><Relationship Id="rId55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emf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32.emf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emf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emf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emf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emf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E7156D-7985-3CD3-A1CB-CE176F2DC7F2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F58E0A4-2F6A-AA38-EA7F-915DC350715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734D50-D0A4-E99D-232A-8F31F02CA8E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(4)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540A790-160F-80AE-90AA-8FAFCE9BD89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CEA2872-A859-778B-746A-AB8230A674D3}"/>
              </a:ext>
            </a:extLst>
          </p:cNvPr>
          <p:cNvGrpSpPr/>
          <p:nvPr/>
        </p:nvGrpSpPr>
        <p:grpSpPr>
          <a:xfrm>
            <a:off x="794419" y="5999649"/>
            <a:ext cx="1146240" cy="294186"/>
            <a:chOff x="5350328" y="5855900"/>
            <a:chExt cx="1146240" cy="29418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8112BA1-7AC0-9E8A-02C6-A1613813EC98}"/>
                </a:ext>
              </a:extLst>
            </p:cNvPr>
            <p:cNvSpPr/>
            <p:nvPr/>
          </p:nvSpPr>
          <p:spPr>
            <a:xfrm>
              <a:off x="5350328" y="5855900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(5)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F269F1B-0BFC-164A-7686-E2DF81722EC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20D8661-E987-5CF7-AA95-EA06D83D593C}"/>
              </a:ext>
            </a:extLst>
          </p:cNvPr>
          <p:cNvSpPr/>
          <p:nvPr/>
        </p:nvSpPr>
        <p:spPr>
          <a:xfrm>
            <a:off x="7183367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(1)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9E309B-EA24-BCD7-7251-D6F59B906E06}"/>
              </a:ext>
            </a:extLst>
          </p:cNvPr>
          <p:cNvSpPr/>
          <p:nvPr/>
        </p:nvSpPr>
        <p:spPr>
          <a:xfrm>
            <a:off x="8049670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5520E1-819F-ECAD-6B32-9C6FCF06D302}"/>
              </a:ext>
            </a:extLst>
          </p:cNvPr>
          <p:cNvSpPr/>
          <p:nvPr/>
        </p:nvSpPr>
        <p:spPr>
          <a:xfrm>
            <a:off x="5473252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مراجعة (2)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A3A3EED-A509-1366-E875-822E8F12F114}"/>
              </a:ext>
            </a:extLst>
          </p:cNvPr>
          <p:cNvSpPr/>
          <p:nvPr/>
        </p:nvSpPr>
        <p:spPr>
          <a:xfrm>
            <a:off x="6328669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DFA345F-571F-CAA7-B621-D3A720B92045}"/>
              </a:ext>
            </a:extLst>
          </p:cNvPr>
          <p:cNvSpPr/>
          <p:nvPr/>
        </p:nvSpPr>
        <p:spPr>
          <a:xfrm>
            <a:off x="3995408" y="5990643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(3)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FEA2D37-87B2-3A0B-E99F-8538959CED51}"/>
              </a:ext>
            </a:extLst>
          </p:cNvPr>
          <p:cNvSpPr/>
          <p:nvPr/>
        </p:nvSpPr>
        <p:spPr>
          <a:xfrm>
            <a:off x="4861711" y="60064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F7FB56-693C-99F6-D5B0-42853E6662F4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DE161E-8E21-D466-E269-C5ECF01CDFD4}"/>
              </a:ext>
            </a:extLst>
          </p:cNvPr>
          <p:cNvGrpSpPr/>
          <p:nvPr/>
        </p:nvGrpSpPr>
        <p:grpSpPr>
          <a:xfrm>
            <a:off x="4643160" y="238470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22300A-F048-3A16-63E2-0C37B1DC7F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4EC83FA-3C5E-ADB1-F4B0-5DDE61FCBE4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CB52460-2FBE-9DAC-069A-5A589E571A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71FFF1-BDFF-9AC6-2CF9-6B6FA3945922}"/>
              </a:ext>
            </a:extLst>
          </p:cNvPr>
          <p:cNvGrpSpPr/>
          <p:nvPr/>
        </p:nvGrpSpPr>
        <p:grpSpPr>
          <a:xfrm>
            <a:off x="45965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910A503-9D33-435B-C205-8927ADFFEB5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06FE61F9-397E-CAD1-218B-44A1D2D007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(3)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5FF8CEF3-46DB-E33E-9921-17F64657E55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1608080E-4FAC-0E6B-B4ED-DDCB5413AAD4}"/>
              </a:ext>
            </a:extLst>
          </p:cNvPr>
          <p:cNvGrpSpPr/>
          <p:nvPr/>
        </p:nvGrpSpPr>
        <p:grpSpPr>
          <a:xfrm>
            <a:off x="542355" y="3777643"/>
            <a:ext cx="3765568" cy="1157973"/>
            <a:chOff x="4491471" y="2433702"/>
            <a:chExt cx="3765568" cy="115797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5E23085-9506-49DA-1BF8-892449C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D0C8F87-01E4-72D2-1A1F-F536CE608A9B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(4)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48C72CF-46A4-F0F6-EE50-C9EA1C311DC6}"/>
              </a:ext>
            </a:extLst>
          </p:cNvPr>
          <p:cNvSpPr txBox="1"/>
          <p:nvPr/>
        </p:nvSpPr>
        <p:spPr>
          <a:xfrm>
            <a:off x="575013" y="429683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عامة (4)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D68D36C-3F5A-DBD9-A89F-8FEBE27756C1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897F635-9C4E-B4E6-5BAB-71FDC993CF2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8" name="Organigramme : Terminateur 21">
              <a:extLst>
                <a:ext uri="{FF2B5EF4-FFF2-40B4-BE49-F238E27FC236}">
                  <a16:creationId xmlns:a16="http://schemas.microsoft.com/office/drawing/2014/main" id="{FD80FEA3-40FF-55FB-5F0A-0AD9394FFC7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(5)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Espace réservé du texte 5">
              <a:extLst>
                <a:ext uri="{FF2B5EF4-FFF2-40B4-BE49-F238E27FC236}">
                  <a16:creationId xmlns:a16="http://schemas.microsoft.com/office/drawing/2014/main" id="{2CEA88A1-AD49-0BBE-CFF6-12E42C8D1FD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عامة (5)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36E014A8-3D73-51C5-1FA8-270FD57C8E2B}"/>
              </a:ext>
            </a:extLst>
          </p:cNvPr>
          <p:cNvSpPr txBox="1"/>
          <p:nvPr/>
        </p:nvSpPr>
        <p:spPr>
          <a:xfrm>
            <a:off x="4693918" y="290056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 (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0216A06-D5FC-890B-F088-D45CDBDF4755}"/>
              </a:ext>
            </a:extLst>
          </p:cNvPr>
          <p:cNvSpPr txBox="1"/>
          <p:nvPr/>
        </p:nvSpPr>
        <p:spPr>
          <a:xfrm>
            <a:off x="5510766" y="4322020"/>
            <a:ext cx="24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 (3)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07EA6FE-B371-CEA1-1406-DDB94F09D4B4}"/>
              </a:ext>
            </a:extLst>
          </p:cNvPr>
          <p:cNvGrpSpPr/>
          <p:nvPr/>
        </p:nvGrpSpPr>
        <p:grpSpPr>
          <a:xfrm>
            <a:off x="540811" y="240593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774A71-17EE-2AFA-3A44-7EE74C7623C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EADBF74A-0BD3-8813-1725-BEA4021FF16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(2)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8DB94848-8B30-F1E1-2482-BF81F5357E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4B91B0F-0AEA-14AD-F84A-3BE43354C2A2}"/>
              </a:ext>
            </a:extLst>
          </p:cNvPr>
          <p:cNvSpPr txBox="1"/>
          <p:nvPr/>
        </p:nvSpPr>
        <p:spPr>
          <a:xfrm>
            <a:off x="1455064" y="2897544"/>
            <a:ext cx="24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 (2)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95822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r>
              <a:rPr lang="f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عامة</a:t>
            </a: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(4)</a:t>
            </a:r>
            <a:endParaRPr lang="ar-S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52D335-059C-3177-4257-E72DF5205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016" y="2442903"/>
            <a:ext cx="2956106" cy="38942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A6229A-917E-CDF6-C80D-3F7818D14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908" y="2442903"/>
            <a:ext cx="2956107" cy="389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موجهات حول تدبير حصة المراجعة.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كل هدف من أهداف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على الكراسة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كانت نسبة التحكم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قبل المرور إلى أنشطة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الكراسات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يتم التصحيح بشكل تفاعلي وذلك بمطالبة أحد المتعلمين بالتصحيح على السبورة  مع فسح المجال للتفاعل والتذكير بالخطوات المتبعة ؛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744823" y="3402863"/>
            <a:ext cx="5937275" cy="119712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35509" y="3534564"/>
            <a:ext cx="539559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خصائص بعض المجسمات (المكعب – الهرم ....)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وقراءة وتأويل وتمثيل معطيات في جدول أو مبيان.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6478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165733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FC587E-4CFF-F2E4-3BD0-F668615994E8}"/>
              </a:ext>
            </a:extLst>
          </p:cNvPr>
          <p:cNvSpPr txBox="1"/>
          <p:nvPr/>
        </p:nvSpPr>
        <p:spPr>
          <a:xfrm>
            <a:off x="2629357" y="3635375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7C136A1-4DEB-36B2-7854-1890BB59B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586" y="1997304"/>
            <a:ext cx="3378054" cy="429061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0F45E21-78E6-0CC0-1D25-6BA24865F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792" y="1997305"/>
            <a:ext cx="3378054" cy="4290614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144228" y="915914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الصفحة 152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B759111-06D0-E43A-AB33-EFBC3F13274B}"/>
              </a:ext>
            </a:extLst>
          </p:cNvPr>
          <p:cNvSpPr/>
          <p:nvPr/>
        </p:nvSpPr>
        <p:spPr>
          <a:xfrm>
            <a:off x="4814593" y="2631413"/>
            <a:ext cx="2754292" cy="8675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8F5BA7-EA77-355A-726C-5A79FACDDC50}"/>
              </a:ext>
            </a:extLst>
          </p:cNvPr>
          <p:cNvSpPr/>
          <p:nvPr/>
        </p:nvSpPr>
        <p:spPr>
          <a:xfrm>
            <a:off x="1489781" y="2590796"/>
            <a:ext cx="2774310" cy="9641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835E7-95F9-3847-A1A1-D4309B395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927353D4-A6D5-A730-3EB5-3517CA4698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713876"/>
            <a:ext cx="6870023" cy="2195356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D1A5F51F-9ECF-6ED0-04D0-D06B90912128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5A596E-18BD-FBA4-CAF3-BB39A5484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1ADBC9A-BB32-DB0F-4CE1-2E48F31B49F5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62C172-E620-2D0A-05D5-B5BB01695A30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11A4051-D00C-B1FC-6D07-F7C1F7B30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6AE00DD-27B8-6AD7-B370-F4C48F3AB58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4EAAEBD-9E70-0313-B783-AB7CCC45DEC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65A82D9-D097-C47F-50D8-11D2845FF8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10D9665-7225-5323-84C6-D128D89F060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E9BB0B9-97E3-531F-769B-DC2420FDA8B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2E63A4C-D6BF-0008-9A8F-1BE9CB7982F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357D5CD-F408-C5C7-259E-73ACBB6452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418CF1F-4839-3A0B-C517-9CBD75EF58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6A981CF7-03F2-BD51-4525-4DE4595FE6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952D2B-D079-6837-D4BE-9FDD948CF4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F10BCF4C-6E9C-8350-9666-61F75E477339}"/>
              </a:ext>
            </a:extLst>
          </p:cNvPr>
          <p:cNvSpPr txBox="1"/>
          <p:nvPr/>
        </p:nvSpPr>
        <p:spPr>
          <a:xfrm>
            <a:off x="4236094" y="4226765"/>
            <a:ext cx="1287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1     1     2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2B370700-14BA-F476-ECE6-3F4E5EF4E985}"/>
              </a:ext>
            </a:extLst>
          </p:cNvPr>
          <p:cNvCxnSpPr/>
          <p:nvPr/>
        </p:nvCxnSpPr>
        <p:spPr>
          <a:xfrm>
            <a:off x="1606581" y="3284376"/>
            <a:ext cx="1581946" cy="14555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E37C6F32-37EB-6093-6BC2-8BCF420D24D3}"/>
              </a:ext>
            </a:extLst>
          </p:cNvPr>
          <p:cNvCxnSpPr/>
          <p:nvPr/>
        </p:nvCxnSpPr>
        <p:spPr>
          <a:xfrm flipH="1">
            <a:off x="1780021" y="3284376"/>
            <a:ext cx="1408506" cy="14555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3334A25-02CE-9012-A9E1-207206E042E9}"/>
              </a:ext>
            </a:extLst>
          </p:cNvPr>
          <p:cNvCxnSpPr/>
          <p:nvPr/>
        </p:nvCxnSpPr>
        <p:spPr>
          <a:xfrm>
            <a:off x="5883112" y="3287486"/>
            <a:ext cx="1581946" cy="14555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A27B95D-75D0-8A41-085D-7A69B1360BF2}"/>
              </a:ext>
            </a:extLst>
          </p:cNvPr>
          <p:cNvCxnSpPr/>
          <p:nvPr/>
        </p:nvCxnSpPr>
        <p:spPr>
          <a:xfrm flipH="1">
            <a:off x="6056552" y="3287486"/>
            <a:ext cx="1408506" cy="14555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56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C6EF-48C7-A5F4-94D5-8A91CFB8C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>
            <a:extLst>
              <a:ext uri="{FF2B5EF4-FFF2-40B4-BE49-F238E27FC236}">
                <a16:creationId xmlns:a16="http://schemas.microsoft.com/office/drawing/2014/main" id="{547B2F04-DF5E-14E3-5AD5-621F0F78FF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89101"/>
            <a:ext cx="6870023" cy="2578379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AA332C-0B9F-9506-7CBC-533986EA6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825A8B1-B23A-7F46-6BB3-B67894B3B7A0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EACC9F1-88A4-400A-109A-F92C56D08656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F4DEC73-755E-CA2C-DC18-4EE58E7D3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866661E-C64A-155D-B534-B444A6A0B06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1105F70-DB77-D97E-3297-A9CF9BAD6FC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92EE0B2-A664-AB76-D1F9-714EA4F1CA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7E8661-9F0C-EDA4-58AB-C3906F0BA4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53C6063F-8CF9-7F6A-6A4E-28E62A2BFBB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F484AAE-5D48-65BD-20FA-E851EE16B33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4D9F576-5429-0E1C-FEE1-E63DB7F3B2E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3BBA0DC-462B-8601-3885-4B92A533F45A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5D956C0-F52B-687C-989D-A831DDF5AEE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F1A7ED7-2854-3602-F56D-282269014B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B91EB0F6-F75E-1C83-64BE-194FB2AD8A2E}"/>
              </a:ext>
            </a:extLst>
          </p:cNvPr>
          <p:cNvSpPr txBox="1"/>
          <p:nvPr/>
        </p:nvSpPr>
        <p:spPr>
          <a:xfrm>
            <a:off x="2469503" y="2936029"/>
            <a:ext cx="469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BA9DCED-9516-B3E5-F249-59BBFD52E0E5}"/>
              </a:ext>
            </a:extLst>
          </p:cNvPr>
          <p:cNvSpPr txBox="1"/>
          <p:nvPr/>
        </p:nvSpPr>
        <p:spPr>
          <a:xfrm>
            <a:off x="2528597" y="3545630"/>
            <a:ext cx="625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300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6913F0CB-C076-D799-71CD-162E25307573}"/>
              </a:ext>
            </a:extLst>
          </p:cNvPr>
          <p:cNvSpPr txBox="1"/>
          <p:nvPr/>
        </p:nvSpPr>
        <p:spPr>
          <a:xfrm>
            <a:off x="2537926" y="4170783"/>
            <a:ext cx="62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240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DD86C6FD-B85C-FAAE-62DC-0DD1642A7163}"/>
              </a:ext>
            </a:extLst>
          </p:cNvPr>
          <p:cNvSpPr txBox="1"/>
          <p:nvPr/>
        </p:nvSpPr>
        <p:spPr>
          <a:xfrm>
            <a:off x="4805271" y="2929807"/>
            <a:ext cx="62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170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9D84F34B-BFA2-1B9F-2F2E-9C7BD810231F}"/>
              </a:ext>
            </a:extLst>
          </p:cNvPr>
          <p:cNvSpPr txBox="1"/>
          <p:nvPr/>
        </p:nvSpPr>
        <p:spPr>
          <a:xfrm>
            <a:off x="4836373" y="3539408"/>
            <a:ext cx="625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320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D17D3153-108A-0FFB-31CB-144299F3AF1A}"/>
              </a:ext>
            </a:extLst>
          </p:cNvPr>
          <p:cNvSpPr txBox="1"/>
          <p:nvPr/>
        </p:nvSpPr>
        <p:spPr>
          <a:xfrm>
            <a:off x="4845702" y="4164561"/>
            <a:ext cx="62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840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4E096744-F8C9-426A-FE31-6510F20A6A52}"/>
              </a:ext>
            </a:extLst>
          </p:cNvPr>
          <p:cNvSpPr txBox="1"/>
          <p:nvPr/>
        </p:nvSpPr>
        <p:spPr>
          <a:xfrm>
            <a:off x="7100593" y="2929810"/>
            <a:ext cx="684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950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03C9B5AD-A6DB-CF8D-2DF0-02297462D5C8}"/>
              </a:ext>
            </a:extLst>
          </p:cNvPr>
          <p:cNvSpPr txBox="1"/>
          <p:nvPr/>
        </p:nvSpPr>
        <p:spPr>
          <a:xfrm>
            <a:off x="7103701" y="3539411"/>
            <a:ext cx="625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200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F761A45-3815-82DB-BC46-BFB80D0DF1F9}"/>
              </a:ext>
            </a:extLst>
          </p:cNvPr>
          <p:cNvSpPr txBox="1"/>
          <p:nvPr/>
        </p:nvSpPr>
        <p:spPr>
          <a:xfrm>
            <a:off x="7113030" y="4164564"/>
            <a:ext cx="62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460</a:t>
            </a:r>
          </a:p>
        </p:txBody>
      </p:sp>
    </p:spTree>
    <p:extLst>
      <p:ext uri="{BB962C8B-B14F-4D97-AF65-F5344CB8AC3E}">
        <p14:creationId xmlns:p14="http://schemas.microsoft.com/office/powerpoint/2010/main" val="298225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D695F-A431-2FF4-38DF-0FAE14450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BF18060A-F727-692F-17BE-24DE48B755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CA1765-0E53-DBF2-C154-2AA06D7B1A34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6FA0EB83-3777-0898-6704-318CE29DEF3E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F776A18-F014-7C18-CCE5-784036873E00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F3EC94-2928-D835-C057-FDFB3432F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6478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4C0C7E6-7ACB-B9C6-7276-B96D29E2FE29}"/>
              </a:ext>
            </a:extLst>
          </p:cNvPr>
          <p:cNvSpPr txBox="1"/>
          <p:nvPr/>
        </p:nvSpPr>
        <p:spPr>
          <a:xfrm>
            <a:off x="2616917" y="3165733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8BFB6B-EDA9-B5AB-DBE2-F9D9F783733C}"/>
              </a:ext>
            </a:extLst>
          </p:cNvPr>
          <p:cNvSpPr txBox="1"/>
          <p:nvPr/>
        </p:nvSpPr>
        <p:spPr>
          <a:xfrm>
            <a:off x="2629357" y="3635375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</p:spTree>
    <p:extLst>
      <p:ext uri="{BB962C8B-B14F-4D97-AF65-F5344CB8AC3E}">
        <p14:creationId xmlns:p14="http://schemas.microsoft.com/office/powerpoint/2010/main" val="9993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9FD0A-FF53-4077-2501-9C820365F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50C4A3EF-8C53-E3E0-9A8E-6350D69E8621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0187FB-75A1-CC23-BFFE-8C4A5D453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EE79EF1-D162-996D-2A23-9FB89689E7A2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762AEC-4606-F062-0C1F-713F707E1B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24C7CA-6A1E-8A0D-B358-78150BC12F4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B0F80B2-6BF2-A532-2041-D9833EBF5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6F272E5A-ED43-F12F-9025-5FF58FEED43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0B9BFF5-2BE5-D980-8BF8-ADB4E34A252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F51C4DB-5D41-6143-E4D8-CA9E3E1A6E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D239230-0483-9226-8052-D9818860AE1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CD6B5D8E-881B-57B0-E311-EDC99CA367B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5BB2F4-5C50-198B-73E2-C321148870E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372E0318-40ED-BDAD-C3BA-444D72D376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8D60770-66E7-17BC-BD42-585A16E0EC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F3734A5-259B-CCCC-9D60-CB1BC7AA0EA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3F432DB-D4EF-2927-914C-2B5DF489E4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14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3DBBA1E-1B17-5223-777B-C0344842B318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711FE55-52D2-F86D-FF00-7CC5B6F6F2C2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75CBD5E-4290-C0BD-D634-9A23C39CE310}"/>
                </a:ext>
              </a:extLst>
            </p:cNvPr>
            <p:cNvSpPr txBox="1"/>
            <p:nvPr/>
          </p:nvSpPr>
          <p:spPr>
            <a:xfrm>
              <a:off x="2160675" y="2689451"/>
              <a:ext cx="17011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14 - 9 = …</a:t>
              </a:r>
              <a:endParaRPr lang="fr-FR" sz="2400" dirty="0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97629B2-BEBB-D467-2035-FFF072C9993D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552E49A-4A25-4CDD-3DE8-A5FCC07EB2D7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E782326-648F-F13F-64F1-9FDC713965D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85AC5DE1-2F1D-CAB2-F651-F8FDADB2696A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39" name="Image 38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CA52E495-B558-CBF8-B2A1-30F3BB069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14314C5A-7638-7CF4-2E32-83ECFEFA5B5A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E92A831-DE2B-09DC-5A0A-BEF9E9D1D52D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055E139-B7C4-3C8F-0C55-E363C28BC4E6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0041E48-0F9F-078C-43CA-F0E5D98350B0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C5CCAD0-3AD1-8CAB-52EA-9D98600BFEFC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لديكم دقيقتان لإنجاز هذه العمليات.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1408C81-274A-DE93-76E0-E8B318B41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D007DF8A-CB15-A7E9-956A-9F6D32B29123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+ 6 = </a:t>
            </a:r>
            <a:r>
              <a:rPr lang="fr-MA" sz="2000" dirty="0"/>
              <a:t>….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EBF9D80-8C6D-A5F8-D5F8-DD018870D211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12 - 4 = </a:t>
            </a:r>
            <a:r>
              <a:rPr lang="fr-MA" sz="2000" dirty="0"/>
              <a:t>…..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31BD081-C4C3-8275-232F-2C9A325167DB}"/>
              </a:ext>
            </a:extLst>
          </p:cNvPr>
          <p:cNvSpPr txBox="1"/>
          <p:nvPr/>
        </p:nvSpPr>
        <p:spPr>
          <a:xfrm>
            <a:off x="2962506" y="2639124"/>
            <a:ext cx="1525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+ 9 = </a:t>
            </a:r>
            <a:r>
              <a:rPr lang="fr-MA" sz="2000" dirty="0"/>
              <a:t>…..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A324AD-D905-F404-1547-B584DF0A179B}"/>
              </a:ext>
            </a:extLst>
          </p:cNvPr>
          <p:cNvSpPr txBox="1"/>
          <p:nvPr/>
        </p:nvSpPr>
        <p:spPr>
          <a:xfrm>
            <a:off x="6942957" y="3906112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10 - 8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8D7743E-9A7B-F6D3-82C3-B6324955D2A4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+ 6 = </a:t>
            </a:r>
            <a:r>
              <a:rPr lang="fr-MA" sz="2000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F5CCAA2-CE12-2B24-3F06-ADECB1CC3220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5 -1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7CEE72-2753-747A-E10F-005E4384740A}"/>
              </a:ext>
            </a:extLst>
          </p:cNvPr>
          <p:cNvSpPr txBox="1"/>
          <p:nvPr/>
        </p:nvSpPr>
        <p:spPr>
          <a:xfrm>
            <a:off x="6962069" y="2657711"/>
            <a:ext cx="1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0 + 7 = </a:t>
            </a:r>
            <a:r>
              <a:rPr lang="fr-MA" sz="2000" dirty="0"/>
              <a:t>…..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82D6010-9B73-62E5-A9D4-655E78229366}"/>
              </a:ext>
            </a:extLst>
          </p:cNvPr>
          <p:cNvSpPr txBox="1"/>
          <p:nvPr/>
        </p:nvSpPr>
        <p:spPr>
          <a:xfrm>
            <a:off x="2901087" y="3902929"/>
            <a:ext cx="1586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15 -8 = </a:t>
            </a:r>
            <a:r>
              <a:rPr lang="fr-MA" sz="2000" dirty="0"/>
              <a:t>…..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957583-4B80-9D67-BDF4-02932A8F2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D898E6C-FB0A-1CA8-3503-43C588ADEB9B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0872129-8A0D-DC6E-501D-6BC91FE05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6A7E156-783B-C283-1BEB-995C8BB702E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30ABB7D-D756-5C06-15C9-64C7BF4E9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5DD36C1-1720-B7CB-BE4B-C84B662CBF75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+ 6 = </a:t>
            </a:r>
            <a:r>
              <a:rPr lang="fr-MA" sz="2000" dirty="0"/>
              <a:t>….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57164A-A338-603D-C056-D2B78177EA55}"/>
              </a:ext>
            </a:extLst>
          </p:cNvPr>
          <p:cNvSpPr txBox="1"/>
          <p:nvPr/>
        </p:nvSpPr>
        <p:spPr>
          <a:xfrm>
            <a:off x="4950608" y="390982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12 - 4 = </a:t>
            </a:r>
            <a:r>
              <a:rPr lang="fr-MA" sz="2000" dirty="0"/>
              <a:t>…..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B31B665-A943-C000-5FF1-2A7FAF552602}"/>
              </a:ext>
            </a:extLst>
          </p:cNvPr>
          <p:cNvSpPr txBox="1"/>
          <p:nvPr/>
        </p:nvSpPr>
        <p:spPr>
          <a:xfrm>
            <a:off x="2962506" y="2639124"/>
            <a:ext cx="1525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+ 9 = </a:t>
            </a:r>
            <a:r>
              <a:rPr lang="fr-MA" sz="2000" dirty="0"/>
              <a:t>…..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A82CF94-9194-0FA9-E881-1855661D3FB8}"/>
              </a:ext>
            </a:extLst>
          </p:cNvPr>
          <p:cNvSpPr txBox="1"/>
          <p:nvPr/>
        </p:nvSpPr>
        <p:spPr>
          <a:xfrm>
            <a:off x="6942957" y="3906112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10 - 8 = </a:t>
            </a:r>
            <a:r>
              <a:rPr lang="fr-MA" sz="2000" dirty="0"/>
              <a:t>…..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2D030DD-C615-F641-095B-587B73F73D82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+ 6 = </a:t>
            </a:r>
            <a:r>
              <a:rPr lang="fr-MA" sz="2000" dirty="0"/>
              <a:t>…..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20DAF30-A661-AD54-6F12-CC0FB2C287A0}"/>
              </a:ext>
            </a:extLst>
          </p:cNvPr>
          <p:cNvSpPr txBox="1"/>
          <p:nvPr/>
        </p:nvSpPr>
        <p:spPr>
          <a:xfrm>
            <a:off x="992718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5 -1 = </a:t>
            </a:r>
            <a:r>
              <a:rPr lang="fr-MA" sz="2000" dirty="0"/>
              <a:t>…..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ABD39C6-EC2F-8A62-5CEB-C321317DEC93}"/>
              </a:ext>
            </a:extLst>
          </p:cNvPr>
          <p:cNvSpPr txBox="1"/>
          <p:nvPr/>
        </p:nvSpPr>
        <p:spPr>
          <a:xfrm>
            <a:off x="6962069" y="2657711"/>
            <a:ext cx="1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0 + 7 = </a:t>
            </a:r>
            <a:r>
              <a:rPr lang="fr-MA" sz="2000" dirty="0"/>
              <a:t>…..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6DD38B0-9F3A-93EF-55F2-0A051F3E8DB6}"/>
              </a:ext>
            </a:extLst>
          </p:cNvPr>
          <p:cNvSpPr txBox="1"/>
          <p:nvPr/>
        </p:nvSpPr>
        <p:spPr>
          <a:xfrm>
            <a:off x="2901087" y="3902929"/>
            <a:ext cx="1586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15 -8 = </a:t>
            </a:r>
            <a:r>
              <a:rPr lang="fr-MA" sz="2000" dirty="0"/>
              <a:t>…..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35DCC8C7-D8AD-2CD6-3597-0FC42C16F10A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14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0A35060-141E-0744-F8B9-E929A7B17A06}"/>
              </a:ext>
            </a:extLst>
          </p:cNvPr>
          <p:cNvSpPr txBox="1"/>
          <p:nvPr/>
        </p:nvSpPr>
        <p:spPr>
          <a:xfrm>
            <a:off x="1736091" y="386666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F4E9CA3-27E5-A4E3-465F-CBA0A02C667A}"/>
              </a:ext>
            </a:extLst>
          </p:cNvPr>
          <p:cNvSpPr txBox="1"/>
          <p:nvPr/>
        </p:nvSpPr>
        <p:spPr>
          <a:xfrm>
            <a:off x="3702280" y="2595239"/>
            <a:ext cx="613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11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81C6E0A-3C05-A9A6-DC05-7479FFDCF32D}"/>
              </a:ext>
            </a:extLst>
          </p:cNvPr>
          <p:cNvSpPr txBox="1"/>
          <p:nvPr/>
        </p:nvSpPr>
        <p:spPr>
          <a:xfrm>
            <a:off x="3776372" y="3854160"/>
            <a:ext cx="702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C1CCB08-E034-B21A-E503-83A284AED5D9}"/>
              </a:ext>
            </a:extLst>
          </p:cNvPr>
          <p:cNvSpPr txBox="1"/>
          <p:nvPr/>
        </p:nvSpPr>
        <p:spPr>
          <a:xfrm>
            <a:off x="5691912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4D2B28D-80A6-FF76-14FC-50104A17682F}"/>
              </a:ext>
            </a:extLst>
          </p:cNvPr>
          <p:cNvSpPr txBox="1"/>
          <p:nvPr/>
        </p:nvSpPr>
        <p:spPr>
          <a:xfrm>
            <a:off x="5836514" y="3861543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EDADA6F-6227-68B1-67D1-18266CC86D99}"/>
              </a:ext>
            </a:extLst>
          </p:cNvPr>
          <p:cNvSpPr txBox="1"/>
          <p:nvPr/>
        </p:nvSpPr>
        <p:spPr>
          <a:xfrm>
            <a:off x="7810457" y="2613901"/>
            <a:ext cx="718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3E37623-33EF-A7BD-CE6E-7E95DBCA8D2E}"/>
              </a:ext>
            </a:extLst>
          </p:cNvPr>
          <p:cNvSpPr txBox="1"/>
          <p:nvPr/>
        </p:nvSpPr>
        <p:spPr>
          <a:xfrm>
            <a:off x="7828008" y="3854690"/>
            <a:ext cx="702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C7A4A-2F75-892F-D256-2BFFCBBF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5381DEB-56DB-A254-7AE6-542D79F0032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C6124AB-1F4A-30E3-EBBC-B9A059E025A7}"/>
              </a:ext>
            </a:extLst>
          </p:cNvPr>
          <p:cNvSpPr/>
          <p:nvPr/>
        </p:nvSpPr>
        <p:spPr>
          <a:xfrm>
            <a:off x="1978091" y="3000990"/>
            <a:ext cx="4519616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3CA3530-285A-6E16-F0FB-4050438D78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D20446-AEBF-8ABB-8353-2F604E19A942}"/>
              </a:ext>
            </a:extLst>
          </p:cNvPr>
          <p:cNvSpPr txBox="1"/>
          <p:nvPr/>
        </p:nvSpPr>
        <p:spPr>
          <a:xfrm>
            <a:off x="1978091" y="3497084"/>
            <a:ext cx="36703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خصائص بعض المجسمات (المكعب – الهرم ....)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D17364BC-64CF-0784-482B-220387B6DF46}"/>
              </a:ext>
            </a:extLst>
          </p:cNvPr>
          <p:cNvSpPr/>
          <p:nvPr/>
        </p:nvSpPr>
        <p:spPr>
          <a:xfrm>
            <a:off x="2357678" y="2620159"/>
            <a:ext cx="3434978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GM5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340DB7A-E686-5CFB-0C18-4A7C6EAADD6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3123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F9266-97CB-A0C4-CA9B-3A522815F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5715A8-A5F2-25A2-0679-6201B41AF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9E72A0C-0DA1-BE4D-F3C0-EDB68DEA412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2393FAE-8A57-1C5B-B2BD-16D2F92F2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6BC5C37-27C6-4B2E-68CA-E374B6C859D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4F94EA4-FE24-FA81-CF9A-101C506CD5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6E81DC1-F226-4E9A-9D3D-D6A1FF9780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D887CB4-E476-6699-3714-B02C069C73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580E0EE-FCAD-0C64-373F-B5A64392D42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8FB1319-F155-D1DC-799D-DE3395B21FB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7CF62AA-DFFE-4AEB-5498-2D530B52146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DF4CB1D-D02E-E272-6D1D-C7CAE721533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8CE0794-BFED-9800-2832-BCA62D83C6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52C7AD1-EA50-FFCE-A631-8E104EDCD44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3CE255EE-C06C-C479-989A-8CDA54FD022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اسم المجسم وعدد وجوهه.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Graphique 22" descr="Forme pyramidale contour">
            <a:extLst>
              <a:ext uri="{FF2B5EF4-FFF2-40B4-BE49-F238E27FC236}">
                <a16:creationId xmlns:a16="http://schemas.microsoft.com/office/drawing/2014/main" id="{58B60352-EEE5-52A0-C163-3C2373EC8E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3946" y="2033702"/>
            <a:ext cx="2156108" cy="215610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8422E71-5858-A3A2-735A-BA88A5F9646F}"/>
              </a:ext>
            </a:extLst>
          </p:cNvPr>
          <p:cNvSpPr txBox="1"/>
          <p:nvPr/>
        </p:nvSpPr>
        <p:spPr>
          <a:xfrm>
            <a:off x="2920482" y="4341487"/>
            <a:ext cx="3387012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اِسْمُ الْمُجَسَّمِ</a:t>
            </a:r>
            <a:r>
              <a:rPr lang="ar-MA" sz="3200" dirty="0">
                <a:solidFill>
                  <a:schemeClr val="accent1"/>
                </a:solidFill>
              </a:rPr>
              <a:t>:........</a:t>
            </a:r>
            <a:endParaRPr lang="fr-MA" sz="3200" dirty="0">
              <a:solidFill>
                <a:schemeClr val="accent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8797F53-14C0-F060-E291-237328B9F3B9}"/>
              </a:ext>
            </a:extLst>
          </p:cNvPr>
          <p:cNvSpPr txBox="1"/>
          <p:nvPr/>
        </p:nvSpPr>
        <p:spPr>
          <a:xfrm>
            <a:off x="2933403" y="5236646"/>
            <a:ext cx="3374091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.............وُجوهٍ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1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0CF8C-D63E-7BE5-C3EF-13A0D0B47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457BE-70A0-2492-084F-0B1E1CEBE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0BA7DC-8777-4B73-5327-67EF0400319D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D0C95AE-1357-BE06-2302-A5BA0F12DC6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15B0941-006D-8033-65AC-5D90C2F24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9F0817F-1D2C-A381-4D0A-4B349B14427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8C32311-A8BF-F37F-9B58-866291FD75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B2EC86-D575-0AB2-5FCB-E2D64269E38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11107B4-38DB-88C6-9244-8610E44F27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68BD97C-7B95-82A6-2C98-335FC90B9EF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D7673E-8F2B-A4C5-9608-8FB7F6B7F579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0E474F5-3877-D862-9A72-B70F58EFD4D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A2A73D1-14D1-BEE9-124F-20883D9DBF90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09B6A92-994A-EB79-D8F9-469A7B0C40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DA152DB-7DBA-4A03-E28F-EE76CE0F141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FD723D7-7814-7A9D-9214-C3369A0A8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9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FA710-61E5-95EF-A8CE-FDE942C4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4BBDDE4-B72B-3204-DE27-452BBB05E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344943C-6111-8FCF-B7C3-9D5F1EC1879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255E4CE-3D23-7D7F-C266-9F5A8C11B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909A8B0-04D4-BA93-9529-80896C56098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6B8E169-68F3-D0D6-BDA1-FC41E95C392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F0DEDA2-52FF-C1F9-F7C8-62A6A93B8B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3AE466A-E0FF-C753-6E73-BE07269389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7A8E813-7807-0C52-7718-34159ECCAA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47CDBA-ACFE-3574-6120-B8126FAE550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10ACB47-B634-DB89-D750-539D8422858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D84B038-F03A-9767-8D67-C8EE572E89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1ADDC7C-366A-EE87-F345-A28B3CBFD5D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F80ACC-6F69-5785-1EC8-83408416BF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ZoneTexte 2">
            <a:extLst>
              <a:ext uri="{FF2B5EF4-FFF2-40B4-BE49-F238E27FC236}">
                <a16:creationId xmlns:a16="http://schemas.microsoft.com/office/drawing/2014/main" id="{641C1F5B-6DFD-5105-928E-25D401DCEE3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وصل إلى الجواب؟</a:t>
            </a:r>
          </a:p>
        </p:txBody>
      </p:sp>
      <p:pic>
        <p:nvPicPr>
          <p:cNvPr id="26" name="Graphique 25" descr="Forme pyramidale contour">
            <a:extLst>
              <a:ext uri="{FF2B5EF4-FFF2-40B4-BE49-F238E27FC236}">
                <a16:creationId xmlns:a16="http://schemas.microsoft.com/office/drawing/2014/main" id="{200B00FA-6848-ADE8-B625-8065D525FA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3946" y="2033702"/>
            <a:ext cx="2156108" cy="2156108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5C3842-779B-CC3D-E5EF-5308552C90F7}"/>
              </a:ext>
            </a:extLst>
          </p:cNvPr>
          <p:cNvSpPr txBox="1"/>
          <p:nvPr/>
        </p:nvSpPr>
        <p:spPr>
          <a:xfrm>
            <a:off x="2920482" y="4341487"/>
            <a:ext cx="3387012" cy="7150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اِسْمُ الْمُجَسَّمِ</a:t>
            </a:r>
            <a:r>
              <a:rPr lang="ar-MA" sz="3200" dirty="0">
                <a:solidFill>
                  <a:schemeClr val="accent1"/>
                </a:solidFill>
              </a:rPr>
              <a:t>: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هَرَمٌ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5D920B8-E207-C042-36CD-A3C3F7704B92}"/>
              </a:ext>
            </a:extLst>
          </p:cNvPr>
          <p:cNvSpPr txBox="1"/>
          <p:nvPr/>
        </p:nvSpPr>
        <p:spPr>
          <a:xfrm>
            <a:off x="2933403" y="5236646"/>
            <a:ext cx="3374091" cy="7150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وُجوهٍ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39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7D401-5445-A0E0-A888-044DC5E2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2A1EAA6-D5C7-A5DF-B8D3-A7F3FEE71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047" y="1698099"/>
            <a:ext cx="3576889" cy="4712098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B362E8-5333-0A6E-7FAB-F21C751C4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2F217AF-77E4-6BE8-3F21-9DDB2805B39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15F171E-98BD-2585-4939-9AB95BF14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39158CA-5D51-167A-AB8F-D9A082669B31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4AA412-317F-643D-3382-F547814E45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D1CB5BA-2826-291F-A437-99ACC462A82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A3DAF14-9351-2542-A5B1-902E95B7070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73C2EBF-7862-EB74-AF7B-A6030247AC9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D9BC0D3-E2C1-035B-EE27-49B00B94C90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73DEA10-E631-6913-71A9-D59C2FEEE62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5E996EE-D968-2674-2AA5-2A2B038C55F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0245110-A71B-A312-D1DB-9D78E93D71A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42F1B90-579E-7CC0-4534-8D60796903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86DB07B-B36D-9058-51C5-FBC351C0AEF1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172.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3477768-331B-A25C-F587-4227580CC2E4}"/>
              </a:ext>
            </a:extLst>
          </p:cNvPr>
          <p:cNvSpPr/>
          <p:nvPr/>
        </p:nvSpPr>
        <p:spPr>
          <a:xfrm>
            <a:off x="3097763" y="3760240"/>
            <a:ext cx="3041781" cy="2313989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676F4AB-209D-2E1B-F5A5-4E872F6A740A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EC8F0D6-B1E1-4C69-678B-DD94FDDDA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E199FFB-2E66-2131-0690-F8DA613EECF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6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834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4A062-8631-899D-5CD9-5977D40D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>
            <a:extLst>
              <a:ext uri="{FF2B5EF4-FFF2-40B4-BE49-F238E27FC236}">
                <a16:creationId xmlns:a16="http://schemas.microsoft.com/office/drawing/2014/main" id="{4C047FA3-3ED7-27BE-516B-2A4E857558E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6831" y="1999223"/>
            <a:ext cx="6010106" cy="3979233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40DB46-FE90-72EF-9E87-A1E883F0D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F0AF9B-E9E5-4966-F4BF-8DDB4025517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3F714D-0434-F9E3-9BBD-504E008A14E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97E9428-8529-3ADB-5960-77D9CB54E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33A6E5E-A6B0-55D2-3F73-E203AFE60D2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46D71A0-C616-057A-FA6D-C0BFD1AA2F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31A64BB-0C4E-0A65-7C4B-B3EF52877A3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3EE2401-C5AE-041B-905E-B20C19F33B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A3F27B2-66E1-B113-AC6B-6E431C042E1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89F455-C232-2609-2C12-E694B4E353D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E5A7AED-F81A-69D2-6A67-E4E5FB78C4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1CC8C4-C07B-CC38-2071-8569BF800ED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754A1F9-8FDD-19AA-061B-358F003F60B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98C7897-09AD-AB9A-7069-8A9B9B6885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5763E58-A05D-3604-876B-3300729B9702}"/>
              </a:ext>
            </a:extLst>
          </p:cNvPr>
          <p:cNvSpPr txBox="1"/>
          <p:nvPr/>
        </p:nvSpPr>
        <p:spPr>
          <a:xfrm>
            <a:off x="2276665" y="4562672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C6BA5D-47CB-E475-680D-38F1A6959608}"/>
              </a:ext>
            </a:extLst>
          </p:cNvPr>
          <p:cNvSpPr txBox="1"/>
          <p:nvPr/>
        </p:nvSpPr>
        <p:spPr>
          <a:xfrm>
            <a:off x="2279774" y="4957664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673CA0-E2F9-8E91-E7CB-4275559EF508}"/>
              </a:ext>
            </a:extLst>
          </p:cNvPr>
          <p:cNvSpPr txBox="1"/>
          <p:nvPr/>
        </p:nvSpPr>
        <p:spPr>
          <a:xfrm>
            <a:off x="2329537" y="5306009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4FE77D7-B3EB-3D5F-B9BE-A5EB7EF50B2C}"/>
              </a:ext>
            </a:extLst>
          </p:cNvPr>
          <p:cNvSpPr txBox="1"/>
          <p:nvPr/>
        </p:nvSpPr>
        <p:spPr>
          <a:xfrm>
            <a:off x="3623385" y="4575111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F30B6E7-0DC2-9180-770E-8AF703949283}"/>
              </a:ext>
            </a:extLst>
          </p:cNvPr>
          <p:cNvSpPr txBox="1"/>
          <p:nvPr/>
        </p:nvSpPr>
        <p:spPr>
          <a:xfrm>
            <a:off x="3626494" y="4970103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95F7C1B-B98F-7181-B28B-E0BD01344927}"/>
              </a:ext>
            </a:extLst>
          </p:cNvPr>
          <p:cNvSpPr txBox="1"/>
          <p:nvPr/>
        </p:nvSpPr>
        <p:spPr>
          <a:xfrm>
            <a:off x="3620271" y="5318448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B4FE736-AF4A-1BBF-4DF6-93BB79368CCB}"/>
              </a:ext>
            </a:extLst>
          </p:cNvPr>
          <p:cNvSpPr txBox="1"/>
          <p:nvPr/>
        </p:nvSpPr>
        <p:spPr>
          <a:xfrm>
            <a:off x="4948332" y="4575113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5FF3397-6CE3-8B4C-1DBE-76A3551B6CC6}"/>
              </a:ext>
            </a:extLst>
          </p:cNvPr>
          <p:cNvSpPr txBox="1"/>
          <p:nvPr/>
        </p:nvSpPr>
        <p:spPr>
          <a:xfrm>
            <a:off x="4951441" y="4970105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20DDBA9-1532-3D1C-B292-DF9DDFFF3391}"/>
              </a:ext>
            </a:extLst>
          </p:cNvPr>
          <p:cNvSpPr txBox="1"/>
          <p:nvPr/>
        </p:nvSpPr>
        <p:spPr>
          <a:xfrm>
            <a:off x="4954549" y="5318450"/>
            <a:ext cx="73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6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تنظيم وقراءة وتأويل وتمثيل معطيات في جدول أو مبيان.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3B6E58-011B-6144-DD69-215F3F559555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F1CFB7-A799-8F6E-D3BF-84E778A2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AFF012-73DD-C0CA-07AF-8FAFFF1F1A26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القنيات الموجودة في الصورة.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A1AB20B-5E17-1CFC-54A2-4711B230E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326" y="1706140"/>
            <a:ext cx="5137349" cy="344571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5577C55-08F8-0E97-55F1-A0E7E8CDF0E0}"/>
              </a:ext>
            </a:extLst>
          </p:cNvPr>
          <p:cNvSpPr txBox="1"/>
          <p:nvPr/>
        </p:nvSpPr>
        <p:spPr>
          <a:xfrm>
            <a:off x="3647051" y="5350937"/>
            <a:ext cx="2249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... قُنَيّاتٍ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9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A597AE4-624F-12E9-431A-7BDED3E16757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8F36AD-ACC0-7DB2-EBD4-755CF8CAC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0597DD3-5A7D-6660-5442-28DF0FB52CE5}"/>
              </a:ext>
            </a:extLst>
          </p:cNvPr>
          <p:cNvSpPr txBox="1"/>
          <p:nvPr/>
        </p:nvSpPr>
        <p:spPr>
          <a:xfrm>
            <a:off x="367382" y="858616"/>
            <a:ext cx="7143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حدد عدد القنيات في الصورة؟</a:t>
            </a:r>
            <a:endParaRPr lang="ar-MA" sz="18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9CD18C4-FF68-3FED-07D7-E0832C93B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326" y="1706140"/>
            <a:ext cx="5137349" cy="344571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2C438AA4-CCA3-C299-0A42-8E06BEE1D344}"/>
              </a:ext>
            </a:extLst>
          </p:cNvPr>
          <p:cNvSpPr txBox="1"/>
          <p:nvPr/>
        </p:nvSpPr>
        <p:spPr>
          <a:xfrm>
            <a:off x="3647051" y="5350937"/>
            <a:ext cx="2249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قُنَيّاتٍ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60AC211-C8D5-9631-1942-6DFBFC3282F2}"/>
              </a:ext>
            </a:extLst>
          </p:cNvPr>
          <p:cNvCxnSpPr/>
          <p:nvPr/>
        </p:nvCxnSpPr>
        <p:spPr>
          <a:xfrm>
            <a:off x="5421086" y="1752795"/>
            <a:ext cx="289249" cy="66383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7EE046F6-D724-A760-217C-25239CB1C8A6}"/>
              </a:ext>
            </a:extLst>
          </p:cNvPr>
          <p:cNvCxnSpPr/>
          <p:nvPr/>
        </p:nvCxnSpPr>
        <p:spPr>
          <a:xfrm>
            <a:off x="3409265" y="2623652"/>
            <a:ext cx="289249" cy="66383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E3E2D103-A1FA-B109-40BA-0724C829E7A0}"/>
              </a:ext>
            </a:extLst>
          </p:cNvPr>
          <p:cNvCxnSpPr/>
          <p:nvPr/>
        </p:nvCxnSpPr>
        <p:spPr>
          <a:xfrm>
            <a:off x="4549669" y="3650019"/>
            <a:ext cx="289249" cy="66383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9034DBD0-C4A2-519A-F7DD-0BD2D1CE2158}"/>
              </a:ext>
            </a:extLst>
          </p:cNvPr>
          <p:cNvCxnSpPr/>
          <p:nvPr/>
        </p:nvCxnSpPr>
        <p:spPr>
          <a:xfrm>
            <a:off x="5080212" y="4407165"/>
            <a:ext cx="289249" cy="66383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4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E666-ACC8-0893-9220-08ED2337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D56DFA1-413F-8B30-B5E7-3EE70B451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177" y="1698099"/>
            <a:ext cx="3576890" cy="4712098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F3107-F484-C7EE-FD3E-2182F739A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4AB6-E4F1-F99D-0914-DF68D84C337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5F0577-9411-39A6-C872-FE4933A4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F6EB22-5EC5-73CC-D365-BA971E70DB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A3E2F5-41DA-E74B-2BF0-61EB5A8753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77774C-C628-D4D2-1CE9-00AB6F9725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BFF722-58B4-88F1-CE58-772006F5B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0CCEFC-4037-78B6-8E60-BF260DF654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6D7620-51B5-A70C-7A81-1C476A19A1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4FBA0B-A22F-EF70-0C64-CFF30C4CA1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C22230-E495-66C5-519B-502078F5A3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C7D5913-F5EF-69E8-3989-158076A86B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4E14E0-7DEE-E492-79EA-6614DE8411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417CB4D-05AA-44E9-AEBF-07CB18A67C3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175 أنجزوا النشاط 3. لديكم 5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A4602C0-847C-D18A-1107-19DD3454ABD0}"/>
              </a:ext>
            </a:extLst>
          </p:cNvPr>
          <p:cNvSpPr/>
          <p:nvPr/>
        </p:nvSpPr>
        <p:spPr>
          <a:xfrm>
            <a:off x="2869551" y="2071396"/>
            <a:ext cx="2891719" cy="1520888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E143E60-CE43-61E5-2F6C-A18619D4A59C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22B68B9-6A93-C179-2BD9-88463EA09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0384B4A-906A-1331-376F-2000CEF6566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2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9EAF-6B15-04DA-6748-296CCE20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2">
            <a:extLst>
              <a:ext uri="{FF2B5EF4-FFF2-40B4-BE49-F238E27FC236}">
                <a16:creationId xmlns:a16="http://schemas.microsoft.com/office/drawing/2014/main" id="{0B5C0B0F-8D0F-E10B-4430-17A8803686C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1914087"/>
            <a:ext cx="6870023" cy="3888242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9CEA62-2517-52B8-BA6D-8BBA214FA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E85F73-2B06-78AD-A658-5063A72725A8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E6FD4A-7961-8B57-4B56-4790DE497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1436E9-6757-BA44-C534-D7A09B59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42B609-157B-43A8-FE40-5F6609A54D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05E2032-48AF-59F9-C126-9523A30AAA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B38BD1-D992-287B-EB4A-2BE296C6A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70AFBE-817A-F7DF-DA96-B5B1613AA3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33936B-16B5-5108-9930-78BC7844958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FC1D7-8306-AC20-AB11-842DC034E4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00942C-0555-0785-2C99-5ACF49C7E9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56FEC1-4E5E-E47D-7C24-33F3907CC3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2374557-7426-A646-DCAF-93D34BEB61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2B35E7-CCDC-14C8-243C-CC5A6C8A4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AEDA9875-12C1-D0C6-88C4-8AA85E937C92}"/>
              </a:ext>
            </a:extLst>
          </p:cNvPr>
          <p:cNvSpPr txBox="1"/>
          <p:nvPr/>
        </p:nvSpPr>
        <p:spPr>
          <a:xfrm>
            <a:off x="4461451" y="4189443"/>
            <a:ext cx="537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 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4F0378CB-66FC-4D18-031D-7BB85FEE2D29}"/>
              </a:ext>
            </a:extLst>
          </p:cNvPr>
          <p:cNvSpPr txBox="1"/>
          <p:nvPr/>
        </p:nvSpPr>
        <p:spPr>
          <a:xfrm>
            <a:off x="5938804" y="3772674"/>
            <a:ext cx="537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 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CC1293BB-1162-B3BD-8F71-55DD576A5878}"/>
              </a:ext>
            </a:extLst>
          </p:cNvPr>
          <p:cNvSpPr txBox="1"/>
          <p:nvPr/>
        </p:nvSpPr>
        <p:spPr>
          <a:xfrm>
            <a:off x="6604389" y="3775783"/>
            <a:ext cx="537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 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9A0FE83-11A8-C997-5A04-0ED876575234}"/>
              </a:ext>
            </a:extLst>
          </p:cNvPr>
          <p:cNvSpPr txBox="1"/>
          <p:nvPr/>
        </p:nvSpPr>
        <p:spPr>
          <a:xfrm>
            <a:off x="4598305" y="3757120"/>
            <a:ext cx="537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 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AE199E3-C42D-3E60-0C86-56541F2C364E}"/>
              </a:ext>
            </a:extLst>
          </p:cNvPr>
          <p:cNvSpPr txBox="1"/>
          <p:nvPr/>
        </p:nvSpPr>
        <p:spPr>
          <a:xfrm>
            <a:off x="5263890" y="3769560"/>
            <a:ext cx="537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 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B6CEB71-B072-BBD6-079B-9362AD65D0DC}"/>
              </a:ext>
            </a:extLst>
          </p:cNvPr>
          <p:cNvSpPr txBox="1"/>
          <p:nvPr/>
        </p:nvSpPr>
        <p:spPr>
          <a:xfrm>
            <a:off x="4155715" y="4575112"/>
            <a:ext cx="84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اَلْكَبْشُ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9D342E4E-8C08-DD1F-7BB0-37127737382A}"/>
              </a:ext>
            </a:extLst>
          </p:cNvPr>
          <p:cNvSpPr txBox="1"/>
          <p:nvPr/>
        </p:nvSpPr>
        <p:spPr>
          <a:xfrm>
            <a:off x="4130832" y="4942115"/>
            <a:ext cx="84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اَلْبَقَرَةُ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82B6A019-393F-E9D4-5107-9915E280F281}"/>
              </a:ext>
            </a:extLst>
          </p:cNvPr>
          <p:cNvSpPr txBox="1"/>
          <p:nvPr/>
        </p:nvSpPr>
        <p:spPr>
          <a:xfrm>
            <a:off x="2572620" y="5306010"/>
            <a:ext cx="119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– 2 = 4</a:t>
            </a:r>
          </a:p>
        </p:txBody>
      </p:sp>
    </p:spTree>
    <p:extLst>
      <p:ext uri="{BB962C8B-B14F-4D97-AF65-F5344CB8AC3E}">
        <p14:creationId xmlns:p14="http://schemas.microsoft.com/office/powerpoint/2010/main" val="25230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06FCF-0119-A313-1E55-E4E53E823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DA9A00-58AF-10F5-B574-36E306853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20369BC-7BCA-D022-BFF5-60809AC331E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387FF25-670E-1475-103F-9AF472E9B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319A859-6E13-011A-C017-8DED68078CD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8BA2E71-D5DC-B3DA-4161-AE9AB555643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C21A39B-7BF1-44C3-0433-771B34A110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3C9A0C6-283F-DD41-23A0-91D53BCE3E2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7591E51-89BD-34FD-E3F2-7251FC7825C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59B2A56-E289-8DA8-19F9-347BE5D2D90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ABBD299-6471-C752-71DF-55CD56FE196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051BDAE-6AD3-AFE4-60D1-696D857368D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718BC51-E26D-5C97-4F76-CF4F8F5A50E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33E1E72-E206-26B7-731A-88FD578229A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11805EF-C6DA-6F01-1542-1B096CE4CA6B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7CF1FA-8D83-74C7-B06B-C7DD430C7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8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E7C3A-C031-D5FA-64A5-57BC5C0A4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2919E5-F5A8-E193-85A4-C9688CFDA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DB23C4-58B7-3ACF-60D2-83A54EF1AD27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التلاميذ الذين يفضلون الفريق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D0E9FC2-8F09-14C5-8224-D9732BC2970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6BCC5BC-892F-B765-9962-6D1A28D80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EAABDB2-7B61-4956-0FF5-350937AD3F7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B446385-DED9-5CF5-CEAC-2FEAF9AD69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9720534-6FC1-4F1D-2669-1A3A472504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7C4449-7D09-E4CA-F296-92FAEF1A6D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B22C42-A4EA-6C3F-87D0-1CA9AD6DB9B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AC4F636-3748-43D5-ADFB-1A5408F12EF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15D9507-E36A-A646-01B0-E6341CAD145F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1D3473D-598F-7B83-6BB6-FDD98199F91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8C2619F-9FE2-2213-9214-4B4E6B9E29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D57DA4D-B2FF-9517-F2AE-828E20DFD2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B7BAD8C-793F-9B4B-0931-8EB13141A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181" y="1629047"/>
            <a:ext cx="4391638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8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6539-F633-8699-A9AD-6AD7B8F3E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6477DE-BEBD-AE1D-0985-56BCFC9B5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0A4B8E-568B-A803-7F02-D55A0989B57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AEB0D94-DFB3-9EB4-1D7E-A55CEFBF91E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5C860-EA68-5B2B-0C6E-39F317304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A338A1E-DE2D-3B83-7447-13A46AAEA9A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5F5AEE-6C30-64C4-FA0C-675402C359E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01A8687-8220-8523-9303-12FAE654BD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4322DAC-96FE-B325-D951-E1D9143D30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A6ED808-D29D-D643-BDB4-8F481DF43C4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B618578-7FCF-8ADF-F2B1-129F701CD5B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E1CE4BD-28B3-AEF2-82CB-1047FE68722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7F5240C-5287-13E4-9ED9-1D72B262693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4D13D3A-C8EE-B4A6-FFB4-38F7E8869F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9BE445B-A483-A0BB-6DF7-7550661779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BD1D9D3-BBC3-D7CC-EF89-F6FF8F987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5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813FD-C29B-5691-C165-0843BBB1C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426EE-80F5-76BF-ACF5-09E90345C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D8453C-D4EE-C409-DEBE-2EEB34FCFF8B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حدد عدد التلاميذ الذين يفضلون الفريق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B4B101A-1FFB-67E8-4BFC-34FDFB2235A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76BBBB-DE96-03A7-05A9-B6951DC46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37F54BB-DAFC-3B99-EC9D-993D50AF724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B1EECC1-483A-0DD4-0EA2-2DFC4C390E7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26E6708-8F37-AAC1-63B5-6AEC89868E1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4517F49-D631-5799-F6FB-9E6695CB64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0BF4635-B9CE-2D5D-7957-744B5E267AE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7C7651F-5A33-5D74-29E7-AD0561235B3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8770842-86F4-1B76-C0B0-D0E4198C54C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A3F92C8-A724-BF96-0808-7E3741C77B6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D00D016-425C-8D87-ADAF-A0B0F9B915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87EB783-6559-C401-042D-4973F4E50B0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7FDA98DA-9150-46FD-7CB6-8CFFBD528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274" y="1474750"/>
            <a:ext cx="3629453" cy="368456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38CD290-540C-20D8-D8AF-2A49BDA6598F}"/>
              </a:ext>
            </a:extLst>
          </p:cNvPr>
          <p:cNvSpPr txBox="1"/>
          <p:nvPr/>
        </p:nvSpPr>
        <p:spPr>
          <a:xfrm>
            <a:off x="3684375" y="5322944"/>
            <a:ext cx="2249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تَلاميذَ</a:t>
            </a:r>
            <a:endParaRPr lang="fr-MA" sz="4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24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C5A8A-906D-7EAB-DBB9-9B4B88705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D5D10A-F1C6-102B-705D-56BADB7F5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177" y="1698099"/>
            <a:ext cx="3576890" cy="4712098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699BF8-6281-8FAE-62DE-63100F8F8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D4A05DE-2C3D-0298-CA9E-93AC3246F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DE65CC1-0F75-CF7A-419A-87581441C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825FB78-0580-D682-6DDA-09AC01B9AA8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ECA31E6-0031-71F8-EC52-1686B51C01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6B5B17C-9529-8385-7C34-2C89C23D41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E8FE8F1-AB10-C256-21DB-E27D774F86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33CC147-82E9-FD5B-5DCF-EEDB9415F0D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4447436-2019-1801-11AB-9735BABC862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FBCF078-C916-5E2A-28CB-52EA7991EE1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A618342-EB8C-D040-1839-E244FFE3049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0A14703-EC48-A2D8-56BE-D5952F701FE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52D6338-92D1-FCB6-3AA3-1E5B799012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E8A02BE-AE57-941B-1323-281DCD21A5CF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4. لديكم 4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32E56FA-4EB2-E847-F08B-D77DAA8D7F09}"/>
              </a:ext>
            </a:extLst>
          </p:cNvPr>
          <p:cNvSpPr/>
          <p:nvPr/>
        </p:nvSpPr>
        <p:spPr>
          <a:xfrm>
            <a:off x="2869551" y="3581482"/>
            <a:ext cx="2891719" cy="1205121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CD96BF-E151-634C-FC2D-BC05A1C8EFC3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BB2203D-3609-02A3-EA40-0811C992E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1D5D322-988A-DF35-7601-087C2AFE023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45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D4C6F-FF2C-1098-D569-C203D2895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 80">
            <a:extLst>
              <a:ext uri="{FF2B5EF4-FFF2-40B4-BE49-F238E27FC236}">
                <a16:creationId xmlns:a16="http://schemas.microsoft.com/office/drawing/2014/main" id="{0E3F240C-A7C7-8DE5-02AB-DA5CE404DF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69089"/>
            <a:ext cx="7557025" cy="3391625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69CF98-7BD3-3EC0-31CC-8DE5CFD82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CF1005-AB9D-AEB2-6F48-4B4EDD9B34E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9D488C-A1E9-1D8F-80BF-A37771F5332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BD28345-6B7F-B7B1-C145-B8D49D793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CC598A-1A22-B37B-B544-E94B886B8BE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14F8D87-7D07-42E8-38F2-152E35D26F0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FCC58EC-C34B-B4DD-66B0-AA00B58DCF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9D7B962-09E8-C553-2684-25330DA27C8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7346F69-02DC-C498-C90C-A2E7F75B0E1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357993-1C6D-2E20-A81C-C5ED2928936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DD428F3-77F8-3877-19F7-3D583407B54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60A4FB7-0B0A-30AC-390F-CAF64AA6FEA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992C22D-ED8A-3B9C-0682-95316596386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A5ED095-4F14-2A48-C939-E4471238D65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4" name="ZoneTexte 83">
            <a:extLst>
              <a:ext uri="{FF2B5EF4-FFF2-40B4-BE49-F238E27FC236}">
                <a16:creationId xmlns:a16="http://schemas.microsoft.com/office/drawing/2014/main" id="{884A56FA-32E4-8650-2CD5-D787AF417AD5}"/>
              </a:ext>
            </a:extLst>
          </p:cNvPr>
          <p:cNvSpPr txBox="1"/>
          <p:nvPr/>
        </p:nvSpPr>
        <p:spPr>
          <a:xfrm>
            <a:off x="5917028" y="2920472"/>
            <a:ext cx="1339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تَلاميذَ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C43F485D-73C2-D39B-9A2D-0845CA4C8633}"/>
              </a:ext>
            </a:extLst>
          </p:cNvPr>
          <p:cNvSpPr txBox="1"/>
          <p:nvPr/>
        </p:nvSpPr>
        <p:spPr>
          <a:xfrm>
            <a:off x="5738326" y="4363616"/>
            <a:ext cx="112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اَلْفَريقُ </a:t>
            </a:r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FC339727-2576-305E-9B4E-7C1A22AA2ED1}"/>
              </a:ext>
            </a:extLst>
          </p:cNvPr>
          <p:cNvSpPr txBox="1"/>
          <p:nvPr/>
        </p:nvSpPr>
        <p:spPr>
          <a:xfrm>
            <a:off x="5726372" y="5091404"/>
            <a:ext cx="119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 x 3 = 33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F05023EF-3028-523E-533B-41BD4E834036}"/>
              </a:ext>
            </a:extLst>
          </p:cNvPr>
          <p:cNvSpPr txBox="1"/>
          <p:nvPr/>
        </p:nvSpPr>
        <p:spPr>
          <a:xfrm>
            <a:off x="5910806" y="3632712"/>
            <a:ext cx="1339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 تَلاميذَ</a:t>
            </a:r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0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9C51C-DC14-4098-34F7-3091DF0F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575EEF-7DAA-DE42-20EF-5FFB33502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DF4C6B-2535-3EA9-2073-95BCA4858709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1E1D8C5-7004-1E00-00B0-0C3FDCC98EB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27B942A-6F2F-1261-8590-8C6A6E585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8A7D26A-81D2-988B-4931-1D78365CA7F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A564809-757F-28BA-2D63-2F46B048B74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C764907-15AB-AE83-BDAF-DCEFF68FA5D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E4A797F-5745-E049-52B7-660FBE74C08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62DBD910-7168-7F22-DA03-7F45D1F83DA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CA668F6-BE65-8445-18DE-1608E246459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FA70E7B-F11D-0621-EA00-91EA2710392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844229F-3F24-98BE-E54F-C29B531E65B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2B00ECA8-B5C9-EFAF-02D8-45B575049E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522F3E-4FD4-0EAF-03C9-650300CBBA0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B74543-1908-BD99-30ED-D20138F72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5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FDF57-752C-31DE-C341-8127F046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E4F2A4-7653-37E0-7AD5-24CE1CEA1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DC00BF-4244-DC53-E0F2-6E4DE103E654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الخانات التي سيتم تلوينها في عمود سلمى.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F326E2D-CD5A-85E1-2C84-E4571A536CF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B5073-C83D-3A16-EC3C-2632CB670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E6FA63-48E9-43BD-EF0D-275B20AB5BFF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7C57861-FAB5-2BE4-A775-F07DD9E29B8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05DE1E4-2E5D-4B0C-D1BF-45C470C9765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7F0CBA3-5D33-C17A-328E-389B8E88D19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663E305-BCA3-DBA1-79C6-AB8B99F5CA39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6E256A4-B86C-1C5D-FB1F-F5D03040A32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31482E1-8325-5582-F33B-71C291F20F1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6900B7F-8FB1-3641-8ADE-2E9A3020A47F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C742356-3B0B-07A7-6A44-DD068F1EFD2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999C028-BC0E-4A71-3564-CF6A28AED3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6C5A38C-0867-2A8D-D672-35D5782F266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86194"/>
            <a:ext cx="6870023" cy="32559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762B18-2D25-8546-9D00-FF673AA06E8E}"/>
              </a:ext>
            </a:extLst>
          </p:cNvPr>
          <p:cNvSpPr/>
          <p:nvPr/>
        </p:nvSpPr>
        <p:spPr>
          <a:xfrm>
            <a:off x="2435290" y="3554963"/>
            <a:ext cx="727788" cy="189411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14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48E63-6B54-6E39-36D6-89B8A0660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D56D73-7206-CD04-2F7E-2DD567369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8D25E16-1A22-EE8E-EAE5-1D175E04B59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C6E7AFE-7B4D-03CE-4F36-0FA76939D31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F8C5DC3-8D7A-6440-ABD2-53D63BD3B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3BB94E7-AE48-A8D6-382F-6A80C52DD8E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4C2B1EF-6C83-2594-D213-0D56C7F75F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6443428-09A5-987B-B6BF-222B1EC83D2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57B0F28-26E0-6B99-674A-23E0BF9AE47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9FDEDBE-8E0C-0861-8F14-B0B3ACBE4141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9B527E-3797-0104-0FA4-BE460A7E4728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4B8B0E7-C9C6-591E-2C6C-F539A81DFF0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3FEE9A8-535B-87CD-3E96-16B02716389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5D5DD32-509D-1454-1841-F3AE0CC91F6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36F84C-AB01-A359-C826-878BFA0091E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DF2AC5-99C3-BFB2-927E-005068C605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EE2F9-088A-218E-F556-91A15A512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7AA6A8-12C0-C0E2-ED41-D499E830F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08EBE6D-7FA0-3FF7-099C-9029EA58692A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حدد عدد الخانات التي سيتم تلوينها في عمود سلمى؟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CA3759-70F2-67B8-3531-900B1F314625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503B64A-6B0B-1407-BBA9-C2E14B97C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8CF01FA-BB8B-50E6-1090-37EF5CEBC33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69A3F66-3842-AA97-5023-489C53F4A2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1AD5AC2-B332-0ABA-3821-1A9E85A0C6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6CF2A19-2F19-ECEC-94C7-2C437FD7694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FA9A6F-0765-0DFA-4737-C0205DD761E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9B233EF-ECF4-88AE-3608-9AAE6997D91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7E8F2DA-2833-A685-80C3-72212DB43DD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5B1B4B6-EEB5-B599-C92C-CD481695370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49A5752-720B-2812-70CB-68D384E61C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8C5FDDC-F88C-9FA6-9170-40629350D6F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97E1D82-C875-19DC-E4A7-233FE80C2F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86194"/>
            <a:ext cx="6870023" cy="32559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5D3961-2970-2FEC-2D54-2EC5D1F8E151}"/>
              </a:ext>
            </a:extLst>
          </p:cNvPr>
          <p:cNvSpPr/>
          <p:nvPr/>
        </p:nvSpPr>
        <p:spPr>
          <a:xfrm>
            <a:off x="2435290" y="3554963"/>
            <a:ext cx="727788" cy="189411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FEF010-74B5-B366-75DD-054DBC6FC577}"/>
              </a:ext>
            </a:extLst>
          </p:cNvPr>
          <p:cNvSpPr/>
          <p:nvPr/>
        </p:nvSpPr>
        <p:spPr>
          <a:xfrm>
            <a:off x="2491740" y="4963885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5F467A-186A-145F-FA25-2909EA7A0523}"/>
              </a:ext>
            </a:extLst>
          </p:cNvPr>
          <p:cNvSpPr/>
          <p:nvPr/>
        </p:nvSpPr>
        <p:spPr>
          <a:xfrm>
            <a:off x="2494846" y="4808371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A1CC83-90D8-9114-EAC4-B3F473BA6FF6}"/>
              </a:ext>
            </a:extLst>
          </p:cNvPr>
          <p:cNvSpPr/>
          <p:nvPr/>
        </p:nvSpPr>
        <p:spPr>
          <a:xfrm>
            <a:off x="2494848" y="4631093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4FFFE2-5C80-13E1-2BA2-BDB53E129002}"/>
              </a:ext>
            </a:extLst>
          </p:cNvPr>
          <p:cNvSpPr/>
          <p:nvPr/>
        </p:nvSpPr>
        <p:spPr>
          <a:xfrm>
            <a:off x="2497954" y="4456917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E7EE39B-7378-79C8-8447-64DE1B2447DC}"/>
              </a:ext>
            </a:extLst>
          </p:cNvPr>
          <p:cNvSpPr/>
          <p:nvPr/>
        </p:nvSpPr>
        <p:spPr>
          <a:xfrm>
            <a:off x="2494850" y="4285859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A016E52-FD16-1FA3-2A47-967C057DB8D4}"/>
              </a:ext>
            </a:extLst>
          </p:cNvPr>
          <p:cNvSpPr/>
          <p:nvPr/>
        </p:nvSpPr>
        <p:spPr>
          <a:xfrm>
            <a:off x="2497956" y="4111683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3388157-CC43-006D-015C-69F0748C9126}"/>
              </a:ext>
            </a:extLst>
          </p:cNvPr>
          <p:cNvSpPr txBox="1"/>
          <p:nvPr/>
        </p:nvSpPr>
        <p:spPr>
          <a:xfrm>
            <a:off x="3255167" y="5612197"/>
            <a:ext cx="2249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خاناتٍ</a:t>
            </a:r>
            <a:endParaRPr lang="fr-MA" sz="4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363F94D7-F50B-D8E6-1646-6F7479C3FF44}"/>
              </a:ext>
            </a:extLst>
          </p:cNvPr>
          <p:cNvCxnSpPr/>
          <p:nvPr/>
        </p:nvCxnSpPr>
        <p:spPr>
          <a:xfrm flipH="1" flipV="1">
            <a:off x="2967135" y="5169160"/>
            <a:ext cx="606489" cy="47103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37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91833-1312-29C7-1177-D2EF340C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2FFE42-77CC-78D2-E76F-D9017863F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1197FE-9576-5332-12CB-D5FCD4B3ED43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إنجاز النشاط 5. لديكم 4 دقائق.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17B2772-8E24-DCFC-5217-0CB0DE46F8A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894B583-E002-E9EA-85BF-4597A4AB3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484CC2B-F3C4-9948-6B4D-331BA0D1404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82E2C72-4476-51C0-07E8-D69D10DF61D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1C38AE5-7AF2-0962-D77F-7E0F7C9D61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D8EFBB2-8B3E-167C-1AE0-53A13135A54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67D8704-3A4B-DE68-39DE-9CF058508EF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D44F596-CC2E-D93B-713E-814D1BF2616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B8778F4-A87F-D831-5242-8960A0037A5E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ECCEF1A-559C-6FCC-8621-8A5ED5769A5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23A46F4-3DB6-E2D9-3C27-0C1AA7BF458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6F10DA0-A5B9-2892-D408-EC6A3363E9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6668EF7-AD3C-2559-09FE-95964C4D55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86194"/>
            <a:ext cx="6870023" cy="32559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6648C8-483C-5B57-6635-084BFFAE03A3}"/>
              </a:ext>
            </a:extLst>
          </p:cNvPr>
          <p:cNvSpPr/>
          <p:nvPr/>
        </p:nvSpPr>
        <p:spPr>
          <a:xfrm>
            <a:off x="2491740" y="4963885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EAE5BC-549E-ACB3-ABDB-B6854E0FCC10}"/>
              </a:ext>
            </a:extLst>
          </p:cNvPr>
          <p:cNvSpPr/>
          <p:nvPr/>
        </p:nvSpPr>
        <p:spPr>
          <a:xfrm>
            <a:off x="2494846" y="4808371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D5BB0-EC19-B1FB-6FDF-4D108EC4B55D}"/>
              </a:ext>
            </a:extLst>
          </p:cNvPr>
          <p:cNvSpPr/>
          <p:nvPr/>
        </p:nvSpPr>
        <p:spPr>
          <a:xfrm>
            <a:off x="2494848" y="4631093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A3BF6A-AB10-87DE-D135-17571E6C6FE3}"/>
              </a:ext>
            </a:extLst>
          </p:cNvPr>
          <p:cNvSpPr/>
          <p:nvPr/>
        </p:nvSpPr>
        <p:spPr>
          <a:xfrm>
            <a:off x="2497954" y="4456917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0F28F3-36B2-238A-E2EE-4A58D6CAB52A}"/>
              </a:ext>
            </a:extLst>
          </p:cNvPr>
          <p:cNvSpPr/>
          <p:nvPr/>
        </p:nvSpPr>
        <p:spPr>
          <a:xfrm>
            <a:off x="2494850" y="4285859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F718D4-D33D-BC21-EBEC-5F37EF0A7C00}"/>
              </a:ext>
            </a:extLst>
          </p:cNvPr>
          <p:cNvSpPr/>
          <p:nvPr/>
        </p:nvSpPr>
        <p:spPr>
          <a:xfrm>
            <a:off x="2497956" y="4111683"/>
            <a:ext cx="605558" cy="17728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2C80764-8EA6-CC79-3B16-65B9E2FB0728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D95EE1B-B1B5-650F-E389-083B745CE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48D6D36-B379-415A-76F6-7F98EAA20FA7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757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C4563-ACEB-7436-EF57-9A696B263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EF2E1B-5811-12DD-AB8E-545A0D256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03FC02-5AD7-671A-4601-412C88E8272A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43AB444-A21A-F22E-CE6B-6277A373C40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6FEA1A3-F87C-3F90-ED92-2C863C0C2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0A4B736-4DAB-4DE2-F8AC-EBCF22DF2D63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C565032-CFD0-54F7-3BD4-198C1CC938A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F75B050-9B54-139F-5EE1-DCF272EDAE7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0E6745E-9E19-83DE-9C80-2B6B6E0B655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1BE5FE9-206C-F84C-A68C-968C637299D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F072257-76F5-0C5A-BA71-46A383DC1B4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9FD6EFE-479D-37B2-6E1D-4E96D8B650C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6243135-7129-4B1B-C2C6-A56A31204F3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55AEB70-4D0E-26C1-7C06-CB81524107B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3BBED5B-EF58-EFF9-6776-C28CE6C86B4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98752E3-B117-EC28-90E8-3333EBF15B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86194"/>
            <a:ext cx="6870023" cy="325599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173B7E5-D669-277F-55A0-11FC7053DAC8}"/>
              </a:ext>
            </a:extLst>
          </p:cNvPr>
          <p:cNvGrpSpPr/>
          <p:nvPr/>
        </p:nvGrpSpPr>
        <p:grpSpPr>
          <a:xfrm>
            <a:off x="2488623" y="4111683"/>
            <a:ext cx="624392" cy="1029484"/>
            <a:chOff x="2497954" y="4111683"/>
            <a:chExt cx="624392" cy="102948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EB032F-9148-9D6F-5786-0537124AC93D}"/>
                </a:ext>
              </a:extLst>
            </p:cNvPr>
            <p:cNvSpPr/>
            <p:nvPr/>
          </p:nvSpPr>
          <p:spPr>
            <a:xfrm>
              <a:off x="2501071" y="4963885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C9111D4-04D2-4EED-BA8C-A3961C0E232F}"/>
                </a:ext>
              </a:extLst>
            </p:cNvPr>
            <p:cNvSpPr/>
            <p:nvPr/>
          </p:nvSpPr>
          <p:spPr>
            <a:xfrm>
              <a:off x="2504177" y="4808371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2F00429-9E99-DD9D-AE94-B8CF8632D88D}"/>
                </a:ext>
              </a:extLst>
            </p:cNvPr>
            <p:cNvSpPr/>
            <p:nvPr/>
          </p:nvSpPr>
          <p:spPr>
            <a:xfrm>
              <a:off x="2504179" y="4631093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1CEA050-8D2F-2D88-A676-22ADF45DAE4D}"/>
                </a:ext>
              </a:extLst>
            </p:cNvPr>
            <p:cNvSpPr/>
            <p:nvPr/>
          </p:nvSpPr>
          <p:spPr>
            <a:xfrm>
              <a:off x="2497954" y="4456917"/>
              <a:ext cx="624392" cy="19594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94423F6-9767-8975-7704-5B48E84C00E0}"/>
                </a:ext>
              </a:extLst>
            </p:cNvPr>
            <p:cNvSpPr/>
            <p:nvPr/>
          </p:nvSpPr>
          <p:spPr>
            <a:xfrm>
              <a:off x="2504180" y="4285859"/>
              <a:ext cx="618165" cy="189716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E5F1163-7B67-7057-24D0-30EFD06582EF}"/>
                </a:ext>
              </a:extLst>
            </p:cNvPr>
            <p:cNvSpPr/>
            <p:nvPr/>
          </p:nvSpPr>
          <p:spPr>
            <a:xfrm>
              <a:off x="2497956" y="4111683"/>
              <a:ext cx="624390" cy="167956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F350D65-D157-59AE-B712-BCAD53F16D17}"/>
              </a:ext>
            </a:extLst>
          </p:cNvPr>
          <p:cNvGrpSpPr/>
          <p:nvPr/>
        </p:nvGrpSpPr>
        <p:grpSpPr>
          <a:xfrm>
            <a:off x="3234553" y="4124123"/>
            <a:ext cx="636890" cy="1010822"/>
            <a:chOff x="2485325" y="4121014"/>
            <a:chExt cx="643440" cy="101082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721BE7E-ACF5-FF11-D4E3-AE2174DEDB78}"/>
                </a:ext>
              </a:extLst>
            </p:cNvPr>
            <p:cNvSpPr/>
            <p:nvPr/>
          </p:nvSpPr>
          <p:spPr>
            <a:xfrm>
              <a:off x="2501071" y="4954554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CF0F7A-57DE-C669-599C-9112E41CEA75}"/>
                </a:ext>
              </a:extLst>
            </p:cNvPr>
            <p:cNvSpPr/>
            <p:nvPr/>
          </p:nvSpPr>
          <p:spPr>
            <a:xfrm>
              <a:off x="2488349" y="4799647"/>
              <a:ext cx="630813" cy="15862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D901656-24AB-47A5-493B-CDAE8B43584F}"/>
                </a:ext>
              </a:extLst>
            </p:cNvPr>
            <p:cNvSpPr/>
            <p:nvPr/>
          </p:nvSpPr>
          <p:spPr>
            <a:xfrm>
              <a:off x="2485325" y="4640424"/>
              <a:ext cx="630814" cy="15862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3AEE18B-9BFF-32E5-0F75-949BD03FB0D8}"/>
                </a:ext>
              </a:extLst>
            </p:cNvPr>
            <p:cNvSpPr/>
            <p:nvPr/>
          </p:nvSpPr>
          <p:spPr>
            <a:xfrm>
              <a:off x="2497954" y="4466248"/>
              <a:ext cx="618185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090E4F9-90D9-0121-15CD-F172BE124642}"/>
                </a:ext>
              </a:extLst>
            </p:cNvPr>
            <p:cNvSpPr/>
            <p:nvPr/>
          </p:nvSpPr>
          <p:spPr>
            <a:xfrm>
              <a:off x="2485327" y="4295190"/>
              <a:ext cx="630812" cy="16544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6ADE6F7-3C8C-AECD-9E45-1CD81E533335}"/>
                </a:ext>
              </a:extLst>
            </p:cNvPr>
            <p:cNvSpPr/>
            <p:nvPr/>
          </p:nvSpPr>
          <p:spPr>
            <a:xfrm>
              <a:off x="2497955" y="4121014"/>
              <a:ext cx="630810" cy="16544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2D5CD45B-E104-0A5D-95DE-69651EF1FE4A}"/>
              </a:ext>
            </a:extLst>
          </p:cNvPr>
          <p:cNvSpPr/>
          <p:nvPr/>
        </p:nvSpPr>
        <p:spPr>
          <a:xfrm>
            <a:off x="3238185" y="3956174"/>
            <a:ext cx="624390" cy="167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227FEC68-95F6-FD44-B93B-2E1B9C0E2897}"/>
              </a:ext>
            </a:extLst>
          </p:cNvPr>
          <p:cNvGrpSpPr/>
          <p:nvPr/>
        </p:nvGrpSpPr>
        <p:grpSpPr>
          <a:xfrm>
            <a:off x="3993963" y="4450696"/>
            <a:ext cx="624392" cy="684250"/>
            <a:chOff x="2488623" y="4456917"/>
            <a:chExt cx="624392" cy="68425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4F9F7FC-AFEC-D469-BC70-47E6D736D8E9}"/>
                </a:ext>
              </a:extLst>
            </p:cNvPr>
            <p:cNvSpPr/>
            <p:nvPr/>
          </p:nvSpPr>
          <p:spPr>
            <a:xfrm>
              <a:off x="2491740" y="4963885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AA1C728-8796-BFF8-5493-D7316AE82827}"/>
                </a:ext>
              </a:extLst>
            </p:cNvPr>
            <p:cNvSpPr/>
            <p:nvPr/>
          </p:nvSpPr>
          <p:spPr>
            <a:xfrm>
              <a:off x="2494846" y="4799040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30E4FB6-2D0F-F186-D6DE-3B280CB69F39}"/>
                </a:ext>
              </a:extLst>
            </p:cNvPr>
            <p:cNvSpPr/>
            <p:nvPr/>
          </p:nvSpPr>
          <p:spPr>
            <a:xfrm>
              <a:off x="2494848" y="4621762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0B1B03C-71D1-627A-097C-721E87C725C8}"/>
                </a:ext>
              </a:extLst>
            </p:cNvPr>
            <p:cNvSpPr/>
            <p:nvPr/>
          </p:nvSpPr>
          <p:spPr>
            <a:xfrm>
              <a:off x="2488623" y="4456917"/>
              <a:ext cx="624392" cy="16544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D92A9D4-92B7-9D3C-8983-AB2DC22A5008}"/>
              </a:ext>
            </a:extLst>
          </p:cNvPr>
          <p:cNvGrpSpPr/>
          <p:nvPr/>
        </p:nvGrpSpPr>
        <p:grpSpPr>
          <a:xfrm>
            <a:off x="4743523" y="4444475"/>
            <a:ext cx="624392" cy="684250"/>
            <a:chOff x="2488623" y="4456917"/>
            <a:chExt cx="624392" cy="68425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AF13A0A-6799-2A6E-B175-C0167C06A0FA}"/>
                </a:ext>
              </a:extLst>
            </p:cNvPr>
            <p:cNvSpPr/>
            <p:nvPr/>
          </p:nvSpPr>
          <p:spPr>
            <a:xfrm>
              <a:off x="2501071" y="4963885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E1A6DAB-1494-3AA9-3C70-45D43EACD390}"/>
                </a:ext>
              </a:extLst>
            </p:cNvPr>
            <p:cNvSpPr/>
            <p:nvPr/>
          </p:nvSpPr>
          <p:spPr>
            <a:xfrm>
              <a:off x="2504177" y="4799040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817FBA5-5888-6534-C7BC-07AB552C285D}"/>
                </a:ext>
              </a:extLst>
            </p:cNvPr>
            <p:cNvSpPr/>
            <p:nvPr/>
          </p:nvSpPr>
          <p:spPr>
            <a:xfrm>
              <a:off x="2504179" y="4621762"/>
              <a:ext cx="605558" cy="17728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B69749-7A2D-E90C-DEED-66E96A7FC06F}"/>
                </a:ext>
              </a:extLst>
            </p:cNvPr>
            <p:cNvSpPr/>
            <p:nvPr/>
          </p:nvSpPr>
          <p:spPr>
            <a:xfrm>
              <a:off x="2488623" y="4456917"/>
              <a:ext cx="624392" cy="16544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4849DA94-CDE8-30F3-17C5-4895972DACE0}"/>
              </a:ext>
            </a:extLst>
          </p:cNvPr>
          <p:cNvSpPr/>
          <p:nvPr/>
        </p:nvSpPr>
        <p:spPr>
          <a:xfrm>
            <a:off x="3997073" y="4285858"/>
            <a:ext cx="624390" cy="16795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4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AF6B-CD06-C785-388B-E0FB985D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9BF360-126F-A24C-57FE-2F38DCB7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91D91EA-A9F6-CF02-9CD7-5B1E1096EC72}"/>
              </a:ext>
            </a:extLst>
          </p:cNvPr>
          <p:cNvGrpSpPr/>
          <p:nvPr/>
        </p:nvGrpSpPr>
        <p:grpSpPr>
          <a:xfrm>
            <a:off x="307910" y="111807"/>
            <a:ext cx="7669764" cy="424077"/>
            <a:chOff x="593138" y="111807"/>
            <a:chExt cx="7181416" cy="46013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E4C803-6774-E43A-3AC0-C2BA2676B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5940477-5855-C655-27C4-9C693B291E2D}"/>
                </a:ext>
              </a:extLst>
            </p:cNvPr>
            <p:cNvGrpSpPr/>
            <p:nvPr/>
          </p:nvGrpSpPr>
          <p:grpSpPr>
            <a:xfrm>
              <a:off x="722662" y="164093"/>
              <a:ext cx="6911152" cy="407853"/>
              <a:chOff x="722662" y="164093"/>
              <a:chExt cx="6911152" cy="407853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ADCB73F-7B6F-9D6B-3C8C-4272C8F7BD2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C0BDD58-B37F-86BA-1DAE-785DB59D8B2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67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B237E5A-860A-9A63-4C7A-0BEF4C55F9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B3DC39F-4D5C-AA35-839A-B9ADBC93DBB6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C407DC3-6FA1-21C6-99D8-74073F1CAFF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768CD14-9C87-EDBD-238B-3B5F709AB31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B4C5206-8377-1DB7-3F3D-CCD2D92A68B7}"/>
                  </a:ext>
                </a:extLst>
              </p:cNvPr>
              <p:cNvSpPr txBox="1"/>
              <p:nvPr/>
            </p:nvSpPr>
            <p:spPr>
              <a:xfrm>
                <a:off x="4751701" y="16409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4B1968D-825A-6851-8EE4-BB97EBF5D3C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6D4F179-D932-2296-CDC4-96398E6C7A4C}"/>
                  </a:ext>
                </a:extLst>
              </p:cNvPr>
              <p:cNvSpPr txBox="1"/>
              <p:nvPr/>
            </p:nvSpPr>
            <p:spPr>
              <a:xfrm>
                <a:off x="1769793" y="169312"/>
                <a:ext cx="309878" cy="307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Rectangle à coins arrondis 4">
            <a:extLst>
              <a:ext uri="{FF2B5EF4-FFF2-40B4-BE49-F238E27FC236}">
                <a16:creationId xmlns:a16="http://schemas.microsoft.com/office/drawing/2014/main" id="{8E2FB73D-B316-D814-6DE2-4167C0DA8D8D}"/>
              </a:ext>
            </a:extLst>
          </p:cNvPr>
          <p:cNvSpPr>
            <a:spLocks/>
          </p:cNvSpPr>
          <p:nvPr/>
        </p:nvSpPr>
        <p:spPr>
          <a:xfrm>
            <a:off x="133814" y="794233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أنجزوا في المنزل الأنشطة ص 174. </a:t>
            </a:r>
            <a:endParaRPr lang="ar-MA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56820B5-0B40-9EE2-A9E5-590989A27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337" y="1497471"/>
            <a:ext cx="4046092" cy="474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16741</TotalTime>
  <Words>1116</Words>
  <Application>Microsoft Office PowerPoint</Application>
  <PresentationFormat>Affichage à l'écran (4:3)</PresentationFormat>
  <Paragraphs>394</Paragraphs>
  <Slides>45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45</vt:i4>
      </vt:variant>
    </vt:vector>
  </HeadingPairs>
  <TitlesOfParts>
    <vt:vector size="57" baseType="lpstr">
      <vt:lpstr>Arimo Italics</vt:lpstr>
      <vt:lpstr>Chalkboard</vt:lpstr>
      <vt:lpstr>DengXian</vt:lpstr>
      <vt:lpstr>Effra CC Arbc</vt:lpstr>
      <vt:lpstr>Aptos</vt:lpstr>
      <vt:lpstr>Arial</vt:lpstr>
      <vt:lpstr>Calibri</vt:lpstr>
      <vt:lpstr>Dosis</vt:lpstr>
      <vt:lpstr>Wingdings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181</cp:revision>
  <cp:lastPrinted>2025-08-13T10:11:39Z</cp:lastPrinted>
  <dcterms:created xsi:type="dcterms:W3CDTF">2025-08-01T12:31:49Z</dcterms:created>
  <dcterms:modified xsi:type="dcterms:W3CDTF">2026-06-06T23:34:58Z</dcterms:modified>
</cp:coreProperties>
</file>