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8"/>
  </p:notesMasterIdLst>
  <p:handoutMasterIdLst>
    <p:handoutMasterId r:id="rId49"/>
  </p:handoutMasterIdLst>
  <p:sldIdLst>
    <p:sldId id="735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2134806861" r:id="rId13"/>
    <p:sldId id="2134806863" r:id="rId14"/>
    <p:sldId id="2134806865" r:id="rId15"/>
    <p:sldId id="2134806862" r:id="rId16"/>
    <p:sldId id="1005" r:id="rId17"/>
    <p:sldId id="2134806707" r:id="rId18"/>
    <p:sldId id="981" r:id="rId19"/>
    <p:sldId id="758" r:id="rId20"/>
    <p:sldId id="2134806737" r:id="rId21"/>
    <p:sldId id="2134806747" r:id="rId22"/>
    <p:sldId id="2134806748" r:id="rId23"/>
    <p:sldId id="2134806769" r:id="rId24"/>
    <p:sldId id="2134806818" r:id="rId25"/>
    <p:sldId id="2134806753" r:id="rId26"/>
    <p:sldId id="2134806754" r:id="rId27"/>
    <p:sldId id="2134806866" r:id="rId28"/>
    <p:sldId id="2134806867" r:id="rId29"/>
    <p:sldId id="2134806860" r:id="rId30"/>
    <p:sldId id="2134806854" r:id="rId31"/>
    <p:sldId id="2134806855" r:id="rId32"/>
    <p:sldId id="2134806856" r:id="rId33"/>
    <p:sldId id="2134806857" r:id="rId34"/>
    <p:sldId id="2134806858" r:id="rId35"/>
    <p:sldId id="2134806859" r:id="rId36"/>
    <p:sldId id="2134806868" r:id="rId37"/>
    <p:sldId id="2134806869" r:id="rId38"/>
    <p:sldId id="2134806870" r:id="rId39"/>
    <p:sldId id="2134806833" r:id="rId40"/>
    <p:sldId id="2134806834" r:id="rId41"/>
    <p:sldId id="2134806871" r:id="rId42"/>
    <p:sldId id="2134806872" r:id="rId43"/>
    <p:sldId id="789" r:id="rId44"/>
    <p:sldId id="2134806765" r:id="rId45"/>
    <p:sldId id="2134806813" r:id="rId46"/>
    <p:sldId id="980" r:id="rId47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emf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31.emf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emf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emf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emf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emf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F58E0A4-2F6A-AA38-EA7F-915DC350715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734D50-D0A4-E99D-232A-8F31F02CA8E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(4)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540A790-160F-80AE-90AA-8FAFCE9BD89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CEA2872-A859-778B-746A-AB8230A674D3}"/>
              </a:ext>
            </a:extLst>
          </p:cNvPr>
          <p:cNvGrpSpPr/>
          <p:nvPr/>
        </p:nvGrpSpPr>
        <p:grpSpPr>
          <a:xfrm>
            <a:off x="794419" y="5999649"/>
            <a:ext cx="1146240" cy="294186"/>
            <a:chOff x="5350328" y="5855900"/>
            <a:chExt cx="1146240" cy="29418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8112BA1-7AC0-9E8A-02C6-A1613813EC98}"/>
                </a:ext>
              </a:extLst>
            </p:cNvPr>
            <p:cNvSpPr/>
            <p:nvPr/>
          </p:nvSpPr>
          <p:spPr>
            <a:xfrm>
              <a:off x="5350328" y="585590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F269F1B-0BFC-164A-7686-E2DF81722EC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5690464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(3)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0F3FC9-441D-B22E-D9BF-3AC97D3AF771}"/>
              </a:ext>
            </a:extLst>
          </p:cNvPr>
          <p:cNvSpPr/>
          <p:nvPr/>
        </p:nvSpPr>
        <p:spPr>
          <a:xfrm>
            <a:off x="7261121" y="59719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3AEC001-0C74-ABDB-9DDB-4226D47EE82F}"/>
              </a:ext>
            </a:extLst>
          </p:cNvPr>
          <p:cNvSpPr/>
          <p:nvPr/>
        </p:nvSpPr>
        <p:spPr>
          <a:xfrm>
            <a:off x="8127424" y="59877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575013" y="23847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9C2DFE0-AF5A-5233-0BE7-D73290867F0A}"/>
              </a:ext>
            </a:extLst>
          </p:cNvPr>
          <p:cNvGrpSpPr/>
          <p:nvPr/>
        </p:nvGrpSpPr>
        <p:grpSpPr>
          <a:xfrm>
            <a:off x="4608573" y="23847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2E8420D-DDBE-AA8D-5703-85C336B18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F1452757-C7B0-C420-195D-15C24080C99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30B4DB3B-6091-3121-098E-C8E6950FCB8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4667890" y="3790366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(3)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4700548" y="430955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(3)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8D36C-3F5A-DBD9-A89F-8FEBE27756C1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97F635-9C4E-B4E6-5BAB-71FDC993CF2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FD80FEA3-40FF-55FB-5F0A-0AD9394FFC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2CEA88A1-AD49-0BBE-CFF6-12E42C8D1FD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عامة(5)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625771" y="290056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1489266" y="432202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عامة(4)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0CA7D5-4525-A3F0-A967-59BE1BEDF5DB}"/>
              </a:ext>
            </a:extLst>
          </p:cNvPr>
          <p:cNvSpPr txBox="1"/>
          <p:nvPr/>
        </p:nvSpPr>
        <p:spPr>
          <a:xfrm>
            <a:off x="4743682" y="289434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r>
              <a:rPr lang="f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عامة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7D0C3E-583E-2D01-F37A-600F5BB36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134" y="2528234"/>
            <a:ext cx="3070958" cy="39005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240F0E-019A-A310-0009-11D42EB98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639" y="2528235"/>
            <a:ext cx="3070958" cy="390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3"/>
            <a:ext cx="5937275" cy="119712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534564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الطرح بمبادلة وبدونها.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جداول الضرب وحساب جداءات على السطر.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FC587E-4CFF-F2E4-3BD0-F668615994E8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144228" y="91591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146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4EB19EF6-0A41-2AAE-B9FB-7F1914F91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979" y="2421611"/>
            <a:ext cx="2589602" cy="35918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F6DDEB6-3AA5-F2F3-F2B3-051876CD6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556" y="2421611"/>
            <a:ext cx="2589602" cy="35918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686AE1-631D-F6AB-7A30-16B9C5357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34" y="2421611"/>
            <a:ext cx="2589602" cy="35918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759111-06D0-E43A-AB33-EFBC3F13274B}"/>
              </a:ext>
            </a:extLst>
          </p:cNvPr>
          <p:cNvSpPr/>
          <p:nvPr/>
        </p:nvSpPr>
        <p:spPr>
          <a:xfrm>
            <a:off x="6186196" y="4581331"/>
            <a:ext cx="2080726" cy="9890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6AE2C0-8C03-850B-5F81-6B167783EEF4}"/>
              </a:ext>
            </a:extLst>
          </p:cNvPr>
          <p:cNvSpPr/>
          <p:nvPr/>
        </p:nvSpPr>
        <p:spPr>
          <a:xfrm>
            <a:off x="3464762" y="3847319"/>
            <a:ext cx="2080726" cy="7418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8F5BA7-EA77-355A-726C-5A79FACDDC50}"/>
              </a:ext>
            </a:extLst>
          </p:cNvPr>
          <p:cNvSpPr/>
          <p:nvPr/>
        </p:nvSpPr>
        <p:spPr>
          <a:xfrm>
            <a:off x="696681" y="4214324"/>
            <a:ext cx="2149155" cy="8055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35E7-95F9-3847-A1A1-D4309B39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D1A5F51F-9ECF-6ED0-04D0-D06B90912128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A596E-18BD-FBA4-CAF3-BB39A5484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1ADBC9A-BB32-DB0F-4CE1-2E48F31B49F5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62C172-E620-2D0A-05D5-B5BB01695A30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11A4051-D00C-B1FC-6D07-F7C1F7B3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6AE00DD-27B8-6AD7-B370-F4C48F3AB58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4EAAEBD-9E70-0313-B783-AB7CCC45DE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65A82D9-D097-C47F-50D8-11D2845FF8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10D9665-7225-5323-84C6-D128D89F06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E9BB0B9-97E3-531F-769B-DC2420FDA8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2E63A4C-D6BF-0008-9A8F-1BE9CB7982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357D5CD-F408-C5C7-259E-73ACBB6452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18CF1F-4839-3A0B-C517-9CBD75EF58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981CF7-03F2-BD51-4525-4DE4595FE6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952D2B-D079-6837-D4BE-9FDD948CF4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8EF1B38-4D7C-E74E-8610-64D0B5AE33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996" y="2048456"/>
            <a:ext cx="6870023" cy="343289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10BCF4C-6E9C-8350-9666-61F75E477339}"/>
              </a:ext>
            </a:extLst>
          </p:cNvPr>
          <p:cNvSpPr txBox="1"/>
          <p:nvPr/>
        </p:nvSpPr>
        <p:spPr>
          <a:xfrm>
            <a:off x="6764692" y="3582954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963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B977F5C-8D4D-8EC0-FAF8-DFEFC99FC8EB}"/>
              </a:ext>
            </a:extLst>
          </p:cNvPr>
          <p:cNvSpPr txBox="1"/>
          <p:nvPr/>
        </p:nvSpPr>
        <p:spPr>
          <a:xfrm>
            <a:off x="6786462" y="4117909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505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04B8EA-A26C-074D-3638-A4BF366F7C46}"/>
              </a:ext>
            </a:extLst>
          </p:cNvPr>
          <p:cNvSpPr txBox="1"/>
          <p:nvPr/>
        </p:nvSpPr>
        <p:spPr>
          <a:xfrm>
            <a:off x="5844073" y="4173891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BC4061F-CD6D-8C8C-EAB0-4B97858737BE}"/>
              </a:ext>
            </a:extLst>
          </p:cNvPr>
          <p:cNvSpPr txBox="1"/>
          <p:nvPr/>
        </p:nvSpPr>
        <p:spPr>
          <a:xfrm>
            <a:off x="4998096" y="4167669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84D1D6B-7C10-F61A-EF91-7B3B76FEE9DD}"/>
              </a:ext>
            </a:extLst>
          </p:cNvPr>
          <p:cNvSpPr txBox="1"/>
          <p:nvPr/>
        </p:nvSpPr>
        <p:spPr>
          <a:xfrm>
            <a:off x="4102356" y="4167670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379838-C3C2-9EC5-D6A5-7C7EFDC4C997}"/>
              </a:ext>
            </a:extLst>
          </p:cNvPr>
          <p:cNvSpPr txBox="1"/>
          <p:nvPr/>
        </p:nvSpPr>
        <p:spPr>
          <a:xfrm>
            <a:off x="5837852" y="4652860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3ADF8FE-95D3-2E2C-AD08-5A1A432BB654}"/>
              </a:ext>
            </a:extLst>
          </p:cNvPr>
          <p:cNvSpPr txBox="1"/>
          <p:nvPr/>
        </p:nvSpPr>
        <p:spPr>
          <a:xfrm>
            <a:off x="4991875" y="4646638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AAEFB11-C955-B1C5-B47C-2CD08CBEEE8B}"/>
              </a:ext>
            </a:extLst>
          </p:cNvPr>
          <p:cNvSpPr txBox="1"/>
          <p:nvPr/>
        </p:nvSpPr>
        <p:spPr>
          <a:xfrm>
            <a:off x="4096135" y="4646639"/>
            <a:ext cx="26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A98793-E9C0-277E-8D45-644B0855D117}"/>
              </a:ext>
            </a:extLst>
          </p:cNvPr>
          <p:cNvSpPr txBox="1"/>
          <p:nvPr/>
        </p:nvSpPr>
        <p:spPr>
          <a:xfrm>
            <a:off x="1606582" y="3564847"/>
            <a:ext cx="632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71CE054-8852-B4F2-E921-60A70472B21D}"/>
              </a:ext>
            </a:extLst>
          </p:cNvPr>
          <p:cNvSpPr txBox="1"/>
          <p:nvPr/>
        </p:nvSpPr>
        <p:spPr>
          <a:xfrm>
            <a:off x="2206856" y="3577287"/>
            <a:ext cx="480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7DEA45-C698-60F7-7ED8-D2C902E41AEC}"/>
              </a:ext>
            </a:extLst>
          </p:cNvPr>
          <p:cNvSpPr txBox="1"/>
          <p:nvPr/>
        </p:nvSpPr>
        <p:spPr>
          <a:xfrm>
            <a:off x="2682712" y="3577288"/>
            <a:ext cx="34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7F4551A-6C41-6785-6A7B-2856335D0A46}"/>
              </a:ext>
            </a:extLst>
          </p:cNvPr>
          <p:cNvSpPr txBox="1"/>
          <p:nvPr/>
        </p:nvSpPr>
        <p:spPr>
          <a:xfrm>
            <a:off x="1609689" y="4631651"/>
            <a:ext cx="632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A29359-0504-8835-FA59-F43023DDF3B4}"/>
              </a:ext>
            </a:extLst>
          </p:cNvPr>
          <p:cNvSpPr txBox="1"/>
          <p:nvPr/>
        </p:nvSpPr>
        <p:spPr>
          <a:xfrm>
            <a:off x="2172639" y="4644091"/>
            <a:ext cx="480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885D69-2914-3159-D774-18CDB336E6FF}"/>
              </a:ext>
            </a:extLst>
          </p:cNvPr>
          <p:cNvSpPr txBox="1"/>
          <p:nvPr/>
        </p:nvSpPr>
        <p:spPr>
          <a:xfrm>
            <a:off x="2685819" y="4644092"/>
            <a:ext cx="34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C6EF-48C7-A5F4-94D5-8A91CFB8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68B0969-9C64-AD3C-BE29-B83E378FAF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455725"/>
            <a:ext cx="6870023" cy="2618355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AA332C-0B9F-9506-7CBC-533986EA6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825A8B1-B23A-7F46-6BB3-B67894B3B7A0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CC9F1-88A4-400A-109A-F92C56D08656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F4DEC73-755E-CA2C-DC18-4EE58E7D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866661E-C64A-155D-B534-B444A6A0B06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1105F70-DB77-D97E-3297-A9CF9BAD6F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92EE0B2-A664-AB76-D1F9-714EA4F1CA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7E8661-9F0C-EDA4-58AB-C3906F0BA4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3C6063F-8CF9-7F6A-6A4E-28E62A2BFBB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F484AAE-5D48-65BD-20FA-E851EE16B33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D9F576-5429-0E1C-FEE1-E63DB7F3B2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3BBA0DC-462B-8601-3885-4B92A533F45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5D956C0-F52B-687C-989D-A831DDF5AE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F1A7ED7-2854-3602-F56D-282269014B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37A74C5-DE14-0B62-5214-3240143470F5}"/>
              </a:ext>
            </a:extLst>
          </p:cNvPr>
          <p:cNvSpPr txBox="1"/>
          <p:nvPr/>
        </p:nvSpPr>
        <p:spPr>
          <a:xfrm>
            <a:off x="6786462" y="4117909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6   4  2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D3BBF76-EB4B-0893-4448-C674CD9C69C3}"/>
              </a:ext>
            </a:extLst>
          </p:cNvPr>
          <p:cNvSpPr txBox="1"/>
          <p:nvPr/>
        </p:nvSpPr>
        <p:spPr>
          <a:xfrm>
            <a:off x="7080239" y="2830290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723B256-32A4-6981-00F4-820143FFF1D4}"/>
              </a:ext>
            </a:extLst>
          </p:cNvPr>
          <p:cNvSpPr/>
          <p:nvPr/>
        </p:nvSpPr>
        <p:spPr>
          <a:xfrm>
            <a:off x="7141315" y="2918274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F3F5514-4B20-0DCD-3673-1EADACC10B11}"/>
              </a:ext>
            </a:extLst>
          </p:cNvPr>
          <p:cNvSpPr txBox="1"/>
          <p:nvPr/>
        </p:nvSpPr>
        <p:spPr>
          <a:xfrm>
            <a:off x="6812758" y="2833398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CFC7466C-F55C-66A5-AE61-8C145A6A3B8A}"/>
              </a:ext>
            </a:extLst>
          </p:cNvPr>
          <p:cNvSpPr/>
          <p:nvPr/>
        </p:nvSpPr>
        <p:spPr>
          <a:xfrm>
            <a:off x="6873834" y="2921382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9D9349B-773D-1184-142A-83A0F2CC393F}"/>
              </a:ext>
            </a:extLst>
          </p:cNvPr>
          <p:cNvSpPr txBox="1"/>
          <p:nvPr/>
        </p:nvSpPr>
        <p:spPr>
          <a:xfrm>
            <a:off x="5082069" y="4111687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9   0  9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7ED213B-39D6-E5C5-1060-DC541C6CF29D}"/>
              </a:ext>
            </a:extLst>
          </p:cNvPr>
          <p:cNvSpPr txBox="1"/>
          <p:nvPr/>
        </p:nvSpPr>
        <p:spPr>
          <a:xfrm>
            <a:off x="5108365" y="2827176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64F3EC04-0093-60F7-5883-47AE0D0468F1}"/>
              </a:ext>
            </a:extLst>
          </p:cNvPr>
          <p:cNvSpPr/>
          <p:nvPr/>
        </p:nvSpPr>
        <p:spPr>
          <a:xfrm>
            <a:off x="5169441" y="2915160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F741F9B-BBB6-DC81-70E1-4B7BA4EE59DC}"/>
              </a:ext>
            </a:extLst>
          </p:cNvPr>
          <p:cNvSpPr txBox="1"/>
          <p:nvPr/>
        </p:nvSpPr>
        <p:spPr>
          <a:xfrm>
            <a:off x="3411892" y="4121018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2  4   2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2CFE752-5304-2BF4-7C15-322FD133073C}"/>
              </a:ext>
            </a:extLst>
          </p:cNvPr>
          <p:cNvSpPr txBox="1"/>
          <p:nvPr/>
        </p:nvSpPr>
        <p:spPr>
          <a:xfrm>
            <a:off x="3705669" y="2833399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DC39A54-4CBF-51B1-CF0E-B7988DE86C24}"/>
              </a:ext>
            </a:extLst>
          </p:cNvPr>
          <p:cNvSpPr/>
          <p:nvPr/>
        </p:nvSpPr>
        <p:spPr>
          <a:xfrm>
            <a:off x="3766745" y="2921383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E64CF32-22C6-4D7D-F9D6-6F5D2E9F3773}"/>
              </a:ext>
            </a:extLst>
          </p:cNvPr>
          <p:cNvSpPr txBox="1"/>
          <p:nvPr/>
        </p:nvSpPr>
        <p:spPr>
          <a:xfrm>
            <a:off x="3438188" y="2836507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9195AA36-D518-DC7D-47D5-269A4A4B86CA}"/>
              </a:ext>
            </a:extLst>
          </p:cNvPr>
          <p:cNvSpPr/>
          <p:nvPr/>
        </p:nvSpPr>
        <p:spPr>
          <a:xfrm>
            <a:off x="3499264" y="2924491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91EB0F6-F75E-1C83-64BE-194FB2AD8A2E}"/>
              </a:ext>
            </a:extLst>
          </p:cNvPr>
          <p:cNvSpPr txBox="1"/>
          <p:nvPr/>
        </p:nvSpPr>
        <p:spPr>
          <a:xfrm>
            <a:off x="1769707" y="4111688"/>
            <a:ext cx="974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1  9   0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6A85213-16AB-E29A-13F9-26360DACDE6A}"/>
              </a:ext>
            </a:extLst>
          </p:cNvPr>
          <p:cNvSpPr txBox="1"/>
          <p:nvPr/>
        </p:nvSpPr>
        <p:spPr>
          <a:xfrm>
            <a:off x="2016829" y="2824069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78D4A91E-4A03-077A-1054-FCFA749CC4EE}"/>
              </a:ext>
            </a:extLst>
          </p:cNvPr>
          <p:cNvSpPr/>
          <p:nvPr/>
        </p:nvSpPr>
        <p:spPr>
          <a:xfrm>
            <a:off x="2077905" y="2912053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25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D695F-A431-2FF4-38DF-0FAE1445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BF18060A-F727-692F-17BE-24DE48B755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CA1765-0E53-DBF2-C154-2AA06D7B1A34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6FA0EB83-3777-0898-6704-318CE29DEF3E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F776A18-F014-7C18-CCE5-784036873E00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F3EC94-2928-D835-C057-FDFB3432F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4C0C7E6-7ACB-B9C6-7276-B96D29E2FE29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BFB6B-EDA9-B5AB-DBE2-F9D9F783733C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9993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FD0A-FF53-4077-2501-9C820365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0C4A3EF-8C53-E3E0-9A8E-6350D69E8621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0187FB-75A1-CC23-BFFE-8C4A5D453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EE79EF1-D162-996D-2A23-9FB89689E7A2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762AEC-4606-F062-0C1F-713F707E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24C7CA-6A1E-8A0D-B358-78150BC12F4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B0F80B2-6BF2-A532-2041-D9833EBF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F272E5A-ED43-F12F-9025-5FF58FEED43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0B9BFF5-2BE5-D980-8BF8-ADB4E34A25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F51C4DB-5D41-6143-E4D8-CA9E3E1A6E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D239230-0483-9226-8052-D9818860AE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CD6B5D8E-881B-57B0-E311-EDC99CA367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5BB2F4-5C50-198B-73E2-C321148870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72E0318-40ED-BDAD-C3BA-444D72D376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8D60770-66E7-17BC-BD42-585A16E0EC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F3734A5-259B-CCCC-9D60-CB1BC7AA0EA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3F432DB-D4EF-2927-914C-2B5DF489E4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1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F61DA6E-CF1F-570B-7BA8-16D3D8AD95E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A709632-E822-C675-B3BD-1BAE11C2D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1A5123B-2569-678F-78AE-75CB245D850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3DBBA1E-1B17-5223-777B-C0344842B318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711FE55-52D2-F86D-FF00-7CC5B6F6F2C2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75CBD5E-4290-C0BD-D634-9A23C39CE310}"/>
                </a:ext>
              </a:extLst>
            </p:cNvPr>
            <p:cNvSpPr txBox="1"/>
            <p:nvPr/>
          </p:nvSpPr>
          <p:spPr>
            <a:xfrm>
              <a:off x="2160675" y="2689451"/>
              <a:ext cx="15087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4 x 9 = …</a:t>
              </a:r>
              <a:endParaRPr lang="fr-FR" sz="2400" dirty="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97629B2-BEBB-D467-2035-FFF072C9993D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552E49A-4A25-4CDD-3DE8-A5FCC07EB2D7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E782326-648F-F13F-64F1-9FDC713965D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5AC5DE1-2F1D-CAB2-F651-F8FDADB2696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39" name="Image 38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CA52E495-B558-CBF8-B2A1-30F3BB069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4314C5A-7638-7CF4-2E32-83ECFEFA5B5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E92A831-DE2B-09DC-5A0A-BEF9E9D1D52D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055E139-B7C4-3C8F-0C55-E363C28BC4E6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0041E48-0F9F-078C-43CA-F0E5D98350B0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C5CCAD0-3AD1-8CAB-52EA-9D98600BFEFC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1408C81-274A-DE93-76E0-E8B318B41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07DF8A-CB15-A7E9-956A-9F6D32B29123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BF9D80-8C6D-A5F8-D5F8-DD018870D211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31BD081-C4C3-8275-232F-2C9A325167DB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60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A324AD-D905-F404-1547-B584DF0A179B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40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8D7743E-9A7B-F6D3-82C3-B6324955D2A4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F5CCAA2-CE12-2B24-3F06-ADECB1CC3220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7CEE72-2753-747A-E10F-005E4384740A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70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2D6010-9B73-62E5-A9D4-655E78229366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60 = </a:t>
            </a:r>
            <a:r>
              <a:rPr lang="fr-MA" sz="2000" dirty="0"/>
              <a:t>…..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613B65-C96C-5A87-1721-FDD4F7B85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2DD913-FE55-53AB-35FB-B9306D5AA9B1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3A2C7D1-2F48-BB28-F58E-0DD8DB725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65A3B9A-60C8-5D04-7570-01487C9A43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471F43-DEE6-2DF0-021C-FA4AAFB1E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E9E3B3-A9E0-6091-49BD-71CB4F79238C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894A0-03D0-A0B2-0CEE-6CE967115D90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 = </a:t>
            </a:r>
            <a:r>
              <a:rPr lang="fr-MA" sz="2000" dirty="0"/>
              <a:t>…..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012A93-554E-0139-3723-5F04F25AA539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60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50C576-28A2-A2FC-0A38-C740E5F9D03F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40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4FAE5F-9B7D-28D6-DDC5-0877F7D4CFA6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DDACDE-8A0F-8E81-A0E4-7411AD6EAB60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373F95-D83C-0808-E752-3D8919032374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70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36C89C-0AFB-3F5C-B8FE-4EF0C7882C17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60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35DCC8C7-D8AD-2CD6-3597-0FC42C16F10A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0A35060-141E-0744-F8B9-E929A7B17A06}"/>
              </a:ext>
            </a:extLst>
          </p:cNvPr>
          <p:cNvSpPr txBox="1"/>
          <p:nvPr/>
        </p:nvSpPr>
        <p:spPr>
          <a:xfrm>
            <a:off x="1736091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F4E9CA3-27E5-A4E3-465F-CBA0A02C667A}"/>
              </a:ext>
            </a:extLst>
          </p:cNvPr>
          <p:cNvSpPr txBox="1"/>
          <p:nvPr/>
        </p:nvSpPr>
        <p:spPr>
          <a:xfrm>
            <a:off x="3758266" y="2595239"/>
            <a:ext cx="877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1C6E0A-3C05-A9A6-DC05-7479FFDCF32D}"/>
              </a:ext>
            </a:extLst>
          </p:cNvPr>
          <p:cNvSpPr txBox="1"/>
          <p:nvPr/>
        </p:nvSpPr>
        <p:spPr>
          <a:xfrm>
            <a:off x="3748379" y="385416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C1CCB08-E034-B21A-E503-83A284AED5D9}"/>
              </a:ext>
            </a:extLst>
          </p:cNvPr>
          <p:cNvSpPr txBox="1"/>
          <p:nvPr/>
        </p:nvSpPr>
        <p:spPr>
          <a:xfrm>
            <a:off x="5738567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4D2B28D-80A6-FF76-14FC-50104A17682F}"/>
              </a:ext>
            </a:extLst>
          </p:cNvPr>
          <p:cNvSpPr txBox="1"/>
          <p:nvPr/>
        </p:nvSpPr>
        <p:spPr>
          <a:xfrm>
            <a:off x="5705884" y="3861543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EDADA6F-6227-68B1-67D1-18266CC86D99}"/>
              </a:ext>
            </a:extLst>
          </p:cNvPr>
          <p:cNvSpPr txBox="1"/>
          <p:nvPr/>
        </p:nvSpPr>
        <p:spPr>
          <a:xfrm>
            <a:off x="7763802" y="2604570"/>
            <a:ext cx="718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280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3E37623-33EF-A7BD-CE6E-7E95DBCA8D2E}"/>
              </a:ext>
            </a:extLst>
          </p:cNvPr>
          <p:cNvSpPr txBox="1"/>
          <p:nvPr/>
        </p:nvSpPr>
        <p:spPr>
          <a:xfrm>
            <a:off x="7762691" y="385469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320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الطرح بمبادلة أو بدونها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627 - 34</a:t>
            </a: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وضع وإنجاز عمليات الطرح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FB90BE-44BE-7C0C-47C1-9005C4EE1119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627 - 34</a:t>
            </a:r>
          </a:p>
        </p:txBody>
      </p:sp>
    </p:spTree>
    <p:extLst>
      <p:ext uri="{BB962C8B-B14F-4D97-AF65-F5344CB8AC3E}">
        <p14:creationId xmlns:p14="http://schemas.microsoft.com/office/powerpoint/2010/main" val="4339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C6EEED-BC91-F2D1-A36C-516CF7CBA435}"/>
              </a:ext>
            </a:extLst>
          </p:cNvPr>
          <p:cNvSpPr txBox="1"/>
          <p:nvPr/>
        </p:nvSpPr>
        <p:spPr>
          <a:xfrm>
            <a:off x="3019301" y="2821355"/>
            <a:ext cx="3096063" cy="286035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6 2 7</a:t>
            </a:r>
          </a:p>
          <a:p>
            <a:pPr algn="ctr"/>
            <a:r>
              <a:rPr lang="fr-MA" sz="5400" b="1" dirty="0">
                <a:solidFill>
                  <a:schemeClr val="accent1"/>
                </a:solidFill>
              </a:rPr>
              <a:t>   3 4</a:t>
            </a:r>
          </a:p>
          <a:p>
            <a:pPr algn="ctr"/>
            <a:r>
              <a:rPr lang="fr-MA" sz="5400" b="1" dirty="0">
                <a:solidFill>
                  <a:schemeClr val="accent1"/>
                </a:solidFill>
              </a:rPr>
              <a:t>5 9 3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D92D36-C65C-0333-7FEC-8E556AD189F8}"/>
              </a:ext>
            </a:extLst>
          </p:cNvPr>
          <p:cNvSpPr txBox="1"/>
          <p:nvPr/>
        </p:nvSpPr>
        <p:spPr>
          <a:xfrm>
            <a:off x="3539896" y="3331022"/>
            <a:ext cx="453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/>
              <a:t>_</a:t>
            </a:r>
            <a:endParaRPr lang="fr-MA" sz="24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95276E2-E20E-272A-D981-0AA52BBD5D9E}"/>
              </a:ext>
            </a:extLst>
          </p:cNvPr>
          <p:cNvCxnSpPr/>
          <p:nvPr/>
        </p:nvCxnSpPr>
        <p:spPr>
          <a:xfrm>
            <a:off x="3666931" y="4674636"/>
            <a:ext cx="19127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EF45DF8-EC01-A835-2230-54B369F2463D}"/>
              </a:ext>
            </a:extLst>
          </p:cNvPr>
          <p:cNvSpPr txBox="1"/>
          <p:nvPr/>
        </p:nvSpPr>
        <p:spPr>
          <a:xfrm>
            <a:off x="4186817" y="2587684"/>
            <a:ext cx="681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12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4EC3BA5-AC30-E36F-D4B2-71738DD3199A}"/>
              </a:ext>
            </a:extLst>
          </p:cNvPr>
          <p:cNvSpPr txBox="1"/>
          <p:nvPr/>
        </p:nvSpPr>
        <p:spPr>
          <a:xfrm>
            <a:off x="3826030" y="2581463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5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B5B4F3C-5755-E543-B32E-373C28B0BFDF}"/>
              </a:ext>
            </a:extLst>
          </p:cNvPr>
          <p:cNvCxnSpPr/>
          <p:nvPr/>
        </p:nvCxnSpPr>
        <p:spPr>
          <a:xfrm>
            <a:off x="3891347" y="3219064"/>
            <a:ext cx="316759" cy="4665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DE75FCD-D19A-5431-29FD-8637A5869017}"/>
              </a:ext>
            </a:extLst>
          </p:cNvPr>
          <p:cNvCxnSpPr/>
          <p:nvPr/>
        </p:nvCxnSpPr>
        <p:spPr>
          <a:xfrm>
            <a:off x="4416969" y="3203510"/>
            <a:ext cx="316759" cy="4665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B2295B6-6297-A3BC-9323-1FA9849DE263}"/>
              </a:ext>
            </a:extLst>
          </p:cNvPr>
          <p:cNvSpPr/>
          <p:nvPr/>
        </p:nvSpPr>
        <p:spPr>
          <a:xfrm>
            <a:off x="3891347" y="2696545"/>
            <a:ext cx="316759" cy="40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E7D6C8-59A8-1C0F-BD33-BABABE6E3F16}"/>
              </a:ext>
            </a:extLst>
          </p:cNvPr>
          <p:cNvSpPr/>
          <p:nvPr/>
        </p:nvSpPr>
        <p:spPr>
          <a:xfrm>
            <a:off x="4305002" y="2699654"/>
            <a:ext cx="494025" cy="40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928511-34E1-07D3-B7FD-A3E1929AC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53" y="1654217"/>
            <a:ext cx="4254759" cy="4670217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152 أنجزوا النشاط 2.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593913" y="3321693"/>
            <a:ext cx="3498980" cy="1175662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143E60-CE43-61E5-2F6C-A18619D4A59C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2B68B9-6A93-C179-2BD9-88463EA09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0384B4A-906A-1331-376F-2000CEF6566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8A61D5-2FFA-4931-F158-B85A5BF4CC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9039" y="2044058"/>
            <a:ext cx="6870023" cy="323641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AEDA9875-12C1-D0C6-88C4-8AA85E937C92}"/>
              </a:ext>
            </a:extLst>
          </p:cNvPr>
          <p:cNvSpPr txBox="1"/>
          <p:nvPr/>
        </p:nvSpPr>
        <p:spPr>
          <a:xfrm>
            <a:off x="1904861" y="4068144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3   6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C2CAA0-CE86-A35A-43EC-36E4B8F144B1}"/>
              </a:ext>
            </a:extLst>
          </p:cNvPr>
          <p:cNvSpPr txBox="1"/>
          <p:nvPr/>
        </p:nvSpPr>
        <p:spPr>
          <a:xfrm>
            <a:off x="3568822" y="4071254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2   1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D97B15-35C0-7BE9-944B-E40ADC05B177}"/>
              </a:ext>
            </a:extLst>
          </p:cNvPr>
          <p:cNvSpPr txBox="1"/>
          <p:nvPr/>
        </p:nvSpPr>
        <p:spPr>
          <a:xfrm>
            <a:off x="1842658" y="2780521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520741-C250-1AA4-B333-F554FB9DC56A}"/>
              </a:ext>
            </a:extLst>
          </p:cNvPr>
          <p:cNvSpPr/>
          <p:nvPr/>
        </p:nvSpPr>
        <p:spPr>
          <a:xfrm>
            <a:off x="1903734" y="2868505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1F15E5C-79B8-3F5D-8D9E-2A95CDBCD8B1}"/>
              </a:ext>
            </a:extLst>
          </p:cNvPr>
          <p:cNvSpPr txBox="1"/>
          <p:nvPr/>
        </p:nvSpPr>
        <p:spPr>
          <a:xfrm>
            <a:off x="4874935" y="4065031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5   9   3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4BEB36-0C18-3966-714B-00AC8D7624CF}"/>
              </a:ext>
            </a:extLst>
          </p:cNvPr>
          <p:cNvSpPr txBox="1"/>
          <p:nvPr/>
        </p:nvSpPr>
        <p:spPr>
          <a:xfrm>
            <a:off x="6529560" y="4068143"/>
            <a:ext cx="98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5   1    9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5939BD1-3E7C-C352-F1D2-8A438FFBBDC6}"/>
              </a:ext>
            </a:extLst>
          </p:cNvPr>
          <p:cNvCxnSpPr/>
          <p:nvPr/>
        </p:nvCxnSpPr>
        <p:spPr>
          <a:xfrm>
            <a:off x="1932854" y="3152961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AD8392-FFEB-AC33-2CB9-5177423556D3}"/>
              </a:ext>
            </a:extLst>
          </p:cNvPr>
          <p:cNvCxnSpPr/>
          <p:nvPr/>
        </p:nvCxnSpPr>
        <p:spPr>
          <a:xfrm>
            <a:off x="2206554" y="3137409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B511ADE4-9734-2FF7-6C80-E2C9F5346EEE}"/>
              </a:ext>
            </a:extLst>
          </p:cNvPr>
          <p:cNvSpPr txBox="1"/>
          <p:nvPr/>
        </p:nvSpPr>
        <p:spPr>
          <a:xfrm>
            <a:off x="2079032" y="2783632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58B23-01F0-F81C-C2AF-757D38B74A43}"/>
              </a:ext>
            </a:extLst>
          </p:cNvPr>
          <p:cNvSpPr/>
          <p:nvPr/>
        </p:nvSpPr>
        <p:spPr>
          <a:xfrm>
            <a:off x="2168101" y="2880945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77DE24-2F01-B33D-B810-4022537B20BE}"/>
              </a:ext>
            </a:extLst>
          </p:cNvPr>
          <p:cNvSpPr txBox="1"/>
          <p:nvPr/>
        </p:nvSpPr>
        <p:spPr>
          <a:xfrm>
            <a:off x="3487957" y="2746309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D39548-FF84-A1B3-DF10-A1FC4BEBE1C9}"/>
              </a:ext>
            </a:extLst>
          </p:cNvPr>
          <p:cNvSpPr/>
          <p:nvPr/>
        </p:nvSpPr>
        <p:spPr>
          <a:xfrm>
            <a:off x="3549033" y="2834293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7264C67-2A63-139A-296D-305D298053AB}"/>
              </a:ext>
            </a:extLst>
          </p:cNvPr>
          <p:cNvCxnSpPr/>
          <p:nvPr/>
        </p:nvCxnSpPr>
        <p:spPr>
          <a:xfrm>
            <a:off x="3578153" y="3118749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B382541-BA98-D72E-66EC-3C1484B02991}"/>
              </a:ext>
            </a:extLst>
          </p:cNvPr>
          <p:cNvCxnSpPr/>
          <p:nvPr/>
        </p:nvCxnSpPr>
        <p:spPr>
          <a:xfrm>
            <a:off x="3851853" y="3103197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CCC3F656-BD2F-0D4B-A62E-034F44661774}"/>
              </a:ext>
            </a:extLst>
          </p:cNvPr>
          <p:cNvSpPr txBox="1"/>
          <p:nvPr/>
        </p:nvSpPr>
        <p:spPr>
          <a:xfrm>
            <a:off x="3724331" y="2749420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1FD23A-E3C2-02E7-5679-6101CC841CA0}"/>
              </a:ext>
            </a:extLst>
          </p:cNvPr>
          <p:cNvSpPr/>
          <p:nvPr/>
        </p:nvSpPr>
        <p:spPr>
          <a:xfrm>
            <a:off x="3813400" y="2846733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80E4039-DF8C-9E15-7FD7-3464E1830A5F}"/>
              </a:ext>
            </a:extLst>
          </p:cNvPr>
          <p:cNvSpPr txBox="1"/>
          <p:nvPr/>
        </p:nvSpPr>
        <p:spPr>
          <a:xfrm>
            <a:off x="4859558" y="2736975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770FB6-9CA7-FA33-CF84-C78DCFFC7D02}"/>
              </a:ext>
            </a:extLst>
          </p:cNvPr>
          <p:cNvSpPr/>
          <p:nvPr/>
        </p:nvSpPr>
        <p:spPr>
          <a:xfrm>
            <a:off x="4920634" y="2824959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B13A2EE-2213-6C04-4CD0-3309576C2F90}"/>
              </a:ext>
            </a:extLst>
          </p:cNvPr>
          <p:cNvCxnSpPr/>
          <p:nvPr/>
        </p:nvCxnSpPr>
        <p:spPr>
          <a:xfrm>
            <a:off x="4949754" y="3109415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79DECFA-9380-64D8-B14E-B39BB4EB87DE}"/>
              </a:ext>
            </a:extLst>
          </p:cNvPr>
          <p:cNvCxnSpPr/>
          <p:nvPr/>
        </p:nvCxnSpPr>
        <p:spPr>
          <a:xfrm>
            <a:off x="5223454" y="3093863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6A18A731-929D-782B-5F21-1D359A5EBC2C}"/>
              </a:ext>
            </a:extLst>
          </p:cNvPr>
          <p:cNvSpPr txBox="1"/>
          <p:nvPr/>
        </p:nvSpPr>
        <p:spPr>
          <a:xfrm>
            <a:off x="5095932" y="2740086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EC70C9A-1F34-0584-E4E7-A6B3074B8FAE}"/>
              </a:ext>
            </a:extLst>
          </p:cNvPr>
          <p:cNvSpPr/>
          <p:nvPr/>
        </p:nvSpPr>
        <p:spPr>
          <a:xfrm>
            <a:off x="5185001" y="2837399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55F2E06-D0AB-E1C3-AB76-B533C09B85EE}"/>
              </a:ext>
            </a:extLst>
          </p:cNvPr>
          <p:cNvSpPr txBox="1"/>
          <p:nvPr/>
        </p:nvSpPr>
        <p:spPr>
          <a:xfrm>
            <a:off x="6790989" y="2764969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84ECFB6-F902-34CC-078E-1DAD29FD2A48}"/>
              </a:ext>
            </a:extLst>
          </p:cNvPr>
          <p:cNvSpPr/>
          <p:nvPr/>
        </p:nvSpPr>
        <p:spPr>
          <a:xfrm>
            <a:off x="6852065" y="2852953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83E8E7A8-15A6-93FF-6B87-AD8D747DCED8}"/>
              </a:ext>
            </a:extLst>
          </p:cNvPr>
          <p:cNvCxnSpPr/>
          <p:nvPr/>
        </p:nvCxnSpPr>
        <p:spPr>
          <a:xfrm>
            <a:off x="6881185" y="3137409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40420BD-784C-D269-823F-DE43F9A10BF3}"/>
              </a:ext>
            </a:extLst>
          </p:cNvPr>
          <p:cNvCxnSpPr/>
          <p:nvPr/>
        </p:nvCxnSpPr>
        <p:spPr>
          <a:xfrm>
            <a:off x="7154885" y="3121857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F5B7C5E2-0997-231D-4B13-D0103F6A6897}"/>
              </a:ext>
            </a:extLst>
          </p:cNvPr>
          <p:cNvSpPr txBox="1"/>
          <p:nvPr/>
        </p:nvSpPr>
        <p:spPr>
          <a:xfrm>
            <a:off x="7027363" y="2768080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6C40F0E-E17E-79B3-D700-0C6FAB681786}"/>
              </a:ext>
            </a:extLst>
          </p:cNvPr>
          <p:cNvSpPr/>
          <p:nvPr/>
        </p:nvSpPr>
        <p:spPr>
          <a:xfrm>
            <a:off x="7116432" y="2865393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5A8A-906D-7EAB-DBB9-9B4B88705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47B806-35B3-D695-8F82-15C5F22AB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53" y="1654217"/>
            <a:ext cx="4254759" cy="4670217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699BF8-6281-8FAE-62DE-63100F8F8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D4A05DE-2C3D-0298-CA9E-93AC3246F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DE65CC1-0F75-CF7A-419A-87581441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25FB78-0580-D682-6DDA-09AC01B9AA8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ECA31E6-0031-71F8-EC52-1686B51C01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6B5B17C-9529-8385-7C34-2C89C23D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E8FE8F1-AB10-C256-21DB-E27D774F86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33CC147-82E9-FD5B-5DCF-EEDB9415F0D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447436-2019-1801-11AB-9735BABC86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BCF078-C916-5E2A-28CB-52EA7991EE1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A618342-EB8C-D040-1839-E244FFE3049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0A14703-EC48-A2D8-56BE-D5952F701F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52D6338-92D1-FCB6-3AA3-1E5B799012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E8A02BE-AE57-941B-1323-281DCD21A5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32E56FA-4EB2-E847-F08B-D77DAA8D7F09}"/>
              </a:ext>
            </a:extLst>
          </p:cNvPr>
          <p:cNvSpPr/>
          <p:nvPr/>
        </p:nvSpPr>
        <p:spPr>
          <a:xfrm>
            <a:off x="2593913" y="4674633"/>
            <a:ext cx="3498980" cy="1380934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CD96BF-E151-634C-FC2D-BC05A1C8EFC3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B2203D-3609-02A3-EA40-0811C992E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1D5D322-988A-DF35-7601-087C2AFE023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45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D4C6F-FF2C-1098-D569-C203D289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BB1A25-3486-2164-23B0-762E8689E2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017057"/>
            <a:ext cx="6870023" cy="353301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69CF98-7BD3-3EC0-31CC-8DE5CFD82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CF1005-AB9D-AEB2-6F48-4B4EDD9B34E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9D488C-A1E9-1D8F-80BF-A37771F5332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BD28345-6B7F-B7B1-C145-B8D49D79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CC598A-1A22-B37B-B544-E94B886B8BE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4F8D87-7D07-42E8-38F2-152E35D26F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FCC58EC-C34B-B4DD-66B0-AA00B58DCF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9D7B962-09E8-C553-2684-25330DA27C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7346F69-02DC-C498-C90C-A2E7F75B0E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357993-1C6D-2E20-A81C-C5ED2928936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DD428F3-77F8-3877-19F7-3D583407B54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60A4FB7-0B0A-30AC-390F-CAF64AA6FE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992C22D-ED8A-3B9C-0682-9531659638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A5ED095-4F14-2A48-C939-E4471238D65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4F3729B2-79BD-0BAE-BAD8-37FD8D7E8095}"/>
              </a:ext>
            </a:extLst>
          </p:cNvPr>
          <p:cNvSpPr txBox="1"/>
          <p:nvPr/>
        </p:nvSpPr>
        <p:spPr>
          <a:xfrm>
            <a:off x="2147457" y="3918858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5   2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F73E6AE-DDBD-DCC4-246D-B95851C41B2E}"/>
              </a:ext>
            </a:extLst>
          </p:cNvPr>
          <p:cNvSpPr txBox="1"/>
          <p:nvPr/>
        </p:nvSpPr>
        <p:spPr>
          <a:xfrm>
            <a:off x="3487957" y="3166187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72C2CB-4EC5-959A-23C6-6908BF230941}"/>
              </a:ext>
            </a:extLst>
          </p:cNvPr>
          <p:cNvSpPr/>
          <p:nvPr/>
        </p:nvSpPr>
        <p:spPr>
          <a:xfrm>
            <a:off x="3549033" y="3254171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17FA350-6C68-B592-D221-3BE39A3DDD8A}"/>
              </a:ext>
            </a:extLst>
          </p:cNvPr>
          <p:cNvCxnSpPr/>
          <p:nvPr/>
        </p:nvCxnSpPr>
        <p:spPr>
          <a:xfrm>
            <a:off x="3578153" y="3538627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8451088-3F63-73B8-C749-F963ADBA0D7C}"/>
              </a:ext>
            </a:extLst>
          </p:cNvPr>
          <p:cNvCxnSpPr/>
          <p:nvPr/>
        </p:nvCxnSpPr>
        <p:spPr>
          <a:xfrm>
            <a:off x="3851853" y="3523075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7C40EE8A-025C-78E0-6FF7-0D3CEB877146}"/>
              </a:ext>
            </a:extLst>
          </p:cNvPr>
          <p:cNvSpPr txBox="1"/>
          <p:nvPr/>
        </p:nvSpPr>
        <p:spPr>
          <a:xfrm>
            <a:off x="3724331" y="3169298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56F8F8-A8DC-B696-610C-6E358E27C089}"/>
              </a:ext>
            </a:extLst>
          </p:cNvPr>
          <p:cNvSpPr/>
          <p:nvPr/>
        </p:nvSpPr>
        <p:spPr>
          <a:xfrm>
            <a:off x="3813400" y="3266611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64ADCA-5A9E-1B6F-C78C-32E738EC8173}"/>
              </a:ext>
            </a:extLst>
          </p:cNvPr>
          <p:cNvSpPr txBox="1"/>
          <p:nvPr/>
        </p:nvSpPr>
        <p:spPr>
          <a:xfrm>
            <a:off x="1854926" y="3396335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2   6   7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C073C94-7D26-0073-C38C-478C08376667}"/>
              </a:ext>
            </a:extLst>
          </p:cNvPr>
          <p:cNvCxnSpPr/>
          <p:nvPr/>
        </p:nvCxnSpPr>
        <p:spPr>
          <a:xfrm>
            <a:off x="1780021" y="4307627"/>
            <a:ext cx="10471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7C10218-3240-1B5A-8A3D-8384FA417B95}"/>
              </a:ext>
            </a:extLst>
          </p:cNvPr>
          <p:cNvSpPr txBox="1"/>
          <p:nvPr/>
        </p:nvSpPr>
        <p:spPr>
          <a:xfrm>
            <a:off x="1839373" y="4360504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2   1   5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09B3EC-2FDC-6C09-C544-809E71B9FC9F}"/>
              </a:ext>
            </a:extLst>
          </p:cNvPr>
          <p:cNvSpPr txBox="1"/>
          <p:nvPr/>
        </p:nvSpPr>
        <p:spPr>
          <a:xfrm>
            <a:off x="1658722" y="3448427"/>
            <a:ext cx="21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/>
              <a:t>_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08F5CD8-576A-BD40-2871-E7956F31BE82}"/>
              </a:ext>
            </a:extLst>
          </p:cNvPr>
          <p:cNvSpPr txBox="1"/>
          <p:nvPr/>
        </p:nvSpPr>
        <p:spPr>
          <a:xfrm>
            <a:off x="3559487" y="3959290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6   8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9F0269A-4AD4-5D54-EF24-AA5B6F1C7071}"/>
              </a:ext>
            </a:extLst>
          </p:cNvPr>
          <p:cNvSpPr txBox="1"/>
          <p:nvPr/>
        </p:nvSpPr>
        <p:spPr>
          <a:xfrm>
            <a:off x="3266956" y="3436767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4   9   5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E4D51AB2-BA49-BFE2-732B-0E29D279E12B}"/>
              </a:ext>
            </a:extLst>
          </p:cNvPr>
          <p:cNvCxnSpPr/>
          <p:nvPr/>
        </p:nvCxnSpPr>
        <p:spPr>
          <a:xfrm>
            <a:off x="3192051" y="4348059"/>
            <a:ext cx="10471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D4AA0C34-13EE-DA9C-CB82-B0B9E3F68820}"/>
              </a:ext>
            </a:extLst>
          </p:cNvPr>
          <p:cNvSpPr txBox="1"/>
          <p:nvPr/>
        </p:nvSpPr>
        <p:spPr>
          <a:xfrm>
            <a:off x="3251403" y="4400936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4   2   7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2CDB598-4D15-DFEC-E263-7A6C3085B057}"/>
              </a:ext>
            </a:extLst>
          </p:cNvPr>
          <p:cNvSpPr txBox="1"/>
          <p:nvPr/>
        </p:nvSpPr>
        <p:spPr>
          <a:xfrm>
            <a:off x="3070752" y="3451535"/>
            <a:ext cx="21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/>
              <a:t>_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ECA6937-00AE-425A-31BD-225B9AB1AA20}"/>
              </a:ext>
            </a:extLst>
          </p:cNvPr>
          <p:cNvSpPr txBox="1"/>
          <p:nvPr/>
        </p:nvSpPr>
        <p:spPr>
          <a:xfrm>
            <a:off x="4937313" y="3169296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8D1B1C2-237E-E766-1C15-C96BC4EDB27B}"/>
              </a:ext>
            </a:extLst>
          </p:cNvPr>
          <p:cNvSpPr/>
          <p:nvPr/>
        </p:nvSpPr>
        <p:spPr>
          <a:xfrm>
            <a:off x="4998389" y="3257280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32369AD2-A34E-46E2-BD80-ED59DCD7160C}"/>
              </a:ext>
            </a:extLst>
          </p:cNvPr>
          <p:cNvCxnSpPr/>
          <p:nvPr/>
        </p:nvCxnSpPr>
        <p:spPr>
          <a:xfrm>
            <a:off x="5027509" y="3541736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E1A8F62F-3D2C-F816-DC24-42C9A315E488}"/>
              </a:ext>
            </a:extLst>
          </p:cNvPr>
          <p:cNvCxnSpPr/>
          <p:nvPr/>
        </p:nvCxnSpPr>
        <p:spPr>
          <a:xfrm>
            <a:off x="5301209" y="3526184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EBC2F923-BAC4-DFC2-0EB2-BC8F6DBB55A9}"/>
              </a:ext>
            </a:extLst>
          </p:cNvPr>
          <p:cNvSpPr txBox="1"/>
          <p:nvPr/>
        </p:nvSpPr>
        <p:spPr>
          <a:xfrm>
            <a:off x="5173687" y="3172407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99EB321-A6B9-4522-8FD3-EEE3EC5E4416}"/>
              </a:ext>
            </a:extLst>
          </p:cNvPr>
          <p:cNvSpPr/>
          <p:nvPr/>
        </p:nvSpPr>
        <p:spPr>
          <a:xfrm>
            <a:off x="5262756" y="3269720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67939DEA-B0A9-5787-3FB3-F7C9417D465A}"/>
              </a:ext>
            </a:extLst>
          </p:cNvPr>
          <p:cNvSpPr txBox="1"/>
          <p:nvPr/>
        </p:nvSpPr>
        <p:spPr>
          <a:xfrm>
            <a:off x="5017204" y="3962399"/>
            <a:ext cx="94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3   4   6 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788B56A-AFB7-0E0E-3B15-FF6E72FA32B8}"/>
              </a:ext>
            </a:extLst>
          </p:cNvPr>
          <p:cNvSpPr txBox="1"/>
          <p:nvPr/>
        </p:nvSpPr>
        <p:spPr>
          <a:xfrm>
            <a:off x="4968239" y="3439876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7   1   9</a:t>
            </a: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541D561D-37C8-7D09-F2AF-1BA9D23C7A52}"/>
              </a:ext>
            </a:extLst>
          </p:cNvPr>
          <p:cNvCxnSpPr/>
          <p:nvPr/>
        </p:nvCxnSpPr>
        <p:spPr>
          <a:xfrm>
            <a:off x="4893334" y="4351168"/>
            <a:ext cx="10471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00A062AB-6123-EF5B-930D-3D38BA46BAA8}"/>
              </a:ext>
            </a:extLst>
          </p:cNvPr>
          <p:cNvSpPr txBox="1"/>
          <p:nvPr/>
        </p:nvSpPr>
        <p:spPr>
          <a:xfrm>
            <a:off x="4952686" y="4404045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3   7   3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C116571A-19A4-FA48-B4BE-F566301587E5}"/>
              </a:ext>
            </a:extLst>
          </p:cNvPr>
          <p:cNvSpPr txBox="1"/>
          <p:nvPr/>
        </p:nvSpPr>
        <p:spPr>
          <a:xfrm>
            <a:off x="4772035" y="3454644"/>
            <a:ext cx="21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/>
              <a:t>_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7DD0088-C227-35BC-9A96-7A5354306884}"/>
              </a:ext>
            </a:extLst>
          </p:cNvPr>
          <p:cNvSpPr txBox="1"/>
          <p:nvPr/>
        </p:nvSpPr>
        <p:spPr>
          <a:xfrm>
            <a:off x="6616825" y="3178627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7DFB36-10F3-A5AD-2851-76727684A3C9}"/>
              </a:ext>
            </a:extLst>
          </p:cNvPr>
          <p:cNvSpPr/>
          <p:nvPr/>
        </p:nvSpPr>
        <p:spPr>
          <a:xfrm>
            <a:off x="6677901" y="3266611"/>
            <a:ext cx="199895" cy="1933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A423E6A4-1352-13A3-F103-E8B54AC3686E}"/>
              </a:ext>
            </a:extLst>
          </p:cNvPr>
          <p:cNvCxnSpPr/>
          <p:nvPr/>
        </p:nvCxnSpPr>
        <p:spPr>
          <a:xfrm>
            <a:off x="6707021" y="3551067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927E88A9-9CF7-2995-7EB1-4D3C9B64AA63}"/>
              </a:ext>
            </a:extLst>
          </p:cNvPr>
          <p:cNvCxnSpPr/>
          <p:nvPr/>
        </p:nvCxnSpPr>
        <p:spPr>
          <a:xfrm>
            <a:off x="6980721" y="3535515"/>
            <a:ext cx="222519" cy="1687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2368EEB0-9742-624C-623D-DDEA4B976693}"/>
              </a:ext>
            </a:extLst>
          </p:cNvPr>
          <p:cNvSpPr txBox="1"/>
          <p:nvPr/>
        </p:nvSpPr>
        <p:spPr>
          <a:xfrm>
            <a:off x="6853199" y="3181738"/>
            <a:ext cx="49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EC76ABA-1B85-52A7-45B5-F0F6B6A2253F}"/>
              </a:ext>
            </a:extLst>
          </p:cNvPr>
          <p:cNvSpPr/>
          <p:nvPr/>
        </p:nvSpPr>
        <p:spPr>
          <a:xfrm>
            <a:off x="6942268" y="3279051"/>
            <a:ext cx="266060" cy="180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64BD25F-54DC-80D1-5A41-27C4E7DBC75D}"/>
              </a:ext>
            </a:extLst>
          </p:cNvPr>
          <p:cNvSpPr txBox="1"/>
          <p:nvPr/>
        </p:nvSpPr>
        <p:spPr>
          <a:xfrm>
            <a:off x="6638421" y="3449207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4   0   9</a:t>
            </a:r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81EC1B04-6C1F-D209-1123-FB0959A01FF4}"/>
              </a:ext>
            </a:extLst>
          </p:cNvPr>
          <p:cNvCxnSpPr/>
          <p:nvPr/>
        </p:nvCxnSpPr>
        <p:spPr>
          <a:xfrm>
            <a:off x="6563516" y="4360499"/>
            <a:ext cx="10471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FBCCEEAA-C59E-66A6-47BD-B459898309DA}"/>
              </a:ext>
            </a:extLst>
          </p:cNvPr>
          <p:cNvSpPr txBox="1"/>
          <p:nvPr/>
        </p:nvSpPr>
        <p:spPr>
          <a:xfrm>
            <a:off x="6604206" y="4413376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1   6   1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7D1696D-5479-4DA6-3251-2D555B7F3D34}"/>
              </a:ext>
            </a:extLst>
          </p:cNvPr>
          <p:cNvSpPr txBox="1"/>
          <p:nvPr/>
        </p:nvSpPr>
        <p:spPr>
          <a:xfrm>
            <a:off x="6442217" y="3463975"/>
            <a:ext cx="216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/>
              <a:t>_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604B636D-4CC0-78CF-C05D-5493F928E953}"/>
              </a:ext>
            </a:extLst>
          </p:cNvPr>
          <p:cNvSpPr txBox="1"/>
          <p:nvPr/>
        </p:nvSpPr>
        <p:spPr>
          <a:xfrm>
            <a:off x="6653174" y="3965509"/>
            <a:ext cx="94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2   4   8 </a:t>
            </a:r>
          </a:p>
        </p:txBody>
      </p:sp>
    </p:spTree>
    <p:extLst>
      <p:ext uri="{BB962C8B-B14F-4D97-AF65-F5344CB8AC3E}">
        <p14:creationId xmlns:p14="http://schemas.microsoft.com/office/powerpoint/2010/main" val="13739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C7A4A-2F75-892F-D256-2BFFCBBF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5381DEB-56DB-A254-7AE6-542D79F0032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C6124AB-1F4A-30E3-EBBC-B9A059E025A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3CA3530-285A-6E16-F0FB-4050438D78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D20446-AEBF-8ABB-8353-2F604E19A942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إنشاء جداول الضرب وحساب جداءات على السطر.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7364BC-64CF-0784-482B-220387B6DF46}"/>
              </a:ext>
            </a:extLst>
          </p:cNvPr>
          <p:cNvSpPr/>
          <p:nvPr/>
        </p:nvSpPr>
        <p:spPr>
          <a:xfrm>
            <a:off x="2357678" y="2620159"/>
            <a:ext cx="3434978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40DB7A-E686-5CFB-0C18-4A7C6EAADD6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72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F9266-97CB-A0C4-CA9B-3A522815F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5715A8-A5F2-25A2-0679-6201B41A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9E72A0C-0DA1-BE4D-F3C0-EDB68DEA412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393FAE-8A57-1C5B-B2BD-16D2F92F2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BC5C37-27C6-4B2E-68CA-E374B6C859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F94EA4-FE24-FA81-CF9A-101C506CD5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6E81DC1-F226-4E9A-9D3D-D6A1FF9780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D887CB4-E476-6699-3714-B02C069C73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580E0EE-FCAD-0C64-373F-B5A64392D42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8FB1319-F155-D1DC-799D-DE3395B21FB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7CF62AA-DFFE-4AEB-5498-2D530B5214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DF4CB1D-D02E-E272-6D1D-C7CAE721533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8CE0794-BFED-9800-2832-BCA62D83C6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52C7AD1-EA50-FFCE-A631-8E104EDCD4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3CE255EE-C06C-C479-989A-8CDA54FD022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المكون من رقمين واكتبوا الجداءين فقط.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133944-D9F5-0670-B900-4F4EFBF5E15A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32 =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3C7C24-064E-3113-E687-319336277099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B045594-ECB7-B88C-3F65-FE1253613CB7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4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0CF8C-D63E-7BE5-C3EF-13A0D0B4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457BE-70A0-2492-084F-0B1E1CEB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0BA7DC-8777-4B73-5327-67EF0400319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0C95AE-1357-BE06-2302-A5BA0F12DC6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15B0941-006D-8033-65AC-5D90C2F24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F0817F-1D2C-A381-4D0A-4B349B14427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C32311-A8BF-F37F-9B58-866291FD75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B2EC86-D575-0AB2-5FCB-E2D64269E38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11107B4-38DB-88C6-9244-8610E44F27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68BD97C-7B95-82A6-2C98-335FC90B9EF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D7673E-8F2B-A4C5-9608-8FB7F6B7F5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474F5-3877-D862-9A72-B70F58EFD4D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A2A73D1-14D1-BEE9-124F-20883D9DBF9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09B6A92-994A-EB79-D8F9-469A7B0C40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A152DB-7DBA-4A03-E28F-EE76CE0F14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D723D7-7814-7A9D-9214-C3369A0A8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FA710-61E5-95EF-A8CE-FDE942C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BBDDE4-B72B-3204-DE27-452BBB05E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44943C-6111-8FCF-B7C3-9D5F1EC1879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55E4CE-3D23-7D7F-C266-9F5A8C11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09A8B0-04D4-BA93-9529-80896C56098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6B8E169-68F3-D0D6-BDA1-FC41E95C39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0DEDA2-52FF-C1F9-F7C8-62A6A93B8B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3AE466A-E0FF-C753-6E73-BE07269389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7A8E813-7807-0C52-7718-34159ECCAA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47CDBA-ACFE-3574-6120-B8126FAE5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0ACB47-B634-DB89-D750-539D842285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D84B038-F03A-9767-8D67-C8EE572E89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1ADDC7C-366A-EE87-F345-A28B3CBFD5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F80ACC-6F69-5785-1EC8-83408416BF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9E251B9-771D-C29F-A372-A7CEA2412115}"/>
              </a:ext>
            </a:extLst>
          </p:cNvPr>
          <p:cNvSpPr txBox="1"/>
          <p:nvPr/>
        </p:nvSpPr>
        <p:spPr>
          <a:xfrm>
            <a:off x="1459965" y="305487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32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99D84C4-17FC-5A7D-A3EC-9876CCF3EADB}"/>
              </a:ext>
            </a:extLst>
          </p:cNvPr>
          <p:cNvSpPr/>
          <p:nvPr/>
        </p:nvSpPr>
        <p:spPr>
          <a:xfrm>
            <a:off x="3590549" y="3204881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9EDC76F-D1DF-C2E1-2112-12927A1823CD}"/>
              </a:ext>
            </a:extLst>
          </p:cNvPr>
          <p:cNvSpPr/>
          <p:nvPr/>
        </p:nvSpPr>
        <p:spPr>
          <a:xfrm>
            <a:off x="5646721" y="3175489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">
            <a:extLst>
              <a:ext uri="{FF2B5EF4-FFF2-40B4-BE49-F238E27FC236}">
                <a16:creationId xmlns:a16="http://schemas.microsoft.com/office/drawing/2014/main" id="{641C1F5B-6DFD-5105-928E-25D401DCEE3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16474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7534-A6E0-803E-06B4-AF9AFCB6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7CEC14-7B09-7D5F-1BF3-0B753A3B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478F2A7-2121-6EB8-A66E-B621AC79FB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08671C7-9A0D-A09E-F010-4C64CBC2C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D8021D-EB6A-2807-AF56-C5F5C936BA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513B183-9FB2-15E4-661F-BD1C7A6A3A1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E81AFF1-561C-C7FD-0F01-35DB48926E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238B0B-B225-6A12-2237-BC876E4968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43EF85-706B-2DE8-5630-B77A2F3133D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000B1B-1EEE-CBFA-A7BC-D9C25168199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E505448-9FF2-5E9F-5C43-06E10C8748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476481-6B61-98F6-48B6-D934F88CAA0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810FFFA-D214-E560-2C55-1327E54F08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C761C44-58DA-8663-C3FB-AE66EC22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9EBE105-E751-956D-5640-1692941BEF0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الجداءين ومجموع النتيجتين.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FDF935-764A-EC7A-8597-134C0C99CF43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32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4 x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E482D25-9FBC-B7BC-6935-FE4720978FE8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8B45915-B530-7FC6-2B8B-89825B22C805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A5AA831-E9D6-F0B5-B7AD-5EBC937CC92A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695574D-D538-1758-69E5-E9BBBA4096BD}"/>
              </a:ext>
            </a:extLst>
          </p:cNvPr>
          <p:cNvSpPr txBox="1"/>
          <p:nvPr/>
        </p:nvSpPr>
        <p:spPr>
          <a:xfrm>
            <a:off x="3722111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…  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..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686429B-42F9-62C4-2993-8640440EBF68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4755CD3-F1F1-CD11-3C79-3B608206C995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16625D9-24AC-A22D-DF7C-E04C46CF03FA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0E3C296-4CFD-AADF-33EC-597534954806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05915FA-EAF2-7D0A-DDEF-016D2E4B0675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59BF3AD-37C0-150E-42BE-EFD12AF560DF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8FFFDBF-8502-3C75-F13A-CA19C6A207FA}"/>
              </a:ext>
            </a:extLst>
          </p:cNvPr>
          <p:cNvSpPr txBox="1"/>
          <p:nvPr/>
        </p:nvSpPr>
        <p:spPr>
          <a:xfrm>
            <a:off x="4697756" y="4719442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122993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7154B-2268-29E8-A437-747B2AF4D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656E9A-D501-0F1F-7DFE-64A404E44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A917BB-0F3D-ADFF-869C-8EE21618EE9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B9E570-C513-3B4E-76FB-E9DEB181EA2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AF2D82A-7B48-94D8-DA67-239FD6254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FDC219A-BE2E-67CA-8AF9-700A9A230E6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70E1D6-D069-772D-3CA4-37FDDB3374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D74B6B-55B7-10FB-E816-FD3D423983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E2C857-BDAE-AD3F-9D8E-3551EC08C4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79223E1-08DD-6131-6E72-0A6B2E9556F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3BF7D7C-CCD2-EE8A-8EC7-E69C0C0D9E4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37FACA7-91D0-A0D0-C9EB-830349C7C32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015B63B-7C48-0CF8-47CE-AB7B5339597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C29B7C5-D7F8-A7FE-B661-EE8267CD55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92B3D5D-A749-C6A6-E8EF-CE4BE8C8B9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5BBA51-6470-9A76-594A-4848369F8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032F-F7E5-383C-0637-0B36A4BC8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0738F0-846E-CB3F-F2C6-8ECB82F9D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13FD99E-B6AF-9E59-A506-F6141E04DE0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0BE149-2D78-11B8-808D-0B30B6C24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8C54BB-CA85-2C49-298D-9CFA0FCE51C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E21FA8A-1731-90E6-388F-47E42443087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9CD925-D236-6704-3074-A6B44AC9CC3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D60090-3CAE-7D59-FC65-1A901300357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1D9E7D0-30E3-3763-3413-E134A3FBB56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64733E0-C6A5-20B3-03BD-0B7730B5ACC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C63C33-FAB3-575C-A565-650619D533F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023C73-2D4F-2C0D-880E-758312585D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0D71CA5-9557-0C46-5C45-BB509FDAA55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0C3DF4-0B18-B825-1CD2-8066B82B16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9137180B-6D11-29F7-9EA2-7316790863D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حسب توصل إلى الجواب؟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71D306-228C-ADB1-8643-7ED8B19BCC88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32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30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4 x 2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2727B51-3DD4-FCE7-8782-C4BCF79C2A64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C2A67C8-6379-7F49-D217-546148706EC0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BBEDE7-1D95-C20B-B1CF-CF474C4BBC80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EA7B266-16EA-DEB9-12F0-043DA7463395}"/>
              </a:ext>
            </a:extLst>
          </p:cNvPr>
          <p:cNvSpPr txBox="1"/>
          <p:nvPr/>
        </p:nvSpPr>
        <p:spPr>
          <a:xfrm>
            <a:off x="3591479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120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 8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2A67BAC-2F84-3A4D-B797-ED41C0177879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7D42D3C-6321-4243-DB07-30D84B31C782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D0E5A5D-CDDD-7C88-4E8A-EEF1ED918591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AA87430-BADE-08CF-ED0E-800EDD157606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2BAAD11-C4E7-0D45-EFD7-28E530B77B22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FAC38BAB-0A07-F53A-7C3D-B555453362E3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B608B53-3896-A4D3-5DA5-E6F10ADF82DC}"/>
              </a:ext>
            </a:extLst>
          </p:cNvPr>
          <p:cNvSpPr txBox="1"/>
          <p:nvPr/>
        </p:nvSpPr>
        <p:spPr>
          <a:xfrm>
            <a:off x="4474030" y="4719442"/>
            <a:ext cx="1418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128</a:t>
            </a:r>
          </a:p>
        </p:txBody>
      </p:sp>
    </p:spTree>
    <p:extLst>
      <p:ext uri="{BB962C8B-B14F-4D97-AF65-F5344CB8AC3E}">
        <p14:creationId xmlns:p14="http://schemas.microsoft.com/office/powerpoint/2010/main" val="372252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2F5AA-F2EB-1852-2529-7CCDB121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2E46FC-B2AD-9A95-DF92-335BCC009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2738EE1-410E-9391-7F0F-15EE41A2F8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C80A24E-D2B4-EA19-E51F-8FD7344E2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A580135-CF28-E62D-DB63-1AE2576FC9C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675FC4-78ED-6740-A42F-43F2DCF5A2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C79D86-CDE1-AFD5-AD2C-32E13B29A0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2A41755-71C4-28E1-1F24-2B66EF29DE1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91073E1-8963-945A-E296-5F8E99EF39B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A58B7A3-DD8C-4E65-C007-E1EF7ADEB7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D987957-3D98-B655-52EB-B7212E9A11B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674A6A8-10B3-183B-6D42-C8D706BE21A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6F4255F-BF4B-F41C-D23E-9D04071C5D7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01A3AB2-196E-CC20-6B62-FC646C9D79C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F98426-A7B9-5995-57CE-88D562A7838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هذه العملية عموديا.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9E7D34-4547-8EF4-D5FD-AC40ACD02DF4}"/>
              </a:ext>
            </a:extLst>
          </p:cNvPr>
          <p:cNvSpPr txBox="1"/>
          <p:nvPr/>
        </p:nvSpPr>
        <p:spPr>
          <a:xfrm>
            <a:off x="3475376" y="2434388"/>
            <a:ext cx="2234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6000" b="1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4  3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kern="0" dirty="0">
                <a:solidFill>
                  <a:srgbClr val="156082"/>
                </a:solidFill>
              </a:rPr>
              <a:t>        2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4D6DE1-69EE-3543-4343-B2FBA0E5B1DC}"/>
              </a:ext>
            </a:extLst>
          </p:cNvPr>
          <p:cNvSpPr txBox="1"/>
          <p:nvPr/>
        </p:nvSpPr>
        <p:spPr>
          <a:xfrm>
            <a:off x="3741576" y="3317032"/>
            <a:ext cx="550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accent1"/>
                </a:solidFill>
              </a:rPr>
              <a:t>x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4AEE8E1-EFA8-D609-7591-CA8981DCC9FE}"/>
              </a:ext>
            </a:extLst>
          </p:cNvPr>
          <p:cNvCxnSpPr/>
          <p:nvPr/>
        </p:nvCxnSpPr>
        <p:spPr>
          <a:xfrm>
            <a:off x="3559440" y="4348065"/>
            <a:ext cx="181985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7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8B6CA-5924-1576-EEC9-8A34C7642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6A4C6F-A47F-C78A-FF34-BA43D6AED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36530A-D916-61EA-3688-727F8357BAE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6BC7F-4AFB-26C4-48A7-5061BB153F0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375FA7-0295-BF1F-E59D-4B9924280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D833ED7-EFC9-64B4-D1FC-CC2BA39AF5F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D2BB563-8982-F5EB-93AD-A212EC99EB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8E611D9-55DF-A009-CA8D-45EAEE6A61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F3C9F72-F4D0-9D61-F1AA-759FA0B151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C1C07F7-4CD9-8DC2-BBD4-27E0DABD139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27B78B-EF9B-E63A-567A-4FA9FF7A56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E704938-B5A1-1ABF-ECF4-490D55A7E16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C05533C-FA3B-719E-8B6D-56B7AE8BFFB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AB145E2-B44A-4910-AEB0-E85AE65F93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71EBC6-836F-1F56-E0E3-AAAD9BFD16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70D10B-70DF-5F85-23B1-681BCE68B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3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50C04-C90E-6722-18AF-42B483F3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11DE7D-DBF5-FAA2-A555-4A1EBF251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E80A6FE-DBCD-EFE3-0C31-EE17610B0EF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93193E2-29C1-84E2-7DF0-23C20F1BF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F22F92-5120-C8EC-7C1D-5D12D47850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873279D-E7D4-B128-DA85-343C7C4685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502DD9-63AF-2A28-3587-FC70E26455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18C8558-4DCA-EEF9-26AC-23F3FDDF2D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2B4C6F6-D92B-7BE5-F4AD-CF11F01FBCB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2F098E-B333-2B5E-C463-C5D3565F56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1FD9225-19AD-6361-6E2B-AA58C8DDDD4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A9036F-E8DF-8F37-3B33-34AFC2BD7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DEE28A9-F1CC-F515-420E-A7E9459953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9E08120-20CB-20BC-E18B-59163C60BF4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5390CD72-4265-97FB-CE90-59D57CB5F30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حسب توصل إلى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ED36BD-BC26-FDFF-9650-7BC5927B4CE2}"/>
              </a:ext>
            </a:extLst>
          </p:cNvPr>
          <p:cNvSpPr txBox="1"/>
          <p:nvPr/>
        </p:nvSpPr>
        <p:spPr>
          <a:xfrm>
            <a:off x="3475376" y="2434388"/>
            <a:ext cx="2234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6000" b="1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4  3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kern="0" dirty="0">
                <a:solidFill>
                  <a:srgbClr val="156082"/>
                </a:solidFill>
              </a:rPr>
              <a:t>        2</a:t>
            </a:r>
            <a:endParaRPr kumimoji="0" lang="fr-MA" sz="6000" b="1" i="0" u="none" strike="noStrike" kern="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EFC8D1-1CE1-3F7E-B5B5-01A6637491BD}"/>
              </a:ext>
            </a:extLst>
          </p:cNvPr>
          <p:cNvSpPr txBox="1"/>
          <p:nvPr/>
        </p:nvSpPr>
        <p:spPr>
          <a:xfrm>
            <a:off x="3741576" y="3317032"/>
            <a:ext cx="550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accent1"/>
                </a:solidFill>
              </a:rPr>
              <a:t>x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94821BE-71C9-D34E-D15C-580E0AB8D030}"/>
              </a:ext>
            </a:extLst>
          </p:cNvPr>
          <p:cNvCxnSpPr/>
          <p:nvPr/>
        </p:nvCxnSpPr>
        <p:spPr>
          <a:xfrm>
            <a:off x="3559440" y="4348065"/>
            <a:ext cx="181985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B20D1D8-CE1C-F7DC-6EF5-6FE12B5129EB}"/>
              </a:ext>
            </a:extLst>
          </p:cNvPr>
          <p:cNvSpPr txBox="1"/>
          <p:nvPr/>
        </p:nvSpPr>
        <p:spPr>
          <a:xfrm>
            <a:off x="3988649" y="4245424"/>
            <a:ext cx="2029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8  6</a:t>
            </a:r>
          </a:p>
        </p:txBody>
      </p:sp>
    </p:spTree>
    <p:extLst>
      <p:ext uri="{BB962C8B-B14F-4D97-AF65-F5344CB8AC3E}">
        <p14:creationId xmlns:p14="http://schemas.microsoft.com/office/powerpoint/2010/main" val="7118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D401-5445-A0E0-A888-044DC5E2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ACCD257-9D46-88D7-467D-05C5AC1DE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146" y="1758574"/>
            <a:ext cx="3400058" cy="454891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B362E8-5333-0A6E-7FAB-F21C751C4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2F217AF-77E4-6BE8-3F21-9DDB2805B39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5F171E-98BD-2585-4939-9AB95BF14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158CA-5D51-167A-AB8F-D9A082669B3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4AA412-317F-643D-3382-F547814E45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1CB5BA-2826-291F-A437-99ACC462A8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A3DAF14-9351-2542-A5B1-902E95B707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3C2EBF-7862-EB74-AF7B-A6030247AC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9BC0D3-E2C1-035B-EE27-49B00B94C90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73DEA10-E631-6913-71A9-D59C2FEEE6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5E996EE-D968-2674-2AA5-2A2B038C55F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0245110-A71B-A312-D1DB-9D78E93D71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42F1B90-579E-7CC0-4534-8D60796903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86DB07B-B36D-9058-51C5-FBC351C0AEF1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3477768-331B-A25C-F587-4227580CC2E4}"/>
              </a:ext>
            </a:extLst>
          </p:cNvPr>
          <p:cNvSpPr/>
          <p:nvPr/>
        </p:nvSpPr>
        <p:spPr>
          <a:xfrm>
            <a:off x="2892487" y="3526972"/>
            <a:ext cx="3172409" cy="1073017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676F4AB-209D-2E1B-F5A5-4E872F6A740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C8F0D6-B1E1-4C69-678B-DD94FDDDA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E199FFB-2E66-2131-0690-F8DA613EECF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2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A062-8631-899D-5CD9-5977D40D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0DB46-FE90-72EF-9E87-A1E883F0D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F0AF9B-E9E5-4966-F4BF-8DDB4025517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3F714D-0434-F9E3-9BBD-504E008A14E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7E9428-8529-3ADB-5960-77D9CB54E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3A6E5E-A6B0-55D2-3F73-E203AFE60D2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6D71A0-C616-057A-FA6D-C0BFD1AA2F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1A64BB-0C4E-0A65-7C4B-B3EF52877A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EE2401-C5AE-041B-905E-B20C19F33B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A3F27B2-66E1-B113-AC6B-6E431C042E1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89F455-C232-2609-2C12-E694B4E353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5A7AED-F81A-69D2-6A67-E4E5FB78C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1CC8C4-C07B-CC38-2071-8569BF800ED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54A1F9-8FDD-19AA-061B-358F003F60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8C7897-09AD-AB9A-7069-8A9B9B6885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212070A-F76B-F472-10CC-DEA7FEC15C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9665" y="2322698"/>
            <a:ext cx="6870023" cy="26604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763E58-A05D-3604-876B-3300729B9702}"/>
              </a:ext>
            </a:extLst>
          </p:cNvPr>
          <p:cNvSpPr txBox="1"/>
          <p:nvPr/>
        </p:nvSpPr>
        <p:spPr>
          <a:xfrm>
            <a:off x="2463280" y="3051111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C6BA5D-47CB-E475-680D-38F1A6959608}"/>
              </a:ext>
            </a:extLst>
          </p:cNvPr>
          <p:cNvSpPr txBox="1"/>
          <p:nvPr/>
        </p:nvSpPr>
        <p:spPr>
          <a:xfrm>
            <a:off x="2466389" y="364204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673CA0-E2F9-8E91-E7CB-4275559EF508}"/>
              </a:ext>
            </a:extLst>
          </p:cNvPr>
          <p:cNvSpPr txBox="1"/>
          <p:nvPr/>
        </p:nvSpPr>
        <p:spPr>
          <a:xfrm>
            <a:off x="2478828" y="4251649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6056BA9-DB16-63FA-7EF4-5CFAB8AE9147}"/>
              </a:ext>
            </a:extLst>
          </p:cNvPr>
          <p:cNvSpPr txBox="1"/>
          <p:nvPr/>
        </p:nvSpPr>
        <p:spPr>
          <a:xfrm>
            <a:off x="4771058" y="3054221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73779FA-D346-B254-1816-65EEAC893C7D}"/>
              </a:ext>
            </a:extLst>
          </p:cNvPr>
          <p:cNvSpPr txBox="1"/>
          <p:nvPr/>
        </p:nvSpPr>
        <p:spPr>
          <a:xfrm>
            <a:off x="4774167" y="364515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560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01073FC-C498-7A13-671E-5E01B7DCA78B}"/>
              </a:ext>
            </a:extLst>
          </p:cNvPr>
          <p:cNvSpPr txBox="1"/>
          <p:nvPr/>
        </p:nvSpPr>
        <p:spPr>
          <a:xfrm>
            <a:off x="4739951" y="4254759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280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ADEACD-7899-7716-709B-ABD20C43964B}"/>
              </a:ext>
            </a:extLst>
          </p:cNvPr>
          <p:cNvSpPr txBox="1"/>
          <p:nvPr/>
        </p:nvSpPr>
        <p:spPr>
          <a:xfrm>
            <a:off x="7010393" y="3054221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B648F3E-BFBF-7163-4458-1C8D14FC76E5}"/>
              </a:ext>
            </a:extLst>
          </p:cNvPr>
          <p:cNvSpPr txBox="1"/>
          <p:nvPr/>
        </p:nvSpPr>
        <p:spPr>
          <a:xfrm>
            <a:off x="7013502" y="364515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320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8E44DA0-91C0-8B52-E46A-342F046F6FFE}"/>
              </a:ext>
            </a:extLst>
          </p:cNvPr>
          <p:cNvSpPr txBox="1"/>
          <p:nvPr/>
        </p:nvSpPr>
        <p:spPr>
          <a:xfrm>
            <a:off x="7025941" y="4254759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540</a:t>
            </a:r>
          </a:p>
        </p:txBody>
      </p:sp>
    </p:spTree>
    <p:extLst>
      <p:ext uri="{BB962C8B-B14F-4D97-AF65-F5344CB8AC3E}">
        <p14:creationId xmlns:p14="http://schemas.microsoft.com/office/powerpoint/2010/main" val="6427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7ED5B-41D1-5FFC-AB2F-2DFD25ED3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5FAA91B-98BD-8FAC-9A78-69EFF9D16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146" y="1758574"/>
            <a:ext cx="3400058" cy="454891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27E528-9900-101F-0645-E114B489B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4FD4F0E-DF00-F8B3-D89C-7CD0BEF9E1A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ABB9512-9D1C-7C35-F757-FB64E608F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1BFB9B1-4115-B90E-B5AC-BCBCF577D3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5D9B7D-06E3-323C-4B6B-355B6945C7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0F9806B-6AB6-272A-B48E-0BC65AD34C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3203586-356B-BC90-72CE-41D1D2C6D9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6BCAC01-7415-87FA-2940-DFD8D83CFA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ED550A-5D11-55D1-7099-D6B65DC1A98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A90EAE-0087-290E-DF81-3C31372B8C5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A3CCC77-AA33-0C1F-C1F2-5AC9ABA42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C36863E-7C36-3FCE-6FBD-68A0E43E885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9F2DACA-8EAE-97BF-6526-E142868B287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B0CA304-E8D2-1131-9EDE-E7D127809699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51D49EC-ECD0-8B2D-FAE4-44B7E0F7A300}"/>
              </a:ext>
            </a:extLst>
          </p:cNvPr>
          <p:cNvSpPr/>
          <p:nvPr/>
        </p:nvSpPr>
        <p:spPr>
          <a:xfrm>
            <a:off x="2892487" y="4711961"/>
            <a:ext cx="3172409" cy="1334276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DED116-87D8-6EAC-450C-B083C35BAA4B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89419E-4C3A-99DA-F28D-BA6C60610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072605F-D2DD-29DE-F06E-435F72AEA78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65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06730-20BB-931D-7F86-823AFE18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4595746-EB29-A081-3C66-D8ED8BFF37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178177"/>
            <a:ext cx="6245475" cy="308014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E0B31F-B604-1A68-3CE6-D1ACC21BC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6F3ECF-CD3F-DC67-68CD-26870106EA8C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78CAD9-3FE6-7169-07E9-FE12ED840AB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3B579E-A785-E7B5-F27D-9E7A70955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D557828-04C9-0D20-E128-21D57057D18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2D5962D-85FB-A22B-7B49-49BE8AAE2C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6F2766-8056-9E31-7F12-116E5EDB77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3B1B29-0A05-4C68-DF90-189692C826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31E79E3-0BE5-E91C-3D23-F587A601399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B1475-FA27-E904-DF62-D204CF6021F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748FD0C-AD57-AB85-91F9-7403383F410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9D5D2D2-6109-DE7E-A7F3-F9E16B6E608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A9D8D49-2117-A24C-D2BE-6D2D0927AF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C94F41A-DC98-C112-EA49-87B020073EE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C3C2CDC-5ED4-7C92-5B50-B31EEB863F9B}"/>
              </a:ext>
            </a:extLst>
          </p:cNvPr>
          <p:cNvSpPr txBox="1"/>
          <p:nvPr/>
        </p:nvSpPr>
        <p:spPr>
          <a:xfrm>
            <a:off x="2855170" y="2827179"/>
            <a:ext cx="4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3EC22EB-DE65-A09C-0481-0B5CAC73178A}"/>
              </a:ext>
            </a:extLst>
          </p:cNvPr>
          <p:cNvSpPr txBox="1"/>
          <p:nvPr/>
        </p:nvSpPr>
        <p:spPr>
          <a:xfrm>
            <a:off x="2653004" y="3595394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61A922-0885-AFAA-FC27-90540015E043}"/>
              </a:ext>
            </a:extLst>
          </p:cNvPr>
          <p:cNvSpPr txBox="1"/>
          <p:nvPr/>
        </p:nvSpPr>
        <p:spPr>
          <a:xfrm>
            <a:off x="3197288" y="4596880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2AAB08-8AFE-9529-A561-48F2A86851D3}"/>
              </a:ext>
            </a:extLst>
          </p:cNvPr>
          <p:cNvSpPr txBox="1"/>
          <p:nvPr/>
        </p:nvSpPr>
        <p:spPr>
          <a:xfrm>
            <a:off x="4005945" y="283028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A0367A1-6C51-28AE-DB4A-F07C6DD10269}"/>
              </a:ext>
            </a:extLst>
          </p:cNvPr>
          <p:cNvSpPr txBox="1"/>
          <p:nvPr/>
        </p:nvSpPr>
        <p:spPr>
          <a:xfrm>
            <a:off x="3803783" y="3589172"/>
            <a:ext cx="4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10A2FD8-B58E-1193-F52A-5CA590152B07}"/>
              </a:ext>
            </a:extLst>
          </p:cNvPr>
          <p:cNvSpPr txBox="1"/>
          <p:nvPr/>
        </p:nvSpPr>
        <p:spPr>
          <a:xfrm>
            <a:off x="5853412" y="2830287"/>
            <a:ext cx="4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36445F-4DCC-8822-B057-7843A16496EA}"/>
              </a:ext>
            </a:extLst>
          </p:cNvPr>
          <p:cNvSpPr txBox="1"/>
          <p:nvPr/>
        </p:nvSpPr>
        <p:spPr>
          <a:xfrm>
            <a:off x="5623253" y="3598502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30C5632-82B1-19A3-F751-C9CD8640E441}"/>
              </a:ext>
            </a:extLst>
          </p:cNvPr>
          <p:cNvSpPr txBox="1"/>
          <p:nvPr/>
        </p:nvSpPr>
        <p:spPr>
          <a:xfrm>
            <a:off x="6167537" y="459998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98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23FE50E-18C3-0ADE-33EA-1DCCF868A499}"/>
              </a:ext>
            </a:extLst>
          </p:cNvPr>
          <p:cNvSpPr txBox="1"/>
          <p:nvPr/>
        </p:nvSpPr>
        <p:spPr>
          <a:xfrm>
            <a:off x="7069501" y="2824065"/>
            <a:ext cx="56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56634A-5FC7-9D5E-917A-90458F6AB742}"/>
              </a:ext>
            </a:extLst>
          </p:cNvPr>
          <p:cNvSpPr txBox="1"/>
          <p:nvPr/>
        </p:nvSpPr>
        <p:spPr>
          <a:xfrm>
            <a:off x="6718046" y="3592280"/>
            <a:ext cx="4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AFFF4E5-5DE9-5A91-4A00-DD2DCD182329}"/>
              </a:ext>
            </a:extLst>
          </p:cNvPr>
          <p:cNvSpPr txBox="1"/>
          <p:nvPr/>
        </p:nvSpPr>
        <p:spPr>
          <a:xfrm>
            <a:off x="5464639" y="2814735"/>
            <a:ext cx="4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8470CD1-D185-B91B-D764-77D777B7C97E}"/>
              </a:ext>
            </a:extLst>
          </p:cNvPr>
          <p:cNvSpPr txBox="1"/>
          <p:nvPr/>
        </p:nvSpPr>
        <p:spPr>
          <a:xfrm>
            <a:off x="6615414" y="2827174"/>
            <a:ext cx="4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2107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794233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الأنشطة المتبقية ص 152 و 158.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950F2D-1394-445E-2692-5ED5B696F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586" y="1987972"/>
            <a:ext cx="3378054" cy="42906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80D554-1BEE-E203-BCAC-D7B0979BB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091" y="1987973"/>
            <a:ext cx="3378054" cy="429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16628</TotalTime>
  <Words>1218</Words>
  <Application>Microsoft Office PowerPoint</Application>
  <PresentationFormat>Affichage à l'écran (4:3)</PresentationFormat>
  <Paragraphs>452</Paragraphs>
  <Slides>44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44</vt:i4>
      </vt:variant>
    </vt:vector>
  </HeadingPairs>
  <TitlesOfParts>
    <vt:vector size="56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180</cp:revision>
  <cp:lastPrinted>2025-08-13T10:11:39Z</cp:lastPrinted>
  <dcterms:created xsi:type="dcterms:W3CDTF">2025-08-01T12:31:49Z</dcterms:created>
  <dcterms:modified xsi:type="dcterms:W3CDTF">2026-06-06T23:31:33Z</dcterms:modified>
</cp:coreProperties>
</file>