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59"/>
  </p:notesMasterIdLst>
  <p:handoutMasterIdLst>
    <p:handoutMasterId r:id="rId60"/>
  </p:handoutMasterIdLst>
  <p:sldIdLst>
    <p:sldId id="735" r:id="rId4"/>
    <p:sldId id="828" r:id="rId5"/>
    <p:sldId id="835" r:id="rId6"/>
    <p:sldId id="2134806719" r:id="rId7"/>
    <p:sldId id="2134806699" r:id="rId8"/>
    <p:sldId id="974" r:id="rId9"/>
    <p:sldId id="2134806720" r:id="rId10"/>
    <p:sldId id="2134806722" r:id="rId11"/>
    <p:sldId id="2134806650" r:id="rId12"/>
    <p:sldId id="1005" r:id="rId13"/>
    <p:sldId id="2134806707" r:id="rId14"/>
    <p:sldId id="981" r:id="rId15"/>
    <p:sldId id="758" r:id="rId16"/>
    <p:sldId id="2134806737" r:id="rId17"/>
    <p:sldId id="2134806738" r:id="rId18"/>
    <p:sldId id="2134806837" r:id="rId19"/>
    <p:sldId id="2134806816" r:id="rId20"/>
    <p:sldId id="2134806838" r:id="rId21"/>
    <p:sldId id="2134806839" r:id="rId22"/>
    <p:sldId id="2134806840" r:id="rId23"/>
    <p:sldId id="2134806841" r:id="rId24"/>
    <p:sldId id="2134806842" r:id="rId25"/>
    <p:sldId id="2134806843" r:id="rId26"/>
    <p:sldId id="2134806844" r:id="rId27"/>
    <p:sldId id="2134806845" r:id="rId28"/>
    <p:sldId id="2134806846" r:id="rId29"/>
    <p:sldId id="2134806847" r:id="rId30"/>
    <p:sldId id="2134806848" r:id="rId31"/>
    <p:sldId id="2134806849" r:id="rId32"/>
    <p:sldId id="2134806850" r:id="rId33"/>
    <p:sldId id="2134806851" r:id="rId34"/>
    <p:sldId id="2134806820" r:id="rId35"/>
    <p:sldId id="2134806747" r:id="rId36"/>
    <p:sldId id="2134806748" r:id="rId37"/>
    <p:sldId id="2134806769" r:id="rId38"/>
    <p:sldId id="2134806818" r:id="rId39"/>
    <p:sldId id="2134806753" r:id="rId40"/>
    <p:sldId id="2134806754" r:id="rId41"/>
    <p:sldId id="2134806852" r:id="rId42"/>
    <p:sldId id="2134806853" r:id="rId43"/>
    <p:sldId id="2134806860" r:id="rId44"/>
    <p:sldId id="2134806854" r:id="rId45"/>
    <p:sldId id="2134806855" r:id="rId46"/>
    <p:sldId id="2134806856" r:id="rId47"/>
    <p:sldId id="2134806857" r:id="rId48"/>
    <p:sldId id="2134806858" r:id="rId49"/>
    <p:sldId id="2134806859" r:id="rId50"/>
    <p:sldId id="2134806833" r:id="rId51"/>
    <p:sldId id="2134806834" r:id="rId52"/>
    <p:sldId id="2134806835" r:id="rId53"/>
    <p:sldId id="2134806836" r:id="rId54"/>
    <p:sldId id="789" r:id="rId55"/>
    <p:sldId id="2134806765" r:id="rId56"/>
    <p:sldId id="2134806813" r:id="rId57"/>
    <p:sldId id="980" r:id="rId5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png"/><Relationship Id="rId4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png"/><Relationship Id="rId4" Type="http://schemas.openxmlformats.org/officeDocument/2006/relationships/image" Target="../media/image2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emf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emf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25.png"/><Relationship Id="rId7" Type="http://schemas.openxmlformats.org/officeDocument/2006/relationships/image" Target="../media/image44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5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emf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emf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4.mp4"/><Relationship Id="rId7" Type="http://schemas.openxmlformats.org/officeDocument/2006/relationships/image" Target="../media/image2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E7156D-7985-3CD3-A1CB-CE176F2DC7F2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F58E0A4-2F6A-AA38-EA7F-915DC350715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734D50-D0A4-E99D-232A-8F31F02CA8E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(4)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540A790-160F-80AE-90AA-8FAFCE9BD89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CEA2872-A859-778B-746A-AB8230A674D3}"/>
              </a:ext>
            </a:extLst>
          </p:cNvPr>
          <p:cNvGrpSpPr/>
          <p:nvPr/>
        </p:nvGrpSpPr>
        <p:grpSpPr>
          <a:xfrm>
            <a:off x="794419" y="5999649"/>
            <a:ext cx="1146240" cy="294186"/>
            <a:chOff x="5350328" y="5855900"/>
            <a:chExt cx="1146240" cy="29418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8112BA1-7AC0-9E8A-02C6-A1613813EC98}"/>
                </a:ext>
              </a:extLst>
            </p:cNvPr>
            <p:cNvSpPr/>
            <p:nvPr/>
          </p:nvSpPr>
          <p:spPr>
            <a:xfrm>
              <a:off x="5350328" y="5855900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(5)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F269F1B-0BFC-164A-7686-E2DF81722EC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20D8661-E987-5CF7-AA95-EA06D83D593C}"/>
              </a:ext>
            </a:extLst>
          </p:cNvPr>
          <p:cNvSpPr/>
          <p:nvPr/>
        </p:nvSpPr>
        <p:spPr>
          <a:xfrm>
            <a:off x="5690464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(2)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9E309B-EA24-BCD7-7251-D6F59B906E06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5520E1-819F-ECAD-6B32-9C6FCF06D302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مراجعة (3)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A3A3EED-A509-1366-E875-822E8F12F114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54DD3C5-4660-9D63-38D3-71974F6F499F}"/>
              </a:ext>
            </a:extLst>
          </p:cNvPr>
          <p:cNvSpPr/>
          <p:nvPr/>
        </p:nvSpPr>
        <p:spPr>
          <a:xfrm>
            <a:off x="7295831" y="599057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مراجعة (1)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F7FB56-693C-99F6-D5B0-42853E6662F4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DE161E-8E21-D466-E269-C5ECF01CDFD4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22300A-F048-3A16-63E2-0C37B1DC7F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4EC83FA-3C5E-ADB1-F4B0-5DDE61FCBE4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CB52460-2FBE-9DAC-069A-5A589E571A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71FFF1-BDFF-9AC6-2CF9-6B6FA3945922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910A503-9D33-435B-C205-8927ADFFEB5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06FE61F9-397E-CAD1-218B-44A1D2D007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(4)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5FF8CEF3-46DB-E33E-9921-17F64657E55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1608080E-4FAC-0E6B-B4ED-DDCB5413AAD4}"/>
              </a:ext>
            </a:extLst>
          </p:cNvPr>
          <p:cNvGrpSpPr/>
          <p:nvPr/>
        </p:nvGrpSpPr>
        <p:grpSpPr>
          <a:xfrm>
            <a:off x="575013" y="2424183"/>
            <a:ext cx="3765568" cy="1157973"/>
            <a:chOff x="4491471" y="2433702"/>
            <a:chExt cx="3765568" cy="115797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5E23085-9506-49DA-1BF8-892449C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D0C8F87-01E4-72D2-1A1F-F536CE608A9B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(2)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48C72CF-46A4-F0F6-EE50-C9EA1C311DC6}"/>
              </a:ext>
            </a:extLst>
          </p:cNvPr>
          <p:cNvSpPr txBox="1"/>
          <p:nvPr/>
        </p:nvSpPr>
        <p:spPr>
          <a:xfrm>
            <a:off x="607671" y="294337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عامة (2)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D68D36C-3F5A-DBD9-A89F-8FEBE27756C1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897F635-9C4E-B4E6-5BAB-71FDC993CF2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8" name="Organigramme : Terminateur 21">
              <a:extLst>
                <a:ext uri="{FF2B5EF4-FFF2-40B4-BE49-F238E27FC236}">
                  <a16:creationId xmlns:a16="http://schemas.microsoft.com/office/drawing/2014/main" id="{FD80FEA3-40FF-55FB-5F0A-0AD9394FFC7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(5)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Espace réservé du texte 5">
              <a:extLst>
                <a:ext uri="{FF2B5EF4-FFF2-40B4-BE49-F238E27FC236}">
                  <a16:creationId xmlns:a16="http://schemas.microsoft.com/office/drawing/2014/main" id="{2CEA88A1-AD49-0BBE-CFF6-12E42C8D1FD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عامة(5)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36E014A8-3D73-51C5-1FA8-270FD57C8E2B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عامة(3)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0216A06-D5FC-890B-F088-D45CDBDF4755}"/>
              </a:ext>
            </a:extLst>
          </p:cNvPr>
          <p:cNvSpPr txBox="1"/>
          <p:nvPr/>
        </p:nvSpPr>
        <p:spPr>
          <a:xfrm>
            <a:off x="1489266" y="4322020"/>
            <a:ext cx="24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عامة(4)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671EDB-8915-41CA-5324-ED2B9C53F847}"/>
              </a:ext>
            </a:extLst>
          </p:cNvPr>
          <p:cNvGrpSpPr/>
          <p:nvPr/>
        </p:nvGrpSpPr>
        <p:grpSpPr>
          <a:xfrm>
            <a:off x="4560979" y="241526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7E2C3D8-ACF5-5254-3EA5-6EBFA09AD48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EE2547EA-AC0A-A6ED-5FE7-9604FCFF213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(1)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8034516D-F5A9-4EAD-544A-F754172F5F9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98559F29-51CE-2765-97D9-278E8254A204}"/>
              </a:ext>
            </a:extLst>
          </p:cNvPr>
          <p:cNvSpPr txBox="1"/>
          <p:nvPr/>
        </p:nvSpPr>
        <p:spPr>
          <a:xfrm>
            <a:off x="4611737" y="293112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عامة(1)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r>
              <a:rPr lang="f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عامة</a:t>
            </a: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CE3EA4F-59B4-51F8-9F03-F5749AA71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979" y="2421611"/>
            <a:ext cx="2589602" cy="35918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2F7699-6D9A-7E04-BB0D-8010B4543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556" y="2421611"/>
            <a:ext cx="2589602" cy="35918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7CB9FA-0773-B629-6D07-C203D88E6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34" y="2421611"/>
            <a:ext cx="2589602" cy="35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744823" y="3402863"/>
            <a:ext cx="5937275" cy="138374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506571"/>
            <a:ext cx="539559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وكتابة وتركيب الأعداد من 0 إلى 999.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الجمع باحتفاظ وبدونه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الرقمية والعقربية (النصف والربع وإلا الربع)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3DBBA1E-1B17-5223-777B-C0344842B318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711FE55-52D2-F86D-FF00-7CC5B6F6F2C2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75CBD5E-4290-C0BD-D634-9A23C39CE310}"/>
                </a:ext>
              </a:extLst>
            </p:cNvPr>
            <p:cNvSpPr txBox="1"/>
            <p:nvPr/>
          </p:nvSpPr>
          <p:spPr>
            <a:xfrm>
              <a:off x="2160675" y="2689451"/>
              <a:ext cx="17011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14 - 9 = …</a:t>
              </a:r>
              <a:endParaRPr lang="fr-FR" sz="2400" dirty="0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97629B2-BEBB-D467-2035-FFF072C9993D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552E49A-4A25-4CDD-3DE8-A5FCC07EB2D7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E782326-648F-F13F-64F1-9FDC713965D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85AC5DE1-2F1D-CAB2-F651-F8FDADB2696A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39" name="Image 38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CA52E495-B558-CBF8-B2A1-30F3BB069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14314C5A-7638-7CF4-2E32-83ECFEFA5B5A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E92A831-DE2B-09DC-5A0A-BEF9E9D1D52D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055E139-B7C4-3C8F-0C55-E363C28BC4E6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0041E48-0F9F-078C-43CA-F0E5D98350B0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C5CCAD0-3AD1-8CAB-52EA-9D98600BFEFC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1408C81-274A-DE93-76E0-E8B318B41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007DF8A-CB15-A7E9-956A-9F6D32B29123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+ 6 = </a:t>
            </a:r>
            <a:r>
              <a:rPr lang="fr-MA" sz="2000" dirty="0"/>
              <a:t>….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EBF9D80-8C6D-A5F8-D5F8-DD018870D211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12 - 9 = </a:t>
            </a:r>
            <a:r>
              <a:rPr lang="fr-MA" sz="2000" dirty="0"/>
              <a:t>…..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31BD081-C4C3-8275-232F-2C9A325167DB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+ 3 = </a:t>
            </a:r>
            <a:r>
              <a:rPr lang="fr-MA" sz="2000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A324AD-D905-F404-1547-B584DF0A179B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3 - 3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8D7743E-9A7B-F6D3-82C3-B6324955D2A4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+ 9 = </a:t>
            </a:r>
            <a:r>
              <a:rPr lang="fr-MA" sz="2000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F5CCAA2-CE12-2B24-3F06-ADECB1CC3220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13 - 7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7CEE72-2753-747A-E10F-005E4384740A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+ 0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82D6010-9B73-62E5-A9D4-655E78229366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6 - 4 = </a:t>
            </a:r>
            <a:r>
              <a:rPr lang="fr-MA" sz="2000" dirty="0"/>
              <a:t>…..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EF03D9-FC4E-E4AD-6C16-718ECCF754E1}"/>
              </a:ext>
            </a:extLst>
          </p:cNvPr>
          <p:cNvSpPr txBox="1"/>
          <p:nvPr/>
        </p:nvSpPr>
        <p:spPr>
          <a:xfrm>
            <a:off x="4378969" y="937139"/>
            <a:ext cx="3309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لإنجاز هذه العمليات. </a:t>
            </a:r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10D62D2-F6A1-1AFE-9A76-7ED204211A1B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937BFED-556B-C848-EE2C-1BE23259C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C3EAE32-3B94-17CF-661B-34CDEC9E6BB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23E9B1-8DC5-FD67-97DC-AF6D90170F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08A75ECB-2D7B-AE56-DC9C-71C4745AF5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E800AB3-3272-22CF-A84F-6949FF864F49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+ 6 = </a:t>
            </a:r>
            <a:r>
              <a:rPr lang="fr-MA" sz="2000" dirty="0"/>
              <a:t>….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D4EE496-5429-ACEF-A84E-A5ACD8E168D4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12 - 9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90E4DC-04A0-69FA-766C-80B19BBBFBF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+ 3 = </a:t>
            </a:r>
            <a:r>
              <a:rPr lang="fr-MA" sz="2000" dirty="0"/>
              <a:t>…..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FF243C5-AA66-D02B-BACC-502DE1416888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3 - 3 = </a:t>
            </a:r>
            <a:r>
              <a:rPr lang="fr-MA" sz="2000" dirty="0"/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7445157-CA2F-74FB-7C4C-2DAFEB4856A4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+ 9 = </a:t>
            </a:r>
            <a:r>
              <a:rPr lang="fr-MA" sz="2000" dirty="0"/>
              <a:t>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B928C33-E7D1-AF1B-449F-ABAB33728DAE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13 - 7 = </a:t>
            </a:r>
            <a:r>
              <a:rPr lang="fr-MA" sz="2000" dirty="0"/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E84BB16-ED12-B882-17F1-160D5A7C8E16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+ 0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97891D9-FB9F-33EB-A5D4-25D73F2A7ABD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6 - 4 = </a:t>
            </a:r>
            <a:r>
              <a:rPr lang="fr-MA" sz="2000" dirty="0"/>
              <a:t>…..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5DCC8C7-D8AD-2CD6-3597-0FC42C16F10A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0A35060-141E-0744-F8B9-E929A7B17A06}"/>
              </a:ext>
            </a:extLst>
          </p:cNvPr>
          <p:cNvSpPr txBox="1"/>
          <p:nvPr/>
        </p:nvSpPr>
        <p:spPr>
          <a:xfrm>
            <a:off x="1922707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F4E9CA3-27E5-A4E3-465F-CBA0A02C667A}"/>
              </a:ext>
            </a:extLst>
          </p:cNvPr>
          <p:cNvSpPr txBox="1"/>
          <p:nvPr/>
        </p:nvSpPr>
        <p:spPr>
          <a:xfrm>
            <a:off x="3767310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81C6E0A-3C05-A9A6-DC05-7479FFDCF32D}"/>
              </a:ext>
            </a:extLst>
          </p:cNvPr>
          <p:cNvSpPr txBox="1"/>
          <p:nvPr/>
        </p:nvSpPr>
        <p:spPr>
          <a:xfrm>
            <a:off x="3767045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C1CCB08-E034-B21A-E503-83A284AED5D9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4D2B28D-80A6-FF76-14FC-50104A17682F}"/>
              </a:ext>
            </a:extLst>
          </p:cNvPr>
          <p:cNvSpPr txBox="1"/>
          <p:nvPr/>
        </p:nvSpPr>
        <p:spPr>
          <a:xfrm>
            <a:off x="5836518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EDADA6F-6227-68B1-67D1-18266CC86D99}"/>
              </a:ext>
            </a:extLst>
          </p:cNvPr>
          <p:cNvSpPr txBox="1"/>
          <p:nvPr/>
        </p:nvSpPr>
        <p:spPr>
          <a:xfrm>
            <a:off x="7801126" y="260457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3E37623-33EF-A7BD-CE6E-7E95DBCA8D2E}"/>
              </a:ext>
            </a:extLst>
          </p:cNvPr>
          <p:cNvSpPr txBox="1"/>
          <p:nvPr/>
        </p:nvSpPr>
        <p:spPr>
          <a:xfrm>
            <a:off x="7744029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قراءة وكتابة وتركيب الأعداد من 0 إلى 999.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3B6E58-011B-6144-DD69-215F3F559555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F1CFB7-A799-8F6E-D3BF-84E778A2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1E7AF-1B22-2006-E53E-E682245F3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A9D6BB-0F30-BC7B-3751-5CB497151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06CC2AE-48FC-DB91-B77A-E98C7F634A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23FE39-0E96-714F-0F7D-7FDFD822F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726745-B364-2E8C-4A89-715AE46C228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ABD27A1-89AB-9FD6-0420-BB50A59FB4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2CE9322-3FF7-1D06-BB07-BAE2669478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48B8F4-446E-226B-8792-A0222DC490D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AF917EC-78E4-3ED2-8CF9-ED8EE05BCA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37D73E-639E-7699-14D5-3F4A377913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DE50E80-8FB9-8470-79BF-95501BDA930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BA114D3-3356-734C-59D1-B90956CD4FF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4665A1C-F8C7-B0C1-7FC4-C20DA46D8E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EF12F4-6145-93D6-ABEF-5493DF95C79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78DF3F2B-5BED-453A-D325-C3E80182A092}"/>
              </a:ext>
            </a:extLst>
          </p:cNvPr>
          <p:cNvSpPr txBox="1"/>
          <p:nvPr/>
        </p:nvSpPr>
        <p:spPr>
          <a:xfrm>
            <a:off x="657031" y="85452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الألواح، اكتبوا العدد المناسب لهذا التمثيل.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5B737A3-ADBF-2FA7-50AA-723811699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3022" y="2858834"/>
            <a:ext cx="5234982" cy="1493405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6E859F9-51F6-B80A-2AC6-CAAB7A59ECEC}"/>
              </a:ext>
            </a:extLst>
          </p:cNvPr>
          <p:cNvSpPr/>
          <p:nvPr/>
        </p:nvSpPr>
        <p:spPr>
          <a:xfrm>
            <a:off x="3557724" y="4976433"/>
            <a:ext cx="1665515" cy="74022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C10D7DF-1B04-24BF-D070-B684A95FAD8C}"/>
              </a:ext>
            </a:extLst>
          </p:cNvPr>
          <p:cNvSpPr txBox="1"/>
          <p:nvPr/>
        </p:nvSpPr>
        <p:spPr>
          <a:xfrm>
            <a:off x="3791767" y="4976726"/>
            <a:ext cx="1197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>
                <a:solidFill>
                  <a:srgbClr val="C00000"/>
                </a:solidFill>
              </a:rPr>
              <a:t>.   .   .</a:t>
            </a:r>
          </a:p>
        </p:txBody>
      </p:sp>
    </p:spTree>
    <p:extLst>
      <p:ext uri="{BB962C8B-B14F-4D97-AF65-F5344CB8AC3E}">
        <p14:creationId xmlns:p14="http://schemas.microsoft.com/office/powerpoint/2010/main" val="32321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3851F-9B6E-68F1-2B4A-2A592074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53F934-070A-A436-31CD-2A9E6FEDC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170F75A-5538-EF20-64A0-7882E000580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E61DBE8-FDED-AC38-E3B7-AC00069FC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E35B3E4-CDB0-F9BF-BFE9-1DC9D982C21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82A2DD5-92B6-82E2-C4F3-CDAA8B3397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C3AA5CE-7D06-C51C-4D0C-417142217BA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76F88-7B32-49D7-9FAB-985E0F9AC86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AA5C7A7-1FE2-EBD8-9F99-97A75794406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CEAEF6B-3B36-B85D-A2C9-6FB909FEB57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B43295C-9EC4-9F5A-9663-9F652678AA9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18DF603-7119-9DC7-9E80-2D30F1F8C0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63F3E95-3C3B-9773-9CFF-8DC4023FCD4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78EF9A-32C7-7273-B0C0-EE02B29769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61E610D-F564-63CC-F2B4-F00EAF9045FE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D0A5DF-6D95-2C71-357E-9038821D5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8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40FB-F09E-E14B-70DA-2AAE694D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D9924B-1BA6-73E4-98B7-BB6F0C442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5790AED-590C-4975-2476-5BDBB2E2CDE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64F283-FC8A-21BE-7730-8ABD1DCE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E4E3B6-272A-5C24-31AF-94FEF09F36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935DF80-BAE1-450F-C053-006A911A0A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9AE673F-15AD-1750-A3DA-AAA03801E6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63E3AE-242C-E1E0-A708-CC9A918BDF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5A1B41-8E50-2EEA-FF6A-A59A9D229E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E70CB1-718C-3869-0916-576D6CF6BFD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785CDD-07F7-DC85-3341-15672CC9A55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61663BA-E8ED-9D66-694C-101160AA06D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9D9CAC8-8B67-9FD1-A540-EA38D7F6F8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3A3BF76-39DF-C2B8-333B-95575B6CA0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2EF0605-C3F0-0AA0-183C-7B30F1A99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3022" y="2858834"/>
            <a:ext cx="5234982" cy="14934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49C6FE2-A9DC-25EC-184E-F72F95EC7586}"/>
              </a:ext>
            </a:extLst>
          </p:cNvPr>
          <p:cNvSpPr/>
          <p:nvPr/>
        </p:nvSpPr>
        <p:spPr>
          <a:xfrm>
            <a:off x="3557724" y="4976433"/>
            <a:ext cx="1665515" cy="74022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6D2087-41BB-F429-FC86-216B5058500C}"/>
              </a:ext>
            </a:extLst>
          </p:cNvPr>
          <p:cNvSpPr txBox="1"/>
          <p:nvPr/>
        </p:nvSpPr>
        <p:spPr>
          <a:xfrm>
            <a:off x="3689315" y="4939109"/>
            <a:ext cx="1533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rgbClr val="C00000"/>
                </a:solidFill>
              </a:rPr>
              <a:t>2 3 4</a:t>
            </a:r>
          </a:p>
        </p:txBody>
      </p:sp>
      <p:sp>
        <p:nvSpPr>
          <p:cNvPr id="21" name="ZoneTexte 2">
            <a:extLst>
              <a:ext uri="{FF2B5EF4-FFF2-40B4-BE49-F238E27FC236}">
                <a16:creationId xmlns:a16="http://schemas.microsoft.com/office/drawing/2014/main" id="{D51FED45-E520-57CB-4D75-4D1BD9514133}"/>
              </a:ext>
            </a:extLst>
          </p:cNvPr>
          <p:cNvSpPr txBox="1"/>
          <p:nvPr/>
        </p:nvSpPr>
        <p:spPr>
          <a:xfrm>
            <a:off x="657031" y="89184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 ؟</a:t>
            </a:r>
          </a:p>
        </p:txBody>
      </p:sp>
    </p:spTree>
    <p:extLst>
      <p:ext uri="{BB962C8B-B14F-4D97-AF65-F5344CB8AC3E}">
        <p14:creationId xmlns:p14="http://schemas.microsoft.com/office/powerpoint/2010/main" val="226978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D1DC7-AAE1-AF51-7E57-89203B336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5F4E17-65B8-C209-86A2-A9FBFFFDB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D46C0E3-1DB9-D53E-3C71-39E6BDD8E16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80CBBF4-8654-7AB0-F2B2-7A068E198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D57958-9DB5-89BA-FA2E-0E44AA0C687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F204B17-1AF7-D33E-32BA-40F18B7100B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3729712-AEFD-1B6E-55BE-CE87C8277D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4682A51-EEF8-962C-E2C0-F4F9A5B1F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A945873-EB18-6474-A616-DF0B08FE779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EC9FA50-24D3-B77D-252E-3522A40A285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944D536-B0B1-35B1-DE03-C957622F92A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2489723-CFB0-3D7C-F8A9-E02FC200821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093084A-09D6-CEC4-2757-A5A8F5048AB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70D6D-5A98-ABA6-A7E3-66E23919AEC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91B9D2C0-F838-A6F3-6E70-35912003F7D1}"/>
              </a:ext>
            </a:extLst>
          </p:cNvPr>
          <p:cNvSpPr txBox="1"/>
          <p:nvPr/>
        </p:nvSpPr>
        <p:spPr>
          <a:xfrm>
            <a:off x="657031" y="85452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المناسب لهذا التمثيل.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84E1CB-213A-78C5-4171-4C14D07FD057}"/>
              </a:ext>
            </a:extLst>
          </p:cNvPr>
          <p:cNvSpPr/>
          <p:nvPr/>
        </p:nvSpPr>
        <p:spPr>
          <a:xfrm>
            <a:off x="3557724" y="4976433"/>
            <a:ext cx="1665515" cy="74022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0F5C6EE-BE65-5597-E531-40107D97B098}"/>
              </a:ext>
            </a:extLst>
          </p:cNvPr>
          <p:cNvSpPr txBox="1"/>
          <p:nvPr/>
        </p:nvSpPr>
        <p:spPr>
          <a:xfrm>
            <a:off x="3791767" y="4976726"/>
            <a:ext cx="1197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>
                <a:solidFill>
                  <a:srgbClr val="C00000"/>
                </a:solidFill>
              </a:rPr>
              <a:t>.   .   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E9289C-E050-142A-0210-711A06E1C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206" y="2600209"/>
            <a:ext cx="6363588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7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10BB3-3B86-EB22-9039-5127A8B9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587457-72DC-16DF-0DA5-220DFA805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DF6CC81-F16D-A1C2-684C-BCE76A3B3E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4732FE-3440-CA76-DA9F-0EB3D7664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A2794E-4E17-42C7-568E-6135725398B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3E4CF00-F0FB-4F3F-CB47-5765B5D0E2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422881D-AF8F-69C0-B1E8-0BE9E1A6783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13A5B3-99D9-1E64-3918-4BBD1BD57B6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A34A429-2CD9-67DB-F5D1-59D09FEE895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388183-B997-41E7-CF8E-F48F9274638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44529E2-747F-D4A8-2D11-A444D4A6898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8FF26D-C855-4596-A332-CF4DA669841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E5E3C38-F37B-9676-DE30-41BADDF0700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C6E609A-3AA8-CD36-5079-194F3A19D63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DDA344D-0BF5-7C9A-4373-59C300A1BB3A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DE6EAB-4E02-0369-0AA6-A4B4A653A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8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4001A-AD28-7EE8-131C-DB59567A5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01C401-FDD8-CB26-4C58-CF9AD34A7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C11C493-F5C7-31B2-33EC-F7C5769A490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94F30A6-C433-960C-8297-AFB9DCDE5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0DF35BE-4CE3-2235-C21B-2031B1D31B3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0ABFCF0-276F-27F5-0D6A-FC09520641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7DE4D0A-A57E-39D8-8632-68B13F513A4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7843A2B-56CF-54BB-EEB5-1B7FE61179B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D571024-FFA8-819C-48E9-58B4EFAAEC4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1C37910-3DD8-56F4-E054-31CC8C00301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3F57850-45B0-D9D2-DF18-A3B5C15C34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E07769-0D6E-77B6-8AB4-40AD4973F56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104A0BB-D394-B037-EF03-8BA76AC3CB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27F4659-81F1-B8C8-E76E-4A846453411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5024C1-423B-DF00-232B-1686EB39D335}"/>
              </a:ext>
            </a:extLst>
          </p:cNvPr>
          <p:cNvSpPr/>
          <p:nvPr/>
        </p:nvSpPr>
        <p:spPr>
          <a:xfrm>
            <a:off x="3557724" y="4976433"/>
            <a:ext cx="1665515" cy="74022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5D550A-3B2B-DFA1-5DAC-188C71733FEA}"/>
              </a:ext>
            </a:extLst>
          </p:cNvPr>
          <p:cNvSpPr txBox="1"/>
          <p:nvPr/>
        </p:nvSpPr>
        <p:spPr>
          <a:xfrm>
            <a:off x="3689315" y="4939109"/>
            <a:ext cx="1533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rgbClr val="C00000"/>
                </a:solidFill>
              </a:rPr>
              <a:t>3 0 8</a:t>
            </a:r>
          </a:p>
        </p:txBody>
      </p:sp>
      <p:sp>
        <p:nvSpPr>
          <p:cNvPr id="21" name="ZoneTexte 2">
            <a:extLst>
              <a:ext uri="{FF2B5EF4-FFF2-40B4-BE49-F238E27FC236}">
                <a16:creationId xmlns:a16="http://schemas.microsoft.com/office/drawing/2014/main" id="{959209D7-6254-CE59-C59D-C84F119A5D4D}"/>
              </a:ext>
            </a:extLst>
          </p:cNvPr>
          <p:cNvSpPr txBox="1"/>
          <p:nvPr/>
        </p:nvSpPr>
        <p:spPr>
          <a:xfrm>
            <a:off x="657031" y="89184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 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74484D-C657-CD2F-DB70-CD3BAA59F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206" y="2600209"/>
            <a:ext cx="6363588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7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3C332-30D3-AAC1-E7CC-72BFDBD1E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C3E3B1-248D-591D-DD52-96A1311DF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CC6CECE-B64B-21C8-6616-8EDE4C6F575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88159-A589-0410-C3BF-F26BE9AC2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7810C-506E-F536-E98B-F749E43EC97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0D4C5D1-7A89-2F2F-89CC-65D9687317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AF25990-1145-319C-922D-C4DCFDBCD92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CCC7B0-99CE-1629-A08E-A1132D1D1D9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0F0861F-26FF-79E6-2AD3-4F7DE3BA94B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A135487-1B9C-580A-78FA-A27D0218707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F8CE728-E38D-080A-F8B3-62284751A04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31C9E20-8BF8-6B15-D46E-A8322E91DA9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B246FFF-C935-316A-F906-419F1DBCC8F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498E1CD-315D-CDB8-E779-DEDB66AD3A6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6DAD942-BC30-2677-1099-ABAE87226682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146 أنجزوا النشاط 1  لديكم 3 دقائق.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B58E24D-6C12-A0B8-18D0-DDC143795DF7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3F3A26-398E-F724-10EA-AA101D5E0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206E355-A665-1CD8-A765-6EF1472E2887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F36B26DF-36E1-D381-7952-219C037BB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627" y="1635555"/>
            <a:ext cx="3646873" cy="466260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64D6C52-A68D-B016-893C-C893C41B7C96}"/>
              </a:ext>
            </a:extLst>
          </p:cNvPr>
          <p:cNvSpPr/>
          <p:nvPr/>
        </p:nvSpPr>
        <p:spPr>
          <a:xfrm>
            <a:off x="2985796" y="2192695"/>
            <a:ext cx="2920481" cy="12549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42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1ECF9-5A80-5F37-D3E8-536F297EF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575FA7-6A6F-A716-4901-B497BF158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80523B5-EAFA-0D72-8B79-BA7CF8CE1F2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54F93C5-FB78-9B4C-6140-81A228182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3FBD8F5-C20B-206B-7BE7-9D3D70B9AA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6BBB8FD-5B3F-9700-5BEE-4957370DD9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220F5E6-8E3A-9CAD-2736-4E3D1DCA2C6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D9E83C-D62F-796E-F037-AEC6FC38E2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939FAE7-0DFA-547C-52B9-227C62A9AD2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FCC26BA-5EB8-3FC3-429E-359EFD5B059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62776AA-F684-00FB-CD79-1ACC5EB47A5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047783-3B1D-08D2-E592-B6233AE9912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F58069E-4C2D-8EF1-E152-8DB408E450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F69930A-E033-084F-8066-CC2A39FE10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A1147DB-FC26-39FE-CCE9-3FA2132F6B89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55E447-7B52-3AA6-1D27-D3B3B0DED7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6358" y="2356586"/>
            <a:ext cx="6870023" cy="300324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F0F78E7-53EE-0D50-A22F-314D22C126CC}"/>
              </a:ext>
            </a:extLst>
          </p:cNvPr>
          <p:cNvSpPr txBox="1"/>
          <p:nvPr/>
        </p:nvSpPr>
        <p:spPr>
          <a:xfrm>
            <a:off x="1832521" y="4500572"/>
            <a:ext cx="1533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235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DB1A954-48EE-A5F9-C498-3AD1BA659621}"/>
              </a:ext>
            </a:extLst>
          </p:cNvPr>
          <p:cNvSpPr txBox="1"/>
          <p:nvPr/>
        </p:nvSpPr>
        <p:spPr>
          <a:xfrm>
            <a:off x="3981673" y="4503681"/>
            <a:ext cx="101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360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3961CEE-63F0-87D5-1D9E-69FF74B24633}"/>
              </a:ext>
            </a:extLst>
          </p:cNvPr>
          <p:cNvSpPr txBox="1"/>
          <p:nvPr/>
        </p:nvSpPr>
        <p:spPr>
          <a:xfrm>
            <a:off x="6065513" y="4516121"/>
            <a:ext cx="101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133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746806-D1C9-C0CF-BA3B-019AA1279C4B}"/>
              </a:ext>
            </a:extLst>
          </p:cNvPr>
          <p:cNvSpPr/>
          <p:nvPr/>
        </p:nvSpPr>
        <p:spPr>
          <a:xfrm>
            <a:off x="5607698" y="3303037"/>
            <a:ext cx="1465354" cy="8864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64BB0241-2229-F04F-CD23-D51007653E92}"/>
              </a:ext>
            </a:extLst>
          </p:cNvPr>
          <p:cNvCxnSpPr>
            <a:cxnSpLocks/>
          </p:cNvCxnSpPr>
          <p:nvPr/>
        </p:nvCxnSpPr>
        <p:spPr>
          <a:xfrm>
            <a:off x="6304884" y="4182127"/>
            <a:ext cx="0" cy="4246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B0BC9E2D-A76B-1652-044D-3C11FB113289}"/>
              </a:ext>
            </a:extLst>
          </p:cNvPr>
          <p:cNvCxnSpPr>
            <a:cxnSpLocks/>
          </p:cNvCxnSpPr>
          <p:nvPr/>
        </p:nvCxnSpPr>
        <p:spPr>
          <a:xfrm flipH="1">
            <a:off x="6583279" y="4259343"/>
            <a:ext cx="697187" cy="4246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Accolade ouvrante 31">
            <a:extLst>
              <a:ext uri="{FF2B5EF4-FFF2-40B4-BE49-F238E27FC236}">
                <a16:creationId xmlns:a16="http://schemas.microsoft.com/office/drawing/2014/main" id="{515E6407-6263-8EEA-EDB3-9870EB32E47B}"/>
              </a:ext>
            </a:extLst>
          </p:cNvPr>
          <p:cNvSpPr/>
          <p:nvPr/>
        </p:nvSpPr>
        <p:spPr>
          <a:xfrm rot="16200000">
            <a:off x="7184175" y="3990933"/>
            <a:ext cx="186439" cy="375795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39E18971-E9E2-8058-B75C-7D027112B3DE}"/>
              </a:ext>
            </a:extLst>
          </p:cNvPr>
          <p:cNvCxnSpPr>
            <a:cxnSpLocks/>
          </p:cNvCxnSpPr>
          <p:nvPr/>
        </p:nvCxnSpPr>
        <p:spPr>
          <a:xfrm flipH="1">
            <a:off x="6904708" y="4066948"/>
            <a:ext cx="728018" cy="60091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Accolade ouvrante 35">
            <a:extLst>
              <a:ext uri="{FF2B5EF4-FFF2-40B4-BE49-F238E27FC236}">
                <a16:creationId xmlns:a16="http://schemas.microsoft.com/office/drawing/2014/main" id="{1842F3E9-205A-2A32-A2DE-69D6EA8683E4}"/>
              </a:ext>
            </a:extLst>
          </p:cNvPr>
          <p:cNvSpPr/>
          <p:nvPr/>
        </p:nvSpPr>
        <p:spPr>
          <a:xfrm rot="16200000">
            <a:off x="7552735" y="3935663"/>
            <a:ext cx="127342" cy="175312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763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D4D3A-3768-0FC9-638B-E2A0BCEE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39EDEA-B5D1-01B6-9511-DBDDC0056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E5BF70B-B1B3-66C7-E592-720333218EC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1AE6BE-F2BC-0ED2-3A20-2C6FCA9A0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C42C29-61CF-8CAA-FFCD-A05733057FD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784BDEB-63B8-196E-EF0E-45AD1AEDA0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E554B6-55D0-1AD3-825A-CD0B6ADB3D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690CF43-DD17-2F4C-536A-17F5626A1B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766652-7401-BA30-E5A8-946E848F077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7B83677-F528-8C0B-642F-6666D1DF9B1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8F277C5-A994-DA96-DF2A-ABF7362711A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9324375-8268-EC5D-BAE4-3E8ED419A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90F1FC7-1B68-D494-58E3-5310B11D2D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4B658D-C46B-0702-F3C3-DCB40C7695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18E8979-3CE5-FB59-91A0-FC5DA58B8FD1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078919-6E1E-762B-A4B0-D89FAC60E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8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26B11-96BE-A4F6-F974-104C528E7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4FE66-2468-DCFB-8A4D-371D2AFA2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324E0F2-76CF-C813-7F4D-C1899856C5C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1A5DE49-553D-08FF-0820-82A458AAE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3138DDC-B625-0BE6-ABB0-62961B6FE6D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BE481CE-5519-2696-5EFC-649E1A396BD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34608EA-DD0B-900D-6003-2DFFDC2DDDD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454217E-7ED0-0D40-5014-C8CCC481D42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2DC5A99-9AAB-1965-A380-C2435F6C181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CFA057-4D40-14B8-D297-A7BB00FADFB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09D179D-46E9-F791-BC21-4EDE12CB6A6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99BF02B-3549-8360-53A2-0259643E620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19F200C-FA84-2D15-24C7-D44A2A8F10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5EC2103-8919-2ACB-3E31-0D18E622D90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9BB31FB-3104-7972-304C-49A9892511BF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 بالأرقام.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726112-0AA2-9F37-69FB-BF8E9968B2BB}"/>
              </a:ext>
            </a:extLst>
          </p:cNvPr>
          <p:cNvSpPr/>
          <p:nvPr/>
        </p:nvSpPr>
        <p:spPr>
          <a:xfrm>
            <a:off x="3614054" y="4374506"/>
            <a:ext cx="1687287" cy="89262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5FD6EB6-D1F0-9204-D900-BD1CA384ED5C}"/>
              </a:ext>
            </a:extLst>
          </p:cNvPr>
          <p:cNvSpPr/>
          <p:nvPr/>
        </p:nvSpPr>
        <p:spPr>
          <a:xfrm>
            <a:off x="1872495" y="2452400"/>
            <a:ext cx="4952076" cy="892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تِسْعُ مِئَةٍ وَاثْنانِ ثَمانونَ</a:t>
            </a:r>
            <a:endParaRPr lang="fr-MA" sz="4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39D76-7A74-E225-A278-32E2D67ED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A47F3E-4866-EA4E-80A6-2626F46DD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C4DBE49-E18A-2043-CCF9-1A8115B3F3B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3C082E-123B-F0BF-4141-041C35BBE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40C87EA-5E69-7891-926E-ACB828923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BE3FC6-5F8F-3C88-7726-D957435492D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CC013D-D7B5-5294-D8F7-88E16388724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FEC8F48-B431-7B5F-147D-C488573E453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DD5651-BAC8-C863-D17D-875F5D39F31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D39FEA-D652-7688-E2C3-1485777D9AD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23CDB29-436F-CFD1-F3BF-8684E0B8281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AF23746-94EF-E6DC-73C0-28B00707502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C71C82A-39A6-FEC1-8D8F-CC81A2E742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344C088-4AE0-6543-C4AF-D122DD605E6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5115FC1-DC0B-5487-6AFC-B8C3985F6D57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E581D9-5734-324A-EAF7-D80B2B648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2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493CE-5BAF-6868-6CC9-D78FED677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DA959B-DBCC-07C9-295F-A5606C7FE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0FE9791-9174-38D9-2DC0-10C3D22ED46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DF3622E-F9CD-CB6F-21F6-6F121631E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FB75866-FD9C-E82E-92FD-FCBF419515D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115619-13FF-D16A-8835-03FEB68C71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71C2E10-F072-E94C-1C17-62323F4E62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9DC5447-85FF-C2C5-B81A-841133AA79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3B993D-60F5-F826-06EA-B0258BE0BCF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EFE7C21-E8D7-82FA-D5D4-75E130F5E27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B342884-7E35-DD44-F9CB-D35779434B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DE7DE2-CB75-94B8-D223-C852A15EA4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7E20F36-1FA9-3771-E06F-CE450E60D2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D880379-1EC7-4F6E-F921-97C023547F1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68E92A1-50F7-D67B-2600-BC17F7DE388E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كتب العدد بالأرقام؟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511FA9F-6D9B-0DB8-FE45-69444316FF29}"/>
              </a:ext>
            </a:extLst>
          </p:cNvPr>
          <p:cNvSpPr/>
          <p:nvPr/>
        </p:nvSpPr>
        <p:spPr>
          <a:xfrm>
            <a:off x="3614054" y="4374506"/>
            <a:ext cx="1687287" cy="89262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7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982</a:t>
            </a:r>
            <a:endParaRPr lang="fr-MA" sz="4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F743BBB-E0A7-BFD2-74C2-C665D42CCA82}"/>
              </a:ext>
            </a:extLst>
          </p:cNvPr>
          <p:cNvSpPr/>
          <p:nvPr/>
        </p:nvSpPr>
        <p:spPr>
          <a:xfrm>
            <a:off x="1872495" y="2452400"/>
            <a:ext cx="4952076" cy="892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تِسْعُ مِئَةٍ وَاثْنانِ ثَمانونَ</a:t>
            </a:r>
            <a:endParaRPr lang="fr-MA" sz="4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34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05ACE-BB82-A7A1-444E-177F99BD9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E35BB8-F493-662B-FD81-E3E4D41A2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F5B2241-40FC-D3E5-D9C6-91E86F35438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688D20-D5ED-7F1E-3A2E-135B50228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1248D4F-A598-A523-34E2-2509BB80A13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1E02FE-2BD1-85CF-DC6A-114506A4E7B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EFE6DAD-2E89-E778-0BFE-EA85B8931F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D5A30CF-1F14-CC51-AB0A-9C55EAB9088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EE681EB-95E7-E2BE-1FC6-53EA54CEA3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309728-9B84-A289-C8EC-70992052133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C428BCF-AA9D-D52E-2B95-B10A0939734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5789D8D-1890-A9FA-1991-14AB459938C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FF0440-B3ED-F0EC-448D-EFA7F71B83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0882B01-8A46-4785-4C96-B828855AEB0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1A724EF-6A88-7BDC-886B-60232041C49B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 بالأرقام.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C69FD93-328E-B630-D361-A2C34D6286F0}"/>
              </a:ext>
            </a:extLst>
          </p:cNvPr>
          <p:cNvSpPr/>
          <p:nvPr/>
        </p:nvSpPr>
        <p:spPr>
          <a:xfrm>
            <a:off x="3614054" y="4374506"/>
            <a:ext cx="1687287" cy="89262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B971E7-25AD-C20C-AF69-55803AC040F9}"/>
              </a:ext>
            </a:extLst>
          </p:cNvPr>
          <p:cNvSpPr/>
          <p:nvPr/>
        </p:nvSpPr>
        <p:spPr>
          <a:xfrm>
            <a:off x="1872495" y="2452400"/>
            <a:ext cx="4952076" cy="892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سِتُّ مِئَةٍ وَثَلاثونَ</a:t>
            </a:r>
            <a:endParaRPr lang="fr-MA" sz="4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9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C26EB-34BA-4F01-F9EB-8329FB0F4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13ED4-5E64-1E2A-B01A-8E9ADA3E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F15377A-2373-9020-5B07-4DA8776AEDF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70EB7DC-8BD2-344A-E412-1B99FE9CC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09EDAE7-8D19-1657-96A9-533AEEA7CD9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F56A98A-7DAC-872E-B21C-035E850A9D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ED3C6E5-76E6-82F4-FE02-D6D69D53B7D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59C2AFF-A7EF-6E31-372B-F15ADBE0C5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9A25C83-60A7-7174-0AE1-72765E31E5C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260FA6D-4D9A-B133-7E4D-108B8FB8782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9B16127-3F06-A955-4088-73B0B018FCF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7CACA45-69E6-D1ED-53E4-4A13AE7E098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447FA0C-3D6A-2B31-FC43-C54A048666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08E8267-0ABC-6297-A27B-CB14FA830C6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7F302D1-474E-9C07-59E2-0FC69FBA0952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A5C692-02E5-FFCB-7279-209B468EC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2A422-23D3-D63C-D0E0-78FFDAC88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3B6ACD-17E5-88C2-7727-D71D90A69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8030158-329D-FBCC-4EFA-754F7A08903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73E037D-0112-21C8-4775-FED3ED8C7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7A5C3D-8CEB-F07F-2EAE-A7D3EC8D650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ECA671-CE1A-163E-A408-2D43CE724FA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07E7F9E-604F-D3D1-672B-2834FF6CBF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7F33F54-0F83-A933-FC3D-BA6040DBE7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6E7554-DB77-571E-6CB1-55DF8676EBE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600480-99C0-A4B2-0F26-53F3BD76B1E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09C741C-FBD2-353D-52B8-FF7E5EE377E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504DC83-D527-85BE-267C-21651F8367C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B652B25-C938-FD5F-9F6D-CECD2FB6D71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A202DB-AD32-6512-0C97-A8D7CF0548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C81ECF5-0D41-E598-CD52-CBD5FD441BFE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من يشرح لنا كيف كتب العدد بالأرقام؟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61B894-066F-C07F-57A6-182FF37995B7}"/>
              </a:ext>
            </a:extLst>
          </p:cNvPr>
          <p:cNvSpPr/>
          <p:nvPr/>
        </p:nvSpPr>
        <p:spPr>
          <a:xfrm>
            <a:off x="3614054" y="4374506"/>
            <a:ext cx="1687287" cy="89262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7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630</a:t>
            </a:r>
            <a:endParaRPr lang="fr-MA" sz="4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CD8CC2-B648-E063-4384-37DA35899665}"/>
              </a:ext>
            </a:extLst>
          </p:cNvPr>
          <p:cNvSpPr/>
          <p:nvPr/>
        </p:nvSpPr>
        <p:spPr>
          <a:xfrm>
            <a:off x="1872495" y="2452400"/>
            <a:ext cx="4952076" cy="892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سِتُّ مِئَةٍ وَثَلاثونَ</a:t>
            </a:r>
            <a:endParaRPr lang="fr-MA" sz="4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80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CBF11-E7BE-BB1F-42BE-F8FB24D5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F136FB-A12B-1CFA-B6B7-2C1D8D6B3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42F7D0F-6EDE-4255-8E18-4C8622D3777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C8C7B3B-CE4B-2C7A-BE41-579F40A02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856FBC5-499F-BDFE-994A-1EF882DBE14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146FECB-F4A9-9F21-C8D3-16E23D9542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7A0409D-D363-3D29-0C5C-F80A530115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063D484-EEB7-F6DA-EAC5-316CD7E6C4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A3B766-BA6B-D6B6-90B5-8FED9EFE36D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4229AD2-E3BF-6C1C-8D3F-48F0D88C53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F8B6356-6628-ACBA-CD0C-46D76B658B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98B371D-4462-B981-5002-C65F9DEB47F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0D2CEF5-9A70-4E85-F8EC-01B140448AA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4E2A3D9-4591-5BB9-BACC-0843AD001A6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DE4F2CB-875D-D688-8BDD-313BE928EBD4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146 أنجزوا النشاط 2  لديكم 3 دقائق.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ECF6565-8F7D-7D4C-A838-F6C81D8DD8EA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BA82741-D414-1C49-4063-249FC69A0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3AEEB39-C0FB-FACD-AE0B-A0188770EDA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F9A9D500-5E4B-A64F-3347-4BAB287E0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627" y="1635555"/>
            <a:ext cx="3646873" cy="466260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F46C9E-FAE4-3C53-DC2C-1E68260F17AF}"/>
              </a:ext>
            </a:extLst>
          </p:cNvPr>
          <p:cNvSpPr/>
          <p:nvPr/>
        </p:nvSpPr>
        <p:spPr>
          <a:xfrm>
            <a:off x="2995127" y="3489656"/>
            <a:ext cx="2920481" cy="88640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615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34818-6162-560D-41DD-DEA8A8C4B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D568CE6-F580-94C9-1A80-417B907A753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773063"/>
            <a:ext cx="6870023" cy="2002340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0DB947-C77E-87E1-B23C-C1823281E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8EEE330-FEE4-44E7-14A6-E256EAB548A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3390C8F-CA86-F57A-348A-4201D8662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05641BE-E78F-17E7-FB4F-C0B1F45AE16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9867D25-F324-FDC7-DB64-D9F0DF10F87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6D4EA28-2419-2A0F-C095-36EB180B1F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0137D1-D451-1D75-DCEE-FEB3141FAA2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AD560E-DB12-D712-21E1-AB2843027BC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B8E9A97-00FB-1995-43C1-9882B2C2CE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C49316D-3BEB-81C7-543E-6158B8E0FEA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E7D2B78-23F3-CBBD-2388-10021B6E19B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1B03581-0D72-886E-507B-C6471FFF76F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1FA21FB-E441-4E54-5C7B-8D897C84C9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439152-9C54-E821-0F24-3093606CA644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7BF402A-B1C3-9BF8-4DFD-70DDE9DCB657}"/>
              </a:ext>
            </a:extLst>
          </p:cNvPr>
          <p:cNvSpPr txBox="1"/>
          <p:nvPr/>
        </p:nvSpPr>
        <p:spPr>
          <a:xfrm>
            <a:off x="4896076" y="3906522"/>
            <a:ext cx="101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707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1B4BC2-90E6-7014-C614-9385DBF2C460}"/>
              </a:ext>
            </a:extLst>
          </p:cNvPr>
          <p:cNvSpPr txBox="1"/>
          <p:nvPr/>
        </p:nvSpPr>
        <p:spPr>
          <a:xfrm>
            <a:off x="6410749" y="3918961"/>
            <a:ext cx="101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321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EAEB27-CE96-34AD-B3A5-50D2D083914F}"/>
              </a:ext>
            </a:extLst>
          </p:cNvPr>
          <p:cNvSpPr txBox="1"/>
          <p:nvPr/>
        </p:nvSpPr>
        <p:spPr>
          <a:xfrm>
            <a:off x="3256385" y="3456993"/>
            <a:ext cx="1418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مِئَةٌ وَتِسْعَةٌ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17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615A8-5DD8-5DDA-FC87-1F563D09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53A5497-EE48-FF50-75A8-30A1B255E68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7FF769-454D-EE0B-AD9D-6E06451F3525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9C53DA5-3428-E81B-B6B1-006FFA4D08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882F7A-14F0-58DA-6CF9-CBE8E4EC8E5B}"/>
              </a:ext>
            </a:extLst>
          </p:cNvPr>
          <p:cNvSpPr txBox="1"/>
          <p:nvPr/>
        </p:nvSpPr>
        <p:spPr>
          <a:xfrm>
            <a:off x="2192694" y="3497084"/>
            <a:ext cx="343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وضع وإنجاز عمليات الجمع باحتفاظ وبدونه.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892A189C-F57D-DAB4-0689-7737EBBD18A3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CN2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9254AEA-3FEC-1782-58B0-9550C58F308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85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AFF012-73DD-C0CA-07AF-8FAFFF1F1A26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A2B75B4-522D-9F21-7449-74723CAC1F8D}"/>
              </a:ext>
            </a:extLst>
          </p:cNvPr>
          <p:cNvSpPr txBox="1"/>
          <p:nvPr/>
        </p:nvSpPr>
        <p:spPr>
          <a:xfrm>
            <a:off x="3019301" y="3073282"/>
            <a:ext cx="309606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425 + 78</a:t>
            </a:r>
          </a:p>
        </p:txBody>
      </p:sp>
    </p:spTree>
    <p:extLst>
      <p:ext uri="{BB962C8B-B14F-4D97-AF65-F5344CB8AC3E}">
        <p14:creationId xmlns:p14="http://schemas.microsoft.com/office/powerpoint/2010/main" val="12019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597AE4-624F-12E9-431A-7BDED3E1675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8F36AD-ACC0-7DB2-EBD4-755CF8CAC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734B5-D49A-0457-E5AB-51A5B6900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7AD8355A-144D-7B84-8BA2-EFBAA73F08B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7E0AC40-3670-2BB9-764B-4A70300F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6EF200-36C7-D66C-AB65-1CC6EBDAA91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E5083E3-5863-6201-28BD-11607F8D76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60C3E-BD9D-23C7-82FD-6A0EDE2643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A60683-C493-A0E3-2067-3655D68128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7CE2FB1-691E-0CB6-C137-AE26A5F53D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B1CE7A-FF2C-7FE8-34CA-9B0CFC9F880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B8D12EA-558E-D61B-6626-A5061D3282C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5EE1E0-E51B-01EF-948C-C0994D606EF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2988933-4135-DE2C-C209-32CE9ECE2C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FCDA18-4DFE-5B84-6FD8-143D429455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762D015-1EDD-A037-A20E-7CFA25D3C680}"/>
              </a:ext>
            </a:extLst>
          </p:cNvPr>
          <p:cNvSpPr txBox="1"/>
          <p:nvPr/>
        </p:nvSpPr>
        <p:spPr>
          <a:xfrm>
            <a:off x="367382" y="858616"/>
            <a:ext cx="714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وضع وإنجاز عمليات الجمع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803A593-EBB3-E7EA-CF6F-A8068560B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FC66EF1-5476-7312-106C-7791BF79EE84}"/>
              </a:ext>
            </a:extLst>
          </p:cNvPr>
          <p:cNvSpPr txBox="1"/>
          <p:nvPr/>
        </p:nvSpPr>
        <p:spPr>
          <a:xfrm>
            <a:off x="3019301" y="3073282"/>
            <a:ext cx="309606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425 + 78</a:t>
            </a:r>
          </a:p>
        </p:txBody>
      </p:sp>
    </p:spTree>
    <p:extLst>
      <p:ext uri="{BB962C8B-B14F-4D97-AF65-F5344CB8AC3E}">
        <p14:creationId xmlns:p14="http://schemas.microsoft.com/office/powerpoint/2010/main" val="43396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597DD3-5A7D-6660-5442-28DF0FB52CE5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C6EEED-BC91-F2D1-A36C-516CF7CBA435}"/>
              </a:ext>
            </a:extLst>
          </p:cNvPr>
          <p:cNvSpPr txBox="1"/>
          <p:nvPr/>
        </p:nvSpPr>
        <p:spPr>
          <a:xfrm>
            <a:off x="3019301" y="2821355"/>
            <a:ext cx="3096063" cy="286035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</a:rPr>
              <a:t>4 2 5</a:t>
            </a:r>
          </a:p>
          <a:p>
            <a:pPr algn="ctr"/>
            <a:r>
              <a:rPr lang="fr-MA" sz="5400" b="1" dirty="0">
                <a:solidFill>
                  <a:schemeClr val="accent1"/>
                </a:solidFill>
              </a:rPr>
              <a:t>   7 8</a:t>
            </a:r>
          </a:p>
          <a:p>
            <a:pPr algn="ctr"/>
            <a:r>
              <a:rPr lang="fr-MA" sz="5400" b="1" dirty="0">
                <a:solidFill>
                  <a:schemeClr val="accent1"/>
                </a:solidFill>
              </a:rPr>
              <a:t>5 0 3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D92D36-C65C-0333-7FEC-8E556AD189F8}"/>
              </a:ext>
            </a:extLst>
          </p:cNvPr>
          <p:cNvSpPr txBox="1"/>
          <p:nvPr/>
        </p:nvSpPr>
        <p:spPr>
          <a:xfrm>
            <a:off x="3539896" y="3517637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/>
              <a:t>+</a:t>
            </a:r>
            <a:endParaRPr lang="fr-MA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95276E2-E20E-272A-D981-0AA52BBD5D9E}"/>
              </a:ext>
            </a:extLst>
          </p:cNvPr>
          <p:cNvCxnSpPr/>
          <p:nvPr/>
        </p:nvCxnSpPr>
        <p:spPr>
          <a:xfrm>
            <a:off x="3666931" y="4674636"/>
            <a:ext cx="19127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EF45DF8-EC01-A835-2230-54B369F2463D}"/>
              </a:ext>
            </a:extLst>
          </p:cNvPr>
          <p:cNvSpPr txBox="1"/>
          <p:nvPr/>
        </p:nvSpPr>
        <p:spPr>
          <a:xfrm>
            <a:off x="4336110" y="2680992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>
                <a:solidFill>
                  <a:srgbClr val="C00000"/>
                </a:solidFill>
              </a:rPr>
              <a:t>1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4EC3BA5-AC30-E36F-D4B2-71738DD3199A}"/>
              </a:ext>
            </a:extLst>
          </p:cNvPr>
          <p:cNvSpPr txBox="1"/>
          <p:nvPr/>
        </p:nvSpPr>
        <p:spPr>
          <a:xfrm>
            <a:off x="3891347" y="2674771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>
                <a:solidFill>
                  <a:srgbClr val="C00000"/>
                </a:solidFill>
              </a:rPr>
              <a:t>1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E666-ACC8-0893-9220-08ED2337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1E48D3D-6D17-A365-4D5E-A0E5F14E0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307" y="1612227"/>
            <a:ext cx="4079265" cy="4835225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F3107-F484-C7EE-FD3E-2182F739A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4AB6-E4F1-F99D-0914-DF68D84C337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5F0577-9411-39A6-C872-FE4933A4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F6EB22-5EC5-73CC-D365-BA971E70DB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A3E2F5-41DA-E74B-2BF0-61EB5A8753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77774C-C628-D4D2-1CE9-00AB6F9725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BFF722-58B4-88F1-CE58-772006F5B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0CCEFC-4037-78B6-8E60-BF260DF654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6D7620-51B5-A70C-7A81-1C476A19A1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4FBA0B-A22F-EF70-0C64-CFF30C4CA1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C22230-E495-66C5-519B-502078F5A3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C7D5913-F5EF-69E8-3989-158076A86B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4E14E0-7DEE-E492-79EA-6614DE8411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417CB4D-05AA-44E9-AEBF-07CB18A67C3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150 أنجزوا النشاط 1. لديكم 4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A4602C0-847C-D18A-1107-19DD3454ABD0}"/>
              </a:ext>
            </a:extLst>
          </p:cNvPr>
          <p:cNvSpPr/>
          <p:nvPr/>
        </p:nvSpPr>
        <p:spPr>
          <a:xfrm>
            <a:off x="2715208" y="2351308"/>
            <a:ext cx="3312368" cy="1077691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143E60-CE43-61E5-2F6C-A18619D4A59C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22B68B9-6A93-C179-2BD9-88463EA09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0384B4A-906A-1331-376F-2000CEF6566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2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9EAF-6B15-04DA-6748-296CCE20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9CEA62-2517-52B8-BA6D-8BBA214FA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E85F73-2B06-78AD-A658-5063A72725A8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E6FD4A-7961-8B57-4B56-4790DE497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1436E9-6757-BA44-C534-D7A09B59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42B609-157B-43A8-FE40-5F6609A54D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05E2032-48AF-59F9-C126-9523A30AAA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B38BD1-D992-287B-EB4A-2BE296C6A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70AFBE-817A-F7DF-DA96-B5B1613AA3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33936B-16B5-5108-9930-78BC7844958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FC1D7-8306-AC20-AB11-842DC034E4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00942C-0555-0785-2C99-5ACF49C7E9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56FEC1-4E5E-E47D-7C24-33F3907CC3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2374557-7426-A646-DCAF-93D34BEB61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2B35E7-CCDC-14C8-243C-CC5A6C8A4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AD8440E-862A-F146-2C8E-2A093D7F32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4352" y="2287841"/>
            <a:ext cx="6870023" cy="278617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EDA9875-12C1-D0C6-88C4-8AA85E937C92}"/>
              </a:ext>
            </a:extLst>
          </p:cNvPr>
          <p:cNvSpPr txBox="1"/>
          <p:nvPr/>
        </p:nvSpPr>
        <p:spPr>
          <a:xfrm>
            <a:off x="1904861" y="4068144"/>
            <a:ext cx="67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8   9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2C2CAA0-CE86-A35A-43EC-36E4B8F144B1}"/>
              </a:ext>
            </a:extLst>
          </p:cNvPr>
          <p:cNvSpPr txBox="1"/>
          <p:nvPr/>
        </p:nvSpPr>
        <p:spPr>
          <a:xfrm>
            <a:off x="3568822" y="4071254"/>
            <a:ext cx="679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6    2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D97B15-35C0-7BE9-944B-E40ADC05B177}"/>
              </a:ext>
            </a:extLst>
          </p:cNvPr>
          <p:cNvSpPr txBox="1"/>
          <p:nvPr/>
        </p:nvSpPr>
        <p:spPr>
          <a:xfrm>
            <a:off x="3568822" y="2789852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1520741-C250-1AA4-B333-F554FB9DC56A}"/>
              </a:ext>
            </a:extLst>
          </p:cNvPr>
          <p:cNvSpPr/>
          <p:nvPr/>
        </p:nvSpPr>
        <p:spPr>
          <a:xfrm>
            <a:off x="3629898" y="2877836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1F15E5C-79B8-3F5D-8D9E-2A95CDBCD8B1}"/>
              </a:ext>
            </a:extLst>
          </p:cNvPr>
          <p:cNvSpPr txBox="1"/>
          <p:nvPr/>
        </p:nvSpPr>
        <p:spPr>
          <a:xfrm>
            <a:off x="4958910" y="4065031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1   1   3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F9661E1-D1EF-6D61-EBA1-94045E2EDD40}"/>
              </a:ext>
            </a:extLst>
          </p:cNvPr>
          <p:cNvSpPr txBox="1"/>
          <p:nvPr/>
        </p:nvSpPr>
        <p:spPr>
          <a:xfrm>
            <a:off x="5279435" y="2783629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8C14B7D9-4AAD-FA51-454B-E1DBC51E8DFE}"/>
              </a:ext>
            </a:extLst>
          </p:cNvPr>
          <p:cNvSpPr/>
          <p:nvPr/>
        </p:nvSpPr>
        <p:spPr>
          <a:xfrm>
            <a:off x="5340511" y="2871613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34BEB36-0C18-3966-714B-00AC8D7624CF}"/>
              </a:ext>
            </a:extLst>
          </p:cNvPr>
          <p:cNvSpPr txBox="1"/>
          <p:nvPr/>
        </p:nvSpPr>
        <p:spPr>
          <a:xfrm>
            <a:off x="6678851" y="4068143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1   1   2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7AFD6EF-4CB8-4EAF-D005-F57BF4446894}"/>
              </a:ext>
            </a:extLst>
          </p:cNvPr>
          <p:cNvSpPr txBox="1"/>
          <p:nvPr/>
        </p:nvSpPr>
        <p:spPr>
          <a:xfrm>
            <a:off x="6999376" y="2786741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6C9F8810-B121-425D-0C45-0F9986519331}"/>
              </a:ext>
            </a:extLst>
          </p:cNvPr>
          <p:cNvSpPr/>
          <p:nvPr/>
        </p:nvSpPr>
        <p:spPr>
          <a:xfrm>
            <a:off x="7060452" y="2874725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0D6C7-3A56-A05D-0221-9C566696A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0B02C8-8211-E445-10B3-7E6202B7E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307" y="1612227"/>
            <a:ext cx="4079265" cy="4835225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450FA0-179E-FA90-E6EE-9FF9653F1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F436463-51A4-C567-AC16-E6852E732FC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EF6CD50-008C-B089-1F0C-0C13AA343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6258A2F-ACA1-604C-FD07-61FA481D6E5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2018C33-54CC-68C5-F723-0CE5CF203DF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4AD6F8-D5C2-5C19-1EF1-140F294D90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81D9922-0431-9190-9CF3-AD8CB008BD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F45B8C9-C3D8-5E16-823F-056EF782BDF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3F8B41-F1A7-0FA3-73F4-C346E6249D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58655E5-61C3-66EB-1750-9E52CE36B0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EB45E2A-2B24-CF64-74D9-701E9D6E657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8C79DD2-920E-17FE-BD9E-64E002ACEC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CAA6EC6-D720-3B6C-B58D-02806FE91D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652E28CF-9F3F-AE46-3422-FBB9B356E42E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150 أنجزوا النشاط 3. لديكم 6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8602B6C-A1C8-6527-1A8E-28EDEF62AA00}"/>
              </a:ext>
            </a:extLst>
          </p:cNvPr>
          <p:cNvSpPr/>
          <p:nvPr/>
        </p:nvSpPr>
        <p:spPr>
          <a:xfrm>
            <a:off x="2715208" y="4730613"/>
            <a:ext cx="3312368" cy="1306293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B236BF-1058-CCD7-2D02-64C90BCECF10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FAAEA80-964F-DB94-4450-9390F4F53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4E69073-D0A7-4EE3-AC38-FF593577056A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6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585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F003B-83BB-3CE4-88D9-53E22FB85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8588F34-8D14-F461-D704-828C98D617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04789"/>
            <a:ext cx="6870023" cy="3152277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17CD84-8629-0799-F8E2-004F0ACF1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101093-556F-2902-F923-3487B587E82D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ED6FF64-6B6A-DB5F-4C7E-5D8391B8C0B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3DC0F9F-799F-886D-353E-0EB5864F8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794DAF-2D17-90F3-99B0-470E9EEBEBE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C2F003F-6852-389F-5BB2-2D3A160BC27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FD472DC-1041-6575-4551-87786729306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C7F0A55-4BB9-367F-A509-19EA7DC8C5A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EEFE711-C6CA-07E5-F3D6-1EFF9E66585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10A111-4044-FE05-1FDD-1F8A23D0771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A90D21-B01A-6345-110E-9177410DAF3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B8CD9ED-1870-64B4-D28C-F6622177ADE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7A4EB4C-41B3-B35E-EF5B-843C4FCCD60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E9152A1-AF08-938A-EAC9-0FF4FD259E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8B86DE6F-08ED-5769-BD0D-EB94020780D5}"/>
              </a:ext>
            </a:extLst>
          </p:cNvPr>
          <p:cNvSpPr txBox="1"/>
          <p:nvPr/>
        </p:nvSpPr>
        <p:spPr>
          <a:xfrm>
            <a:off x="2066590" y="3470991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34F991A-5759-3CD9-BBC7-D509F484E5C3}"/>
              </a:ext>
            </a:extLst>
          </p:cNvPr>
          <p:cNvSpPr/>
          <p:nvPr/>
        </p:nvSpPr>
        <p:spPr>
          <a:xfrm>
            <a:off x="2127666" y="3558975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876BF9C-B322-457C-FB39-D9798EACFE19}"/>
              </a:ext>
            </a:extLst>
          </p:cNvPr>
          <p:cNvSpPr txBox="1"/>
          <p:nvPr/>
        </p:nvSpPr>
        <p:spPr>
          <a:xfrm>
            <a:off x="1758515" y="3682478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8   2   6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C415BDB-4C69-6676-EC48-471D88258737}"/>
              </a:ext>
            </a:extLst>
          </p:cNvPr>
          <p:cNvSpPr txBox="1"/>
          <p:nvPr/>
        </p:nvSpPr>
        <p:spPr>
          <a:xfrm>
            <a:off x="1780279" y="4460031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8   8   3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4990C8-C95E-1B3B-8353-3B52A2EDE4E9}"/>
              </a:ext>
            </a:extLst>
          </p:cNvPr>
          <p:cNvSpPr txBox="1"/>
          <p:nvPr/>
        </p:nvSpPr>
        <p:spPr>
          <a:xfrm>
            <a:off x="1761624" y="4040156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      5   7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B49C77D-2B9E-2C91-1608-7FF6BFDF08E5}"/>
              </a:ext>
            </a:extLst>
          </p:cNvPr>
          <p:cNvCxnSpPr/>
          <p:nvPr/>
        </p:nvCxnSpPr>
        <p:spPr>
          <a:xfrm>
            <a:off x="1770690" y="4409488"/>
            <a:ext cx="89786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D11B6AC4-E35B-96DF-EEC9-6A8AD5C715E4}"/>
              </a:ext>
            </a:extLst>
          </p:cNvPr>
          <p:cNvSpPr txBox="1"/>
          <p:nvPr/>
        </p:nvSpPr>
        <p:spPr>
          <a:xfrm>
            <a:off x="1614196" y="3816217"/>
            <a:ext cx="206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/>
              <a:t>+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3886378-782E-31CA-C1B7-4617C77F1E86}"/>
              </a:ext>
            </a:extLst>
          </p:cNvPr>
          <p:cNvSpPr txBox="1"/>
          <p:nvPr/>
        </p:nvSpPr>
        <p:spPr>
          <a:xfrm>
            <a:off x="3702556" y="3464768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28DD24D-6611-0E26-3444-79567CB6E0D6}"/>
              </a:ext>
            </a:extLst>
          </p:cNvPr>
          <p:cNvSpPr/>
          <p:nvPr/>
        </p:nvSpPr>
        <p:spPr>
          <a:xfrm>
            <a:off x="3763632" y="3552752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5B08F4B-4D01-4306-D330-660CEFEF6976}"/>
              </a:ext>
            </a:extLst>
          </p:cNvPr>
          <p:cNvSpPr txBox="1"/>
          <p:nvPr/>
        </p:nvSpPr>
        <p:spPr>
          <a:xfrm>
            <a:off x="3394481" y="3676255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1   4   8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463E630-86A2-D470-A91D-AB8463EBE1E4}"/>
              </a:ext>
            </a:extLst>
          </p:cNvPr>
          <p:cNvSpPr txBox="1"/>
          <p:nvPr/>
        </p:nvSpPr>
        <p:spPr>
          <a:xfrm>
            <a:off x="3416245" y="4453808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4   4   0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3234410-3727-37B7-C53A-8F7298F5C3DE}"/>
              </a:ext>
            </a:extLst>
          </p:cNvPr>
          <p:cNvSpPr txBox="1"/>
          <p:nvPr/>
        </p:nvSpPr>
        <p:spPr>
          <a:xfrm>
            <a:off x="3397590" y="4033933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2   9   2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CED7A00-B1DF-2067-517C-2A1DB4FCECD8}"/>
              </a:ext>
            </a:extLst>
          </p:cNvPr>
          <p:cNvCxnSpPr/>
          <p:nvPr/>
        </p:nvCxnSpPr>
        <p:spPr>
          <a:xfrm>
            <a:off x="3406656" y="4403265"/>
            <a:ext cx="89786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6530EE03-A161-05EB-7B29-E3E25BE33747}"/>
              </a:ext>
            </a:extLst>
          </p:cNvPr>
          <p:cNvSpPr txBox="1"/>
          <p:nvPr/>
        </p:nvSpPr>
        <p:spPr>
          <a:xfrm>
            <a:off x="3231500" y="3819325"/>
            <a:ext cx="206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/>
              <a:t>+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79E15EC-94CA-3A45-9624-12967FC49A98}"/>
              </a:ext>
            </a:extLst>
          </p:cNvPr>
          <p:cNvSpPr txBox="1"/>
          <p:nvPr/>
        </p:nvSpPr>
        <p:spPr>
          <a:xfrm>
            <a:off x="3435075" y="3467876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0708B0FE-CA85-8C41-90B8-E4E0CF94A85C}"/>
              </a:ext>
            </a:extLst>
          </p:cNvPr>
          <p:cNvSpPr/>
          <p:nvPr/>
        </p:nvSpPr>
        <p:spPr>
          <a:xfrm>
            <a:off x="3496151" y="3555860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C9E99D7-060A-3B59-2404-B71AF77FD23F}"/>
              </a:ext>
            </a:extLst>
          </p:cNvPr>
          <p:cNvSpPr txBox="1"/>
          <p:nvPr/>
        </p:nvSpPr>
        <p:spPr>
          <a:xfrm>
            <a:off x="5357187" y="3449216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085C504-0F59-B723-9846-C31C1C4A7BC2}"/>
              </a:ext>
            </a:extLst>
          </p:cNvPr>
          <p:cNvSpPr/>
          <p:nvPr/>
        </p:nvSpPr>
        <p:spPr>
          <a:xfrm>
            <a:off x="5418263" y="3537200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FCBD318-1A87-DD5C-4F64-A0D6F0D5D866}"/>
              </a:ext>
            </a:extLst>
          </p:cNvPr>
          <p:cNvSpPr txBox="1"/>
          <p:nvPr/>
        </p:nvSpPr>
        <p:spPr>
          <a:xfrm>
            <a:off x="5049112" y="3660703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6   6   4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F9731153-4953-7A01-E69B-07D2C8A60ACC}"/>
              </a:ext>
            </a:extLst>
          </p:cNvPr>
          <p:cNvSpPr txBox="1"/>
          <p:nvPr/>
        </p:nvSpPr>
        <p:spPr>
          <a:xfrm>
            <a:off x="5070876" y="4438256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7   0   0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AB5F235-3979-6102-19C6-6265F33DD0AD}"/>
              </a:ext>
            </a:extLst>
          </p:cNvPr>
          <p:cNvSpPr txBox="1"/>
          <p:nvPr/>
        </p:nvSpPr>
        <p:spPr>
          <a:xfrm>
            <a:off x="5070883" y="4018381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     3   6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6B1EF21C-3FAA-4FE1-A5A9-D5E967560821}"/>
              </a:ext>
            </a:extLst>
          </p:cNvPr>
          <p:cNvCxnSpPr/>
          <p:nvPr/>
        </p:nvCxnSpPr>
        <p:spPr>
          <a:xfrm>
            <a:off x="5061287" y="4387713"/>
            <a:ext cx="89786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CBFE1DFF-EFF3-E22E-9E67-F3E9C4B9E5C3}"/>
              </a:ext>
            </a:extLst>
          </p:cNvPr>
          <p:cNvSpPr txBox="1"/>
          <p:nvPr/>
        </p:nvSpPr>
        <p:spPr>
          <a:xfrm>
            <a:off x="4886131" y="3803773"/>
            <a:ext cx="206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/>
              <a:t>+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3C935AE4-988B-B8C0-C1F0-73309794FF65}"/>
              </a:ext>
            </a:extLst>
          </p:cNvPr>
          <p:cNvSpPr txBox="1"/>
          <p:nvPr/>
        </p:nvSpPr>
        <p:spPr>
          <a:xfrm>
            <a:off x="5089706" y="3452324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EF1418F2-7B79-1834-85A5-802A932C7615}"/>
              </a:ext>
            </a:extLst>
          </p:cNvPr>
          <p:cNvSpPr/>
          <p:nvPr/>
        </p:nvSpPr>
        <p:spPr>
          <a:xfrm>
            <a:off x="5150782" y="3540308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A826DA3-51EA-901A-202E-BB0EF4D92A51}"/>
              </a:ext>
            </a:extLst>
          </p:cNvPr>
          <p:cNvSpPr txBox="1"/>
          <p:nvPr/>
        </p:nvSpPr>
        <p:spPr>
          <a:xfrm>
            <a:off x="6647762" y="3673144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2   3   6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4E186A3-97E3-ACF5-5C83-3AFBBF959D04}"/>
              </a:ext>
            </a:extLst>
          </p:cNvPr>
          <p:cNvSpPr txBox="1"/>
          <p:nvPr/>
        </p:nvSpPr>
        <p:spPr>
          <a:xfrm>
            <a:off x="6669526" y="4450697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8   0   6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BA3E901B-EC8D-5B02-294D-322FED561C18}"/>
              </a:ext>
            </a:extLst>
          </p:cNvPr>
          <p:cNvSpPr txBox="1"/>
          <p:nvPr/>
        </p:nvSpPr>
        <p:spPr>
          <a:xfrm>
            <a:off x="6669533" y="4030822"/>
            <a:ext cx="897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5   7   0</a:t>
            </a: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43E0B7CB-8999-17B4-03F3-61621F56B703}"/>
              </a:ext>
            </a:extLst>
          </p:cNvPr>
          <p:cNvCxnSpPr/>
          <p:nvPr/>
        </p:nvCxnSpPr>
        <p:spPr>
          <a:xfrm>
            <a:off x="6659937" y="4400154"/>
            <a:ext cx="89786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6B39086F-63CD-C311-62C6-B9F56987E6A1}"/>
              </a:ext>
            </a:extLst>
          </p:cNvPr>
          <p:cNvSpPr txBox="1"/>
          <p:nvPr/>
        </p:nvSpPr>
        <p:spPr>
          <a:xfrm>
            <a:off x="6484781" y="3816214"/>
            <a:ext cx="206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/>
              <a:t>+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D802E106-0BC7-BA91-4562-EAC8A3AF2756}"/>
              </a:ext>
            </a:extLst>
          </p:cNvPr>
          <p:cNvSpPr txBox="1"/>
          <p:nvPr/>
        </p:nvSpPr>
        <p:spPr>
          <a:xfrm>
            <a:off x="6688356" y="3464765"/>
            <a:ext cx="2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6C9D1D01-8702-B0C2-6D42-24B8400AF789}"/>
              </a:ext>
            </a:extLst>
          </p:cNvPr>
          <p:cNvSpPr/>
          <p:nvPr/>
        </p:nvSpPr>
        <p:spPr>
          <a:xfrm>
            <a:off x="6749432" y="3552749"/>
            <a:ext cx="199895" cy="1933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923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C7A4A-2F75-892F-D256-2BFFCBBF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5381DEB-56DB-A254-7AE6-542D79F0032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C6124AB-1F4A-30E3-EBBC-B9A059E025A7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3CA3530-285A-6E16-F0FB-4050438D78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D20446-AEBF-8ABB-8353-2F604E19A942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قراءة الساعة (النصف والربع وإلا الربع)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7364BC-64CF-0784-482B-220387B6DF46}"/>
              </a:ext>
            </a:extLst>
          </p:cNvPr>
          <p:cNvSpPr/>
          <p:nvPr/>
        </p:nvSpPr>
        <p:spPr>
          <a:xfrm>
            <a:off x="2357678" y="2620159"/>
            <a:ext cx="3434978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340DB7A-E686-5CFB-0C18-4A7C6EAADD6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726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F9266-97CB-A0C4-CA9B-3A522815F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5715A8-A5F2-25A2-0679-6201B41AF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9E72A0C-0DA1-BE4D-F3C0-EDB68DEA412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393FAE-8A57-1C5B-B2BD-16D2F92F2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6BC5C37-27C6-4B2E-68CA-E374B6C859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F94EA4-FE24-FA81-CF9A-101C506CD5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6E81DC1-F226-4E9A-9D3D-D6A1FF9780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D887CB4-E476-6699-3714-B02C069C73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580E0EE-FCAD-0C64-373F-B5A64392D42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8FB1319-F155-D1DC-799D-DE3395B21FB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7CF62AA-DFFE-4AEB-5498-2D530B52146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DF4CB1D-D02E-E272-6D1D-C7CAE721533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8CE0794-BFED-9800-2832-BCA62D83C6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52C7AD1-EA50-FFCE-A631-8E104EDCD44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765A631B-6DAE-1CD2-3C7F-6F71A3AB0B3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الساعة العقربية التي تشير إلى الساعة الثامنة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تماما.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7CC34F-38D7-EB5A-B447-59C20D12CD99}"/>
              </a:ext>
            </a:extLst>
          </p:cNvPr>
          <p:cNvGrpSpPr/>
          <p:nvPr/>
        </p:nvGrpSpPr>
        <p:grpSpPr>
          <a:xfrm>
            <a:off x="855298" y="3456372"/>
            <a:ext cx="2099403" cy="2035298"/>
            <a:chOff x="4236390" y="2528996"/>
            <a:chExt cx="3719219" cy="3605655"/>
          </a:xfrm>
        </p:grpSpPr>
        <p:pic>
          <p:nvPicPr>
            <p:cNvPr id="7" name="Image 6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CE8EF9BF-8497-40C8-99DE-5F04C08C2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D34D8EF-A4EA-9DB5-6972-7DA7C8950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E2C9A796-3757-2750-F3A1-F07966947C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8735" y="3441430"/>
              <a:ext cx="14791" cy="975595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9EC22DF9-4DE6-A63F-9EC6-7A9E15592E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48785" y="4341468"/>
              <a:ext cx="675014" cy="59043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4A169567-D4A4-B323-2BF3-CDCB8B007FBB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161FB2B-E86B-28EF-3B31-6500E271C8A3}"/>
              </a:ext>
            </a:extLst>
          </p:cNvPr>
          <p:cNvGrpSpPr/>
          <p:nvPr/>
        </p:nvGrpSpPr>
        <p:grpSpPr>
          <a:xfrm>
            <a:off x="3478753" y="3456372"/>
            <a:ext cx="2099403" cy="2035298"/>
            <a:chOff x="4236390" y="2528996"/>
            <a:chExt cx="3719219" cy="3605655"/>
          </a:xfrm>
        </p:grpSpPr>
        <p:pic>
          <p:nvPicPr>
            <p:cNvPr id="34" name="Image 33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A898F4E0-635A-F710-E8A4-DE0C42A45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8621CB71-3108-8F56-538B-CC70A1241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45BBF654-C948-0A1D-F1D9-5E111524C136}"/>
                </a:ext>
              </a:extLst>
            </p:cNvPr>
            <p:cNvCxnSpPr>
              <a:cxnSpLocks/>
              <a:endCxn id="51" idx="0"/>
            </p:cNvCxnSpPr>
            <p:nvPr/>
          </p:nvCxnSpPr>
          <p:spPr>
            <a:xfrm flipV="1">
              <a:off x="6158735" y="3455641"/>
              <a:ext cx="14793" cy="94209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E3A07470-52BC-0217-1066-57F6008B96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1339" y="4381225"/>
              <a:ext cx="680306" cy="36387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06EA7B4C-1B74-AC08-DC8B-3529387B10D8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0E2AEF27-3E11-992C-12D0-57065EEF9A43}"/>
              </a:ext>
            </a:extLst>
          </p:cNvPr>
          <p:cNvGrpSpPr/>
          <p:nvPr/>
        </p:nvGrpSpPr>
        <p:grpSpPr>
          <a:xfrm>
            <a:off x="6156639" y="3456371"/>
            <a:ext cx="2099403" cy="2035298"/>
            <a:chOff x="4236390" y="2528996"/>
            <a:chExt cx="3719219" cy="3605655"/>
          </a:xfrm>
        </p:grpSpPr>
        <p:pic>
          <p:nvPicPr>
            <p:cNvPr id="63" name="Image 62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E512716B-3742-72B8-3F03-CD44C0DBE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9F10F1DB-55B0-AA09-E1CB-C19E96111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ADF105A0-8549-5E1E-B783-81289B95C2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5676" y="4384752"/>
              <a:ext cx="810620" cy="398915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ED3D3B0A-1D29-034B-58C4-EAEF6E601E70}"/>
                </a:ext>
              </a:extLst>
            </p:cNvPr>
            <p:cNvCxnSpPr>
              <a:cxnSpLocks/>
            </p:cNvCxnSpPr>
            <p:nvPr/>
          </p:nvCxnSpPr>
          <p:spPr>
            <a:xfrm>
              <a:off x="6210215" y="4400510"/>
              <a:ext cx="715030" cy="16265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009B779F-34F3-E9B9-AB3A-2B8E29181E99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68" name="Image 67">
            <a:extLst>
              <a:ext uri="{FF2B5EF4-FFF2-40B4-BE49-F238E27FC236}">
                <a16:creationId xmlns:a16="http://schemas.microsoft.com/office/drawing/2014/main" id="{8E471C8B-4A8E-6789-6A7F-544D15ECD8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8193" y="1842577"/>
            <a:ext cx="2007615" cy="1039235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A83EDD49-078B-6767-8DE1-23191DDEC906}"/>
              </a:ext>
            </a:extLst>
          </p:cNvPr>
          <p:cNvSpPr txBox="1"/>
          <p:nvPr/>
        </p:nvSpPr>
        <p:spPr>
          <a:xfrm>
            <a:off x="3995057" y="1959420"/>
            <a:ext cx="592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7FD3A62B-C74A-20D7-4964-58F385FBA84E}"/>
              </a:ext>
            </a:extLst>
          </p:cNvPr>
          <p:cNvSpPr txBox="1"/>
          <p:nvPr/>
        </p:nvSpPr>
        <p:spPr>
          <a:xfrm>
            <a:off x="4615542" y="1959422"/>
            <a:ext cx="827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00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pic>
        <p:nvPicPr>
          <p:cNvPr id="71" name="Graphique 70" descr="Badge 1 avec un remplissage uni">
            <a:extLst>
              <a:ext uri="{FF2B5EF4-FFF2-40B4-BE49-F238E27FC236}">
                <a16:creationId xmlns:a16="http://schemas.microsoft.com/office/drawing/2014/main" id="{89D032D9-182F-46C5-4834-2EAFBACA57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62561" y="5687090"/>
            <a:ext cx="755703" cy="755703"/>
          </a:xfrm>
          <a:prstGeom prst="rect">
            <a:avLst/>
          </a:prstGeom>
        </p:spPr>
      </p:pic>
      <p:pic>
        <p:nvPicPr>
          <p:cNvPr id="72" name="Graphique 71" descr="Badge avec un remplissage uni">
            <a:extLst>
              <a:ext uri="{FF2B5EF4-FFF2-40B4-BE49-F238E27FC236}">
                <a16:creationId xmlns:a16="http://schemas.microsoft.com/office/drawing/2014/main" id="{D1C17CFE-DC7A-50CA-15E5-CABF3730D5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5784" y="5680175"/>
            <a:ext cx="755703" cy="755703"/>
          </a:xfrm>
          <a:prstGeom prst="rect">
            <a:avLst/>
          </a:prstGeom>
        </p:spPr>
      </p:pic>
      <p:pic>
        <p:nvPicPr>
          <p:cNvPr id="73" name="Graphique 72" descr="Badge 3 avec un remplissage uni">
            <a:extLst>
              <a:ext uri="{FF2B5EF4-FFF2-40B4-BE49-F238E27FC236}">
                <a16:creationId xmlns:a16="http://schemas.microsoft.com/office/drawing/2014/main" id="{8053016F-96A4-182A-C98E-2CCBF0B1FA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86513" y="5669288"/>
            <a:ext cx="755703" cy="75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6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0CF8C-D63E-7BE5-C3EF-13A0D0B47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457BE-70A0-2492-084F-0B1E1CEBE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0BA7DC-8777-4B73-5327-67EF0400319D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D0C95AE-1357-BE06-2302-A5BA0F12DC6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15B0941-006D-8033-65AC-5D90C2F24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9F0817F-1D2C-A381-4D0A-4B349B14427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8C32311-A8BF-F37F-9B58-866291FD75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B2EC86-D575-0AB2-5FCB-E2D64269E38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11107B4-38DB-88C6-9244-8610E44F27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68BD97C-7B95-82A6-2C98-335FC90B9EF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D7673E-8F2B-A4C5-9608-8FB7F6B7F57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0E474F5-3877-D862-9A72-B70F58EFD4D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A2A73D1-14D1-BEE9-124F-20883D9DBF9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09B6A92-994A-EB79-D8F9-469A7B0C40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DA152DB-7DBA-4A03-E28F-EE76CE0F141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D723D7-7814-7A9D-9214-C3369A0A8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FA710-61E5-95EF-A8CE-FDE942C4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BBDDE4-B72B-3204-DE27-452BBB05E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344943C-6111-8FCF-B7C3-9D5F1EC1879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255E4CE-3D23-7D7F-C266-9F5A8C11B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909A8B0-04D4-BA93-9529-80896C56098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6B8E169-68F3-D0D6-BDA1-FC41E95C392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F0DEDA2-52FF-C1F9-F7C8-62A6A93B8B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3AE466A-E0FF-C753-6E73-BE07269389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7A8E813-7807-0C52-7718-34159ECCAA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47CDBA-ACFE-3574-6120-B8126FAE55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10ACB47-B634-DB89-D750-539D842285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D84B038-F03A-9767-8D67-C8EE572E89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1ADDC7C-366A-EE87-F345-A28B3CBFD5D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F80ACC-6F69-5785-1EC8-83408416BF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C6AADCF8-DBAB-1186-7F14-B6E41AD6AF5A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الساعة العقربية التي تشير إلى الساعة الثامنة؟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7E0E6F-F7AA-26CC-AF86-CB23AC524A89}"/>
              </a:ext>
            </a:extLst>
          </p:cNvPr>
          <p:cNvGrpSpPr/>
          <p:nvPr/>
        </p:nvGrpSpPr>
        <p:grpSpPr>
          <a:xfrm>
            <a:off x="3478753" y="3456372"/>
            <a:ext cx="2099403" cy="2035298"/>
            <a:chOff x="4236390" y="2528996"/>
            <a:chExt cx="3719219" cy="3605655"/>
          </a:xfrm>
        </p:grpSpPr>
        <p:pic>
          <p:nvPicPr>
            <p:cNvPr id="6" name="Image 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1F387FE0-FD3B-8D6E-99FB-9D06B46CC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E7AB058-4B45-EA62-167E-81F3461F3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716B3460-D9F4-DA3A-B8BD-2D3861C18D82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 flipV="1">
              <a:off x="6158735" y="3455641"/>
              <a:ext cx="14793" cy="94209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01988A32-B97F-D9C6-FC88-2372CD27C4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1339" y="4381225"/>
              <a:ext cx="680306" cy="36387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8DC2CAC-A618-7642-6643-F1000D17EB4F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8A447B00-D058-96B3-3E1D-7DE8F65FD3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8193" y="1842577"/>
            <a:ext cx="2007615" cy="103923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0A9808E6-B058-5C06-1706-615FD283B405}"/>
              </a:ext>
            </a:extLst>
          </p:cNvPr>
          <p:cNvSpPr txBox="1"/>
          <p:nvPr/>
        </p:nvSpPr>
        <p:spPr>
          <a:xfrm>
            <a:off x="3995057" y="1981192"/>
            <a:ext cx="592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29797EA-A5AE-444F-1353-D30346CA4A2B}"/>
              </a:ext>
            </a:extLst>
          </p:cNvPr>
          <p:cNvSpPr txBox="1"/>
          <p:nvPr/>
        </p:nvSpPr>
        <p:spPr>
          <a:xfrm>
            <a:off x="4615542" y="1981194"/>
            <a:ext cx="827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00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pic>
        <p:nvPicPr>
          <p:cNvPr id="32" name="Graphique 31" descr="Badge avec un remplissage uni">
            <a:extLst>
              <a:ext uri="{FF2B5EF4-FFF2-40B4-BE49-F238E27FC236}">
                <a16:creationId xmlns:a16="http://schemas.microsoft.com/office/drawing/2014/main" id="{D6626A49-FDF5-DFB7-881D-AA8175EBFE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15784" y="5680175"/>
            <a:ext cx="755703" cy="755703"/>
          </a:xfrm>
          <a:prstGeom prst="rect">
            <a:avLst/>
          </a:prstGeom>
        </p:spPr>
      </p:pic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4838ACF3-9ED9-304D-90E1-854C729BCDA4}"/>
              </a:ext>
            </a:extLst>
          </p:cNvPr>
          <p:cNvCxnSpPr>
            <a:cxnSpLocks/>
          </p:cNvCxnSpPr>
          <p:nvPr/>
        </p:nvCxnSpPr>
        <p:spPr>
          <a:xfrm>
            <a:off x="4561115" y="2869693"/>
            <a:ext cx="15757" cy="50611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4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C7534-A6E0-803E-06B4-AF9AFCB6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7CEC14-7B09-7D5F-1BF3-0B753A3B0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478F2A7-2121-6EB8-A66E-B621AC79FB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08671C7-9A0D-A09E-F010-4C64CBC2C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0D8021D-EB6A-2807-AF56-C5F5C936BAE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513B183-9FB2-15E4-661F-BD1C7A6A3A1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E81AFF1-561C-C7FD-0F01-35DB48926E9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238B0B-B225-6A12-2237-BC876E49686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43EF85-706B-2DE8-5630-B77A2F3133D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B000B1B-1EEE-CBFA-A7BC-D9C25168199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E505448-9FF2-5E9F-5C43-06E10C87484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D476481-6B61-98F6-48B6-D934F88CAA0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810FFFA-D214-E560-2C55-1327E54F08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C761C44-58DA-8663-C3FB-AE66EC2238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B17FB029-8E92-F774-77CF-CF558C402A4E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إلى كم تشير الساعة </a:t>
            </a:r>
            <a:r>
              <a:rPr lang="ar-MA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العقربية وحددوا الساعة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الرقمية المناسبة لها.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EABF48-E309-C228-2B64-127699E88D7C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</a:t>
            </a:r>
            <a:endParaRPr lang="fr-MA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30BF48-8539-8E07-12F5-5B30D2147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64A743F-9F8C-564F-471E-94CECCFD8658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21" name="Image 20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769E65CF-2C51-8418-1262-1770AFD42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C773ADC-9885-49FD-2B06-AB22D9FFE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F37223C6-BDA9-266C-AC04-40B7952178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6522" y="4372297"/>
              <a:ext cx="60789" cy="871227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48854A70-230B-6608-970D-DABE8C3F9D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65800" y="4370698"/>
              <a:ext cx="741118" cy="21461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82D654F-A71F-69BA-E269-4EE358694DED}"/>
                </a:ext>
              </a:extLst>
            </p:cNvPr>
            <p:cNvSpPr/>
            <p:nvPr/>
          </p:nvSpPr>
          <p:spPr>
            <a:xfrm>
              <a:off x="6124036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22993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7154B-2268-29E8-A437-747B2AF4D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656E9A-D501-0F1F-7DFE-64A404E44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EA917BB-0F3D-ADFF-869C-8EE21618EE90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8B9E570-C513-3B4E-76FB-E9DEB181EA2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AF2D82A-7B48-94D8-DA67-239FD6254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FDC219A-BE2E-67CA-8AF9-700A9A230E6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70E1D6-D069-772D-3CA4-37FDDB3374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D74B6B-55B7-10FB-E816-FD3D423983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4E2C857-BDAE-AD3F-9D8E-3551EC08C4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79223E1-08DD-6131-6E72-0A6B2E9556F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3BF7D7C-CCD2-EE8A-8EC7-E69C0C0D9E4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37FACA7-91D0-A0D0-C9EB-830349C7C32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015B63B-7C48-0CF8-47CE-AB7B5339597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C29B7C5-D7F8-A7FE-B661-EE8267CD55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92B3D5D-A749-C6A6-E8EF-CE4BE8C8B9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5BBA51-6470-9A76-594A-4848369F8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2032F-F7E5-383C-0637-0B36A4BC8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0738F0-846E-CB3F-F2C6-8ECB82F9D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13FD99E-B6AF-9E59-A506-F6141E04DE0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0BE149-2D78-11B8-808D-0B30B6C24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A8C54BB-CA85-2C49-298D-9CFA0FCE51C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E21FA8A-1731-90E6-388F-47E42443087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9CD925-D236-6704-3074-A6B44AC9CC3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D60090-3CAE-7D59-FC65-1A901300357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1D9E7D0-30E3-3763-3413-E134A3FBB56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64733E0-C6A5-20B3-03BD-0B7730B5ACC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9C63C33-FAB3-575C-A565-650619D533F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5023C73-2D4F-2C0D-880E-758312585D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0D71CA5-9557-0C46-5C45-BB509FDAA55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0C3DF4-0B18-B825-1CD2-8066B82B16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32C919FC-8A7F-1D3E-C57B-90647B39B20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قرأ الساعة العقربية وحدد الساعة الرقمية المناسبة لها؟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884D8CF-6ED0-36F3-2699-252317F75F15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اَلثَّامِنَةُ وَالنِّصْفُ</a:t>
            </a:r>
            <a:endParaRPr lang="fr-MA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8DED92-A2BC-2507-EE6D-6CCB82CFE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C3199A-FE36-527C-9B5F-985FA7762B50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25" name="Image 2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B4571847-D3B3-BB69-83B8-C356130A9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31D3FC78-BBA5-646F-F78A-FB8C0D5BC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98F00BC6-BDD0-A8A0-16CC-7952F6CA67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6522" y="4372297"/>
              <a:ext cx="60789" cy="871227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4C42334B-F668-439F-C2BF-B964F9A633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65800" y="4370698"/>
              <a:ext cx="741118" cy="21461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88A104FA-0584-14D6-81F5-BF808F7C2783}"/>
                </a:ext>
              </a:extLst>
            </p:cNvPr>
            <p:cNvSpPr/>
            <p:nvPr/>
          </p:nvSpPr>
          <p:spPr>
            <a:xfrm>
              <a:off x="6124036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C381B11B-06B2-F568-2549-C4D3EB853C0B}"/>
              </a:ext>
            </a:extLst>
          </p:cNvPr>
          <p:cNvSpPr txBox="1"/>
          <p:nvPr/>
        </p:nvSpPr>
        <p:spPr>
          <a:xfrm>
            <a:off x="5497293" y="4612423"/>
            <a:ext cx="592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F212228-6DB5-71C2-A899-3FDF56842837}"/>
              </a:ext>
            </a:extLst>
          </p:cNvPr>
          <p:cNvSpPr txBox="1"/>
          <p:nvPr/>
        </p:nvSpPr>
        <p:spPr>
          <a:xfrm>
            <a:off x="6117778" y="4612425"/>
            <a:ext cx="827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30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2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7D401-5445-A0E0-A888-044DC5E2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A8BDDB7D-60EC-5E36-AAAC-CC84D068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3" y="1659135"/>
            <a:ext cx="3816220" cy="4713675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B362E8-5333-0A6E-7FAB-F21C751C4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2F217AF-77E4-6BE8-3F21-9DDB2805B39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15F171E-98BD-2585-4939-9AB95BF14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158CA-5D51-167A-AB8F-D9A082669B3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4AA412-317F-643D-3382-F547814E45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1CB5BA-2826-291F-A437-99ACC462A82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A3DAF14-9351-2542-A5B1-902E95B7070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3C2EBF-7862-EB74-AF7B-A6030247AC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9BC0D3-E2C1-035B-EE27-49B00B94C90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73DEA10-E631-6913-71A9-D59C2FEEE62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5E996EE-D968-2674-2AA5-2A2B038C55F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0245110-A71B-A312-D1DB-9D78E93D71A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42F1B90-579E-7CC0-4534-8D60796903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86DB07B-B36D-9058-51C5-FBC351C0AEF1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151. لديكم 3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3477768-331B-A25C-F587-4227580CC2E4}"/>
              </a:ext>
            </a:extLst>
          </p:cNvPr>
          <p:cNvSpPr/>
          <p:nvPr/>
        </p:nvSpPr>
        <p:spPr>
          <a:xfrm>
            <a:off x="2892487" y="1819472"/>
            <a:ext cx="3172409" cy="1073017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676F4AB-209D-2E1B-F5A5-4E872F6A740A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C8F0D6-B1E1-4C69-678B-DD94FDDDA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E199FFB-2E66-2131-0690-F8DA613EECF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2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4A062-8631-899D-5CD9-5977D40D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40DB46-FE90-72EF-9E87-A1E883F0D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F0AF9B-E9E5-4966-F4BF-8DDB4025517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3F714D-0434-F9E3-9BBD-504E008A14E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97E9428-8529-3ADB-5960-77D9CB54E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3A6E5E-A6B0-55D2-3F73-E203AFE60D2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46D71A0-C616-057A-FA6D-C0BFD1AA2F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31A64BB-0C4E-0A65-7C4B-B3EF52877A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3EE2401-C5AE-041B-905E-B20C19F33B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A3F27B2-66E1-B113-AC6B-6E431C042E1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89F455-C232-2609-2C12-E694B4E353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5A7AED-F81A-69D2-6A67-E4E5FB78C4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1CC8C4-C07B-CC38-2071-8569BF800ED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754A1F9-8FDD-19AA-061B-358F003F60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8C7897-09AD-AB9A-7069-8A9B9B6885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BA2D99C-6545-259F-5482-04567830AB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387" y="1981074"/>
            <a:ext cx="7742591" cy="2895851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16F3273-00AC-69E4-3ABC-C52BF5690743}"/>
              </a:ext>
            </a:extLst>
          </p:cNvPr>
          <p:cNvCxnSpPr/>
          <p:nvPr/>
        </p:nvCxnSpPr>
        <p:spPr>
          <a:xfrm flipH="1">
            <a:off x="1776536" y="2985797"/>
            <a:ext cx="1750433" cy="3918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6DF3B83-81DC-6867-01A4-A98E3FB128E5}"/>
              </a:ext>
            </a:extLst>
          </p:cNvPr>
          <p:cNvCxnSpPr/>
          <p:nvPr/>
        </p:nvCxnSpPr>
        <p:spPr>
          <a:xfrm>
            <a:off x="1714704" y="2995127"/>
            <a:ext cx="3790355" cy="3638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235A7E5E-67E5-2F2D-629B-E18601ED9655}"/>
              </a:ext>
            </a:extLst>
          </p:cNvPr>
          <p:cNvCxnSpPr/>
          <p:nvPr/>
        </p:nvCxnSpPr>
        <p:spPr>
          <a:xfrm flipH="1">
            <a:off x="3592283" y="2995127"/>
            <a:ext cx="3760237" cy="3638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FAF4001-ECAA-F58E-BE31-51A3CF10009D}"/>
              </a:ext>
            </a:extLst>
          </p:cNvPr>
          <p:cNvCxnSpPr/>
          <p:nvPr/>
        </p:nvCxnSpPr>
        <p:spPr>
          <a:xfrm>
            <a:off x="5505059" y="2995127"/>
            <a:ext cx="1926038" cy="3825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7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10EDD-E23F-C27D-81CD-748AD0939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C15031-078D-DCCD-1875-737212842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13FD95C-69BC-59B3-3CCF-99A2BCB3C2C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EAC22D-3352-78A4-6164-A16DE2DDD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7E09AAC-F461-B225-B1E8-7A365DC9999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6CB4050-FE8A-20FD-29FE-556B24D49F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5ACDA87-4E61-7E35-86BD-0693020B59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0808E8-6D7C-80DE-156B-200DAC4799F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5257419-8700-8FA1-D1ED-E5B2D67E610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235D9C2-9047-82BA-597E-33070850195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54F9D06-817D-A038-44D8-2B74E90BEA6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F1FA778-60B1-6EB5-E635-6AB603E6C40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A998598-4604-FEC2-056A-AB7EAFBE6E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EB28D3-B941-64C8-D26B-0F112BC03E9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F97D124-52A2-F528-7449-8E3480BD5276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5. لديكم 5 دقائق.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BDAA51-2D3C-4CD7-A9E7-7C71653A6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4343" y="1811535"/>
            <a:ext cx="3816220" cy="4713675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5C8A969-A210-40E7-298F-2535CA70621C}"/>
              </a:ext>
            </a:extLst>
          </p:cNvPr>
          <p:cNvSpPr/>
          <p:nvPr/>
        </p:nvSpPr>
        <p:spPr>
          <a:xfrm>
            <a:off x="3044887" y="3044892"/>
            <a:ext cx="3172409" cy="939279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A3C6A24-0B6E-A160-E231-DDA94ECAED39}"/>
              </a:ext>
            </a:extLst>
          </p:cNvPr>
          <p:cNvGrpSpPr/>
          <p:nvPr/>
        </p:nvGrpSpPr>
        <p:grpSpPr>
          <a:xfrm>
            <a:off x="708496" y="1145272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3E45AC5-95CE-AFC1-2A8F-184801DED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3AD497D-FCBD-5BB8-2B8D-8775AF21742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135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FC6D6-8B84-DAE6-F110-43BE08ED3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356C27-C439-D52F-6A15-B95E59B66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5847816-03E4-9536-52BD-37E89A45D9ED}"/>
              </a:ext>
            </a:extLst>
          </p:cNvPr>
          <p:cNvSpPr txBox="1"/>
          <p:nvPr/>
        </p:nvSpPr>
        <p:spPr>
          <a:xfrm>
            <a:off x="328612" y="86930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54D84BF-05E2-41E8-2683-36CA2237042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57ACB16-97E8-ECEA-2857-59AC6D965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2808CAC-5C05-641B-CAE4-C414B9E35E5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897A77D-7149-3E49-F851-E6AA799003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166FC3-81C3-C2F8-FC69-B40B02699AC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F9FD30-6454-E7D5-BBE7-13A0E5AD13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EE8BF05-221E-5907-9E73-ECECC9701B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3732803-DDAA-F1DC-4CCD-BC43ED0977C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175C026-D6BE-31B3-380D-C52A7BC603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6D91923-3CE7-3E03-BA5E-6A40AB987DB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3CCC387-DDD7-8096-A5AC-E00C2BC410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F82D935-5E03-4E4B-F118-A733F33BE5F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A73D0E0-9331-2C28-DC2E-49A1D214D46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5649" y="2133487"/>
            <a:ext cx="7834039" cy="259102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9A841D53-F521-A7C6-7A6B-7AA98D462FAE}"/>
              </a:ext>
            </a:extLst>
          </p:cNvPr>
          <p:cNvSpPr txBox="1"/>
          <p:nvPr/>
        </p:nvSpPr>
        <p:spPr>
          <a:xfrm>
            <a:off x="1755565" y="4058812"/>
            <a:ext cx="54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0D67028-6DE9-BB8C-719A-BCCE3BD03267}"/>
              </a:ext>
            </a:extLst>
          </p:cNvPr>
          <p:cNvSpPr txBox="1"/>
          <p:nvPr/>
        </p:nvSpPr>
        <p:spPr>
          <a:xfrm>
            <a:off x="3344886" y="4061921"/>
            <a:ext cx="54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4C00551-A8FC-07BC-9C9C-C89742BC55F5}"/>
              </a:ext>
            </a:extLst>
          </p:cNvPr>
          <p:cNvSpPr txBox="1"/>
          <p:nvPr/>
        </p:nvSpPr>
        <p:spPr>
          <a:xfrm>
            <a:off x="3739882" y="4055701"/>
            <a:ext cx="54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D77AA09-3761-90E1-33E5-612973A03C63}"/>
              </a:ext>
            </a:extLst>
          </p:cNvPr>
          <p:cNvSpPr txBox="1"/>
          <p:nvPr/>
        </p:nvSpPr>
        <p:spPr>
          <a:xfrm>
            <a:off x="5204790" y="4055699"/>
            <a:ext cx="54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6B2B4D6-77B1-19C9-360F-282E8664D0E4}"/>
              </a:ext>
            </a:extLst>
          </p:cNvPr>
          <p:cNvSpPr txBox="1"/>
          <p:nvPr/>
        </p:nvSpPr>
        <p:spPr>
          <a:xfrm>
            <a:off x="5599786" y="4049479"/>
            <a:ext cx="54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F565635-A7D7-8BAB-4827-386E62A9B151}"/>
              </a:ext>
            </a:extLst>
          </p:cNvPr>
          <p:cNvSpPr txBox="1"/>
          <p:nvPr/>
        </p:nvSpPr>
        <p:spPr>
          <a:xfrm>
            <a:off x="7210877" y="4046367"/>
            <a:ext cx="54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387D6FB-CECA-D5B3-008E-86FC810CBCD0}"/>
              </a:ext>
            </a:extLst>
          </p:cNvPr>
          <p:cNvSpPr txBox="1"/>
          <p:nvPr/>
        </p:nvSpPr>
        <p:spPr>
          <a:xfrm>
            <a:off x="7437915" y="4040147"/>
            <a:ext cx="54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81140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91D91EA-A9F6-CF02-9CD7-5B1E1096EC72}"/>
              </a:ext>
            </a:extLst>
          </p:cNvPr>
          <p:cNvGrpSpPr/>
          <p:nvPr/>
        </p:nvGrpSpPr>
        <p:grpSpPr>
          <a:xfrm>
            <a:off x="307910" y="111807"/>
            <a:ext cx="7669764" cy="424077"/>
            <a:chOff x="593138" y="111807"/>
            <a:chExt cx="7181416" cy="46013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E4C803-6774-E43A-3AC0-C2BA2676B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940477-5855-C655-27C4-9C693B291E2D}"/>
                </a:ext>
              </a:extLst>
            </p:cNvPr>
            <p:cNvGrpSpPr/>
            <p:nvPr/>
          </p:nvGrpSpPr>
          <p:grpSpPr>
            <a:xfrm>
              <a:off x="722662" y="164093"/>
              <a:ext cx="6911152" cy="407853"/>
              <a:chOff x="722662" y="164093"/>
              <a:chExt cx="6911152" cy="40785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ADCB73F-7B6F-9D6B-3C8C-4272C8F7BD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C0BDD58-B37F-86BA-1DAE-785DB59D8B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67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237E5A-860A-9A63-4C7A-0BEF4C55F9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B3DC39F-4D5C-AA35-839A-B9ADBC93DBB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C407DC3-6FA1-21C6-99D8-74073F1CAFF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68CD14-9C87-EDBD-238B-3B5F709AB31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B4C5206-8377-1DB7-3F3D-CCD2D92A68B7}"/>
                  </a:ext>
                </a:extLst>
              </p:cNvPr>
              <p:cNvSpPr txBox="1"/>
              <p:nvPr/>
            </p:nvSpPr>
            <p:spPr>
              <a:xfrm>
                <a:off x="4751701" y="16409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4B1968D-825A-6851-8EE4-BB97EBF5D3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6D4F179-D932-2296-CDC4-96398E6C7A4C}"/>
                  </a:ext>
                </a:extLst>
              </p:cNvPr>
              <p:cNvSpPr txBox="1"/>
              <p:nvPr/>
            </p:nvSpPr>
            <p:spPr>
              <a:xfrm>
                <a:off x="1769793" y="169312"/>
                <a:ext cx="309878" cy="307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794233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أنجزوا في المنزل الأنشطة المتبقية في الصفحات 146 و 150 و151. 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9F3009-A55C-E592-9ABA-E0FFE269E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979" y="2421611"/>
            <a:ext cx="2589602" cy="35918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89AB42-8C51-6252-4C60-EA3302EEA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2556" y="2421611"/>
            <a:ext cx="2589602" cy="35918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BABC480-7E5E-3E3F-7F59-7A42469CD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134" y="2421611"/>
            <a:ext cx="2589602" cy="35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16017</TotalTime>
  <Words>1336</Words>
  <Application>Microsoft Office PowerPoint</Application>
  <PresentationFormat>Affichage à l'écran (4:3)</PresentationFormat>
  <Paragraphs>495</Paragraphs>
  <Slides>55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55</vt:i4>
      </vt:variant>
    </vt:vector>
  </HeadingPairs>
  <TitlesOfParts>
    <vt:vector size="67" baseType="lpstr">
      <vt:lpstr>Arimo Italics</vt:lpstr>
      <vt:lpstr>Chalkboard</vt:lpstr>
      <vt:lpstr>DengXian</vt:lpstr>
      <vt:lpstr>Effra CC Arbc</vt:lpstr>
      <vt:lpstr>Aptos</vt:lpstr>
      <vt:lpstr>Arial</vt:lpstr>
      <vt:lpstr>Calibri</vt:lpstr>
      <vt:lpstr>Dosis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176</cp:revision>
  <cp:lastPrinted>2025-08-13T10:11:39Z</cp:lastPrinted>
  <dcterms:created xsi:type="dcterms:W3CDTF">2025-08-01T12:31:49Z</dcterms:created>
  <dcterms:modified xsi:type="dcterms:W3CDTF">2026-06-06T23:28:02Z</dcterms:modified>
</cp:coreProperties>
</file>