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62"/>
  </p:notesMasterIdLst>
  <p:handoutMasterIdLst>
    <p:handoutMasterId r:id="rId63"/>
  </p:handoutMasterIdLst>
  <p:sldIdLst>
    <p:sldId id="735" r:id="rId4"/>
    <p:sldId id="828" r:id="rId5"/>
    <p:sldId id="2134806699" r:id="rId6"/>
    <p:sldId id="974" r:id="rId7"/>
    <p:sldId id="2134806720" r:id="rId8"/>
    <p:sldId id="2134806722" r:id="rId9"/>
    <p:sldId id="2134806650" r:id="rId10"/>
    <p:sldId id="1005" r:id="rId11"/>
    <p:sldId id="2134806707" r:id="rId12"/>
    <p:sldId id="981" r:id="rId13"/>
    <p:sldId id="758" r:id="rId14"/>
    <p:sldId id="2134806737" r:id="rId15"/>
    <p:sldId id="2134806738" r:id="rId16"/>
    <p:sldId id="2134806837" r:id="rId17"/>
    <p:sldId id="2134806816" r:id="rId18"/>
    <p:sldId id="2134806838" r:id="rId19"/>
    <p:sldId id="2134806840" r:id="rId20"/>
    <p:sldId id="2134806861" r:id="rId21"/>
    <p:sldId id="2134806841" r:id="rId22"/>
    <p:sldId id="2134806842" r:id="rId23"/>
    <p:sldId id="2134806843" r:id="rId24"/>
    <p:sldId id="2134806844" r:id="rId25"/>
    <p:sldId id="2134806862" r:id="rId26"/>
    <p:sldId id="2134806845" r:id="rId27"/>
    <p:sldId id="2134806846" r:id="rId28"/>
    <p:sldId id="2134806848" r:id="rId29"/>
    <p:sldId id="2134806849" r:id="rId30"/>
    <p:sldId id="2134806820" r:id="rId31"/>
    <p:sldId id="2134806747" r:id="rId32"/>
    <p:sldId id="2134806748" r:id="rId33"/>
    <p:sldId id="2134806769" r:id="rId34"/>
    <p:sldId id="2134806818" r:id="rId35"/>
    <p:sldId id="2134806753" r:id="rId36"/>
    <p:sldId id="2134806754" r:id="rId37"/>
    <p:sldId id="2134806865" r:id="rId38"/>
    <p:sldId id="2134806866" r:id="rId39"/>
    <p:sldId id="2134806867" r:id="rId40"/>
    <p:sldId id="2134806868" r:id="rId41"/>
    <p:sldId id="2134806869" r:id="rId42"/>
    <p:sldId id="2134806870" r:id="rId43"/>
    <p:sldId id="2134806871" r:id="rId44"/>
    <p:sldId id="2134806873" r:id="rId45"/>
    <p:sldId id="2134806872" r:id="rId46"/>
    <p:sldId id="2134806874" r:id="rId47"/>
    <p:sldId id="2134806875" r:id="rId48"/>
    <p:sldId id="2134806864" r:id="rId49"/>
    <p:sldId id="2134806876" r:id="rId50"/>
    <p:sldId id="2134806877" r:id="rId51"/>
    <p:sldId id="2134806878" r:id="rId52"/>
    <p:sldId id="2134806879" r:id="rId53"/>
    <p:sldId id="2134806880" r:id="rId54"/>
    <p:sldId id="2134806881" r:id="rId55"/>
    <p:sldId id="2134806882" r:id="rId56"/>
    <p:sldId id="2134806883" r:id="rId57"/>
    <p:sldId id="2134806884" r:id="rId58"/>
    <p:sldId id="789" r:id="rId59"/>
    <p:sldId id="2134806813" r:id="rId60"/>
    <p:sldId id="980" r:id="rId6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handoutMaster" Target="handoutMasters/handoutMaster1.xml"/><Relationship Id="rId68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5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E7156D-7985-3CD3-A1CB-CE176F2DC7F2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F58E0A4-2F6A-AA38-EA7F-915DC350715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734D50-D0A4-E99D-232A-8F31F02CA8E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(4)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540A790-160F-80AE-90AA-8FAFCE9BD89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CEA2872-A859-778B-746A-AB8230A674D3}"/>
              </a:ext>
            </a:extLst>
          </p:cNvPr>
          <p:cNvGrpSpPr/>
          <p:nvPr/>
        </p:nvGrpSpPr>
        <p:grpSpPr>
          <a:xfrm>
            <a:off x="794419" y="5999649"/>
            <a:ext cx="1146240" cy="294186"/>
            <a:chOff x="5350328" y="5855900"/>
            <a:chExt cx="1146240" cy="29418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8112BA1-7AC0-9E8A-02C6-A1613813EC98}"/>
                </a:ext>
              </a:extLst>
            </p:cNvPr>
            <p:cNvSpPr/>
            <p:nvPr/>
          </p:nvSpPr>
          <p:spPr>
            <a:xfrm>
              <a:off x="5350328" y="5855900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(5)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F269F1B-0BFC-164A-7686-E2DF81722EC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20D8661-E987-5CF7-AA95-EA06D83D593C}"/>
              </a:ext>
            </a:extLst>
          </p:cNvPr>
          <p:cNvSpPr/>
          <p:nvPr/>
        </p:nvSpPr>
        <p:spPr>
          <a:xfrm>
            <a:off x="7388647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(1)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9E309B-EA24-BCD7-7251-D6F59B906E06}"/>
              </a:ext>
            </a:extLst>
          </p:cNvPr>
          <p:cNvSpPr/>
          <p:nvPr/>
        </p:nvSpPr>
        <p:spPr>
          <a:xfrm>
            <a:off x="8254950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5520E1-819F-ECAD-6B32-9C6FCF06D302}"/>
              </a:ext>
            </a:extLst>
          </p:cNvPr>
          <p:cNvSpPr/>
          <p:nvPr/>
        </p:nvSpPr>
        <p:spPr>
          <a:xfrm>
            <a:off x="5678532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مراجعة (2)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A3A3EED-A509-1366-E875-822E8F12F114}"/>
              </a:ext>
            </a:extLst>
          </p:cNvPr>
          <p:cNvSpPr/>
          <p:nvPr/>
        </p:nvSpPr>
        <p:spPr>
          <a:xfrm>
            <a:off x="6533949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D6A132-AF71-EF83-0E5D-1C2741015E8B}"/>
              </a:ext>
            </a:extLst>
          </p:cNvPr>
          <p:cNvGrpSpPr/>
          <p:nvPr/>
        </p:nvGrpSpPr>
        <p:grpSpPr>
          <a:xfrm>
            <a:off x="4020960" y="6015200"/>
            <a:ext cx="1124468" cy="288630"/>
            <a:chOff x="5372100" y="5877672"/>
            <a:chExt cx="1124468" cy="28863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9E04EF-81C7-8FDB-AD89-4F75B7AD2F7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(3)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1781FE5-3875-E822-DD82-63088F8F027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F7FB56-693C-99F6-D5B0-42853E6662F4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DE161E-8E21-D466-E269-C5ECF01CDFD4}"/>
              </a:ext>
            </a:extLst>
          </p:cNvPr>
          <p:cNvGrpSpPr/>
          <p:nvPr/>
        </p:nvGrpSpPr>
        <p:grpSpPr>
          <a:xfrm>
            <a:off x="575013" y="248816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22300A-F048-3A16-63E2-0C37B1DC7F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4EC83FA-3C5E-ADB1-F4B0-5DDE61FCBE4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CB52460-2FBE-9DAC-069A-5A589E571A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71FFF1-BDFF-9AC6-2CF9-6B6FA3945922}"/>
              </a:ext>
            </a:extLst>
          </p:cNvPr>
          <p:cNvGrpSpPr/>
          <p:nvPr/>
        </p:nvGrpSpPr>
        <p:grpSpPr>
          <a:xfrm>
            <a:off x="4572000" y="36497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910A503-9D33-435B-C205-8927ADFFEB5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06FE61F9-397E-CAD1-218B-44A1D2D007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5FF8CEF3-46DB-E33E-9921-17F64657E55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1608080E-4FAC-0E6B-B4ED-DDCB5413AAD4}"/>
              </a:ext>
            </a:extLst>
          </p:cNvPr>
          <p:cNvGrpSpPr/>
          <p:nvPr/>
        </p:nvGrpSpPr>
        <p:grpSpPr>
          <a:xfrm>
            <a:off x="4652495" y="2424183"/>
            <a:ext cx="3765568" cy="1157973"/>
            <a:chOff x="4491471" y="2433702"/>
            <a:chExt cx="3765568" cy="115797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5E23085-9506-49DA-1BF8-892449C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D0C8F87-01E4-72D2-1A1F-F536CE608A9B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(1)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48C72CF-46A4-F0F6-EE50-C9EA1C311DC6}"/>
              </a:ext>
            </a:extLst>
          </p:cNvPr>
          <p:cNvSpPr txBox="1"/>
          <p:nvPr/>
        </p:nvSpPr>
        <p:spPr>
          <a:xfrm>
            <a:off x="4685153" y="294337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عامة (1)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D68D36C-3F5A-DBD9-A89F-8FEBE27756C1}"/>
              </a:ext>
            </a:extLst>
          </p:cNvPr>
          <p:cNvGrpSpPr/>
          <p:nvPr/>
        </p:nvGrpSpPr>
        <p:grpSpPr>
          <a:xfrm>
            <a:off x="513570" y="374563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897F635-9C4E-B4E6-5BAB-71FDC993CF2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8" name="Organigramme : Terminateur 21">
              <a:extLst>
                <a:ext uri="{FF2B5EF4-FFF2-40B4-BE49-F238E27FC236}">
                  <a16:creationId xmlns:a16="http://schemas.microsoft.com/office/drawing/2014/main" id="{FD80FEA3-40FF-55FB-5F0A-0AD9394FFC7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Espace réservé du texte 5">
              <a:extLst>
                <a:ext uri="{FF2B5EF4-FFF2-40B4-BE49-F238E27FC236}">
                  <a16:creationId xmlns:a16="http://schemas.microsoft.com/office/drawing/2014/main" id="{2CEA88A1-AD49-0BBE-CFF6-12E42C8D1FD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عامة(4)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36E014A8-3D73-51C5-1FA8-270FD57C8E2B}"/>
              </a:ext>
            </a:extLst>
          </p:cNvPr>
          <p:cNvSpPr txBox="1"/>
          <p:nvPr/>
        </p:nvSpPr>
        <p:spPr>
          <a:xfrm>
            <a:off x="625771" y="300402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عامة(2)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0216A06-D5FC-890B-F088-D45CDBDF4755}"/>
              </a:ext>
            </a:extLst>
          </p:cNvPr>
          <p:cNvSpPr txBox="1"/>
          <p:nvPr/>
        </p:nvSpPr>
        <p:spPr>
          <a:xfrm>
            <a:off x="5486253" y="4141337"/>
            <a:ext cx="24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عامة(3)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6576F8-99FA-40EC-CB1D-E7994C7A16B1}"/>
              </a:ext>
            </a:extLst>
          </p:cNvPr>
          <p:cNvGrpSpPr/>
          <p:nvPr/>
        </p:nvGrpSpPr>
        <p:grpSpPr>
          <a:xfrm>
            <a:off x="2065565" y="517633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2BFB064-E65C-1626-3420-330DDC4C1B4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D3D63F8D-3F3B-127B-389D-6C399B5C773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BAC02307-0A26-2753-58EF-4F5A8D7B66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عامة(5)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744823" y="3402863"/>
            <a:ext cx="5937275" cy="110623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63502" y="3711847"/>
            <a:ext cx="53955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جداول الضرب وحساب جداء عددين على السطر.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66A754BB-B521-A7AE-46E3-BD5CA1889B89}"/>
              </a:ext>
            </a:extLst>
          </p:cNvPr>
          <p:cNvSpPr txBox="1"/>
          <p:nvPr/>
        </p:nvSpPr>
        <p:spPr>
          <a:xfrm>
            <a:off x="397892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8A867D8-9027-AB02-CE26-54BD7F30947D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3A36EE2-A093-AF50-4C7A-3EF2A46CB02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6164C3A0-0D5B-0655-99BE-3509240B61B7}"/>
                </a:ext>
              </a:extLst>
            </p:cNvPr>
            <p:cNvSpPr txBox="1"/>
            <p:nvPr/>
          </p:nvSpPr>
          <p:spPr>
            <a:xfrm>
              <a:off x="2160675" y="2689451"/>
              <a:ext cx="15424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4 x 3 = …</a:t>
              </a:r>
              <a:endParaRPr lang="fr-FR" sz="2400" dirty="0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CAACA8AA-73C3-2CAB-337C-27FF162D9DDB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441A0B4-1E62-0C3F-20B6-8AA41E6A24F1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6379A835-019A-0747-15C6-866AFF37148C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5EF414F-6AC0-D631-EB3B-6A1A1C93F80F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54" name="Image 5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8292D-74E6-5678-2A10-0473082FD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C3ECEBE1-03FA-6B82-6523-849A0BA8C2DA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73E2AD58-E090-5563-AAE1-D43B4ECD8ACA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12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21AEF842-8D05-6922-2B51-F82EBF6A1082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DF29B91-9673-53F1-DE9C-A0C034A9AC59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9B9119B9-598D-0228-A405-15075EA4FA4F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29EA2BF-3B4C-6CE0-F369-BA0F2DAFB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83CDA6-07ED-181F-7BC8-64192B055C74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6 = </a:t>
            </a:r>
            <a:r>
              <a:rPr lang="fr-MA" sz="2000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2B12BC-1969-36F2-413A-1C3C76A1A9D8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 x 9 = </a:t>
            </a:r>
            <a:r>
              <a:rPr lang="fr-MA" sz="2000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9E5793-59C5-9611-4FBE-0F77BAB0B99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8 = </a:t>
            </a:r>
            <a:r>
              <a:rPr lang="fr-MA" sz="2000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BEEC2A-5C15-7809-0C18-03149BDBA038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3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ADBAA7-05AD-9BC8-F4D1-D9528A00D04E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9 = </a:t>
            </a:r>
            <a:r>
              <a:rPr lang="fr-MA" sz="2000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F894F4-F6AB-4BB2-DE15-BCF4D6719267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3 = </a:t>
            </a:r>
            <a:r>
              <a:rPr lang="fr-MA" sz="2000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E671D4-5CCE-DD04-90DF-4C651168A6CC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8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A1E517-E8C6-ACD7-2152-2E24236BF529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4 = </a:t>
            </a:r>
            <a:r>
              <a:rPr lang="fr-MA" sz="2000" dirty="0"/>
              <a:t>…..</a:t>
            </a:r>
          </a:p>
        </p:txBody>
      </p:sp>
      <p:pic>
        <p:nvPicPr>
          <p:cNvPr id="3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69CF47-ED87-DE97-ED23-8D78DD819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50B82BC-9DDB-E369-00CC-A09C9C91668D}"/>
              </a:ext>
            </a:extLst>
          </p:cNvPr>
          <p:cNvSpPr txBox="1"/>
          <p:nvPr/>
        </p:nvSpPr>
        <p:spPr>
          <a:xfrm>
            <a:off x="397892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F1D9F93B-5526-89C1-EB47-FFDC24D88C90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6AA83F2C-3B39-6FC9-5FF5-E3CC0E1F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B1E2229-7259-B883-480D-A5494BE8621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CE12470-99BD-9BC7-44F2-E2FC98140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5B470B-CB2A-BFAE-AFA9-DF0EA2ACC745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6 = </a:t>
            </a:r>
            <a:r>
              <a:rPr lang="fr-MA" sz="2000" dirty="0"/>
              <a:t>…..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C81ACC-C100-21A2-1A90-2F36EF00A545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 x 9 = </a:t>
            </a:r>
            <a:r>
              <a:rPr lang="fr-MA" sz="2000" dirty="0"/>
              <a:t>…..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6ABA7F7-ADC3-3E0D-8237-BB33F78EE76E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8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967B50-7475-3358-C7A9-1EB5CEDB6720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3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FD8348-1344-4C5D-ED6A-ABABE14AA643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9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B4FE73-72AF-5F15-0D7B-50BA3370D528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3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536EBA-0F88-34A4-4A62-07E6B0C6B655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8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F2BB8B-A03F-8B30-15C0-AFD7CC397688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4 = </a:t>
            </a:r>
            <a:r>
              <a:rPr lang="fr-MA" sz="20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17A1C1C-C10D-AEE8-BD44-C2752DC8C78B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7C0D11-B261-0362-6FC4-2E2772DDF811}"/>
              </a:ext>
            </a:extLst>
          </p:cNvPr>
          <p:cNvSpPr txBox="1"/>
          <p:nvPr/>
        </p:nvSpPr>
        <p:spPr>
          <a:xfrm>
            <a:off x="1726764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FDE94A0-CF0E-6DC7-92F0-E67AD89EC525}"/>
              </a:ext>
            </a:extLst>
          </p:cNvPr>
          <p:cNvSpPr txBox="1"/>
          <p:nvPr/>
        </p:nvSpPr>
        <p:spPr>
          <a:xfrm>
            <a:off x="3712880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83DBE58-BEDF-FE1D-A9D3-2C7ACE16D0C6}"/>
              </a:ext>
            </a:extLst>
          </p:cNvPr>
          <p:cNvSpPr txBox="1"/>
          <p:nvPr/>
        </p:nvSpPr>
        <p:spPr>
          <a:xfrm>
            <a:off x="3734387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EAE7D78-B207-ECA6-7EA8-C5B3DDDB0CE5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E8EC1D3-E7C1-BE31-C6E4-58A33CA9A4C6}"/>
              </a:ext>
            </a:extLst>
          </p:cNvPr>
          <p:cNvSpPr txBox="1"/>
          <p:nvPr/>
        </p:nvSpPr>
        <p:spPr>
          <a:xfrm>
            <a:off x="5727658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5B5A22C-6922-7B70-9896-DBC074F5BF38}"/>
              </a:ext>
            </a:extLst>
          </p:cNvPr>
          <p:cNvSpPr txBox="1"/>
          <p:nvPr/>
        </p:nvSpPr>
        <p:spPr>
          <a:xfrm>
            <a:off x="7757582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159A19-7D45-3F4D-5CEE-88C3C7171CE8}"/>
              </a:ext>
            </a:extLst>
          </p:cNvPr>
          <p:cNvSpPr txBox="1"/>
          <p:nvPr/>
        </p:nvSpPr>
        <p:spPr>
          <a:xfrm>
            <a:off x="7711371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إنشاء جداول الضرب وحساب جداء عددين على السطر.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3B6E58-011B-6144-DD69-215F3F559555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F1CFB7-A799-8F6E-D3BF-84E778A2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1E7AF-1B22-2006-E53E-E682245F3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A9D6BB-0F30-BC7B-3751-5CB497151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06CC2AE-48FC-DB91-B77A-E98C7F634A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23FE39-0E96-714F-0F7D-7FDFD822F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726745-B364-2E8C-4A89-715AE46C228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ABD27A1-89AB-9FD6-0420-BB50A59FB4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2CE9322-3FF7-1D06-BB07-BAE2669478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48B8F4-446E-226B-8792-A0222DC490D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AF917EC-78E4-3ED2-8CF9-ED8EE05BCA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37D73E-639E-7699-14D5-3F4A377913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DE50E80-8FB9-8470-79BF-95501BDA930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BA114D3-3356-734C-59D1-B90956CD4FF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4665A1C-F8C7-B0C1-7FC4-C20DA46D8E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EF12F4-6145-93D6-ABEF-5493DF95C79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78DF3F2B-5BED-453A-D325-C3E80182A092}"/>
              </a:ext>
            </a:extLst>
          </p:cNvPr>
          <p:cNvSpPr txBox="1"/>
          <p:nvPr/>
        </p:nvSpPr>
        <p:spPr>
          <a:xfrm>
            <a:off x="657031" y="85452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الجداء التالي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42F57F8-3165-BB27-1964-955DBC778660}"/>
              </a:ext>
            </a:extLst>
          </p:cNvPr>
          <p:cNvSpPr txBox="1"/>
          <p:nvPr/>
        </p:nvSpPr>
        <p:spPr>
          <a:xfrm>
            <a:off x="2789853" y="2976465"/>
            <a:ext cx="31537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4 x 20 =… </a:t>
            </a:r>
          </a:p>
        </p:txBody>
      </p:sp>
    </p:spTree>
    <p:extLst>
      <p:ext uri="{BB962C8B-B14F-4D97-AF65-F5344CB8AC3E}">
        <p14:creationId xmlns:p14="http://schemas.microsoft.com/office/powerpoint/2010/main" val="32321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3851F-9B6E-68F1-2B4A-2A592074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53F934-070A-A436-31CD-2A9E6FEDC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170F75A-5538-EF20-64A0-7882E000580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E61DBE8-FDED-AC38-E3B7-AC00069FC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E35B3E4-CDB0-F9BF-BFE9-1DC9D982C21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82A2DD5-92B6-82E2-C4F3-CDAA8B3397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C3AA5CE-7D06-C51C-4D0C-417142217BA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76F88-7B32-49D7-9FAB-985E0F9AC86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AA5C7A7-1FE2-EBD8-9F99-97A75794406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CEAEF6B-3B36-B85D-A2C9-6FB909FEB57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B43295C-9EC4-9F5A-9663-9F652678AA9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18DF603-7119-9DC7-9E80-2D30F1F8C0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63F3E95-3C3B-9773-9CFF-8DC4023FCD4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78EF9A-32C7-7273-B0C0-EE02B29769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61E610D-F564-63CC-F2B4-F00EAF9045FE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D0A5DF-6D95-2C71-357E-9038821D5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8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40FB-F09E-E14B-70DA-2AAE694D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D9924B-1BA6-73E4-98B7-BB6F0C442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5790AED-590C-4975-2476-5BDBB2E2CDE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64F283-FC8A-21BE-7730-8ABD1DCE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E4E3B6-272A-5C24-31AF-94FEF09F36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935DF80-BAE1-450F-C053-006A911A0A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9AE673F-15AD-1750-A3DA-AAA03801E6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63E3AE-242C-E1E0-A708-CC9A918BDF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5A1B41-8E50-2EEA-FF6A-A59A9D229E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E70CB1-718C-3869-0916-576D6CF6BFD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785CDD-07F7-DC85-3341-15672CC9A55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61663BA-E8ED-9D66-694C-101160AA06D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9D9CAC8-8B67-9FD1-A540-EA38D7F6F8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3A3BF76-39DF-C2B8-333B-95575B6CA0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ZoneTexte 2">
            <a:extLst>
              <a:ext uri="{FF2B5EF4-FFF2-40B4-BE49-F238E27FC236}">
                <a16:creationId xmlns:a16="http://schemas.microsoft.com/office/drawing/2014/main" id="{D51FED45-E520-57CB-4D75-4D1BD9514133}"/>
              </a:ext>
            </a:extLst>
          </p:cNvPr>
          <p:cNvSpPr txBox="1"/>
          <p:nvPr/>
        </p:nvSpPr>
        <p:spPr>
          <a:xfrm>
            <a:off x="177283" y="929171"/>
            <a:ext cx="744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يذكرنا بخطوات حساب جداء عدد من رقم وعدد مضاعف لـ 10؟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D1C779-E3B8-CF6D-80F9-0B2D762C1315}"/>
              </a:ext>
            </a:extLst>
          </p:cNvPr>
          <p:cNvSpPr txBox="1"/>
          <p:nvPr/>
        </p:nvSpPr>
        <p:spPr>
          <a:xfrm>
            <a:off x="2789853" y="2976465"/>
            <a:ext cx="31537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4 x 20 =</a:t>
            </a:r>
            <a:r>
              <a:rPr lang="fr-MA" sz="5400" b="1" dirty="0">
                <a:solidFill>
                  <a:srgbClr val="C00000"/>
                </a:solidFill>
              </a:rPr>
              <a:t>80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978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D1DC7-AAE1-AF51-7E57-89203B336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5F4E17-65B8-C209-86A2-A9FBFFFDB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D46C0E3-1DB9-D53E-3C71-39E6BDD8E16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80CBBF4-8654-7AB0-F2B2-7A068E198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D57958-9DB5-89BA-FA2E-0E44AA0C687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F204B17-1AF7-D33E-32BA-40F18B7100B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3729712-AEFD-1B6E-55BE-CE87C8277D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4682A51-EEF8-962C-E2C0-F4F9A5B1F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A945873-EB18-6474-A616-DF0B08FE779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EC9FA50-24D3-B77D-252E-3522A40A285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944D536-B0B1-35B1-DE03-C957622F92A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2489723-CFB0-3D7C-F8A9-E02FC200821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093084A-09D6-CEC4-2757-A5A8F5048AB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70D6D-5A98-ABA6-A7E3-66E23919AEC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91B9D2C0-F838-A6F3-6E70-35912003F7D1}"/>
              </a:ext>
            </a:extLst>
          </p:cNvPr>
          <p:cNvSpPr txBox="1"/>
          <p:nvPr/>
        </p:nvSpPr>
        <p:spPr>
          <a:xfrm>
            <a:off x="657031" y="85452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B2DFF2-4208-9B34-858F-C72B5ABDD3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4607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4001A-AD28-7EE8-131C-DB59567A5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01C401-FDD8-CB26-4C58-CF9AD34A7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C11C493-F5C7-31B2-33EC-F7C5769A490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94F30A6-C433-960C-8297-AFB9DCDE5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0DF35BE-4CE3-2235-C21B-2031B1D31B3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0ABFCF0-276F-27F5-0D6A-FC09520641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7DE4D0A-A57E-39D8-8632-68B13F513A4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7843A2B-56CF-54BB-EEB5-1B7FE61179B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D571024-FFA8-819C-48E9-58B4EFAAEC4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1C37910-3DD8-56F4-E054-31CC8C00301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3F57850-45B0-D9D2-DF18-A3B5C15C34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E07769-0D6E-77B6-8AB4-40AD4973F56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104A0BB-D394-B037-EF03-8BA76AC3CB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27F4659-81F1-B8C8-E76E-4A846453411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ZoneTexte 2">
            <a:extLst>
              <a:ext uri="{FF2B5EF4-FFF2-40B4-BE49-F238E27FC236}">
                <a16:creationId xmlns:a16="http://schemas.microsoft.com/office/drawing/2014/main" id="{959209D7-6254-CE59-C59D-C84F119A5D4D}"/>
              </a:ext>
            </a:extLst>
          </p:cNvPr>
          <p:cNvSpPr txBox="1"/>
          <p:nvPr/>
        </p:nvSpPr>
        <p:spPr>
          <a:xfrm>
            <a:off x="657031" y="89184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الجداءات التالية.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2605055-F54F-9EA5-C146-06C9C4EEC707}"/>
              </a:ext>
            </a:extLst>
          </p:cNvPr>
          <p:cNvSpPr txBox="1"/>
          <p:nvPr/>
        </p:nvSpPr>
        <p:spPr>
          <a:xfrm>
            <a:off x="1101013" y="2752529"/>
            <a:ext cx="3153747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 x 50 =…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D0432C-45A3-B469-ADD6-00217744FDEC}"/>
              </a:ext>
            </a:extLst>
          </p:cNvPr>
          <p:cNvSpPr txBox="1"/>
          <p:nvPr/>
        </p:nvSpPr>
        <p:spPr>
          <a:xfrm>
            <a:off x="1104118" y="3968618"/>
            <a:ext cx="3153747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3 x 50 =…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2B173B-D407-3DDB-4DEC-60EAAB3E17B1}"/>
              </a:ext>
            </a:extLst>
          </p:cNvPr>
          <p:cNvSpPr txBox="1"/>
          <p:nvPr/>
        </p:nvSpPr>
        <p:spPr>
          <a:xfrm>
            <a:off x="4659087" y="2755641"/>
            <a:ext cx="3153747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7 x 40 =…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734BD54-242E-8BC5-8D92-46EF5CE51DCA}"/>
              </a:ext>
            </a:extLst>
          </p:cNvPr>
          <p:cNvSpPr txBox="1"/>
          <p:nvPr/>
        </p:nvSpPr>
        <p:spPr>
          <a:xfrm>
            <a:off x="4662192" y="3971730"/>
            <a:ext cx="3153747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8 x 10 =… </a:t>
            </a:r>
          </a:p>
        </p:txBody>
      </p:sp>
    </p:spTree>
    <p:extLst>
      <p:ext uri="{BB962C8B-B14F-4D97-AF65-F5344CB8AC3E}">
        <p14:creationId xmlns:p14="http://schemas.microsoft.com/office/powerpoint/2010/main" val="124407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AECE9-B971-5419-C6EA-FF692B94A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41705A-B576-21F7-94F2-86E4A97C0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E24CD18-AA29-4B8F-2AFB-A7003DE45C5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DD1AAA5-1AF5-4FFA-1BFC-76F8345D8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4CE0AC4-15EB-E189-8342-4B0D152BB71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5615544-3B23-1263-08EC-C88B56B868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8702F7B-4640-61CA-C72F-792B824C9F0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37F0F4E-6C5C-12A5-AFAA-1ED07D5828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3D0128A-1BB5-49C2-29B2-19C7E813028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EF7DC97-E1B2-9581-0CE9-5C9DCC91307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A4AD6DB-6ACC-8245-C62C-27E69F0D752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06FA22C-95F3-A70B-8ADE-30FFA6E08B0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FB653BB-D97B-F019-2E94-EC0922F3C5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0687DAA-31FE-3A57-031D-72E523B869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ZoneTexte 2">
            <a:extLst>
              <a:ext uri="{FF2B5EF4-FFF2-40B4-BE49-F238E27FC236}">
                <a16:creationId xmlns:a16="http://schemas.microsoft.com/office/drawing/2014/main" id="{D81064F9-2275-4F42-0240-6F0B52308EB2}"/>
              </a:ext>
            </a:extLst>
          </p:cNvPr>
          <p:cNvSpPr txBox="1"/>
          <p:nvPr/>
        </p:nvSpPr>
        <p:spPr>
          <a:xfrm>
            <a:off x="657031" y="89184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 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5994BDD-6AD5-668A-232E-D47611932ABB}"/>
              </a:ext>
            </a:extLst>
          </p:cNvPr>
          <p:cNvSpPr txBox="1"/>
          <p:nvPr/>
        </p:nvSpPr>
        <p:spPr>
          <a:xfrm>
            <a:off x="690460" y="2752529"/>
            <a:ext cx="3671588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 x 50 =</a:t>
            </a:r>
            <a:r>
              <a:rPr lang="fr-MA" sz="5400" b="1" dirty="0">
                <a:solidFill>
                  <a:srgbClr val="C00000"/>
                </a:solidFill>
              </a:rPr>
              <a:t>300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4C65FD-8718-5DCB-D676-879806913005}"/>
              </a:ext>
            </a:extLst>
          </p:cNvPr>
          <p:cNvSpPr txBox="1"/>
          <p:nvPr/>
        </p:nvSpPr>
        <p:spPr>
          <a:xfrm>
            <a:off x="693561" y="3968618"/>
            <a:ext cx="3668487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3 x 50 =</a:t>
            </a:r>
            <a:r>
              <a:rPr lang="fr-MA" sz="5400" b="1" dirty="0">
                <a:solidFill>
                  <a:srgbClr val="C00000"/>
                </a:solidFill>
              </a:rPr>
              <a:t>150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3F6204-112E-0846-4501-00F2760792C6}"/>
              </a:ext>
            </a:extLst>
          </p:cNvPr>
          <p:cNvSpPr txBox="1"/>
          <p:nvPr/>
        </p:nvSpPr>
        <p:spPr>
          <a:xfrm>
            <a:off x="4659087" y="2755641"/>
            <a:ext cx="3635826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7 x 40 =</a:t>
            </a:r>
            <a:r>
              <a:rPr lang="fr-MA" sz="5400" b="1" dirty="0">
                <a:solidFill>
                  <a:srgbClr val="C00000"/>
                </a:solidFill>
              </a:rPr>
              <a:t>280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8AE6FA-8FF6-4D44-1766-CA838C745107}"/>
              </a:ext>
            </a:extLst>
          </p:cNvPr>
          <p:cNvSpPr txBox="1"/>
          <p:nvPr/>
        </p:nvSpPr>
        <p:spPr>
          <a:xfrm>
            <a:off x="4662192" y="3971730"/>
            <a:ext cx="3629620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8 x 10 =</a:t>
            </a:r>
            <a:r>
              <a:rPr lang="fr-MA" sz="5400" b="1" dirty="0">
                <a:solidFill>
                  <a:srgbClr val="C00000"/>
                </a:solidFill>
              </a:rPr>
              <a:t>80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687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3C332-30D3-AAC1-E7CC-72BFDBD1E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C3E3B1-248D-591D-DD52-96A1311DF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CC6CECE-B64B-21C8-6616-8EDE4C6F575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88159-A589-0410-C3BF-F26BE9AC2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7810C-506E-F536-E98B-F749E43EC97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0D4C5D1-7A89-2F2F-89CC-65D9687317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AF25990-1145-319C-922D-C4DCFDBCD92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CCC7B0-99CE-1629-A08E-A1132D1D1D9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0F0861F-26FF-79E6-2AD3-4F7DE3BA94B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A135487-1B9C-580A-78FA-A27D0218707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F8CE728-E38D-080A-F8B3-62284751A04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31C9E20-8BF8-6B15-D46E-A8322E91DA9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B246FFF-C935-316A-F906-419F1DBCC8F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498E1CD-315D-CDB8-E779-DEDB66AD3A6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6DAD942-BC30-2677-1099-ABAE87226682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 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A7E1F4-A9CE-772D-88EB-C25E762C7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2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1ECF9-5A80-5F37-D3E8-536F297EF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575FA7-6A6F-A716-4901-B497BF158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80523B5-EAFA-0D72-8B79-BA7CF8CE1F2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54F93C5-FB78-9B4C-6140-81A228182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3FBD8F5-C20B-206B-7BE7-9D3D70B9AA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6BBB8FD-5B3F-9700-5BEE-4957370DD9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220F5E6-8E3A-9CAD-2736-4E3D1DCA2C6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D9E83C-D62F-796E-F037-AEC6FC38E2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939FAE7-0DFA-547C-52B9-227C62A9AD2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FCC26BA-5EB8-3FC3-429E-359EFD5B059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62776AA-F684-00FB-CD79-1ACC5EB47A5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047783-3B1D-08D2-E592-B6233AE9912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F58069E-4C2D-8EF1-E152-8DB408E450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F69930A-E033-084F-8066-CC2A39FE10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4112C81-E819-673C-624C-817AD19144EB}"/>
              </a:ext>
            </a:extLst>
          </p:cNvPr>
          <p:cNvSpPr txBox="1"/>
          <p:nvPr/>
        </p:nvSpPr>
        <p:spPr>
          <a:xfrm>
            <a:off x="1459965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3 x 42 =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 +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F2BFE67-0EF8-1519-61B7-FE6827FDD60A}"/>
              </a:ext>
            </a:extLst>
          </p:cNvPr>
          <p:cNvSpPr/>
          <p:nvPr/>
        </p:nvSpPr>
        <p:spPr>
          <a:xfrm>
            <a:off x="3568777" y="3281083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C838C18-76AC-9507-7DE9-AEBC32A90C81}"/>
              </a:ext>
            </a:extLst>
          </p:cNvPr>
          <p:cNvSpPr/>
          <p:nvPr/>
        </p:nvSpPr>
        <p:spPr>
          <a:xfrm>
            <a:off x="5646721" y="3273463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">
            <a:extLst>
              <a:ext uri="{FF2B5EF4-FFF2-40B4-BE49-F238E27FC236}">
                <a16:creationId xmlns:a16="http://schemas.microsoft.com/office/drawing/2014/main" id="{F0BF947B-4EB8-78EF-1E93-7A7392EFF68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فككوا العدد المكون من رقمين واكتبوا الجداءين فقط.</a:t>
            </a:r>
          </a:p>
        </p:txBody>
      </p:sp>
    </p:spTree>
    <p:extLst>
      <p:ext uri="{BB962C8B-B14F-4D97-AF65-F5344CB8AC3E}">
        <p14:creationId xmlns:p14="http://schemas.microsoft.com/office/powerpoint/2010/main" val="57763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D4D3A-3768-0FC9-638B-E2A0BCEE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39EDEA-B5D1-01B6-9511-DBDDC0056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E5BF70B-B1B3-66C7-E592-720333218EC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1AE6BE-F2BC-0ED2-3A20-2C6FCA9A0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C42C29-61CF-8CAA-FFCD-A05733057FD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784BDEB-63B8-196E-EF0E-45AD1AEDA0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E554B6-55D0-1AD3-825A-CD0B6ADB3D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690CF43-DD17-2F4C-536A-17F5626A1B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766652-7401-BA30-E5A8-946E848F077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7B83677-F528-8C0B-642F-6666D1DF9B1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8F277C5-A994-DA96-DF2A-ABF7362711A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9324375-8268-EC5D-BAE4-3E8ED419A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90F1FC7-1B68-D494-58E3-5310B11D2D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4B658D-C46B-0702-F3C3-DCB40C7695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18E8979-3CE5-FB59-91A0-FC5DA58B8FD1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078919-6E1E-762B-A4B0-D89FAC60E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8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26B11-96BE-A4F6-F974-104C528E7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4FE66-2468-DCFB-8A4D-371D2AFA2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324E0F2-76CF-C813-7F4D-C1899856C5C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1A5DE49-553D-08FF-0820-82A458AAE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3138DDC-B625-0BE6-ABB0-62961B6FE6D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BE481CE-5519-2696-5EFC-649E1A396BD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34608EA-DD0B-900D-6003-2DFFDC2DDDD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454217E-7ED0-0D40-5014-C8CCC481D42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2DC5A99-9AAB-1965-A380-C2435F6C181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CFA057-4D40-14B8-D297-A7BB00FADFB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09D179D-46E9-F791-BC21-4EDE12CB6A6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99BF02B-3549-8360-53A2-0259643E620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19F200C-FA84-2D15-24C7-D44A2A8F10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5EC2103-8919-2ACB-3E31-0D18E622D90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E786ADA-915C-68DE-5F3C-DAA35DE291D4}"/>
              </a:ext>
            </a:extLst>
          </p:cNvPr>
          <p:cNvSpPr txBox="1"/>
          <p:nvPr/>
        </p:nvSpPr>
        <p:spPr>
          <a:xfrm>
            <a:off x="1459965" y="305487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3 x 42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3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3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88768DE-36A0-5EB5-00AC-13EC2B0A40DA}"/>
              </a:ext>
            </a:extLst>
          </p:cNvPr>
          <p:cNvSpPr/>
          <p:nvPr/>
        </p:nvSpPr>
        <p:spPr>
          <a:xfrm>
            <a:off x="3590549" y="3204881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4292349-B88C-90CF-5A13-05A1472BDB4E}"/>
              </a:ext>
            </a:extLst>
          </p:cNvPr>
          <p:cNvSpPr/>
          <p:nvPr/>
        </p:nvSpPr>
        <p:spPr>
          <a:xfrm>
            <a:off x="5646721" y="3175489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">
            <a:extLst>
              <a:ext uri="{FF2B5EF4-FFF2-40B4-BE49-F238E27FC236}">
                <a16:creationId xmlns:a16="http://schemas.microsoft.com/office/drawing/2014/main" id="{67A3A2AF-524E-3F2F-9C03-BBB6766026D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وصل إلى الجواب؟</a:t>
            </a:r>
          </a:p>
        </p:txBody>
      </p:sp>
    </p:spTree>
    <p:extLst>
      <p:ext uri="{BB962C8B-B14F-4D97-AF65-F5344CB8AC3E}">
        <p14:creationId xmlns:p14="http://schemas.microsoft.com/office/powerpoint/2010/main" val="41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5053-1CEE-3A1D-BE12-C0A0B942D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7E20A-B94E-3B7E-502D-D136DB1B4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9C25C9D-E4BD-C6AA-A41B-FA46D8CF1D6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C24E791-CB20-CFD3-2D4F-AF895E24C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D1E738-E5D5-1A14-BF18-29B174CF7B3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2337F58-7C2D-E088-A9C8-64F790625E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6703-C0E0-2118-907D-2289B4A7EAF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98E798F-49CC-4359-4D9B-7A07E4E8408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37F8D0-BFBD-59A4-8738-9785FFC94B2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56BE615-5497-DF20-596E-8B9F8C4C411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B7F2547-5B06-9AB1-266F-E1EE0356324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829507F-3D9F-1FC6-02F4-58EF3AADCC1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F5546DB-FA34-1F69-DA66-7BD078392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D1D157E-C7C4-0F3B-E0F0-CFE47F175C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305F1E6D-DCF3-4BF5-4F73-5468E1338E1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الجداءين ومجموع النتيجتين.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F78AF8-93C6-8B48-1B06-3EE893D6324F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3 x 42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3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3 x 2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9F35DD6-A628-6657-6A9E-7001B51CA556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6CFD2F-0C34-2C7C-7B2F-16F9543439D7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C206A71-075E-0EE1-AD6F-4AFF80C90323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B8110BC-248A-978C-12D9-C62C4F3A6FC3}"/>
              </a:ext>
            </a:extLst>
          </p:cNvPr>
          <p:cNvSpPr txBox="1"/>
          <p:nvPr/>
        </p:nvSpPr>
        <p:spPr>
          <a:xfrm>
            <a:off x="3722111" y="3605874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…    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  .. 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A879E05-F1A5-4567-71E7-9648F3CB4140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9EEEB9F-C74B-0DCC-F01A-EA4C7495C468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29C7F4C-DD7F-5CC6-563F-C731111FC1FF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029DE6E-0729-8A4A-9EC5-876E9B5A7FFF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A197D71-C223-BA0C-51D6-99B3F78C695E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BF05782-96CD-5853-744A-C47930B5CA8A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A1256E1-DEE7-786D-872F-81C8B8320AD6}"/>
              </a:ext>
            </a:extLst>
          </p:cNvPr>
          <p:cNvSpPr txBox="1"/>
          <p:nvPr/>
        </p:nvSpPr>
        <p:spPr>
          <a:xfrm>
            <a:off x="4697756" y="4719442"/>
            <a:ext cx="1140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…</a:t>
            </a:r>
          </a:p>
        </p:txBody>
      </p:sp>
    </p:spTree>
    <p:extLst>
      <p:ext uri="{BB962C8B-B14F-4D97-AF65-F5344CB8AC3E}">
        <p14:creationId xmlns:p14="http://schemas.microsoft.com/office/powerpoint/2010/main" val="359553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39D76-7A74-E225-A278-32E2D67ED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A47F3E-4866-EA4E-80A6-2626F46DD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C4DBE49-E18A-2043-CCF9-1A8115B3F3B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3C082E-123B-F0BF-4141-041C35BBE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40C87EA-5E69-7891-926E-ACB828923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BE3FC6-5F8F-3C88-7726-D957435492D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CC013D-D7B5-5294-D8F7-88E16388724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FEC8F48-B431-7B5F-147D-C488573E453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DD5651-BAC8-C863-D17D-875F5D39F31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D39FEA-D652-7688-E2C3-1485777D9AD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23CDB29-436F-CFD1-F3BF-8684E0B8281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AF23746-94EF-E6DC-73C0-28B00707502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C71C82A-39A6-FEC1-8D8F-CC81A2E742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344C088-4AE0-6543-C4AF-D122DD605E6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FE754F4-1D48-E25C-7813-0A9C51D039D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حسب توصل إلى الجواب؟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5C1A5F-9C83-8B5B-F8A4-485D29895372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3 x 42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3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3 x 2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B6CE88-9065-B376-C48B-1FD0803156C9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D8A1E8B-7EE0-DAB5-F664-C3A24E5201BB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07729E2-2C1D-1A47-4E00-EE03F9FA8878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F7523FD-FF93-14F9-4871-DCC90FC3CEB4}"/>
              </a:ext>
            </a:extLst>
          </p:cNvPr>
          <p:cNvSpPr txBox="1"/>
          <p:nvPr/>
        </p:nvSpPr>
        <p:spPr>
          <a:xfrm>
            <a:off x="3591479" y="3605874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120  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   6 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2CA93E-9243-2098-4B0C-33B198EA9FF4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064FD03-0E74-103C-6AED-2686B48057A7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5492D16-670F-9086-B3EF-107634349670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C6AF349-E24E-717A-9E13-A8A16C14D0D0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0F6B3CD-C7B8-578B-7196-2EB9B2E588BE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F765C85-38FE-CDBA-F0DF-82389E13BCDC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61185B5-AFE9-3FF9-6EE1-85B244975B22}"/>
              </a:ext>
            </a:extLst>
          </p:cNvPr>
          <p:cNvSpPr txBox="1"/>
          <p:nvPr/>
        </p:nvSpPr>
        <p:spPr>
          <a:xfrm>
            <a:off x="4474030" y="4719442"/>
            <a:ext cx="1418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126</a:t>
            </a:r>
          </a:p>
        </p:txBody>
      </p:sp>
    </p:spTree>
    <p:extLst>
      <p:ext uri="{BB962C8B-B14F-4D97-AF65-F5344CB8AC3E}">
        <p14:creationId xmlns:p14="http://schemas.microsoft.com/office/powerpoint/2010/main" val="429452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493CE-5BAF-6868-6CC9-D78FED677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DA959B-DBCC-07C9-295F-A5606C7FE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0FE9791-9174-38D9-2DC0-10C3D22ED46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DF3622E-F9CD-CB6F-21F6-6F121631E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FB75866-FD9C-E82E-92FD-FCBF419515D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115619-13FF-D16A-8835-03FEB68C71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71C2E10-F072-E94C-1C17-62323F4E62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9DC5447-85FF-C2C5-B81A-841133AA79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3B993D-60F5-F826-06EA-B0258BE0BCF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EFE7C21-E8D7-82FA-D5D4-75E130F5E27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B342884-7E35-DD44-F9CB-D35779434B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DE7DE2-CB75-94B8-D223-C852A15EA4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7E20F36-1FA9-3771-E06F-CE450E60D2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D880379-1EC7-4F6E-F921-97C023547F1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B0C60EAC-3D42-AAC0-AE95-236BFD5176C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8B8F22-A633-595A-C188-5131A2342C89}"/>
              </a:ext>
            </a:extLst>
          </p:cNvPr>
          <p:cNvSpPr txBox="1"/>
          <p:nvPr/>
        </p:nvSpPr>
        <p:spPr>
          <a:xfrm>
            <a:off x="1459965" y="2728303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5 x 34 =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.. 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  . x </a:t>
            </a:r>
            <a:r>
              <a:rPr lang="fr-MA" sz="4800" kern="0" dirty="0">
                <a:solidFill>
                  <a:srgbClr val="156082"/>
                </a:solidFill>
              </a:rPr>
              <a:t>.</a:t>
            </a:r>
            <a:endParaRPr kumimoji="0" lang="fr-MA" sz="4800" b="0" i="0" u="none" strike="noStrike" kern="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E205A43-44C8-3A7A-9BB3-98754405B9F4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3852609-780A-7236-D060-95877006BEA9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A7082E4-C0A2-ECF1-2A69-3E67F8A12A85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C619062-D84C-005C-24C8-BA25385546AD}"/>
              </a:ext>
            </a:extLst>
          </p:cNvPr>
          <p:cNvSpPr txBox="1"/>
          <p:nvPr/>
        </p:nvSpPr>
        <p:spPr>
          <a:xfrm>
            <a:off x="3711225" y="3540558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…      +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..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3D4B66A-58E3-7092-66E1-01D9712408AE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5B288DA-390A-EF9D-3184-082EA63BFD21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1DD8C58-29E0-786A-0B68-8A64F3F947A7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A6FC425-F332-F9FE-3B71-7E2E415E39DE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08FAB97C-CBFB-D650-61BE-7C685962F57B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E65BA94-7CF8-FF13-E347-D5238AE4DB77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E667200-4E8C-642F-C1FA-F6AFF15904C3}"/>
              </a:ext>
            </a:extLst>
          </p:cNvPr>
          <p:cNvSpPr txBox="1"/>
          <p:nvPr/>
        </p:nvSpPr>
        <p:spPr>
          <a:xfrm>
            <a:off x="4697756" y="4654126"/>
            <a:ext cx="1140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…</a:t>
            </a:r>
          </a:p>
        </p:txBody>
      </p:sp>
    </p:spTree>
    <p:extLst>
      <p:ext uri="{BB962C8B-B14F-4D97-AF65-F5344CB8AC3E}">
        <p14:creationId xmlns:p14="http://schemas.microsoft.com/office/powerpoint/2010/main" val="140734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C26EB-34BA-4F01-F9EB-8329FB0F4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13ED4-5E64-1E2A-B01A-8E9ADA3E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F15377A-2373-9020-5B07-4DA8776AEDF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70EB7DC-8BD2-344A-E412-1B99FE9CC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09EDAE7-8D19-1657-96A9-533AEEA7CD9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F56A98A-7DAC-872E-B21C-035E850A9D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ED3C6E5-76E6-82F4-FE02-D6D69D53B7D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59C2AFF-A7EF-6E31-372B-F15ADBE0C5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9A25C83-60A7-7174-0AE1-72765E31E5C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260FA6D-4D9A-B133-7E4D-108B8FB8782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9B16127-3F06-A955-4088-73B0B018FCF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7CACA45-69E6-D1ED-53E4-4A13AE7E098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447FA0C-3D6A-2B31-FC43-C54A048666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08E8267-0ABC-6297-A27B-CB14FA830C6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7F302D1-474E-9C07-59E2-0FC69FBA0952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A5C692-02E5-FFCB-7279-209B468EC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2A422-23D3-D63C-D0E0-78FFDAC88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3B6ACD-17E5-88C2-7727-D71D90A69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8030158-329D-FBCC-4EFA-754F7A08903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73E037D-0112-21C8-4775-FED3ED8C7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7A5C3D-8CEB-F07F-2EAE-A7D3EC8D650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ECA671-CE1A-163E-A408-2D43CE724FA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07E7F9E-604F-D3D1-672B-2834FF6CBF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7F33F54-0F83-A933-FC3D-BA6040DBE7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6E7554-DB77-571E-6CB1-55DF8676EBE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600480-99C0-A4B2-0F26-53F3BD76B1E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09C741C-FBD2-353D-52B8-FF7E5EE377E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504DC83-D527-85BE-267C-21651F8367C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B652B25-C938-FD5F-9F6D-CECD2FB6D71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A202DB-AD32-6512-0C97-A8D7CF0548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C81ECF5-0D41-E598-CD52-CBD5FD441BFE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من يشرح لنا كيف حسب الجداء مع التذكير بالخطوات؟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13FDBC-9CB7-AC3F-7143-0737B13E84BD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5 x 34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5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</a:t>
            </a:r>
            <a:r>
              <a:rPr lang="fr-MA" sz="4800" kern="0" dirty="0">
                <a:solidFill>
                  <a:srgbClr val="156082"/>
                </a:solidFill>
              </a:rPr>
              <a:t>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30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 </a:t>
            </a:r>
            <a:r>
              <a:rPr lang="fr-MA" sz="4800" kern="0" dirty="0">
                <a:solidFill>
                  <a:srgbClr val="C00000"/>
                </a:solidFill>
              </a:rPr>
              <a:t>5</a:t>
            </a:r>
            <a:r>
              <a:rPr lang="fr-MA" sz="4800" kern="0" dirty="0">
                <a:solidFill>
                  <a:srgbClr val="156082"/>
                </a:solidFill>
              </a:rPr>
              <a:t>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x </a:t>
            </a:r>
            <a:r>
              <a:rPr lang="fr-MA" sz="4800" kern="0" dirty="0">
                <a:solidFill>
                  <a:srgbClr val="C00000"/>
                </a:solidFill>
              </a:rPr>
              <a:t>4</a:t>
            </a:r>
            <a:endParaRPr kumimoji="0" lang="fr-MA" sz="4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0FCD470-B348-D134-09C3-CABB37FE91D0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F4D0D4C-79B4-AF3B-E115-F3D906239AA1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2E4E47-B7E0-628B-5ACE-C59E4BBB5139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23E8F2D-D08D-D190-B45C-FA39DB80B1BA}"/>
              </a:ext>
            </a:extLst>
          </p:cNvPr>
          <p:cNvSpPr txBox="1"/>
          <p:nvPr/>
        </p:nvSpPr>
        <p:spPr>
          <a:xfrm>
            <a:off x="3711225" y="3584102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150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   +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20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693738A-48BB-F178-3404-DA5FAB3EACE6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9F99ECC-ED7F-C766-1815-146D31D7FFC5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63F1E7E-72F9-3E18-999F-5709D880C866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CB3C8D9-40AA-8534-414A-7EC34BD4678D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EEA91DD-5ECA-F55F-C669-714B4C71783A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D629BC6-0EC3-A052-F774-A6B13FD86D2C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066897E-CD5C-7C0B-5596-CB11DC421DAD}"/>
              </a:ext>
            </a:extLst>
          </p:cNvPr>
          <p:cNvSpPr txBox="1"/>
          <p:nvPr/>
        </p:nvSpPr>
        <p:spPr>
          <a:xfrm>
            <a:off x="4469156" y="4719442"/>
            <a:ext cx="1311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170</a:t>
            </a:r>
          </a:p>
        </p:txBody>
      </p:sp>
    </p:spTree>
    <p:extLst>
      <p:ext uri="{BB962C8B-B14F-4D97-AF65-F5344CB8AC3E}">
        <p14:creationId xmlns:p14="http://schemas.microsoft.com/office/powerpoint/2010/main" val="318280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615A8-5DD8-5DDA-FC87-1F563D09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53A5497-EE48-FF50-75A8-30A1B255E68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7FF769-454D-EE0B-AD9D-6E06451F3525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9C53DA5-3428-E81B-B6B1-006FFA4D08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179477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882F7A-14F0-58DA-6CF9-CBE8E4EC8E5B}"/>
              </a:ext>
            </a:extLst>
          </p:cNvPr>
          <p:cNvSpPr txBox="1"/>
          <p:nvPr/>
        </p:nvSpPr>
        <p:spPr>
          <a:xfrm>
            <a:off x="2341986" y="3282476"/>
            <a:ext cx="34370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حساب جداء عدد من رقم وعدد من رقمين بدون استعمال شجرة العد.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892A189C-F57D-DAB4-0689-7737EBBD18A3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CN5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9254AEA-3FEC-1782-58B0-9550C58F308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85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AFF012-73DD-C0CA-07AF-8FAFFF1F1A26}"/>
              </a:ext>
            </a:extLst>
          </p:cNvPr>
          <p:cNvSpPr txBox="1"/>
          <p:nvPr/>
        </p:nvSpPr>
        <p:spPr>
          <a:xfrm>
            <a:off x="1390261" y="915959"/>
            <a:ext cx="6153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الجداء على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A2B75B4-522D-9F21-7449-74723CAC1F8D}"/>
              </a:ext>
            </a:extLst>
          </p:cNvPr>
          <p:cNvSpPr txBox="1"/>
          <p:nvPr/>
        </p:nvSpPr>
        <p:spPr>
          <a:xfrm>
            <a:off x="1688839" y="2774702"/>
            <a:ext cx="5467741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2 x 34 = ..… + ..…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FB940E-D533-5642-CD1A-636F9FC877A8}"/>
              </a:ext>
            </a:extLst>
          </p:cNvPr>
          <p:cNvSpPr txBox="1"/>
          <p:nvPr/>
        </p:nvSpPr>
        <p:spPr>
          <a:xfrm>
            <a:off x="1701278" y="4046777"/>
            <a:ext cx="545530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34 = ..…</a:t>
            </a:r>
          </a:p>
        </p:txBody>
      </p:sp>
    </p:spTree>
    <p:extLst>
      <p:ext uri="{BB962C8B-B14F-4D97-AF65-F5344CB8AC3E}">
        <p14:creationId xmlns:p14="http://schemas.microsoft.com/office/powerpoint/2010/main" val="12019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597AE4-624F-12E9-431A-7BDED3E1675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8F36AD-ACC0-7DB2-EBD4-755CF8CAC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734B5-D49A-0457-E5AB-51A5B6900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7AD8355A-144D-7B84-8BA2-EFBAA73F08B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7E0AC40-3670-2BB9-764B-4A70300F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6EF200-36C7-D66C-AB65-1CC6EBDAA91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E5083E3-5863-6201-28BD-11607F8D76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60C3E-BD9D-23C7-82FD-6A0EDE2643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A60683-C493-A0E3-2067-3655D68128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7CE2FB1-691E-0CB6-C137-AE26A5F53D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B1CE7A-FF2C-7FE8-34CA-9B0CFC9F880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B8D12EA-558E-D61B-6626-A5061D3282C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5EE1E0-E51B-01EF-948C-C0994D606EF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2988933-4135-DE2C-C209-32CE9ECE2C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FCDA18-4DFE-5B84-6FD8-143D429455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762D015-1EDD-A037-A20E-7CFA25D3C680}"/>
              </a:ext>
            </a:extLst>
          </p:cNvPr>
          <p:cNvSpPr txBox="1"/>
          <p:nvPr/>
        </p:nvSpPr>
        <p:spPr>
          <a:xfrm>
            <a:off x="367382" y="858616"/>
            <a:ext cx="714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تفاعليا يُذَكَّرُ فيه المتعلمون بخطوات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جداء عدد من رقم وعدد من رقمين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803A593-EBB3-E7EA-CF6F-A8068560B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56283C-2612-8318-F318-377CC4CE100E}"/>
              </a:ext>
            </a:extLst>
          </p:cNvPr>
          <p:cNvSpPr txBox="1"/>
          <p:nvPr/>
        </p:nvSpPr>
        <p:spPr>
          <a:xfrm>
            <a:off x="1688839" y="2774702"/>
            <a:ext cx="5467741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2 x 34 = ..… + ..…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DAB0E2-69B8-2188-7A17-2DF33C09358E}"/>
              </a:ext>
            </a:extLst>
          </p:cNvPr>
          <p:cNvSpPr txBox="1"/>
          <p:nvPr/>
        </p:nvSpPr>
        <p:spPr>
          <a:xfrm>
            <a:off x="1701278" y="4046777"/>
            <a:ext cx="545530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34 = ..…</a:t>
            </a:r>
          </a:p>
        </p:txBody>
      </p:sp>
    </p:spTree>
    <p:extLst>
      <p:ext uri="{BB962C8B-B14F-4D97-AF65-F5344CB8AC3E}">
        <p14:creationId xmlns:p14="http://schemas.microsoft.com/office/powerpoint/2010/main" val="43396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597DD3-5A7D-6660-5442-28DF0FB52CE5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4FC75C-79B1-F861-F146-0D45A39F2D0B}"/>
              </a:ext>
            </a:extLst>
          </p:cNvPr>
          <p:cNvSpPr txBox="1"/>
          <p:nvPr/>
        </p:nvSpPr>
        <p:spPr>
          <a:xfrm>
            <a:off x="2006081" y="2774702"/>
            <a:ext cx="4525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34 = </a:t>
            </a:r>
            <a:r>
              <a:rPr lang="fr-MA" sz="5400" b="1" dirty="0">
                <a:solidFill>
                  <a:srgbClr val="C00000"/>
                </a:solidFill>
              </a:rPr>
              <a:t>60</a:t>
            </a:r>
            <a:r>
              <a:rPr lang="fr-MA" sz="5400" b="1" dirty="0">
                <a:solidFill>
                  <a:schemeClr val="accent1"/>
                </a:solidFill>
              </a:rPr>
              <a:t> + </a:t>
            </a:r>
            <a:r>
              <a:rPr lang="fr-MA" sz="5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A6E350-23BF-C81D-ED93-373E1855F785}"/>
              </a:ext>
            </a:extLst>
          </p:cNvPr>
          <p:cNvSpPr txBox="1"/>
          <p:nvPr/>
        </p:nvSpPr>
        <p:spPr>
          <a:xfrm>
            <a:off x="2018520" y="4046777"/>
            <a:ext cx="4515054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34 = </a:t>
            </a:r>
            <a:r>
              <a:rPr lang="fr-MA" sz="5400" b="1" dirty="0">
                <a:solidFill>
                  <a:srgbClr val="C00000"/>
                </a:solidFill>
              </a:rPr>
              <a:t>68</a:t>
            </a:r>
          </a:p>
        </p:txBody>
      </p:sp>
    </p:spTree>
    <p:extLst>
      <p:ext uri="{BB962C8B-B14F-4D97-AF65-F5344CB8AC3E}">
        <p14:creationId xmlns:p14="http://schemas.microsoft.com/office/powerpoint/2010/main" val="37554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E666-ACC8-0893-9220-08ED2337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F3107-F484-C7EE-FD3E-2182F739A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4AB6-E4F1-F99D-0914-DF68D84C337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5F0577-9411-39A6-C872-FE4933A4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F6EB22-5EC5-73CC-D365-BA971E70DB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A3E2F5-41DA-E74B-2BF0-61EB5A8753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77774C-C628-D4D2-1CE9-00AB6F9725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BFF722-58B4-88F1-CE58-772006F5B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0CCEFC-4037-78B6-8E60-BF260DF654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6D7620-51B5-A70C-7A81-1C476A19A1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4FBA0B-A22F-EF70-0C64-CFF30C4CA1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C22230-E495-66C5-519B-502078F5A3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C7D5913-F5EF-69E8-3989-158076A86B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4E14E0-7DEE-E492-79EA-6614DE8411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417CB4D-05AA-44E9-AEBF-07CB18A67C3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انتبهوا. سأقوم بحساب نفس الجداء بطريقة أخرى.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004449-60A9-CCA6-FDE4-939FE3FC2310}"/>
              </a:ext>
            </a:extLst>
          </p:cNvPr>
          <p:cNvSpPr txBox="1"/>
          <p:nvPr/>
        </p:nvSpPr>
        <p:spPr>
          <a:xfrm>
            <a:off x="3629605" y="3026631"/>
            <a:ext cx="2099388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34</a:t>
            </a:r>
            <a:endParaRPr lang="fr-MA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2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9EAF-6B15-04DA-6748-296CCE20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9CEA62-2517-52B8-BA6D-8BBA214FA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E85F73-2B06-78AD-A658-5063A72725A8}"/>
              </a:ext>
            </a:extLst>
          </p:cNvPr>
          <p:cNvSpPr txBox="1"/>
          <p:nvPr/>
        </p:nvSpPr>
        <p:spPr>
          <a:xfrm>
            <a:off x="328612" y="906628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سأحسب  هذا الجداء بوضع العملية هكذا.</a:t>
            </a:r>
          </a:p>
          <a:p>
            <a:pPr algn="r"/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يضع الأستاذ(ة) العملية على السبورة الجانبية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E6FD4A-7961-8B57-4B56-4790DE497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1436E9-6757-BA44-C534-D7A09B59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42B609-157B-43A8-FE40-5F6609A54D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05E2032-48AF-59F9-C126-9523A30AAA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B38BD1-D992-287B-EB4A-2BE296C6A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70AFBE-817A-F7DF-DA96-B5B1613AA3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33936B-16B5-5108-9930-78BC7844958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FC1D7-8306-AC20-AB11-842DC034E4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00942C-0555-0785-2C99-5ACF49C7E9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56FEC1-4E5E-E47D-7C24-33F3907CC3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2374557-7426-A646-DCAF-93D34BEB61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2B35E7-CCDC-14C8-243C-CC5A6C8A4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482095D-0CFD-B419-4592-FE3BEEFD4968}"/>
              </a:ext>
            </a:extLst>
          </p:cNvPr>
          <p:cNvGrpSpPr/>
          <p:nvPr/>
        </p:nvGrpSpPr>
        <p:grpSpPr>
          <a:xfrm>
            <a:off x="2990933" y="2346199"/>
            <a:ext cx="2336846" cy="2762117"/>
            <a:chOff x="3205538" y="2346199"/>
            <a:chExt cx="2336846" cy="276211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A49C775-4339-1C00-D667-EEF52E9EBFE8}"/>
                </a:ext>
              </a:extLst>
            </p:cNvPr>
            <p:cNvSpPr txBox="1"/>
            <p:nvPr/>
          </p:nvSpPr>
          <p:spPr>
            <a:xfrm>
              <a:off x="4731074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E07BAB2-64CE-501F-4FC4-FD5451834220}"/>
                </a:ext>
              </a:extLst>
            </p:cNvPr>
            <p:cNvSpPr txBox="1"/>
            <p:nvPr/>
          </p:nvSpPr>
          <p:spPr>
            <a:xfrm>
              <a:off x="3689186" y="2346199"/>
              <a:ext cx="18531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b="1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 </a:t>
              </a:r>
              <a:r>
                <a:rPr kumimoji="0" lang="fr-FR" sz="5400" b="1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C462B57C-9B70-2663-36B6-E04F21A976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93DDB5C-201E-D7CA-E0B4-47C119BB3565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BD99496-9623-1B0F-1427-6C2655D689A3}"/>
                </a:ext>
              </a:extLst>
            </p:cNvPr>
            <p:cNvSpPr txBox="1"/>
            <p:nvPr/>
          </p:nvSpPr>
          <p:spPr>
            <a:xfrm>
              <a:off x="3205538" y="4184986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0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07165-53DC-4EAA-18D2-D053218CF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17808E-5FF8-7EFB-5C73-5E1F3F37B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912ACE-A676-160E-9E32-2803C87B3029}"/>
              </a:ext>
            </a:extLst>
          </p:cNvPr>
          <p:cNvSpPr txBox="1"/>
          <p:nvPr/>
        </p:nvSpPr>
        <p:spPr>
          <a:xfrm>
            <a:off x="328612" y="90662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البداية أقرأ العملية من الأسفل إلى الأعلى. 2 مضروب في 34.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33145E5-4612-4087-7873-93DFA31418E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1D8EBA-F5B6-6657-72B0-747002A7A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19588E0-5EB5-308A-343B-8514A889CFB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64A49F-5BB6-4B1E-75A2-1B0877788A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9029DA8-0A35-E634-3F35-699C2ABFD69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F892455-D703-B961-8432-D8D1BA7328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C0439D9-25A8-7852-8ECE-A68DFDB9D22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6782F8D-74D1-CDF5-217C-EBEF7308E8C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14F5499-58CB-8C44-2D83-2947CF76B94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0CF6B66-85CA-8632-863A-F0CE1AF491A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846F916-1334-2322-8D3F-62CE76349B9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0C0CF6E-251C-47BE-F7B8-A8AF36851C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4D00667-2A65-81EF-4434-215274081734}"/>
              </a:ext>
            </a:extLst>
          </p:cNvPr>
          <p:cNvGrpSpPr/>
          <p:nvPr/>
        </p:nvGrpSpPr>
        <p:grpSpPr>
          <a:xfrm>
            <a:off x="2990933" y="2290213"/>
            <a:ext cx="2336846" cy="2818103"/>
            <a:chOff x="3205538" y="2290213"/>
            <a:chExt cx="2336846" cy="28181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9ED365B-5DC4-B3AE-D2C0-6899C47CB5FC}"/>
                </a:ext>
              </a:extLst>
            </p:cNvPr>
            <p:cNvSpPr txBox="1"/>
            <p:nvPr/>
          </p:nvSpPr>
          <p:spPr>
            <a:xfrm>
              <a:off x="4731074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A06478E-EFF7-1D70-9D22-B087F8D6C2AB}"/>
                </a:ext>
              </a:extLst>
            </p:cNvPr>
            <p:cNvSpPr txBox="1"/>
            <p:nvPr/>
          </p:nvSpPr>
          <p:spPr>
            <a:xfrm>
              <a:off x="3689186" y="2290213"/>
              <a:ext cx="18531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b="1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 </a:t>
              </a:r>
              <a:r>
                <a:rPr kumimoji="0" lang="fr-FR" sz="5400" b="1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04265C4-DA36-50F2-C16A-58C9D1B04B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4F1A2A5-9720-59E4-9149-C638DE847BB3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6BA8593-E681-0ABE-0515-E9455BE41D2C}"/>
                </a:ext>
              </a:extLst>
            </p:cNvPr>
            <p:cNvSpPr txBox="1"/>
            <p:nvPr/>
          </p:nvSpPr>
          <p:spPr>
            <a:xfrm>
              <a:off x="3205538" y="4184986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801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0B8F0-C8D4-2E15-8274-5FFA22C2E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9B8672-1B14-6DFE-7C9A-0CF658E54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6086AF8-D990-A202-ACE5-67DB10D2969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01C64CC-16BA-CC75-6573-6033E65C9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52C6CE1-FA3C-1A54-E7C8-58392B4EAEC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A6F7EBB-52A3-E195-32E7-3C313181DEA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F4C6B6-9766-727E-98AA-67DA7C31717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94FCF2-C5A9-7674-7C02-AD61330DBF9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AE006FE-2D38-6BD5-EDBA-DD24D828090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6A7D8CF-5F1D-F9A3-33EB-F953547A74E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07E15C0-2153-9A6B-54ED-F8E0650D9DE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74EEC35-7E6D-68F9-9191-1ECBFFC2969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9D9F809-76FC-8B91-CA5F-2830A783287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A09C10-B6A3-542B-1D2C-1CFE25551BD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347CA76-A60E-BC6A-54E1-566B46114194}"/>
              </a:ext>
            </a:extLst>
          </p:cNvPr>
          <p:cNvGrpSpPr/>
          <p:nvPr/>
        </p:nvGrpSpPr>
        <p:grpSpPr>
          <a:xfrm>
            <a:off x="2990933" y="2290213"/>
            <a:ext cx="2336846" cy="2818103"/>
            <a:chOff x="3205538" y="2290213"/>
            <a:chExt cx="2336846" cy="28181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B442D84-9C0E-C347-75D0-B91F4BAA94FF}"/>
                </a:ext>
              </a:extLst>
            </p:cNvPr>
            <p:cNvSpPr txBox="1"/>
            <p:nvPr/>
          </p:nvSpPr>
          <p:spPr>
            <a:xfrm>
              <a:off x="4731074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3EABCF5-6517-3017-B6C0-3EB9B1857261}"/>
                </a:ext>
              </a:extLst>
            </p:cNvPr>
            <p:cNvSpPr txBox="1"/>
            <p:nvPr/>
          </p:nvSpPr>
          <p:spPr>
            <a:xfrm>
              <a:off x="3689186" y="2290213"/>
              <a:ext cx="18531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b="1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 </a:t>
              </a:r>
              <a:r>
                <a:rPr kumimoji="0" lang="fr-FR" sz="5400" b="1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FF68BEA6-CE63-A4E2-CDF8-D4E46DD5FF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C601E48-EBEA-DB82-6464-18AACFD1DA9B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0A0F199-EB85-0277-2382-7EB75FE3A711}"/>
                </a:ext>
              </a:extLst>
            </p:cNvPr>
            <p:cNvSpPr txBox="1"/>
            <p:nvPr/>
          </p:nvSpPr>
          <p:spPr>
            <a:xfrm>
              <a:off x="3205538" y="4184986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ZoneTexte 2">
            <a:extLst>
              <a:ext uri="{FF2B5EF4-FFF2-40B4-BE49-F238E27FC236}">
                <a16:creationId xmlns:a16="http://schemas.microsoft.com/office/drawing/2014/main" id="{AE847157-276D-6EFB-75D7-7DC108470D1F}"/>
              </a:ext>
            </a:extLst>
          </p:cNvPr>
          <p:cNvSpPr txBox="1"/>
          <p:nvPr/>
        </p:nvSpPr>
        <p:spPr>
          <a:xfrm>
            <a:off x="340400" y="877486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بعد ذلك أضرب 2 في رقم وحدات العدد الأعلى، أي 2 × 4.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7340D7E3-5274-B7C7-1C19-B514B6BDBF49}"/>
              </a:ext>
            </a:extLst>
          </p:cNvPr>
          <p:cNvCxnSpPr/>
          <p:nvPr/>
        </p:nvCxnSpPr>
        <p:spPr>
          <a:xfrm flipV="1">
            <a:off x="4817689" y="3004455"/>
            <a:ext cx="0" cy="3778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2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8570D-7FDE-880E-3D4E-1CEE758E3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D34CE1-A6A3-0655-A7D7-294E075E8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F005CF3-98B5-83B8-56F1-248DAFFA98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32E772F-8428-3303-6998-8FD6583E0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FD6B3DE-A0BC-E659-A77D-2AA18217FDF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A234A60-3C6C-FF69-EB3B-31B5BC46B2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204A05E-54E1-65C4-D3AB-3DFA14446F0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2EE18F1-765A-2DCB-5879-BB290F79E54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53FD10A-C36B-FD64-A3DD-A3C33497E34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C56AD5-B91B-5FD7-CA6B-5D5B9B5A547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D61E30B-1505-AB65-E2F5-3A0D1C95A69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4A2441C-7023-B413-2121-56780EC1BD0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6436712-611B-6B16-CB88-3DA117E2C1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434773C-8931-F352-C86B-0E31A70F388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A9C7ABF-ACEF-1453-01FD-6D5E76B34DFB}"/>
              </a:ext>
            </a:extLst>
          </p:cNvPr>
          <p:cNvGrpSpPr/>
          <p:nvPr/>
        </p:nvGrpSpPr>
        <p:grpSpPr>
          <a:xfrm>
            <a:off x="2990933" y="2234230"/>
            <a:ext cx="2336846" cy="2874086"/>
            <a:chOff x="3205538" y="2234230"/>
            <a:chExt cx="2336846" cy="287408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4CB0C0E-DB80-0AA4-7756-0AD757000E51}"/>
                </a:ext>
              </a:extLst>
            </p:cNvPr>
            <p:cNvSpPr txBox="1"/>
            <p:nvPr/>
          </p:nvSpPr>
          <p:spPr>
            <a:xfrm>
              <a:off x="4731074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B9173F9-3A47-5A62-0DD6-7BE2C9D1C7BA}"/>
                </a:ext>
              </a:extLst>
            </p:cNvPr>
            <p:cNvSpPr txBox="1"/>
            <p:nvPr/>
          </p:nvSpPr>
          <p:spPr>
            <a:xfrm>
              <a:off x="3689186" y="2234230"/>
              <a:ext cx="18531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b="1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 </a:t>
              </a:r>
              <a:r>
                <a:rPr kumimoji="0" lang="fr-FR" sz="5400" b="1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2A09C644-612C-E61C-C40B-8EEE54FA26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873C004-CB5A-9EFA-9673-76677A407D5A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2A7D2FB-C222-1E5F-8D89-B4206CF10307}"/>
                </a:ext>
              </a:extLst>
            </p:cNvPr>
            <p:cNvSpPr txBox="1"/>
            <p:nvPr/>
          </p:nvSpPr>
          <p:spPr>
            <a:xfrm>
              <a:off x="3205538" y="4184986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ZoneTexte 2">
            <a:extLst>
              <a:ext uri="{FF2B5EF4-FFF2-40B4-BE49-F238E27FC236}">
                <a16:creationId xmlns:a16="http://schemas.microsoft.com/office/drawing/2014/main" id="{E9A60D07-5049-1251-C9D5-BE306695FC00}"/>
              </a:ext>
            </a:extLst>
          </p:cNvPr>
          <p:cNvSpPr txBox="1"/>
          <p:nvPr/>
        </p:nvSpPr>
        <p:spPr>
          <a:xfrm>
            <a:off x="340400" y="877486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 4 تساوي 8. أكتب 8 تحت الوحدات.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4467A8CC-C34E-AA79-26CF-3C66C3F0B7FA}"/>
              </a:ext>
            </a:extLst>
          </p:cNvPr>
          <p:cNvCxnSpPr/>
          <p:nvPr/>
        </p:nvCxnSpPr>
        <p:spPr>
          <a:xfrm flipV="1">
            <a:off x="4817689" y="3004455"/>
            <a:ext cx="0" cy="3778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BC68820F-EB00-5D2C-0000-9A8D65642A8E}"/>
              </a:ext>
            </a:extLst>
          </p:cNvPr>
          <p:cNvSpPr txBox="1"/>
          <p:nvPr/>
        </p:nvSpPr>
        <p:spPr>
          <a:xfrm>
            <a:off x="4500919" y="3954196"/>
            <a:ext cx="49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41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A2BBE-2422-987E-9D41-302F5CE84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BA5E9D-6FD4-CB4B-1DD0-EA94A4B48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DCC5963-B57B-5A01-ADAC-563E0F8CEAF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21BF1E9-D565-98AF-DCF9-3C69E9D44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7AB9CC-B115-473A-D608-76D23EEA27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3479621-D74B-BA30-E88E-E71723DB2A1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7B1B7DD-DC24-1618-DAFA-884E848548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1820215-4311-584C-AF28-9A83DEE57D8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652A088-ED8C-192A-712C-7F6BA940912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2D243D4-76CA-D5E5-2478-D7626899519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D733548-75D0-CD94-52AE-4AE732C2988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E8EE75D-E41A-9F7E-471C-5AF35EDF0D6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BA8E899-08DF-5C14-5714-4E845541B00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603C6BB-82F8-4D76-EC55-FBF4E0770CD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508288-7B7F-2E20-2582-CB05370580F9}"/>
              </a:ext>
            </a:extLst>
          </p:cNvPr>
          <p:cNvGrpSpPr/>
          <p:nvPr/>
        </p:nvGrpSpPr>
        <p:grpSpPr>
          <a:xfrm>
            <a:off x="2990933" y="2346199"/>
            <a:ext cx="2336846" cy="2762117"/>
            <a:chOff x="3205538" y="2346199"/>
            <a:chExt cx="2336846" cy="276211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D908365-FA1C-DE5B-6A5D-12FE509B85FD}"/>
                </a:ext>
              </a:extLst>
            </p:cNvPr>
            <p:cNvSpPr txBox="1"/>
            <p:nvPr/>
          </p:nvSpPr>
          <p:spPr>
            <a:xfrm>
              <a:off x="4731074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C07EE7B-F9C4-5F48-13F5-90DD96FD6DA6}"/>
                </a:ext>
              </a:extLst>
            </p:cNvPr>
            <p:cNvSpPr txBox="1"/>
            <p:nvPr/>
          </p:nvSpPr>
          <p:spPr>
            <a:xfrm>
              <a:off x="3689186" y="2346199"/>
              <a:ext cx="18531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b="1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 </a:t>
              </a:r>
              <a:r>
                <a:rPr kumimoji="0" lang="fr-FR" sz="5400" b="1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A1BCC3FF-3716-87E7-0CE2-80406B0C0E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3A333629-4E32-3700-1452-79B5F2931061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B675303-0466-C4D4-CDCB-3BF9FC46A50F}"/>
                </a:ext>
              </a:extLst>
            </p:cNvPr>
            <p:cNvSpPr txBox="1"/>
            <p:nvPr/>
          </p:nvSpPr>
          <p:spPr>
            <a:xfrm>
              <a:off x="3205538" y="4184986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ZoneTexte 2">
            <a:extLst>
              <a:ext uri="{FF2B5EF4-FFF2-40B4-BE49-F238E27FC236}">
                <a16:creationId xmlns:a16="http://schemas.microsoft.com/office/drawing/2014/main" id="{D2864E06-96F6-8159-A0BA-539770E9D26E}"/>
              </a:ext>
            </a:extLst>
          </p:cNvPr>
          <p:cNvSpPr txBox="1"/>
          <p:nvPr/>
        </p:nvSpPr>
        <p:spPr>
          <a:xfrm>
            <a:off x="340400" y="877486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ذلك أضرب 2 في عشرات العدد الأعلى، أي 2 × 3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DA61824F-DC9D-FEB0-67EC-774B39C1645C}"/>
              </a:ext>
            </a:extLst>
          </p:cNvPr>
          <p:cNvCxnSpPr>
            <a:cxnSpLocks/>
          </p:cNvCxnSpPr>
          <p:nvPr/>
        </p:nvCxnSpPr>
        <p:spPr>
          <a:xfrm flipH="1" flipV="1">
            <a:off x="3968851" y="3001175"/>
            <a:ext cx="566541" cy="45678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9A7DAA6-77C8-6006-32AD-4641B91AD893}"/>
              </a:ext>
            </a:extLst>
          </p:cNvPr>
          <p:cNvSpPr txBox="1"/>
          <p:nvPr/>
        </p:nvSpPr>
        <p:spPr>
          <a:xfrm>
            <a:off x="4500919" y="3954196"/>
            <a:ext cx="49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b="1" dirty="0">
                <a:solidFill>
                  <a:schemeClr val="accent1"/>
                </a:solidFill>
                <a:latin typeface="Aptos" panose="02110004020202020204"/>
              </a:rPr>
              <a:t>8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1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2C08-E85A-22C1-40C3-9D5A3B081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7AE4B1-2164-700F-82CD-E01BD1918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74E891B-19F9-0E26-D1E1-814CA8D7DEF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C92FC09-790A-57E4-F3DF-7B605F9DB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6406089-925D-09A7-17DF-C2EFD304A42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32AE1C5-2256-2FCF-B4CC-2CDAE3FFBCE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B3BE08-7128-D268-3833-E7B7104BBED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2F65914-8FC0-F456-31B5-529AF6C9D8F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589731D-4AC1-034D-7099-B93704526D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A1FEF88-8675-CC1E-BA7F-F5D7113D350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5FD64D3-6ED5-40C7-1764-8D794A11A70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B7D5283-8261-EA34-AFB0-354FC9AE7D5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170F52F-C508-8E81-2CD0-0B92137B7C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5E6AA18-988D-3FF3-24C4-6E303D59BD4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49D7A8-E820-F0DA-2F18-642DF5A9C3D9}"/>
              </a:ext>
            </a:extLst>
          </p:cNvPr>
          <p:cNvGrpSpPr/>
          <p:nvPr/>
        </p:nvGrpSpPr>
        <p:grpSpPr>
          <a:xfrm>
            <a:off x="2990933" y="2346199"/>
            <a:ext cx="2336846" cy="2762117"/>
            <a:chOff x="3205538" y="2346199"/>
            <a:chExt cx="2336846" cy="276211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B3E732D-8DC4-8B98-E73F-53C9D845A548}"/>
                </a:ext>
              </a:extLst>
            </p:cNvPr>
            <p:cNvSpPr txBox="1"/>
            <p:nvPr/>
          </p:nvSpPr>
          <p:spPr>
            <a:xfrm>
              <a:off x="4731074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5F6998A-6A21-3BA0-D2F3-6D48908A1D9F}"/>
                </a:ext>
              </a:extLst>
            </p:cNvPr>
            <p:cNvSpPr txBox="1"/>
            <p:nvPr/>
          </p:nvSpPr>
          <p:spPr>
            <a:xfrm>
              <a:off x="3689186" y="2346199"/>
              <a:ext cx="18531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b="1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 </a:t>
              </a:r>
              <a:r>
                <a:rPr kumimoji="0" lang="fr-FR" sz="5400" b="1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3A332C68-D7D8-5AB4-6496-A833594EBD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B9F6A8D-BBC2-B75C-49B8-0EF7F19F219F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DC4F0B1-4F3A-4804-E9CE-5EA1E2316CB0}"/>
                </a:ext>
              </a:extLst>
            </p:cNvPr>
            <p:cNvSpPr txBox="1"/>
            <p:nvPr/>
          </p:nvSpPr>
          <p:spPr>
            <a:xfrm>
              <a:off x="3205538" y="4184986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E766E7C-92EB-3870-C4E9-ECC91470FA38}"/>
              </a:ext>
            </a:extLst>
          </p:cNvPr>
          <p:cNvCxnSpPr>
            <a:cxnSpLocks/>
          </p:cNvCxnSpPr>
          <p:nvPr/>
        </p:nvCxnSpPr>
        <p:spPr>
          <a:xfrm flipH="1" flipV="1">
            <a:off x="3968851" y="3001175"/>
            <a:ext cx="566541" cy="45678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EB15D93-6C99-1FAD-4D14-0B5567B85CB7}"/>
              </a:ext>
            </a:extLst>
          </p:cNvPr>
          <p:cNvSpPr txBox="1"/>
          <p:nvPr/>
        </p:nvSpPr>
        <p:spPr>
          <a:xfrm>
            <a:off x="4500919" y="3954196"/>
            <a:ext cx="49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b="1" dirty="0">
                <a:solidFill>
                  <a:schemeClr val="accent1"/>
                </a:solidFill>
                <a:latin typeface="Aptos" panose="02110004020202020204"/>
              </a:rPr>
              <a:t>8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A3D6E718-9149-2F26-76C8-AC46400663CC}"/>
              </a:ext>
            </a:extLst>
          </p:cNvPr>
          <p:cNvSpPr txBox="1"/>
          <p:nvPr/>
        </p:nvSpPr>
        <p:spPr>
          <a:xfrm>
            <a:off x="550505" y="877486"/>
            <a:ext cx="682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تساوي 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أكتب 6 تحت العشرات.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CE2947-B2F2-E024-53E0-00F90A535C9B}"/>
              </a:ext>
            </a:extLst>
          </p:cNvPr>
          <p:cNvSpPr txBox="1"/>
          <p:nvPr/>
        </p:nvSpPr>
        <p:spPr>
          <a:xfrm>
            <a:off x="3533644" y="3957305"/>
            <a:ext cx="49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3351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0057A-C084-D197-5B33-150BFAD5C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71657B-C3DC-0595-B827-0AE5459EE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8FD3F67-13CB-49D9-53F7-0F2281B56D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26473D-4E82-F6E6-0C5B-903EF6CA2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3F3ACC-3C97-44BC-4603-939D4FE900A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47B3BB3-FEE6-9CE5-F238-0D7DA544D6F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80590AF-4C77-150A-C9FD-A461E1ADC0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35641A-6C65-4264-E6AD-86D39E0EE3A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CA8371-53AE-DA3A-D8EC-772D641E4C5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144BF0A-272A-E668-77D1-983E21F7A74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A01C01-0730-CD62-F232-4841BCAC2CF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D90872A-A6AE-CD41-241A-4C7D72B2470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5C01921-DA7D-93E2-8865-5DA96E387E0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3ED6E26-4553-F620-F4A9-8DBB7FDDFC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E0A84C-4A01-E173-8144-DC18FAAAE970}"/>
              </a:ext>
            </a:extLst>
          </p:cNvPr>
          <p:cNvGrpSpPr/>
          <p:nvPr/>
        </p:nvGrpSpPr>
        <p:grpSpPr>
          <a:xfrm>
            <a:off x="2990933" y="2346199"/>
            <a:ext cx="2336846" cy="2762117"/>
            <a:chOff x="3205538" y="2346199"/>
            <a:chExt cx="2336846" cy="276211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716DDA6-2464-715A-7750-CDAA4633A68B}"/>
                </a:ext>
              </a:extLst>
            </p:cNvPr>
            <p:cNvSpPr txBox="1"/>
            <p:nvPr/>
          </p:nvSpPr>
          <p:spPr>
            <a:xfrm>
              <a:off x="4731074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9155FC4-0330-B9E6-2F1D-A627E3462C07}"/>
                </a:ext>
              </a:extLst>
            </p:cNvPr>
            <p:cNvSpPr txBox="1"/>
            <p:nvPr/>
          </p:nvSpPr>
          <p:spPr>
            <a:xfrm>
              <a:off x="3689186" y="2346199"/>
              <a:ext cx="18531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b="1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 </a:t>
              </a:r>
              <a:r>
                <a:rPr kumimoji="0" lang="fr-FR" sz="5400" b="1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C2C541D3-B712-1E53-E3B9-2FF80A5E09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85A1E3C-7C90-7EAB-B8C7-C0E43C0BF4AF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367BE0C-E60F-E24E-8E6A-E345E784DE57}"/>
                </a:ext>
              </a:extLst>
            </p:cNvPr>
            <p:cNvSpPr txBox="1"/>
            <p:nvPr/>
          </p:nvSpPr>
          <p:spPr>
            <a:xfrm>
              <a:off x="3205538" y="4184986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B500930-B050-1B29-1D49-D6599537223A}"/>
              </a:ext>
            </a:extLst>
          </p:cNvPr>
          <p:cNvSpPr txBox="1"/>
          <p:nvPr/>
        </p:nvSpPr>
        <p:spPr>
          <a:xfrm>
            <a:off x="4500919" y="3954196"/>
            <a:ext cx="49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6BC7C849-C217-C3C7-A5FA-1BDCF1C3EA80}"/>
              </a:ext>
            </a:extLst>
          </p:cNvPr>
          <p:cNvSpPr txBox="1"/>
          <p:nvPr/>
        </p:nvSpPr>
        <p:spPr>
          <a:xfrm>
            <a:off x="550505" y="877486"/>
            <a:ext cx="682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 34 تساوي 68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F247662-E25E-CFCA-9AE1-FE86F65854C0}"/>
              </a:ext>
            </a:extLst>
          </p:cNvPr>
          <p:cNvSpPr txBox="1"/>
          <p:nvPr/>
        </p:nvSpPr>
        <p:spPr>
          <a:xfrm>
            <a:off x="3533644" y="3957305"/>
            <a:ext cx="49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1591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F1494-5819-1B64-8470-07BBB1937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20F11F-216F-B714-C886-D5CD44024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390189A-0098-8E47-DDE5-F596EC43DE2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20BF06-CBE7-EF90-5006-FBBBF16F0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AA332C8-20D1-27E0-07C3-E528412F252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EB9F30D-34FF-C7C6-F438-2239AE86A0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1AE9788-2DCC-84BE-AC5B-D74F1C81F8D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58219D-44E0-EC1C-AA85-F1E11EC78BE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5F5214F-72A3-B270-3813-57F9884E17C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4E3FF8-51FF-2984-A01C-9CC12F8FFF2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A3421D2-47D4-C306-DBDC-56FDDD10D32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C0F9527-76B0-E3EF-A265-5F69EB26AE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E16635F-0577-F509-7874-5D0884807E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B3692B4-4AB6-51A3-6AF2-F561D425E5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F2344CF-90A6-D668-8694-51FADB53C154}"/>
              </a:ext>
            </a:extLst>
          </p:cNvPr>
          <p:cNvGrpSpPr/>
          <p:nvPr/>
        </p:nvGrpSpPr>
        <p:grpSpPr>
          <a:xfrm>
            <a:off x="6079366" y="2140926"/>
            <a:ext cx="2336846" cy="2762117"/>
            <a:chOff x="3205538" y="2346199"/>
            <a:chExt cx="2336846" cy="276211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B835CBF-DA9E-E5D4-46B7-45ADA0573ED1}"/>
                </a:ext>
              </a:extLst>
            </p:cNvPr>
            <p:cNvSpPr txBox="1"/>
            <p:nvPr/>
          </p:nvSpPr>
          <p:spPr>
            <a:xfrm>
              <a:off x="4731074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7725673-7738-A1A7-3B1C-BD2047974BD6}"/>
                </a:ext>
              </a:extLst>
            </p:cNvPr>
            <p:cNvSpPr txBox="1"/>
            <p:nvPr/>
          </p:nvSpPr>
          <p:spPr>
            <a:xfrm>
              <a:off x="3689186" y="2346199"/>
              <a:ext cx="18531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b="1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 </a:t>
              </a:r>
              <a:r>
                <a:rPr kumimoji="0" lang="fr-FR" sz="5400" b="1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9405A2D7-7E8F-27B7-B56E-F548CF9FA4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3408855E-E858-ED25-2C29-A6F8FC729BCD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F11FDC5-584D-BD0C-1C53-F98E17F3884B}"/>
                </a:ext>
              </a:extLst>
            </p:cNvPr>
            <p:cNvSpPr txBox="1"/>
            <p:nvPr/>
          </p:nvSpPr>
          <p:spPr>
            <a:xfrm>
              <a:off x="3205538" y="4184986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E128141-66BA-4D08-E94C-943ECA943521}"/>
              </a:ext>
            </a:extLst>
          </p:cNvPr>
          <p:cNvSpPr txBox="1"/>
          <p:nvPr/>
        </p:nvSpPr>
        <p:spPr>
          <a:xfrm>
            <a:off x="7589352" y="3748923"/>
            <a:ext cx="49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1E042E23-32E8-789C-45EC-3D5D6216B355}"/>
              </a:ext>
            </a:extLst>
          </p:cNvPr>
          <p:cNvSpPr txBox="1"/>
          <p:nvPr/>
        </p:nvSpPr>
        <p:spPr>
          <a:xfrm>
            <a:off x="550505" y="877486"/>
            <a:ext cx="682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قمت بحساب الجداء 2×34 على السطر ثم عموديا ووجدت نفس النتيجة 68.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33A5A01-0D83-331B-19AB-C9BDC0537415}"/>
              </a:ext>
            </a:extLst>
          </p:cNvPr>
          <p:cNvSpPr txBox="1"/>
          <p:nvPr/>
        </p:nvSpPr>
        <p:spPr>
          <a:xfrm>
            <a:off x="6622077" y="3752032"/>
            <a:ext cx="49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ECD13D6-D324-50C9-E3D1-A42FDCFA8235}"/>
              </a:ext>
            </a:extLst>
          </p:cNvPr>
          <p:cNvSpPr txBox="1"/>
          <p:nvPr/>
        </p:nvSpPr>
        <p:spPr>
          <a:xfrm>
            <a:off x="438535" y="2401479"/>
            <a:ext cx="4525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34 = </a:t>
            </a:r>
            <a:r>
              <a:rPr lang="fr-MA" sz="5400" b="1" dirty="0">
                <a:solidFill>
                  <a:srgbClr val="C00000"/>
                </a:solidFill>
              </a:rPr>
              <a:t>60</a:t>
            </a:r>
            <a:r>
              <a:rPr lang="fr-MA" sz="5400" b="1" dirty="0">
                <a:solidFill>
                  <a:schemeClr val="accent1"/>
                </a:solidFill>
              </a:rPr>
              <a:t> + </a:t>
            </a:r>
            <a:r>
              <a:rPr lang="fr-MA" sz="5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542B7B9-E72E-2666-B3F4-1C5C24806932}"/>
              </a:ext>
            </a:extLst>
          </p:cNvPr>
          <p:cNvSpPr txBox="1"/>
          <p:nvPr/>
        </p:nvSpPr>
        <p:spPr>
          <a:xfrm>
            <a:off x="450974" y="3673554"/>
            <a:ext cx="4515054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34 = </a:t>
            </a:r>
            <a:r>
              <a:rPr lang="fr-MA" sz="5400" b="1" dirty="0">
                <a:solidFill>
                  <a:srgbClr val="C00000"/>
                </a:solidFill>
              </a:rPr>
              <a:t>68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F161EB8-DAFA-DA7C-3B04-0A0F992342DA}"/>
              </a:ext>
            </a:extLst>
          </p:cNvPr>
          <p:cNvCxnSpPr/>
          <p:nvPr/>
        </p:nvCxnSpPr>
        <p:spPr>
          <a:xfrm>
            <a:off x="5579706" y="1819469"/>
            <a:ext cx="0" cy="317240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3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5FB91-041E-6703-BBF3-284AC24E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3656C6-D96B-7E57-19B6-D56A390DF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42FFB3-8255-D642-26BB-27DEAC8D5B2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8F4EC0B-B4CE-4591-5D4B-CDE938DB604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800BF38-BBAC-2DDD-5B5A-CEF2ECD16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D322D4-E726-8146-A5C4-95B106DDAC6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EC90C80-C24B-32B5-6860-D8744E50120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7180F2E-A888-9FB9-62AB-16831B067A8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B360020-7680-05E6-47CC-8A54F6D6D37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5EEBAD5-C899-0FA0-73B4-3EA27CC6BA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46859B2-6594-4715-360B-C113C67A85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F852B5F-1EC0-7E87-AE0F-27D73DF29BC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6375AD1-E029-87E2-B746-B116138483A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485F94D-8CBE-D497-8FFF-3828C39ACC0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0EC9627-71DD-528E-D5AA-CE2F390A5BB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20BBC5-8509-0DF4-9001-91D7D864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0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8C4C1-BE60-0BC4-1A98-C5DB54353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195916-CE57-51C2-AC93-B6250F009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97D73B-C04F-CEBE-367D-8C3015834990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لننجز الآن العملية عموديا خطوة خطوة.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41C2CB1-4445-E9AF-5A66-B254A22B10E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ED6A75-8FDB-0369-E060-FF70E1B4E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D08B310-3875-16E0-9259-E9854FA098F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5C1F130-E4A4-7F4C-88F7-689A5582A4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9DB1334-A0E0-0710-6DBD-CA1C725987A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F5B339-B423-5480-7A11-76A3594B582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BC67FD2-D8EF-8303-8CCD-55536A107F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4EF1F9-B4B0-C071-1C6E-513EF1D006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0560ED8-931C-C127-8250-7EF47B11D20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5711E08-36D6-BA8C-AA21-207DFDA125C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3AEAEDA-4F50-8932-7E05-98C45DBFBF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36435A5-7AF6-983F-CAD4-88A7A7692A0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A749F4-ECA9-F51C-3F25-EEE270B5A10F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635F5E7-52AD-EF19-69FA-322CEBE26F87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5C0E16C-D2EB-F5C4-7AED-9572113FA08D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41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44F3C1C6-6D84-3C75-5CCE-D055EDC691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981634F-AE98-0794-C2BF-F26A72829E3B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717CE74-8AF1-FCA2-8145-F80B7ABC3A31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04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D21BD-17CE-9084-1F2C-2E5D9BCBE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F4BE75-88A7-E82D-4214-3CDC679FB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E42FF9E-6D0A-91FD-A073-DF4C05FB770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اضربوا 5 في وحدات العدد الأعلى.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6F212E-D25A-C859-4362-101FFF84BA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6A0A742-013C-0864-D209-BA564E028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2F456D5-D2FF-80EE-4435-EAEE25DD7AF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995B5B4-8E21-A2BF-AF5F-FA52F919D9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FB4B075-24F0-D257-9A8B-87171CBF23A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3DCF097-864B-1FD6-22B9-271B915E73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F3F7BCE-E440-DA81-8D09-DD533CCFB23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362C67F-7DF9-F109-4130-6A595E945C6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56A76FB-53F8-17FC-BEF2-9CB7E79DAED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BDFA20A-4CED-83D6-C4F4-EC24DE8E21B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ED17818-3CF2-0E87-7AD5-F03A356881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9583379-165F-C670-4598-D250FD7D32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C72D046-A355-18CC-44C9-25B8FEBAAAB2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0B9DB36-AF59-BFCA-EA33-643AEDA3A40A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2A7F0C0-6EC0-1CB7-1E10-2D47F84255DF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41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88051AF7-7568-8116-F2D9-5939BDA9CF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66AD546F-C6BE-BD10-F75C-424C07EE39FD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C4F62445-9299-89E4-CBF5-9A7EF26924F4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801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54C0C-E12D-F0D2-054B-A7A6F5A60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C3D43C-4DBF-9EAA-940A-CAAC97208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AFD9517-9FC3-3129-0A9D-A6AC84D057D6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52F02DE-CF5A-9B32-D031-CB58C377FBB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A1BA2E4-B79E-E76C-53F0-69C2D70F1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54D87E-69AD-AA1A-FD72-90F599BD3A3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3FE962-360C-BF43-A4A4-C83BE951CD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436C25-9CC2-ADEA-4CFB-1497E76A1D8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17FF09-B51D-5321-2A4F-17362FB343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C43CE5F-4FD4-2CDB-DD53-ADDE19DE47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066857-4A0A-8DDE-D7F7-1CAAD16BB01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169ED7F-2477-E5E0-3E5E-78E27F99733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9AEE74-EB5C-448C-20EA-1431A84AE8A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64D2B30-E951-C978-9C42-5BAD324287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4F3A2C4-BD57-7C81-9F50-E1F37683BCA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C31169-9C42-E420-84F9-A961BEF3B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6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AD598-9611-ABAE-F06C-179D36548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D89CD2-9906-7861-4CF0-F80CD06F6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57B541-13A8-7FBC-0FFE-D79008832539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5 × 1 تساوي 5.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78FE9D2-FD28-7FB3-0F59-FB43C7156A6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6D38D58-9040-D0A0-3A33-5236BAA3B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C8FBA86-5907-8020-4085-D7FCCABB6FF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9B57751-9626-43B8-7E32-B16032CF87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5961949-3EDA-834A-2353-7BAE7FD2B6D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CE236AB-C8FD-324A-B08F-C8F5ED5252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E1F4865-833B-02E6-71EC-9E874312BC0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2670B2-5B93-C6C4-9AC9-9E18C083B26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9D98EAC-6F0B-A751-E65E-4456175DC10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41326E-30E7-36C2-9A81-6518F9E03C8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5DC6F1E-75B1-6121-A31D-B4E093AD664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662AC97-89F9-6D17-00D1-93336190B06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553AA53-2979-2696-E7FD-54AF9FD495EB}"/>
              </a:ext>
            </a:extLst>
          </p:cNvPr>
          <p:cNvGrpSpPr/>
          <p:nvPr/>
        </p:nvGrpSpPr>
        <p:grpSpPr>
          <a:xfrm>
            <a:off x="3205538" y="2263177"/>
            <a:ext cx="2133383" cy="2807815"/>
            <a:chOff x="3205538" y="2263177"/>
            <a:chExt cx="2133383" cy="280781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B489AFD-E1B2-7E4F-CB1B-243ED4688A4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16DE671-2DDB-E5DF-742D-4225D61605BC}"/>
                </a:ext>
              </a:extLst>
            </p:cNvPr>
            <p:cNvSpPr txBox="1"/>
            <p:nvPr/>
          </p:nvSpPr>
          <p:spPr>
            <a:xfrm>
              <a:off x="3831398" y="2263177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41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CB1596B-441F-71E1-C4DB-3B24F2B8C9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720651A-2824-7633-58B4-BDBFC1F8B47B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6A80B915-A345-6F7F-0AEE-AB2EFF8E57DB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D4172A8C-B31C-DA50-10DB-EAECD1638602}"/>
              </a:ext>
            </a:extLst>
          </p:cNvPr>
          <p:cNvCxnSpPr/>
          <p:nvPr/>
        </p:nvCxnSpPr>
        <p:spPr>
          <a:xfrm flipV="1">
            <a:off x="4836351" y="3023117"/>
            <a:ext cx="0" cy="3778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55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C4DD-AE3D-4D7E-91D2-EAEED9C79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BC742C-605D-CC83-DA06-E4487518A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100C3F-B700-8425-35F0-DFDD61DB62EC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اضربوا العدد 5 في عشرات العدد الأعلى.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213325B-A5A8-3AF5-9DC9-9CA1CC88760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9B19DC3-1EBC-C7FE-8F4D-7D3DFA819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64E400-2D03-D566-6E10-FA5DA5FDF4E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F121904-F145-15F8-3A44-5E2CD72E39D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810F532-A04C-A676-600D-FFC8C9056B0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B6483C2-1985-33CE-7F31-E2A4E7E52B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315973-B645-C31F-04E5-99E9F312879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AFDE481-B6AE-9C9B-BFA2-FD8D053436E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6782A5B-5CF4-1413-8747-A6D4968ECE4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6939391-B3C6-28A0-A497-B73085BF666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22C5620-08DA-CE63-8C61-D9021BD8E5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B9826A0-F0E7-C37A-7E5E-26072F23FBE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94E6D2-D87B-F47E-2654-0957365E8B0B}"/>
              </a:ext>
            </a:extLst>
          </p:cNvPr>
          <p:cNvGrpSpPr/>
          <p:nvPr/>
        </p:nvGrpSpPr>
        <p:grpSpPr>
          <a:xfrm>
            <a:off x="3205538" y="2263177"/>
            <a:ext cx="2133383" cy="2807815"/>
            <a:chOff x="3205538" y="2263177"/>
            <a:chExt cx="2133383" cy="280781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47BD670-6822-280D-0447-EF46139DF596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18FAEC7-3201-0347-1F1D-DAAB9A2D89A0}"/>
                </a:ext>
              </a:extLst>
            </p:cNvPr>
            <p:cNvSpPr txBox="1"/>
            <p:nvPr/>
          </p:nvSpPr>
          <p:spPr>
            <a:xfrm>
              <a:off x="3831398" y="2263177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41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D1137BC-CDD3-76A6-F660-BF55B7DBB2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B0D0222-157B-19C3-71D5-1BD318B25188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6D14E875-EA2D-1980-1DEE-DC56FD8E09DB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C2AE291B-229A-72E0-82D3-1AFD90D78EAA}"/>
              </a:ext>
            </a:extLst>
          </p:cNvPr>
          <p:cNvCxnSpPr>
            <a:cxnSpLocks/>
          </p:cNvCxnSpPr>
          <p:nvPr/>
        </p:nvCxnSpPr>
        <p:spPr>
          <a:xfrm flipH="1" flipV="1">
            <a:off x="4338737" y="3004456"/>
            <a:ext cx="301673" cy="3872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14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E71A-978A-F570-E534-561224D31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1C7A2A-48B6-54DC-70D5-894458C51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C3B9F35-9AE8-CA34-AB6C-784F600E4F7D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D8488D0-FA9E-8DA9-1B03-CD039E62933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F7E8F8E-C9A4-3E46-3BD6-5804721FF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98363-CD4C-8030-A5E8-AC87DAA95DF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009037C-DEFF-9EE6-57F2-3F2F3FDD3C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F6595CA-BAFE-3E2F-AE68-358336E654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46B4308-A36C-20B0-FE57-B4F7EB5EEB4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AFA7642-BA49-6294-7FB2-0361B67230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490ED36-C78C-C216-786E-29F4B982194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7D3BD93-FBB3-E52A-B14F-DF05E802AB1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322A325-D2F3-095D-9AED-5EA57DB0E2B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1BEC62E-F10E-F49F-3EA9-F570ABC8996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B06F1F7-36EC-C043-3F13-DFA2FB8A97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2941E2E-22AE-266E-E1E8-505B11FE9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8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B8959-3870-5955-E19B-D1E7A51EC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57C8FF-E538-305A-2562-C475D94AD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0FA7D39-E8A6-B97A-2836-F294C06C2B0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5 × 4 تساوي 20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1428B8C-6911-AA4C-FEA9-E01E200E1F1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84DA65E-FEB7-608A-590B-8EDF63130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AE9514-E0B1-9A44-8A97-0375EDA5CF2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1E59E5D-C901-84B4-BDB1-E97E516A22D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B070115-9C57-901B-1DE6-399F0229291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05E5B6-4C03-94B2-C015-5FCE9249BE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504B954-E534-8EA6-47D0-BD548FCE1E1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DACD70C-106B-F962-2788-A8993F2EFF8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7739E82-CCE0-2B03-D194-3257CA2C247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DAA1F30-A12A-BFB2-6BF2-674EA1714AD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ED6689E-33F8-3037-3BB0-FB5A7E4CCD1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4C1667E-C30A-16DB-6DD7-28C1C6435C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DB3F8F7-876E-426B-37D5-FCB0E418C702}"/>
              </a:ext>
            </a:extLst>
          </p:cNvPr>
          <p:cNvGrpSpPr/>
          <p:nvPr/>
        </p:nvGrpSpPr>
        <p:grpSpPr>
          <a:xfrm>
            <a:off x="3205538" y="2263177"/>
            <a:ext cx="2133383" cy="2807815"/>
            <a:chOff x="3205538" y="2263177"/>
            <a:chExt cx="2133383" cy="280781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3B2589F-9D08-74E7-658F-F63A55D1F5E3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312B26F-70D5-2636-BD41-53C009445FB6}"/>
                </a:ext>
              </a:extLst>
            </p:cNvPr>
            <p:cNvSpPr txBox="1"/>
            <p:nvPr/>
          </p:nvSpPr>
          <p:spPr>
            <a:xfrm>
              <a:off x="3831398" y="2263177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41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2173AC3-83CA-7F6E-F6F4-0FF30DC0FB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83FF6B4-EBD5-7358-3488-29558ACAE6B5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5C32C78-8273-9C9D-A660-7654053446B2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8E2BF70C-F8EA-ACC4-DC7A-61F00A5402C3}"/>
              </a:ext>
            </a:extLst>
          </p:cNvPr>
          <p:cNvCxnSpPr>
            <a:cxnSpLocks/>
          </p:cNvCxnSpPr>
          <p:nvPr/>
        </p:nvCxnSpPr>
        <p:spPr>
          <a:xfrm flipH="1" flipV="1">
            <a:off x="4338737" y="3004456"/>
            <a:ext cx="301673" cy="3872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51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46EE5-B4EC-BEFA-582F-1FA24A0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8AC6BB-EC00-D74D-BCB5-596C5754A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9328F93-892C-8A2F-1429-FA39B32CF300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41 تساوي 205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FC174B5-2A19-352F-95D4-AA9203E0ED2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D4416F-5786-5988-011C-0E8C4C384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CA8E1D3-0773-BA03-6376-CC04A31F41E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B6ED3C8-7AD5-D474-40AD-E32770179CF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BB789E6-5846-7E5A-5E63-8E1FEFF36D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F7FAC2F-0C8A-9A3A-02AA-0B58F153C5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34FC03A-3592-2212-CAE1-C564742B1F0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968BE89-BA17-C857-2670-5020B478D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7CA73AB-0DA1-115F-AFF4-92EF8866DCF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F280ED2-88B7-59DC-D615-F9D8C05E94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F5986FE-A49C-F930-B296-6B8C7476336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09A6461-84BF-B73E-CBEA-000EE2B3523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CA2A64-48F8-5224-57CC-A5DE732BC216}"/>
              </a:ext>
            </a:extLst>
          </p:cNvPr>
          <p:cNvGrpSpPr/>
          <p:nvPr/>
        </p:nvGrpSpPr>
        <p:grpSpPr>
          <a:xfrm>
            <a:off x="3205538" y="2263177"/>
            <a:ext cx="2133383" cy="2807815"/>
            <a:chOff x="3205538" y="2263177"/>
            <a:chExt cx="2133383" cy="280781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4AE0995-F617-9F49-5619-D3C0F8A24B4A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AB68014-378B-5729-3572-0641AD0A8E92}"/>
                </a:ext>
              </a:extLst>
            </p:cNvPr>
            <p:cNvSpPr txBox="1"/>
            <p:nvPr/>
          </p:nvSpPr>
          <p:spPr>
            <a:xfrm>
              <a:off x="3831398" y="2263177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41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B5F3097C-D8EC-A256-2371-6BD072D798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660C590-CACD-F45F-36DB-3A679D4969DD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51FC4F4C-ECBE-0E2F-9DCB-A0E0FC34B304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457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8B025-A054-B3B0-8953-E8C700D74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9020BA-B4FD-C740-1F5C-014B271A8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8535C67-2848-3944-9E9B-7A7191A22F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096ABE-C770-AD11-1BA6-EEAB69091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A39FDC-4F35-955C-D5AF-7670A0D08FD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9B5F487-157B-08B3-8D9A-99FCB35566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C162EE6-9C34-28FC-E6F8-FB354C47EFD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3481D3A-8E6A-0FCB-41BB-C344CE63BF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1DD32D0-B3D6-3DFA-0B68-33918838FE3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C0DB14-4BEE-FF16-F04B-91298568AB6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70CA14-216D-4EEF-2A91-7ECA09E7274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2188B25-5258-A6A0-615C-0686B262A88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9881D86-F857-F93B-C68A-379DF2F4CB3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AFCB40-5E99-66B6-880F-8AED31C6CB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3DD34E0C-3CD2-C122-E212-EC99B39FC293}"/>
              </a:ext>
            </a:extLst>
          </p:cNvPr>
          <p:cNvSpPr txBox="1"/>
          <p:nvPr/>
        </p:nvSpPr>
        <p:spPr>
          <a:xfrm>
            <a:off x="327278" y="853337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دفاتركم وأنجزوا العمليات التالية.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6 دقائق.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F088D8-A64E-E293-D4EF-958D3B14AADC}"/>
              </a:ext>
            </a:extLst>
          </p:cNvPr>
          <p:cNvGrpSpPr/>
          <p:nvPr/>
        </p:nvGrpSpPr>
        <p:grpSpPr>
          <a:xfrm>
            <a:off x="680053" y="2879005"/>
            <a:ext cx="2002751" cy="1715491"/>
            <a:chOff x="3205538" y="2412473"/>
            <a:chExt cx="2002751" cy="1715491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573C58B-284D-2EF8-01E0-53F926F61216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F79F86E-E156-70CA-25CA-92173B947465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06A93C8A-8AF4-B24E-54A3-99B2D20100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017C420-8195-1394-9488-B307508C39E4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6BCE191-73F4-30E5-13B6-201A2B0D3121}"/>
              </a:ext>
            </a:extLst>
          </p:cNvPr>
          <p:cNvGrpSpPr/>
          <p:nvPr/>
        </p:nvGrpSpPr>
        <p:grpSpPr>
          <a:xfrm>
            <a:off x="3466794" y="2900775"/>
            <a:ext cx="2002751" cy="1715491"/>
            <a:chOff x="3205538" y="2412473"/>
            <a:chExt cx="2002751" cy="1715491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A817168-EDF7-EA91-4E1E-0F34CA4FEB81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9E25105-FE4C-6918-DC7C-3577F16DCC5B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933BEE9-B92E-1B02-74E3-2F16D6DAF5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E2A941C-232E-9F97-A597-8E47640C8FD6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F16746F-5CC3-209F-00F7-E66E20DB76A0}"/>
              </a:ext>
            </a:extLst>
          </p:cNvPr>
          <p:cNvGrpSpPr/>
          <p:nvPr/>
        </p:nvGrpSpPr>
        <p:grpSpPr>
          <a:xfrm>
            <a:off x="6297080" y="2911661"/>
            <a:ext cx="1991865" cy="1715491"/>
            <a:chOff x="3205538" y="2412473"/>
            <a:chExt cx="1991865" cy="1715491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E0DFA5B-DA82-6CDF-DA65-BA00E9403839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286860A3-F4D9-6E0B-E183-B58735EB6F6D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52</a:t>
              </a: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8DDF2B3D-1481-8EDF-C4B5-DE47750EED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B8F07F8-32A4-7368-28F5-0D61F8E3F38C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8" name="Groupe 8">
            <a:extLst>
              <a:ext uri="{FF2B5EF4-FFF2-40B4-BE49-F238E27FC236}">
                <a16:creationId xmlns:a16="http://schemas.microsoft.com/office/drawing/2014/main" id="{21701A22-D9DD-7AD8-1AC5-D5351D0BDA1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5348"/>
            <a:ext cx="614363" cy="688975"/>
            <a:chOff x="924143" y="3511073"/>
            <a:chExt cx="614494" cy="688367"/>
          </a:xfrm>
        </p:grpSpPr>
        <p:pic>
          <p:nvPicPr>
            <p:cNvPr id="39" name="Image 11">
              <a:extLst>
                <a:ext uri="{FF2B5EF4-FFF2-40B4-BE49-F238E27FC236}">
                  <a16:creationId xmlns:a16="http://schemas.microsoft.com/office/drawing/2014/main" id="{176B3B25-A838-661C-2269-4CF3EEA93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ZoneTexte 12">
              <a:extLst>
                <a:ext uri="{FF2B5EF4-FFF2-40B4-BE49-F238E27FC236}">
                  <a16:creationId xmlns:a16="http://schemas.microsoft.com/office/drawing/2014/main" id="{6B43388E-16BD-F4EC-3584-466BC872B4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06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EE96-DDF3-53B7-71C7-1028CC2AB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8CADC4-C51D-F264-C589-05D7D52EE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3CD783B-4366-4CC0-B1AD-1DB4AC6E66D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572E02B-720C-6054-D7F9-66478122A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F731200-4C9A-AFD3-D3E4-804322372D1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7B935DB-7968-F3BC-CF95-2B8AE3D0DB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0048AA-A381-B593-3DE3-482F7B6336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4FBCE56-C9A3-8D79-9078-E96F97C6C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EAC5EBB-EBDC-6253-DDA1-098BE7B3215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0EC257E-99BF-137B-4294-080207B1D6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1640A44-F7AD-7FA7-80CC-98A27DF1C5A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9175F4D-C49B-FCE6-A058-09890DF5C46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F688532-FA39-8A17-0DAF-9E6CD29D37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2EE0DDE-8564-C1F7-155C-AEDB51622A0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0991CE72-D0A5-F53E-C27E-6F239577618E}"/>
              </a:ext>
            </a:extLst>
          </p:cNvPr>
          <p:cNvSpPr txBox="1"/>
          <p:nvPr/>
        </p:nvSpPr>
        <p:spPr>
          <a:xfrm>
            <a:off x="327278" y="844006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الأولى؟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ينقل الأستاذ(ة) العمليات على السبورة الجانبية.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A6627C-807A-25B8-52B4-5B9ED2D7F91D}"/>
              </a:ext>
            </a:extLst>
          </p:cNvPr>
          <p:cNvGrpSpPr/>
          <p:nvPr/>
        </p:nvGrpSpPr>
        <p:grpSpPr>
          <a:xfrm>
            <a:off x="680053" y="2869674"/>
            <a:ext cx="2002751" cy="1715491"/>
            <a:chOff x="3205538" y="2412473"/>
            <a:chExt cx="2002751" cy="171549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2A1E7B0-9463-0782-2C17-EE1701E29373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03E2807-A954-A3FD-10A5-9C415497DDEA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8579ABBC-9204-4E4B-6502-8F722B7F8C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761F8EC-853A-F9D6-3827-6B27D17CAF01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88544C-423D-4521-1FEB-302B0F42A4F4}"/>
              </a:ext>
            </a:extLst>
          </p:cNvPr>
          <p:cNvGrpSpPr/>
          <p:nvPr/>
        </p:nvGrpSpPr>
        <p:grpSpPr>
          <a:xfrm>
            <a:off x="3466794" y="2891444"/>
            <a:ext cx="2002751" cy="1715491"/>
            <a:chOff x="3205538" y="2412473"/>
            <a:chExt cx="2002751" cy="171549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0D9E4117-6FDB-EBF8-EDFA-278EB8AB7BCA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75AB7C2-C2A7-5CBA-B64B-62608F613FF6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1A770F5D-AED1-8BA7-3339-A5E349315C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E69A67F6-2704-B7C6-9C31-503DA7FFBFB1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8C799EF1-F782-F051-E12B-8B7A6E861465}"/>
              </a:ext>
            </a:extLst>
          </p:cNvPr>
          <p:cNvGrpSpPr/>
          <p:nvPr/>
        </p:nvGrpSpPr>
        <p:grpSpPr>
          <a:xfrm>
            <a:off x="6297080" y="2902330"/>
            <a:ext cx="1991865" cy="1715491"/>
            <a:chOff x="3205538" y="2412473"/>
            <a:chExt cx="1991865" cy="171549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47762795-A78F-F527-904F-BBB68D5A3D42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E046B8D3-A902-15F6-6630-28E259323017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52</a:t>
              </a: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2F7DF7ED-B4B1-0CAC-9B5A-E22E3F8130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E26457EE-FC74-7185-71F7-1D45132AC957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086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33935-15E7-7FFC-6589-FC5AC5980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FBA524-9A56-8130-EBC9-74A138058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E9282F6-77F5-8A7D-298A-A6364299E54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166CCE3-C675-5264-4D94-5088C8E14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59C211B-91F8-0DE3-CD0C-6CA88C301CA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F31A87F-87EC-74F9-DE63-1ED32416F9A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8F5C8D1-8FAF-C5AB-D8EA-414DADA2602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962D72A-9DEF-B8BF-9185-8A104DD38D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7ECF64B-FDE7-0F78-128C-2CF64EA5DF1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DECC763-D7AC-56C6-D24B-0D3DE4AD23A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127D50-D55A-DDA7-F31E-345F2A4A8BC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F215B1-F2DE-E360-900D-E782536AB04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293FCEF-B0E6-27B0-0EED-C3D064AB86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DF46A23-1F40-B9CC-0E23-8A7D2C3F8F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F94BB811-DDB1-FCC4-8A81-1DDA7EFA83F2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الثانية 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0C86EBE-07C3-AB02-B2A3-263EA5B8DE49}"/>
              </a:ext>
            </a:extLst>
          </p:cNvPr>
          <p:cNvGrpSpPr/>
          <p:nvPr/>
        </p:nvGrpSpPr>
        <p:grpSpPr>
          <a:xfrm>
            <a:off x="680053" y="2869674"/>
            <a:ext cx="2002751" cy="1715491"/>
            <a:chOff x="3205538" y="2412473"/>
            <a:chExt cx="2002751" cy="1715491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0F7A57F-B04C-A5F9-C493-EAFCEA240E11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7DD3285-F627-0C74-F4EB-A52D9B62AE8A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5D2EA2F1-3C59-5358-A8A4-56DD681DBD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F041664-F10E-E93A-6A95-B6BCF2537AF7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E12FA54-BD27-BAC6-F0D0-7D287B6BF965}"/>
              </a:ext>
            </a:extLst>
          </p:cNvPr>
          <p:cNvGrpSpPr/>
          <p:nvPr/>
        </p:nvGrpSpPr>
        <p:grpSpPr>
          <a:xfrm>
            <a:off x="3466794" y="2891444"/>
            <a:ext cx="2002751" cy="1715491"/>
            <a:chOff x="3205538" y="2412473"/>
            <a:chExt cx="2002751" cy="1715491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7D88191-F78E-7B47-78EB-FB074FF62D9B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47E7FD2-6735-6239-2AF2-D914C7BCDEF5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C00000"/>
                  </a:solidFill>
                  <a:latin typeface="Aptos" panose="02110004020202020204"/>
                </a:rPr>
                <a:t>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FB130775-9398-AAD4-7FD3-9C92F2F45F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691C74A8-8CAF-ED4A-CC85-B2606BDAD0A8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50A905D-4CE4-F6F0-126E-B6D325FA4BB3}"/>
              </a:ext>
            </a:extLst>
          </p:cNvPr>
          <p:cNvGrpSpPr/>
          <p:nvPr/>
        </p:nvGrpSpPr>
        <p:grpSpPr>
          <a:xfrm>
            <a:off x="6297080" y="2902330"/>
            <a:ext cx="1991865" cy="1715491"/>
            <a:chOff x="3205538" y="2412473"/>
            <a:chExt cx="1991865" cy="1715491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264F69F-63C2-7FD2-66E2-FDABA4238274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F50357A5-7514-CA9F-F28F-6F34DC1CACBF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52</a:t>
              </a: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D61C80E9-9CA2-5D42-E1B5-F869627C00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FCBEC9AA-88C9-1042-1E70-AC90A01F8576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458E3311-0331-18AC-A230-A4F9D54CE948}"/>
              </a:ext>
            </a:extLst>
          </p:cNvPr>
          <p:cNvSpPr txBox="1"/>
          <p:nvPr/>
        </p:nvSpPr>
        <p:spPr>
          <a:xfrm>
            <a:off x="505882" y="4471130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chemeClr val="accent1"/>
                </a:solidFill>
                <a:latin typeface="Aptos" panose="02110004020202020204"/>
              </a:rPr>
              <a:t>63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14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667E0-99D4-2A1F-2387-E4C392FE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9B966A-3E7F-BA13-FE65-0270ED009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8F9BE5F-0BC6-ED60-E58C-AA2CD219103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35B3F32-96AA-DE8C-7BDF-59423B9A9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D936C0B-461B-6E48-DC65-1FCBEC3DF1C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DB03CFC-86A1-46BF-524E-5F7F4A872B6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422123-256B-E279-4E32-D74D0C3F804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185575D-DFE2-3E21-A941-608BDE640D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97DF709-BABB-7121-A82F-9BA8BC3D6F7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8B278F-B483-1B93-01F7-4F0B017A92E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81C5403-759D-856B-68D6-0DFED844361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E9856A7-0532-CE3E-D303-C5EA5A731B1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B0F51B4-458A-24FE-1EEF-028336F55E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E23ECC6-2574-9DF3-52E7-5D291330C95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0F278BE6-F289-3301-0C63-BDA532BE3C49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الثالثة 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D1A16C8-7294-C351-1632-1C722C0E1E09}"/>
              </a:ext>
            </a:extLst>
          </p:cNvPr>
          <p:cNvGrpSpPr/>
          <p:nvPr/>
        </p:nvGrpSpPr>
        <p:grpSpPr>
          <a:xfrm>
            <a:off x="680053" y="2869674"/>
            <a:ext cx="2002751" cy="1715491"/>
            <a:chOff x="3205538" y="2412473"/>
            <a:chExt cx="2002751" cy="171549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28F48F1-6856-27D7-4D33-4782C6F8FAD6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9AA5910-29D1-2C7E-B43D-1579562698A8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1164CF90-067E-BFE9-7874-D3DED6D0F5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62F7C88-1BA5-75AD-95D1-71A4DA21DAEE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4E6C7FB-B7B4-DA35-A0B1-87E513E3B136}"/>
              </a:ext>
            </a:extLst>
          </p:cNvPr>
          <p:cNvGrpSpPr/>
          <p:nvPr/>
        </p:nvGrpSpPr>
        <p:grpSpPr>
          <a:xfrm>
            <a:off x="3466794" y="2891444"/>
            <a:ext cx="2002751" cy="1715491"/>
            <a:chOff x="3205538" y="2412473"/>
            <a:chExt cx="2002751" cy="1715491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FC12079F-3834-F9E1-16BB-F8DF3D1A9BB9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FE3CBED-1218-F0B3-AED0-B9CE05B7C2A9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5F2D3D4F-A6D4-999D-5485-89057C397D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2D2FAFBB-573D-320E-A236-FE27987A4A7D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1927838-C98E-8298-7AF1-8D8725282664}"/>
              </a:ext>
            </a:extLst>
          </p:cNvPr>
          <p:cNvGrpSpPr/>
          <p:nvPr/>
        </p:nvGrpSpPr>
        <p:grpSpPr>
          <a:xfrm>
            <a:off x="6297080" y="2902330"/>
            <a:ext cx="1991865" cy="1715491"/>
            <a:chOff x="3205538" y="2412473"/>
            <a:chExt cx="1991865" cy="1715491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F86B5452-EBAF-796A-E8C2-ADFAB6237108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392AF217-0A08-570C-0D2B-6463569B065C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52</a:t>
              </a:r>
            </a:p>
          </p:txBody>
        </p: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AEB3FD04-9BC3-1D92-1F00-EAE93556E8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E41E4D2-14C5-C179-825C-A29C161D15FC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CDFBA5F2-88F4-2987-E1F5-49621DD35413}"/>
              </a:ext>
            </a:extLst>
          </p:cNvPr>
          <p:cNvSpPr txBox="1"/>
          <p:nvPr/>
        </p:nvSpPr>
        <p:spPr>
          <a:xfrm>
            <a:off x="505882" y="4471130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chemeClr val="accent1"/>
                </a:solidFill>
                <a:latin typeface="Aptos" panose="02110004020202020204"/>
              </a:rPr>
              <a:t>63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6C07A20E-04E9-226D-9875-6B11615E16EB}"/>
              </a:ext>
            </a:extLst>
          </p:cNvPr>
          <p:cNvSpPr txBox="1"/>
          <p:nvPr/>
        </p:nvSpPr>
        <p:spPr>
          <a:xfrm>
            <a:off x="3325280" y="4492901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chemeClr val="accent1"/>
                </a:solidFill>
                <a:latin typeface="Aptos" panose="02110004020202020204"/>
              </a:rPr>
              <a:t>86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86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8FDB7-AC91-52AE-0DDF-EE484F0BD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E16F0C-1A04-0767-1671-64BD00F8B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8C22832-D6EA-AAF1-4E92-F1D884AFAEC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7BE1295-6D69-868B-89A1-74E1D9A10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DA6D5F-587B-5378-682F-792473544A4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0E5946-A2CC-56EF-D26A-F5EC20738B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26DD15-C382-2C86-51AE-236BDD774F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7E6EB0-AFEC-3A92-B16B-314AFE93469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0246DEB-73C9-BC4D-BB11-23E7AC33C22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FF2BB7-910E-C205-A317-9F243C97DCE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2BC2418-C217-650C-D3EB-BFFCDEB8331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AAC9957-A913-9C2E-1538-CDCE16AE50B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74082A-1515-06AB-9C2E-530FE9D0F05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82D9409-8481-3FFE-9498-E366F85B8C7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6EDEE12D-DF95-2D01-D68C-57273BCE209A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8B217F0-372C-AB41-5F73-64CA49ACB465}"/>
              </a:ext>
            </a:extLst>
          </p:cNvPr>
          <p:cNvGrpSpPr/>
          <p:nvPr/>
        </p:nvGrpSpPr>
        <p:grpSpPr>
          <a:xfrm>
            <a:off x="680053" y="2869674"/>
            <a:ext cx="2002751" cy="1715491"/>
            <a:chOff x="3205538" y="2412473"/>
            <a:chExt cx="2002751" cy="1715491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647CBF1B-4572-5E04-F79D-619D48D024DB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DFE2623-6F98-08DA-9060-4D4602DEFA63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A33F072C-6631-4FC6-25D9-050378389E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E24D162-F61C-0F08-8FE2-22BA7625D87A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D1B073D-5887-6BCF-2803-EE7E8CD3BA95}"/>
              </a:ext>
            </a:extLst>
          </p:cNvPr>
          <p:cNvGrpSpPr/>
          <p:nvPr/>
        </p:nvGrpSpPr>
        <p:grpSpPr>
          <a:xfrm>
            <a:off x="3466794" y="2891444"/>
            <a:ext cx="2002751" cy="1715491"/>
            <a:chOff x="3205538" y="2412473"/>
            <a:chExt cx="2002751" cy="1715491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C79904F-D1FD-DCF6-A089-FAF7F6EA6561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FF384C4-CF84-5E28-0BE0-6819B35B8CF0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F6CCEEBD-A302-8DAE-3242-7C16F5D031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998E5F5-26AC-E8A3-153E-7837A37B9328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F4F0C59-D69B-7D30-DCFB-F82C91860530}"/>
              </a:ext>
            </a:extLst>
          </p:cNvPr>
          <p:cNvGrpSpPr/>
          <p:nvPr/>
        </p:nvGrpSpPr>
        <p:grpSpPr>
          <a:xfrm>
            <a:off x="6297080" y="2902330"/>
            <a:ext cx="1991865" cy="1715491"/>
            <a:chOff x="3205538" y="2412473"/>
            <a:chExt cx="1991865" cy="1715491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6D1E36F-B2CC-F47D-8572-C6D13D43F6C2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C445BE1B-0545-6435-BFF1-1CA9874A66BB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52</a:t>
              </a: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8EFA6619-DFBA-3279-AC5E-688351BC38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F7F99422-3CAC-590F-00AB-DF586947516F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0D11D0B4-421F-19DA-CBB2-CC4C28B69B31}"/>
              </a:ext>
            </a:extLst>
          </p:cNvPr>
          <p:cNvSpPr txBox="1"/>
          <p:nvPr/>
        </p:nvSpPr>
        <p:spPr>
          <a:xfrm>
            <a:off x="505882" y="4471130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C00000"/>
                </a:solidFill>
                <a:latin typeface="Aptos" panose="02110004020202020204"/>
              </a:rPr>
              <a:t>63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0A4AB0C-BFC6-068B-6D3D-1983996ED911}"/>
              </a:ext>
            </a:extLst>
          </p:cNvPr>
          <p:cNvSpPr txBox="1"/>
          <p:nvPr/>
        </p:nvSpPr>
        <p:spPr>
          <a:xfrm>
            <a:off x="3325280" y="4492901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C00000"/>
                </a:solidFill>
                <a:latin typeface="Aptos" panose="02110004020202020204"/>
              </a:rPr>
              <a:t>86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021FE7A-7B4F-AEA9-2C63-8835C7875550}"/>
              </a:ext>
            </a:extLst>
          </p:cNvPr>
          <p:cNvSpPr txBox="1"/>
          <p:nvPr/>
        </p:nvSpPr>
        <p:spPr>
          <a:xfrm>
            <a:off x="6209997" y="450378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C00000"/>
                </a:solidFill>
                <a:latin typeface="Aptos" panose="02110004020202020204"/>
              </a:rPr>
              <a:t>208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91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16225</TotalTime>
  <Words>1415</Words>
  <Application>Microsoft Office PowerPoint</Application>
  <PresentationFormat>Affichage à l'écran (4:3)</PresentationFormat>
  <Paragraphs>580</Paragraphs>
  <Slides>58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58</vt:i4>
      </vt:variant>
    </vt:vector>
  </HeadingPairs>
  <TitlesOfParts>
    <vt:vector size="69" baseType="lpstr">
      <vt:lpstr>Arimo Italics</vt:lpstr>
      <vt:lpstr>Chalkboard</vt:lpstr>
      <vt:lpstr>DengXian</vt:lpstr>
      <vt:lpstr>Effra CC Arbc</vt:lpstr>
      <vt:lpstr>Aptos</vt:lpstr>
      <vt:lpstr>Arial</vt:lpstr>
      <vt:lpstr>Calibri</vt:lpstr>
      <vt:lpstr>Dosis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173</cp:revision>
  <cp:lastPrinted>2025-08-13T10:11:39Z</cp:lastPrinted>
  <dcterms:created xsi:type="dcterms:W3CDTF">2025-08-01T12:31:49Z</dcterms:created>
  <dcterms:modified xsi:type="dcterms:W3CDTF">2026-06-06T23:41:17Z</dcterms:modified>
</cp:coreProperties>
</file>