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62"/>
  </p:notesMasterIdLst>
  <p:handoutMasterIdLst>
    <p:handoutMasterId r:id="rId63"/>
  </p:handoutMasterIdLst>
  <p:sldIdLst>
    <p:sldId id="2134806761" r:id="rId5"/>
    <p:sldId id="2134806762" r:id="rId6"/>
    <p:sldId id="2134806763" r:id="rId7"/>
    <p:sldId id="2134806764" r:id="rId8"/>
    <p:sldId id="2134806765" r:id="rId9"/>
    <p:sldId id="2134806766" r:id="rId10"/>
    <p:sldId id="2134806767" r:id="rId11"/>
    <p:sldId id="2134806768" r:id="rId12"/>
    <p:sldId id="2134806769" r:id="rId13"/>
    <p:sldId id="2134806770" r:id="rId14"/>
    <p:sldId id="2134806771" r:id="rId15"/>
    <p:sldId id="2134806826" r:id="rId16"/>
    <p:sldId id="2134806794" r:id="rId17"/>
    <p:sldId id="2134806776" r:id="rId18"/>
    <p:sldId id="830" r:id="rId19"/>
    <p:sldId id="768" r:id="rId20"/>
    <p:sldId id="792" r:id="rId21"/>
    <p:sldId id="2134806817" r:id="rId22"/>
    <p:sldId id="2134806818" r:id="rId23"/>
    <p:sldId id="2134806797" r:id="rId24"/>
    <p:sldId id="2134806659" r:id="rId25"/>
    <p:sldId id="2134806801" r:id="rId26"/>
    <p:sldId id="2134806827" r:id="rId27"/>
    <p:sldId id="2134806812" r:id="rId28"/>
    <p:sldId id="2134806597" r:id="rId29"/>
    <p:sldId id="2134806819" r:id="rId30"/>
    <p:sldId id="2134806820" r:id="rId31"/>
    <p:sldId id="2134806638" r:id="rId32"/>
    <p:sldId id="2134806667" r:id="rId33"/>
    <p:sldId id="2134806823" r:id="rId34"/>
    <p:sldId id="2134806821" r:id="rId35"/>
    <p:sldId id="2134806813" r:id="rId36"/>
    <p:sldId id="2134806814" r:id="rId37"/>
    <p:sldId id="2134806735" r:id="rId38"/>
    <p:sldId id="2134806686" r:id="rId39"/>
    <p:sldId id="2134806758" r:id="rId40"/>
    <p:sldId id="2134806815" r:id="rId41"/>
    <p:sldId id="2134806760" r:id="rId42"/>
    <p:sldId id="2134806806" r:id="rId43"/>
    <p:sldId id="2134806747" r:id="rId44"/>
    <p:sldId id="2134806748" r:id="rId45"/>
    <p:sldId id="2134806598" r:id="rId46"/>
    <p:sldId id="2134806652" r:id="rId47"/>
    <p:sldId id="2134806690" r:id="rId48"/>
    <p:sldId id="2134806751" r:id="rId49"/>
    <p:sldId id="2134806828" r:id="rId50"/>
    <p:sldId id="2134806825" r:id="rId51"/>
    <p:sldId id="2134806824" r:id="rId52"/>
    <p:sldId id="2134806829" r:id="rId53"/>
    <p:sldId id="2134806830" r:id="rId54"/>
    <p:sldId id="2134806834" r:id="rId55"/>
    <p:sldId id="2134806831" r:id="rId56"/>
    <p:sldId id="2134806832" r:id="rId57"/>
    <p:sldId id="2134806833" r:id="rId58"/>
    <p:sldId id="789" r:id="rId59"/>
    <p:sldId id="2134806816" r:id="rId60"/>
    <p:sldId id="980" r:id="rId6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4"/>
      <p:bold r:id="rId65"/>
    </p:embeddedFont>
    <p:embeddedFont>
      <p:font typeface="Dosis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F352472-690D-4697-8B4B-5180BD5C523F}">
          <p14:sldIdLst>
            <p14:sldId id="2134806761"/>
            <p14:sldId id="2134806762"/>
            <p14:sldId id="2134806763"/>
            <p14:sldId id="2134806764"/>
            <p14:sldId id="2134806765"/>
            <p14:sldId id="2134806766"/>
            <p14:sldId id="2134806767"/>
            <p14:sldId id="2134806768"/>
            <p14:sldId id="2134806769"/>
            <p14:sldId id="2134806770"/>
            <p14:sldId id="2134806771"/>
            <p14:sldId id="2134806826"/>
            <p14:sldId id="2134806794"/>
            <p14:sldId id="2134806776"/>
            <p14:sldId id="830"/>
            <p14:sldId id="768"/>
            <p14:sldId id="792"/>
            <p14:sldId id="2134806817"/>
            <p14:sldId id="2134806818"/>
            <p14:sldId id="2134806797"/>
            <p14:sldId id="2134806659"/>
            <p14:sldId id="2134806801"/>
            <p14:sldId id="2134806827"/>
            <p14:sldId id="2134806812"/>
            <p14:sldId id="2134806597"/>
            <p14:sldId id="2134806819"/>
            <p14:sldId id="2134806820"/>
            <p14:sldId id="2134806638"/>
            <p14:sldId id="2134806667"/>
            <p14:sldId id="2134806823"/>
            <p14:sldId id="2134806821"/>
            <p14:sldId id="2134806813"/>
            <p14:sldId id="2134806814"/>
            <p14:sldId id="2134806735"/>
            <p14:sldId id="2134806686"/>
            <p14:sldId id="2134806758"/>
            <p14:sldId id="2134806815"/>
            <p14:sldId id="2134806760"/>
            <p14:sldId id="2134806806"/>
            <p14:sldId id="2134806747"/>
          </p14:sldIdLst>
        </p14:section>
        <p14:section name="Section sans titre" id="{E1C67755-0400-44C1-ADA5-5E2EEC5551E7}">
          <p14:sldIdLst>
            <p14:sldId id="2134806748"/>
            <p14:sldId id="2134806598"/>
            <p14:sldId id="2134806652"/>
            <p14:sldId id="2134806690"/>
            <p14:sldId id="2134806751"/>
            <p14:sldId id="2134806828"/>
            <p14:sldId id="2134806825"/>
            <p14:sldId id="2134806824"/>
            <p14:sldId id="2134806829"/>
            <p14:sldId id="2134806830"/>
            <p14:sldId id="2134806834"/>
            <p14:sldId id="2134806831"/>
            <p14:sldId id="2134806832"/>
            <p14:sldId id="2134806833"/>
            <p14:sldId id="789"/>
            <p14:sldId id="2134806816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E00"/>
    <a:srgbClr val="E98301"/>
    <a:srgbClr val="3A8F98"/>
    <a:srgbClr val="00AB9B"/>
    <a:srgbClr val="2B7589"/>
    <a:srgbClr val="FFDA6D"/>
    <a:srgbClr val="FFEFB9"/>
    <a:srgbClr val="00E4CF"/>
    <a:srgbClr val="9BD3D9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handoutMaster" Target="handoutMasters/handoutMaster1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3.fntdata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1.fntdata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F3DB4-0DE6-5EF7-F4E6-EB0EF5EE2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9091CA-B533-199E-5EA4-29EE008FF4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4F7A0C-2D47-B35B-EB63-9C42907F5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7AB667-302E-700B-754D-C72C85EFC4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180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6C91A-08B7-4B11-C86F-7AEF204B8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9D9817-D10C-6E94-04B1-6A008F05AD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167D40-2EFB-0DEA-2353-502B0719E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FB9D34-61C7-D478-A9F8-6299CADA97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696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07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7BBF-E6E5-B197-0B87-636C8B58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65172-D50A-E937-961C-F535B11E8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4F2289-748B-CB67-FDA0-D70E4D3F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108CE4-D353-424F-DBF6-FFE8626DA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7072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52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712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846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8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986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4.emf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png"/><Relationship Id="rId4" Type="http://schemas.openxmlformats.org/officeDocument/2006/relationships/image" Target="../media/image3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emf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6.png"/><Relationship Id="rId4" Type="http://schemas.openxmlformats.org/officeDocument/2006/relationships/image" Target="../media/image1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emf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9.png"/><Relationship Id="rId4" Type="http://schemas.openxmlformats.org/officeDocument/2006/relationships/image" Target="../media/image17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emf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9.png"/><Relationship Id="rId4" Type="http://schemas.openxmlformats.org/officeDocument/2006/relationships/image" Target="../media/image17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4.emf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9.png"/><Relationship Id="rId4" Type="http://schemas.openxmlformats.org/officeDocument/2006/relationships/image" Target="../media/image17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8.mp4"/><Relationship Id="rId7" Type="http://schemas.openxmlformats.org/officeDocument/2006/relationships/image" Target="../media/image30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8.mp4"/><Relationship Id="rId9" Type="http://schemas.openxmlformats.org/officeDocument/2006/relationships/image" Target="../media/image2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827067" y="59916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ال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مراجعة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CC Arbc" panose="020B0503020203020204" pitchFamily="34" charset="-78"/>
              <a:ea typeface="+mn-ea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687028" y="60116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white"/>
                </a:solidFill>
                <a:ea typeface="DengXian" panose="02010600030101010101" pitchFamily="2" charset="-122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4155" y="6021421"/>
            <a:ext cx="1193292" cy="288630"/>
            <a:chOff x="5303276" y="5877672"/>
            <a:chExt cx="119329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1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D7CABF-4CB6-2A2A-FB66-CA0C0557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3A1C700-50C0-E771-D308-5AE53F031A17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7FC035F-3422-7BD6-92C1-95CBAB1619A9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132DD3-B78E-40FF-2170-D2E90DEB38C6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1" name="Image 10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7B82F5-B627-3516-A148-EE97F9969B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2" name="Image 1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7C53329-070B-9194-135D-DE20338CA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EBF6CE-534C-DA9F-8E9C-6BA9B7004DBF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5226D-2196-A8A9-4989-5E1EEBCA88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EC0D69-C9EC-57C8-81CA-EE8BAF68A907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DB6CC5-0A04-97A3-24AB-4C0BDFA0069B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9B6760-AC6B-8F2A-ED01-F64106C5D87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F038F5-60E5-2FC5-0CAF-DF18A12E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1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07F798A7-7D00-A7B6-A418-F4EDF3CD3854}"/>
              </a:ext>
            </a:extLst>
          </p:cNvPr>
          <p:cNvGrpSpPr/>
          <p:nvPr/>
        </p:nvGrpSpPr>
        <p:grpSpPr>
          <a:xfrm>
            <a:off x="490326" y="38286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43CB7724-67F3-ABB7-AB23-D751BED1395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Organigramme : Terminateur 21">
              <a:extLst>
                <a:ext uri="{FF2B5EF4-FFF2-40B4-BE49-F238E27FC236}">
                  <a16:creationId xmlns:a16="http://schemas.microsoft.com/office/drawing/2014/main" id="{8F30A419-8405-8FEC-C74C-FD7FCA36030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3" name="Espace réservé du texte 5">
              <a:extLst>
                <a:ext uri="{FF2B5EF4-FFF2-40B4-BE49-F238E27FC236}">
                  <a16:creationId xmlns:a16="http://schemas.microsoft.com/office/drawing/2014/main" id="{5547A1E0-1136-A434-4237-F97F0887DC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حل المسائل (البحث عن </a:t>
              </a:r>
              <a:r>
                <a:rPr lang="ar-MA" sz="1600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قيمة الجزء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</p:grpSp>
      <p:grpSp>
        <p:nvGrpSpPr>
          <p:cNvPr id="64" name="Group 9">
            <a:extLst>
              <a:ext uri="{FF2B5EF4-FFF2-40B4-BE49-F238E27FC236}">
                <a16:creationId xmlns:a16="http://schemas.microsoft.com/office/drawing/2014/main" id="{99A4307B-E522-417E-2427-A14DB7867AB9}"/>
              </a:ext>
            </a:extLst>
          </p:cNvPr>
          <p:cNvGrpSpPr/>
          <p:nvPr/>
        </p:nvGrpSpPr>
        <p:grpSpPr>
          <a:xfrm>
            <a:off x="2433401" y="5069790"/>
            <a:ext cx="3765568" cy="1157973"/>
            <a:chOff x="4491471" y="2433702"/>
            <a:chExt cx="3765568" cy="1157973"/>
          </a:xfrm>
        </p:grpSpPr>
        <p:pic>
          <p:nvPicPr>
            <p:cNvPr id="65" name="Image 64">
              <a:extLst>
                <a:ext uri="{FF2B5EF4-FFF2-40B4-BE49-F238E27FC236}">
                  <a16:creationId xmlns:a16="http://schemas.microsoft.com/office/drawing/2014/main" id="{80F8A643-D56F-4CFA-EE39-CC3CB32EE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66" name="Organigramme : Terminateur 21">
              <a:extLst>
                <a:ext uri="{FF2B5EF4-FFF2-40B4-BE49-F238E27FC236}">
                  <a16:creationId xmlns:a16="http://schemas.microsoft.com/office/drawing/2014/main" id="{A45C4A0C-A656-5D90-49C4-AB67431498C0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7" name="ZoneTexte 66">
            <a:extLst>
              <a:ext uri="{FF2B5EF4-FFF2-40B4-BE49-F238E27FC236}">
                <a16:creationId xmlns:a16="http://schemas.microsoft.com/office/drawing/2014/main" id="{79967D53-9576-58AD-974F-3CD71418DA23}"/>
              </a:ext>
            </a:extLst>
          </p:cNvPr>
          <p:cNvSpPr txBox="1"/>
          <p:nvPr/>
        </p:nvSpPr>
        <p:spPr>
          <a:xfrm>
            <a:off x="2571800" y="554855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وتثبيت دروس الأسبوع)</a:t>
            </a:r>
          </a:p>
        </p:txBody>
      </p:sp>
      <p:sp>
        <p:nvSpPr>
          <p:cNvPr id="28" name="Titre 1">
            <a:extLst>
              <a:ext uri="{FF2B5EF4-FFF2-40B4-BE49-F238E27FC236}">
                <a16:creationId xmlns:a16="http://schemas.microsoft.com/office/drawing/2014/main" id="{54DCF42D-587C-66A6-A29E-C03C2BFA85E1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CB3B458-FFA5-F347-8189-9335BDED4847}"/>
              </a:ext>
            </a:extLst>
          </p:cNvPr>
          <p:cNvGrpSpPr/>
          <p:nvPr/>
        </p:nvGrpSpPr>
        <p:grpSpPr>
          <a:xfrm>
            <a:off x="495544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D8C60D6-939C-4BE1-B057-48CC2CD4D0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1" name="Organigramme : Terminateur 21">
              <a:extLst>
                <a:ext uri="{FF2B5EF4-FFF2-40B4-BE49-F238E27FC236}">
                  <a16:creationId xmlns:a16="http://schemas.microsoft.com/office/drawing/2014/main" id="{BDDE911F-E4D3-E51B-43EC-C3C0136B7EC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space réservé du texte 5">
              <a:extLst>
                <a:ext uri="{FF2B5EF4-FFF2-40B4-BE49-F238E27FC236}">
                  <a16:creationId xmlns:a16="http://schemas.microsoft.com/office/drawing/2014/main" id="{CA42B126-4B5E-73BA-CF1C-CC86A6B7581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6A7E5867-0F27-ADCD-EDA9-CE73D9C2128D}"/>
              </a:ext>
            </a:extLst>
          </p:cNvPr>
          <p:cNvGrpSpPr/>
          <p:nvPr/>
        </p:nvGrpSpPr>
        <p:grpSpPr>
          <a:xfrm>
            <a:off x="4553974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2A67A20C-345B-3C34-CB5D-AD1EB8CBAA3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5" name="Organigramme : Terminateur 21">
              <a:extLst>
                <a:ext uri="{FF2B5EF4-FFF2-40B4-BE49-F238E27FC236}">
                  <a16:creationId xmlns:a16="http://schemas.microsoft.com/office/drawing/2014/main" id="{59A97498-3A0D-35B3-547C-2B00BA88EDF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space réservé du texte 5">
              <a:extLst>
                <a:ext uri="{FF2B5EF4-FFF2-40B4-BE49-F238E27FC236}">
                  <a16:creationId xmlns:a16="http://schemas.microsoft.com/office/drawing/2014/main" id="{DAE9FDEC-0438-5A2B-0F27-7D0E63B7C1C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0E576464-06C0-B924-0D6D-70DD944A9179}"/>
              </a:ext>
            </a:extLst>
          </p:cNvPr>
          <p:cNvSpPr txBox="1"/>
          <p:nvPr/>
        </p:nvSpPr>
        <p:spPr>
          <a:xfrm>
            <a:off x="4645949" y="292299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(1)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B31B0EB-A492-64CE-A10C-C8149052623E}"/>
              </a:ext>
            </a:extLst>
          </p:cNvPr>
          <p:cNvSpPr txBox="1"/>
          <p:nvPr/>
        </p:nvSpPr>
        <p:spPr>
          <a:xfrm>
            <a:off x="546302" y="295061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(2)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C90190D-332A-0C08-CBC1-63088EC58673}"/>
              </a:ext>
            </a:extLst>
          </p:cNvPr>
          <p:cNvGrpSpPr/>
          <p:nvPr/>
        </p:nvGrpSpPr>
        <p:grpSpPr>
          <a:xfrm>
            <a:off x="4566798" y="382813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BCF1B2E4-2906-5800-9F72-8B602C57A97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906BD5C7-2121-EC3D-2460-0E2F50789E3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92330EBD-2ADA-677A-97C4-6ECC928EAF4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D724AF30-655E-5D0E-2D7A-79759BF15BCE}"/>
              </a:ext>
            </a:extLst>
          </p:cNvPr>
          <p:cNvSpPr txBox="1"/>
          <p:nvPr/>
        </p:nvSpPr>
        <p:spPr>
          <a:xfrm>
            <a:off x="4617556" y="434399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(3)</a:t>
            </a:r>
          </a:p>
        </p:txBody>
      </p:sp>
    </p:spTree>
    <p:extLst>
      <p:ext uri="{BB962C8B-B14F-4D97-AF65-F5344CB8AC3E}">
        <p14:creationId xmlns:p14="http://schemas.microsoft.com/office/powerpoint/2010/main" val="427278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دروس الأسبوع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799490A-78D8-DDDB-C4C4-6DD5818CC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4638" y="2427008"/>
            <a:ext cx="2929778" cy="38327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2571AA-EF09-32F2-9BE9-5DACD279A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861" y="2427008"/>
            <a:ext cx="2929777" cy="383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4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18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150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701479" y="3227884"/>
            <a:ext cx="6969586" cy="2006290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F24C40DE-6E7F-9B2E-84AB-58F6E940FAEE}"/>
              </a:ext>
            </a:extLst>
          </p:cNvPr>
          <p:cNvSpPr txBox="1"/>
          <p:nvPr/>
        </p:nvSpPr>
        <p:spPr>
          <a:xfrm>
            <a:off x="681138" y="3385263"/>
            <a:ext cx="6420559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معطيات في جدول وقراءته؛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معطيات في مبيان بالصور؛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في مبيان بالأعمدة؛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البحث عن قيمة الجزء بالتوزيع بالتساوي باستخدام تمثيلات؛ </a:t>
            </a:r>
          </a:p>
        </p:txBody>
      </p:sp>
    </p:spTree>
    <p:extLst>
      <p:ext uri="{BB962C8B-B14F-4D97-AF65-F5344CB8AC3E}">
        <p14:creationId xmlns:p14="http://schemas.microsoft.com/office/powerpoint/2010/main" val="40748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72440AFD-7330-F2C2-AA9F-54E283C1EA3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2BEE3-77B7-7389-DD5B-F927651D85D8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DE9C5AC6-C010-5947-0C24-A005B2FC5769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0779E1-E287-B35E-04F3-5A4DFEEB383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F8E965-5FDA-644C-105C-5CB5456A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42008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6D8261-6C8E-E758-B065-12A88BA75091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B99BB7-6857-EB72-5DD6-EB56BBA10D9C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68204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3491021" y="876816"/>
            <a:ext cx="458578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دروس الأسبوع.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4DD2EB8-02B6-CF81-655A-884CEFE0A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869" y="1922106"/>
            <a:ext cx="3523602" cy="44786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D3A0FD-2D06-719C-8477-97745079A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689" y="1922106"/>
            <a:ext cx="3493001" cy="4478693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7776692-4A05-E30C-2DEF-097046E3E10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 139، سنصحح تمارين الواجب المنزلي.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9BFBF-FA47-FB92-FCB7-6BC7D6F1F7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7BD0C97F-25DF-85DD-A8C9-BF4D2651FAF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DC4672F-EC72-87E9-2E6F-DB053846E3A0}"/>
              </a:ext>
            </a:extLst>
          </p:cNvPr>
          <p:cNvSpPr/>
          <p:nvPr/>
        </p:nvSpPr>
        <p:spPr>
          <a:xfrm>
            <a:off x="1324947" y="4413382"/>
            <a:ext cx="3131902" cy="1698170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7769477-414A-9572-A986-26D48E4978B6}"/>
              </a:ext>
            </a:extLst>
          </p:cNvPr>
          <p:cNvSpPr/>
          <p:nvPr/>
        </p:nvSpPr>
        <p:spPr>
          <a:xfrm>
            <a:off x="1315616" y="2643675"/>
            <a:ext cx="3131902" cy="1698170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47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8C9AE-1369-CD9B-21C6-B85F9482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9A81175-9282-9251-3D96-15A2F93D5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472" y="2078305"/>
            <a:ext cx="6657056" cy="417561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7F47FE-0490-5CC9-A1EB-2EFDAD621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17EC3-D488-295F-246E-E207640437F9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3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7C1E2D-295E-E0FC-335F-8573ED9B3BE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628C6-2648-ADA4-2308-69D959D59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54E5240-885B-BF85-B7A1-3992B40CB6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6240D1D2-C7B3-9DA0-4CB8-69B446DF86E0}"/>
              </a:ext>
            </a:extLst>
          </p:cNvPr>
          <p:cNvSpPr txBox="1"/>
          <p:nvPr/>
        </p:nvSpPr>
        <p:spPr>
          <a:xfrm>
            <a:off x="4158540" y="5629472"/>
            <a:ext cx="3634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الْوُرودِ في كُلِّ مِزْهَرِيَّةٍ هُوَ: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81BBE9-349A-F7CC-9D8C-AEE81382CE9C}"/>
              </a:ext>
            </a:extLst>
          </p:cNvPr>
          <p:cNvSpPr txBox="1"/>
          <p:nvPr/>
        </p:nvSpPr>
        <p:spPr>
          <a:xfrm>
            <a:off x="5220479" y="4701080"/>
            <a:ext cx="1513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fr-MA" sz="2400" b="1" dirty="0">
                <a:solidFill>
                  <a:srgbClr val="C00000"/>
                </a:solidFill>
              </a:rPr>
              <a:t>18 = </a:t>
            </a:r>
            <a:r>
              <a:rPr lang="ar-MA" sz="2400" b="1" dirty="0">
                <a:solidFill>
                  <a:srgbClr val="C00000"/>
                </a:solidFill>
              </a:rPr>
              <a:t>3</a:t>
            </a:r>
            <a:r>
              <a:rPr lang="fr-MA" sz="2400" b="1" dirty="0">
                <a:solidFill>
                  <a:srgbClr val="C00000"/>
                </a:solidFill>
              </a:rPr>
              <a:t> x 6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ABC4CAB-2552-B150-D038-6828518A4C97}"/>
              </a:ext>
            </a:extLst>
          </p:cNvPr>
          <p:cNvSpPr/>
          <p:nvPr/>
        </p:nvSpPr>
        <p:spPr>
          <a:xfrm>
            <a:off x="1684719" y="3921967"/>
            <a:ext cx="945966" cy="9268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1847594-0A1F-D2B4-9D1C-88B1613E04F1}"/>
              </a:ext>
            </a:extLst>
          </p:cNvPr>
          <p:cNvSpPr/>
          <p:nvPr/>
        </p:nvSpPr>
        <p:spPr>
          <a:xfrm>
            <a:off x="2739081" y="3890860"/>
            <a:ext cx="945966" cy="95794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1F7E372-A5E7-A923-00D9-9484ACB9C3D7}"/>
              </a:ext>
            </a:extLst>
          </p:cNvPr>
          <p:cNvSpPr/>
          <p:nvPr/>
        </p:nvSpPr>
        <p:spPr>
          <a:xfrm>
            <a:off x="2235221" y="5016762"/>
            <a:ext cx="945966" cy="9268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AD42F00-25A0-8A8F-C2A0-F0A32F8C0EE0}"/>
              </a:ext>
            </a:extLst>
          </p:cNvPr>
          <p:cNvSpPr/>
          <p:nvPr/>
        </p:nvSpPr>
        <p:spPr>
          <a:xfrm>
            <a:off x="1880074" y="4021785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1D0AA89-BA6E-C83C-EABA-8F5F1E70F998}"/>
              </a:ext>
            </a:extLst>
          </p:cNvPr>
          <p:cNvSpPr/>
          <p:nvPr/>
        </p:nvSpPr>
        <p:spPr>
          <a:xfrm>
            <a:off x="2206645" y="4021783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65061E0-231D-895B-97C7-38A16C7C9931}"/>
              </a:ext>
            </a:extLst>
          </p:cNvPr>
          <p:cNvSpPr/>
          <p:nvPr/>
        </p:nvSpPr>
        <p:spPr>
          <a:xfrm>
            <a:off x="1881627" y="4269043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DDFC779-90D7-6435-A851-5439392E9721}"/>
              </a:ext>
            </a:extLst>
          </p:cNvPr>
          <p:cNvSpPr/>
          <p:nvPr/>
        </p:nvSpPr>
        <p:spPr>
          <a:xfrm>
            <a:off x="2208198" y="4269041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48F70357-E960-9417-A4B8-E3CFBDD5C02C}"/>
              </a:ext>
            </a:extLst>
          </p:cNvPr>
          <p:cNvSpPr/>
          <p:nvPr/>
        </p:nvSpPr>
        <p:spPr>
          <a:xfrm>
            <a:off x="1884737" y="4524082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B3EC8FF0-1C9A-E2B3-9F02-E1E33793E21C}"/>
              </a:ext>
            </a:extLst>
          </p:cNvPr>
          <p:cNvSpPr/>
          <p:nvPr/>
        </p:nvSpPr>
        <p:spPr>
          <a:xfrm>
            <a:off x="2211308" y="4524080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08E27B4A-ECF7-312A-4961-DBCD31FA3D9E}"/>
              </a:ext>
            </a:extLst>
          </p:cNvPr>
          <p:cNvSpPr/>
          <p:nvPr/>
        </p:nvSpPr>
        <p:spPr>
          <a:xfrm>
            <a:off x="2946876" y="4015566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26D092A4-987B-FB35-99A7-CD3B830612E0}"/>
              </a:ext>
            </a:extLst>
          </p:cNvPr>
          <p:cNvSpPr/>
          <p:nvPr/>
        </p:nvSpPr>
        <p:spPr>
          <a:xfrm>
            <a:off x="3273447" y="4015564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07409435-FCDF-5478-CDB1-3C536CB841D6}"/>
              </a:ext>
            </a:extLst>
          </p:cNvPr>
          <p:cNvSpPr/>
          <p:nvPr/>
        </p:nvSpPr>
        <p:spPr>
          <a:xfrm>
            <a:off x="2948429" y="4262824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F8F768A4-A2DE-B573-B76E-0ED9EC419E6C}"/>
              </a:ext>
            </a:extLst>
          </p:cNvPr>
          <p:cNvSpPr/>
          <p:nvPr/>
        </p:nvSpPr>
        <p:spPr>
          <a:xfrm>
            <a:off x="3275000" y="4262822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557E6E65-2582-F03C-EA06-C88316254A3E}"/>
              </a:ext>
            </a:extLst>
          </p:cNvPr>
          <p:cNvSpPr/>
          <p:nvPr/>
        </p:nvSpPr>
        <p:spPr>
          <a:xfrm>
            <a:off x="2951539" y="4517863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A2B76BFE-9228-512D-199E-C4FD113A018F}"/>
              </a:ext>
            </a:extLst>
          </p:cNvPr>
          <p:cNvSpPr/>
          <p:nvPr/>
        </p:nvSpPr>
        <p:spPr>
          <a:xfrm>
            <a:off x="3278110" y="4517861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62B0765E-B03B-1E72-B9A4-61E3620C9871}"/>
              </a:ext>
            </a:extLst>
          </p:cNvPr>
          <p:cNvSpPr/>
          <p:nvPr/>
        </p:nvSpPr>
        <p:spPr>
          <a:xfrm>
            <a:off x="2424358" y="5107246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D5DAC673-21CB-5030-4E73-86FCEBA2F534}"/>
              </a:ext>
            </a:extLst>
          </p:cNvPr>
          <p:cNvSpPr/>
          <p:nvPr/>
        </p:nvSpPr>
        <p:spPr>
          <a:xfrm>
            <a:off x="2750929" y="5107244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16BBE9D6-651C-4385-638D-A8D2CD4102A6}"/>
              </a:ext>
            </a:extLst>
          </p:cNvPr>
          <p:cNvSpPr/>
          <p:nvPr/>
        </p:nvSpPr>
        <p:spPr>
          <a:xfrm>
            <a:off x="2425911" y="5354504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F7980B19-522B-3CF1-BCBC-4DA886B368E7}"/>
              </a:ext>
            </a:extLst>
          </p:cNvPr>
          <p:cNvSpPr/>
          <p:nvPr/>
        </p:nvSpPr>
        <p:spPr>
          <a:xfrm>
            <a:off x="2752482" y="5354502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AAE1C662-7933-2D2F-5AE9-75DBDE11479F}"/>
              </a:ext>
            </a:extLst>
          </p:cNvPr>
          <p:cNvSpPr/>
          <p:nvPr/>
        </p:nvSpPr>
        <p:spPr>
          <a:xfrm>
            <a:off x="2429021" y="5609543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6EE52273-2D38-7EC4-9647-EA7DF020558B}"/>
              </a:ext>
            </a:extLst>
          </p:cNvPr>
          <p:cNvSpPr/>
          <p:nvPr/>
        </p:nvSpPr>
        <p:spPr>
          <a:xfrm>
            <a:off x="2755592" y="5609541"/>
            <a:ext cx="206919" cy="224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46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53A15-D85C-8F47-EE9F-1CB62FF7D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A172A1-26B5-4E6F-7AA6-B9FD70BA2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D75C734-C30F-E65B-7EE1-F53126E89FE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4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5CCA6D7-AECB-C2A2-D9AA-A6330FB82A2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507F901-4E23-5223-4140-0F38DB992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EF69550-54C4-FE05-FC72-F5A35A75B58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CDA2111-F839-5E69-6D5A-111F347B2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198" y="1920159"/>
            <a:ext cx="6499605" cy="410004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2558F46-6C1F-46B0-B9F9-177CC3497186}"/>
              </a:ext>
            </a:extLst>
          </p:cNvPr>
          <p:cNvSpPr txBox="1"/>
          <p:nvPr/>
        </p:nvSpPr>
        <p:spPr>
          <a:xfrm>
            <a:off x="3757560" y="5442862"/>
            <a:ext cx="3933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نَصيبُ كُلِّ قِسْمٍ مِنَ الْقِصَصِ هُوَ: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677C753-1C33-5A0C-8EC6-A04CF95F9D2C}"/>
              </a:ext>
            </a:extLst>
          </p:cNvPr>
          <p:cNvSpPr txBox="1"/>
          <p:nvPr/>
        </p:nvSpPr>
        <p:spPr>
          <a:xfrm>
            <a:off x="5164493" y="4514470"/>
            <a:ext cx="1513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fr-MA" sz="2400" b="1" dirty="0">
                <a:solidFill>
                  <a:srgbClr val="C00000"/>
                </a:solidFill>
              </a:rPr>
              <a:t>16 = 2 x 8</a:t>
            </a: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821A7BE6-8791-70D9-7240-D7E50D3ACD66}"/>
              </a:ext>
            </a:extLst>
          </p:cNvPr>
          <p:cNvSpPr/>
          <p:nvPr/>
        </p:nvSpPr>
        <p:spPr>
          <a:xfrm>
            <a:off x="2015412" y="3610947"/>
            <a:ext cx="1070713" cy="10780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19A20EA0-23D4-E94E-B6AD-B31C661787B0}"/>
              </a:ext>
            </a:extLst>
          </p:cNvPr>
          <p:cNvSpPr/>
          <p:nvPr/>
        </p:nvSpPr>
        <p:spPr>
          <a:xfrm>
            <a:off x="2318687" y="3686777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A5CF7E3D-18D6-5DDB-6E3F-6EC9FD82D7C4}"/>
              </a:ext>
            </a:extLst>
          </p:cNvPr>
          <p:cNvSpPr/>
          <p:nvPr/>
        </p:nvSpPr>
        <p:spPr>
          <a:xfrm>
            <a:off x="2645258" y="3686775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F0699616-44B9-C79B-ACDC-9BCB7BA9D1A0}"/>
              </a:ext>
            </a:extLst>
          </p:cNvPr>
          <p:cNvSpPr/>
          <p:nvPr/>
        </p:nvSpPr>
        <p:spPr>
          <a:xfrm>
            <a:off x="2320240" y="3915373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3F26E691-B158-8B67-7CD0-BA2CD91C5E15}"/>
              </a:ext>
            </a:extLst>
          </p:cNvPr>
          <p:cNvSpPr/>
          <p:nvPr/>
        </p:nvSpPr>
        <p:spPr>
          <a:xfrm>
            <a:off x="2646811" y="3915371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4C15AC6A-5916-201F-E2EF-D0E4A4B47347}"/>
              </a:ext>
            </a:extLst>
          </p:cNvPr>
          <p:cNvSpPr/>
          <p:nvPr/>
        </p:nvSpPr>
        <p:spPr>
          <a:xfrm>
            <a:off x="2323350" y="4151750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2D4E4DBE-70AB-134E-F258-352144CC72F6}"/>
              </a:ext>
            </a:extLst>
          </p:cNvPr>
          <p:cNvSpPr/>
          <p:nvPr/>
        </p:nvSpPr>
        <p:spPr>
          <a:xfrm>
            <a:off x="2649921" y="4151748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9BD02B5B-55A9-198F-2A4F-6E574085AD75}"/>
              </a:ext>
            </a:extLst>
          </p:cNvPr>
          <p:cNvSpPr/>
          <p:nvPr/>
        </p:nvSpPr>
        <p:spPr>
          <a:xfrm>
            <a:off x="2326459" y="4388128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F66CAF3E-2A68-03DF-7F86-83759B5A2CB7}"/>
              </a:ext>
            </a:extLst>
          </p:cNvPr>
          <p:cNvSpPr/>
          <p:nvPr/>
        </p:nvSpPr>
        <p:spPr>
          <a:xfrm>
            <a:off x="2653030" y="4388126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232A4B09-3AA2-257E-EBD0-A8DCCACDAAA9}"/>
              </a:ext>
            </a:extLst>
          </p:cNvPr>
          <p:cNvSpPr/>
          <p:nvPr/>
        </p:nvSpPr>
        <p:spPr>
          <a:xfrm>
            <a:off x="2027850" y="4724401"/>
            <a:ext cx="1070713" cy="10780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BDF71630-1E1B-D88B-02ED-4509F2FF87FC}"/>
              </a:ext>
            </a:extLst>
          </p:cNvPr>
          <p:cNvSpPr/>
          <p:nvPr/>
        </p:nvSpPr>
        <p:spPr>
          <a:xfrm>
            <a:off x="2331125" y="4800231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FA1335CC-B29E-7D5D-7008-BEE67289DE16}"/>
              </a:ext>
            </a:extLst>
          </p:cNvPr>
          <p:cNvSpPr/>
          <p:nvPr/>
        </p:nvSpPr>
        <p:spPr>
          <a:xfrm>
            <a:off x="2657696" y="4800229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DD81C1D7-3C7D-C9A3-5B75-0DAFC02F3A29}"/>
              </a:ext>
            </a:extLst>
          </p:cNvPr>
          <p:cNvSpPr/>
          <p:nvPr/>
        </p:nvSpPr>
        <p:spPr>
          <a:xfrm>
            <a:off x="2332678" y="5028827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BA7DAD25-9556-36A2-0DA1-1548985AD0CE}"/>
              </a:ext>
            </a:extLst>
          </p:cNvPr>
          <p:cNvSpPr/>
          <p:nvPr/>
        </p:nvSpPr>
        <p:spPr>
          <a:xfrm>
            <a:off x="2659249" y="5028825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9" name="Ellipse 78">
            <a:extLst>
              <a:ext uri="{FF2B5EF4-FFF2-40B4-BE49-F238E27FC236}">
                <a16:creationId xmlns:a16="http://schemas.microsoft.com/office/drawing/2014/main" id="{F24C09E2-A7C6-CA98-B071-3F0166509C71}"/>
              </a:ext>
            </a:extLst>
          </p:cNvPr>
          <p:cNvSpPr/>
          <p:nvPr/>
        </p:nvSpPr>
        <p:spPr>
          <a:xfrm>
            <a:off x="2335788" y="5265204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6B84C59A-BDB2-0146-F7AD-BD6A454FAF90}"/>
              </a:ext>
            </a:extLst>
          </p:cNvPr>
          <p:cNvSpPr/>
          <p:nvPr/>
        </p:nvSpPr>
        <p:spPr>
          <a:xfrm>
            <a:off x="2662359" y="5265202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1" name="Ellipse 80">
            <a:extLst>
              <a:ext uri="{FF2B5EF4-FFF2-40B4-BE49-F238E27FC236}">
                <a16:creationId xmlns:a16="http://schemas.microsoft.com/office/drawing/2014/main" id="{00FFA201-913A-0FF8-9AF1-71B634C67646}"/>
              </a:ext>
            </a:extLst>
          </p:cNvPr>
          <p:cNvSpPr/>
          <p:nvPr/>
        </p:nvSpPr>
        <p:spPr>
          <a:xfrm>
            <a:off x="2338897" y="5501582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2" name="Ellipse 81">
            <a:extLst>
              <a:ext uri="{FF2B5EF4-FFF2-40B4-BE49-F238E27FC236}">
                <a16:creationId xmlns:a16="http://schemas.microsoft.com/office/drawing/2014/main" id="{673F191D-0467-9FEC-9AA0-007123E5E3C4}"/>
              </a:ext>
            </a:extLst>
          </p:cNvPr>
          <p:cNvSpPr/>
          <p:nvPr/>
        </p:nvSpPr>
        <p:spPr>
          <a:xfrm>
            <a:off x="2665468" y="5501580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75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67127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897233-273D-A04C-173D-33B4248E56BA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56550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DE5E5B-AB6A-480F-A223-11FC2E7789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14991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هذه العمليات. دوّنوا النتيجة فقط في دفاتركم كما في المثال.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6001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 = 15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4073147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3494BA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15</a:t>
              </a: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EDBE6">
                      <a:lumMod val="25000"/>
                    </a:srgbClr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اُكْتُبُوا فِي دَفاتِرِكُمْ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pic>
        <p:nvPicPr>
          <p:cNvPr id="4" name="Espace réservé pour une image  10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FA1A5883-2D2E-E8E4-3646-34F9544AE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4554" y="580523"/>
            <a:ext cx="1045702" cy="104570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31634D-3789-8848-F1E3-F9FBCCAF8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5A1F893-F163-78B9-4810-A361E61012ED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 4 x 6 = </a:t>
            </a:r>
            <a:r>
              <a:rPr lang="fr-MA" sz="2000" dirty="0"/>
              <a:t>…..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3FAC8E-7C40-5F70-C87F-9D1A6617DC4A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7 - 0 = </a:t>
            </a:r>
            <a:r>
              <a:rPr lang="fr-MA" sz="2000" dirty="0"/>
              <a:t>…..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81512FD-ED62-E6E7-F0B3-9270687AAD73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5 = </a:t>
            </a:r>
            <a:r>
              <a:rPr lang="fr-MA" sz="2000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0D59F7-34C6-4723-57A6-17A50C5E33BC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13 - 7 = </a:t>
            </a:r>
            <a:r>
              <a:rPr lang="fr-MA" sz="2000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77F6193-4FD6-AF36-0E01-4164BB6647B6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9 = </a:t>
            </a:r>
            <a:r>
              <a:rPr lang="fr-MA" sz="2000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2949C0-E614-CED4-C1E3-3199DB84DF5B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+ 5 = </a:t>
            </a:r>
            <a:r>
              <a:rPr lang="fr-MA" sz="2000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11AB22A-7624-FE22-56C9-E2AE3BC63998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2 = </a:t>
            </a:r>
            <a:r>
              <a:rPr lang="fr-MA" sz="2000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6B0608B-374E-F04A-600C-ABA06ABABE97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+ 8 = </a:t>
            </a:r>
            <a:r>
              <a:rPr lang="fr-MA" sz="2000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625E1AB0-7502-446B-5EAC-7AA1B23FF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16F78943-2596-0BE2-FB66-245ACFF269F7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 4 x 6 = </a:t>
            </a:r>
            <a:r>
              <a:rPr lang="fr-MA" sz="2000" dirty="0"/>
              <a:t>…..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DCD67-C407-2249-3F7B-2F094F41AAF9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7 - 0 = </a:t>
            </a:r>
            <a:r>
              <a:rPr lang="fr-MA" sz="2000" dirty="0"/>
              <a:t>…..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569C5B7-C5B0-C0B3-D42E-9A0872EE1CDE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5 = </a:t>
            </a:r>
            <a:r>
              <a:rPr lang="fr-MA" sz="2000" dirty="0"/>
              <a:t>…..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61AEA93-4465-B5CA-9925-D192995DF4D9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13 - 7 = </a:t>
            </a:r>
            <a:r>
              <a:rPr lang="fr-MA" sz="2000" dirty="0"/>
              <a:t>…..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86EB9AB-4AD7-E961-7676-139BC30700D9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9 = </a:t>
            </a:r>
            <a:r>
              <a:rPr lang="fr-MA" sz="2000" dirty="0"/>
              <a:t>…..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0C34724-218F-281B-0C40-EF9843B4E859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+ 5 = </a:t>
            </a:r>
            <a:r>
              <a:rPr lang="fr-MA" sz="2000" dirty="0"/>
              <a:t>…..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3B1024E-0E75-CFB0-3F4F-9382EE75DEA2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2 = </a:t>
            </a:r>
            <a:r>
              <a:rPr lang="fr-MA" sz="2000" dirty="0"/>
              <a:t>…..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3100D44-D622-CC7F-F0FD-2B473FB91574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+ 8 = </a:t>
            </a:r>
            <a:r>
              <a:rPr lang="fr-MA" sz="2000" dirty="0"/>
              <a:t>…..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E0D108-556D-96AA-6284-36A230D2A40F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E266572-60E2-7E74-BFC5-67EBB0AC9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0F91A6A-A8EC-B4C2-F73E-A5C910CE6E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782529" y="2606125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24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726764" y="3854228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741097" y="2595239"/>
            <a:ext cx="685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707949" y="3854160"/>
            <a:ext cx="68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733901" y="261390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27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718332" y="3863098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672048" y="2603015"/>
            <a:ext cx="708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837339" y="3867131"/>
            <a:ext cx="67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EE9AC-0C27-9D91-9DB4-C10BA8828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F70E25-6FB7-B830-CB38-C403A1814B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BF3387C3-53B1-7522-2602-C35061870A67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FA48A7E-15B2-823F-5EDB-06E461F5E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58586BC-F3EA-6C99-6C10-3219EDC5259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4E38B675-315E-739B-62E1-01F33EA55C9B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أنجزوا هاتين العمليتين على كراسات الحساب الذهني.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8670A7-AB44-EDE0-DE9C-1F833A5470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9527" y="2348723"/>
            <a:ext cx="6328959" cy="235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28659-4717-470D-75E7-402B4874C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9AC9108-5D65-75F7-1481-41C85CD64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079" y="2231027"/>
            <a:ext cx="6961855" cy="2589296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EDD31F8-736D-8A06-E1DD-9173A5A34B9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20220DAD-E474-9541-88E7-054468E5E8B9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98272C8-9C1D-E767-6950-978586F6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0B988FB-85F9-308D-8A89-3714DA9A03C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ADD8091-3CAE-60A1-A3E6-9B758BCD9543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787FD3-B37D-F91D-1349-48E4269113AD}"/>
              </a:ext>
            </a:extLst>
          </p:cNvPr>
          <p:cNvSpPr txBox="1"/>
          <p:nvPr/>
        </p:nvSpPr>
        <p:spPr>
          <a:xfrm>
            <a:off x="1645299" y="3949948"/>
            <a:ext cx="1974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3600" b="1" dirty="0">
                <a:solidFill>
                  <a:srgbClr val="C00000"/>
                </a:solidFill>
                <a:latin typeface="Aptos" panose="02110004020202020204"/>
              </a:rPr>
              <a:t>9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  </a:t>
            </a:r>
            <a:r>
              <a:rPr lang="fr-MA" sz="3600" b="1" dirty="0">
                <a:solidFill>
                  <a:srgbClr val="C00000"/>
                </a:solidFill>
                <a:latin typeface="Aptos" panose="02110004020202020204"/>
              </a:rPr>
              <a:t>4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F7B48E5-D18A-1573-4BAE-EEF6B6FF1922}"/>
              </a:ext>
            </a:extLst>
          </p:cNvPr>
          <p:cNvSpPr txBox="1"/>
          <p:nvPr/>
        </p:nvSpPr>
        <p:spPr>
          <a:xfrm>
            <a:off x="2236241" y="2572138"/>
            <a:ext cx="504266" cy="562630"/>
          </a:xfrm>
          <a:prstGeom prst="ellipse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dirty="0">
                <a:solidFill>
                  <a:srgbClr val="C00000"/>
                </a:solidFill>
                <a:latin typeface="Aptos" panose="02110004020202020204"/>
              </a:rPr>
              <a:t>1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041CA33-6CB3-3456-C78F-BDAF837BC94B}"/>
              </a:ext>
            </a:extLst>
          </p:cNvPr>
          <p:cNvSpPr/>
          <p:nvPr/>
        </p:nvSpPr>
        <p:spPr>
          <a:xfrm>
            <a:off x="2348211" y="2712102"/>
            <a:ext cx="233263" cy="255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C4B62E2-E104-1A32-2644-D828D7EF2B71}"/>
              </a:ext>
            </a:extLst>
          </p:cNvPr>
          <p:cNvSpPr txBox="1"/>
          <p:nvPr/>
        </p:nvSpPr>
        <p:spPr>
          <a:xfrm>
            <a:off x="5707211" y="3953058"/>
            <a:ext cx="1974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6    7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124F0D-66FC-7B39-1971-0C368109C236}"/>
              </a:ext>
            </a:extLst>
          </p:cNvPr>
          <p:cNvSpPr txBox="1"/>
          <p:nvPr/>
        </p:nvSpPr>
        <p:spPr>
          <a:xfrm>
            <a:off x="1632857" y="2565914"/>
            <a:ext cx="504266" cy="562630"/>
          </a:xfrm>
          <a:prstGeom prst="ellipse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dirty="0">
                <a:solidFill>
                  <a:srgbClr val="C00000"/>
                </a:solidFill>
                <a:latin typeface="Aptos" panose="02110004020202020204"/>
              </a:rPr>
              <a:t>1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122E95A-3AB5-2AD3-7C17-7A76BB7FEF03}"/>
              </a:ext>
            </a:extLst>
          </p:cNvPr>
          <p:cNvSpPr/>
          <p:nvPr/>
        </p:nvSpPr>
        <p:spPr>
          <a:xfrm>
            <a:off x="1744827" y="2705878"/>
            <a:ext cx="233263" cy="255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E217D01-2B24-8C4B-5C6B-495756AF7F3F}"/>
              </a:ext>
            </a:extLst>
          </p:cNvPr>
          <p:cNvSpPr txBox="1"/>
          <p:nvPr/>
        </p:nvSpPr>
        <p:spPr>
          <a:xfrm>
            <a:off x="6151979" y="2634343"/>
            <a:ext cx="678025" cy="562630"/>
          </a:xfrm>
          <a:prstGeom prst="ellipse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dirty="0">
                <a:solidFill>
                  <a:srgbClr val="C00000"/>
                </a:solidFill>
                <a:latin typeface="Aptos" panose="02110004020202020204"/>
              </a:rPr>
              <a:t>13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805E3-6828-9788-3E1D-BA5370FA50B6}"/>
              </a:ext>
            </a:extLst>
          </p:cNvPr>
          <p:cNvSpPr/>
          <p:nvPr/>
        </p:nvSpPr>
        <p:spPr>
          <a:xfrm>
            <a:off x="6357260" y="2774307"/>
            <a:ext cx="276802" cy="2519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5BA813E-C5B7-AB9E-DBCE-00286DA2D03E}"/>
              </a:ext>
            </a:extLst>
          </p:cNvPr>
          <p:cNvSpPr txBox="1"/>
          <p:nvPr/>
        </p:nvSpPr>
        <p:spPr>
          <a:xfrm>
            <a:off x="5738785" y="2642097"/>
            <a:ext cx="316304" cy="422713"/>
          </a:xfrm>
          <a:prstGeom prst="ellipse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dirty="0">
                <a:solidFill>
                  <a:srgbClr val="C00000"/>
                </a:solidFill>
                <a:latin typeface="Aptos" panose="02110004020202020204"/>
              </a:rPr>
              <a:t>7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22F06F-FF25-D0D8-6A07-D9B3ED004843}"/>
              </a:ext>
            </a:extLst>
          </p:cNvPr>
          <p:cNvSpPr/>
          <p:nvPr/>
        </p:nvSpPr>
        <p:spPr>
          <a:xfrm>
            <a:off x="5781867" y="2768086"/>
            <a:ext cx="276802" cy="2519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72A573E-493A-9696-FE7E-A19AF845883B}"/>
              </a:ext>
            </a:extLst>
          </p:cNvPr>
          <p:cNvCxnSpPr/>
          <p:nvPr/>
        </p:nvCxnSpPr>
        <p:spPr>
          <a:xfrm>
            <a:off x="5781867" y="3064810"/>
            <a:ext cx="273222" cy="2102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4245C6D-DDD6-573D-1769-BA2CEF8266D5}"/>
              </a:ext>
            </a:extLst>
          </p:cNvPr>
          <p:cNvCxnSpPr/>
          <p:nvPr/>
        </p:nvCxnSpPr>
        <p:spPr>
          <a:xfrm>
            <a:off x="6357260" y="3064810"/>
            <a:ext cx="276802" cy="2102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772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033921" y="3000990"/>
            <a:ext cx="4627471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1406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487E5B-DD80-1C68-CFEF-440E2BBB8D90}"/>
              </a:ext>
            </a:extLst>
          </p:cNvPr>
          <p:cNvSpPr txBox="1"/>
          <p:nvPr/>
        </p:nvSpPr>
        <p:spPr>
          <a:xfrm>
            <a:off x="2113934" y="3506415"/>
            <a:ext cx="38050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2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تنظيم معطيات في جدول وقراءته.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FC8E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79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4CE-040C-FB48-49D5-02DD11A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A0A363C-40A7-AE01-798D-967EBC138EAC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4A5ABF-02C8-FFAB-DC08-20BD4F56A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4CEC71-723E-BA12-1954-3184D643B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1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174BA-3AE9-6556-5CDB-8782E0DEB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94B135-DACC-97EE-85DB-5C129ABBD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FE06228C-0A2B-A8B9-8EAE-5A57EF8306B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الدراجات الموجودة في الصورة.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8892753-222E-9899-9FED-ACA5212B8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670" y="1856179"/>
            <a:ext cx="6716062" cy="460121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682CFE-7142-26AE-A040-C2F913AC6C76}"/>
              </a:ext>
            </a:extLst>
          </p:cNvPr>
          <p:cNvSpPr/>
          <p:nvPr/>
        </p:nvSpPr>
        <p:spPr>
          <a:xfrm>
            <a:off x="3331029" y="4861249"/>
            <a:ext cx="2248677" cy="3545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40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1A9AA-E168-6770-51F2-4EF38F60F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6432DF7-6E2B-C129-1BD9-7F5E235DE701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59EBC5-2C5D-D442-3251-6F2409495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FF64ED-1663-F2B7-A95F-7ECADD92E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7644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29248-0D61-EA8E-EF7C-98C2D6972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E08C53-D455-5506-74A4-28D829EE4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F412DD6-8776-1594-82F1-EDECAC8223B7}"/>
              </a:ext>
            </a:extLst>
          </p:cNvPr>
          <p:cNvSpPr txBox="1"/>
          <p:nvPr/>
        </p:nvSpPr>
        <p:spPr>
          <a:xfrm>
            <a:off x="367382" y="887245"/>
            <a:ext cx="7206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3556B6C-E7F0-AC63-20B9-95532FAE7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670" y="1856179"/>
            <a:ext cx="6716062" cy="46012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5FCDCF0-D348-A9D3-31E1-64C53917D19D}"/>
              </a:ext>
            </a:extLst>
          </p:cNvPr>
          <p:cNvSpPr/>
          <p:nvPr/>
        </p:nvSpPr>
        <p:spPr>
          <a:xfrm>
            <a:off x="3331029" y="4861249"/>
            <a:ext cx="2248677" cy="3545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83B87C5-97ED-925D-6186-430339A75983}"/>
              </a:ext>
            </a:extLst>
          </p:cNvPr>
          <p:cNvSpPr txBox="1"/>
          <p:nvPr/>
        </p:nvSpPr>
        <p:spPr>
          <a:xfrm>
            <a:off x="3526973" y="4823925"/>
            <a:ext cx="531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43887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algn="r" defTabSz="914400" rtl="1" eaLnBrk="1" latinLnBrk="0" hangingPunct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فيديو نمذجة الدرس 1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_N2_P5_SEM2_S1_V1">
            <a:hlinkClick r:id="" action="ppaction://media"/>
            <a:extLst>
              <a:ext uri="{FF2B5EF4-FFF2-40B4-BE49-F238E27FC236}">
                <a16:creationId xmlns:a16="http://schemas.microsoft.com/office/drawing/2014/main" id="{DA56CEDC-E60E-C8F6-235F-871473536F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3900" y="1924525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3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DF01B-0363-2366-A84D-38D9FF53B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594D628-F3C2-0974-C9AB-EFBED5DB1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659" y="1996752"/>
            <a:ext cx="3125757" cy="426304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AB546B-476E-D8A0-B889-11B0F55E6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2228" y="1996752"/>
            <a:ext cx="3125756" cy="426304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99393F-4041-81A0-0704-7FD767B942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8" name="Rectangle à coins arrondis 4">
            <a:extLst>
              <a:ext uri="{FF2B5EF4-FFF2-40B4-BE49-F238E27FC236}">
                <a16:creationId xmlns:a16="http://schemas.microsoft.com/office/drawing/2014/main" id="{92811B2C-7C40-7B75-30FB-5C7724574719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أكملوا إنجاز النشاط 1.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1263C29-CED8-3CE2-B097-739E1DE548E5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7E60112-C87F-532A-50BB-BABB20C0A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3633146-1828-08BF-D368-96B67118D083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6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18AD98C-F5F5-C193-59BA-4B4567F14A17}"/>
              </a:ext>
            </a:extLst>
          </p:cNvPr>
          <p:cNvSpPr/>
          <p:nvPr/>
        </p:nvSpPr>
        <p:spPr>
          <a:xfrm>
            <a:off x="4702629" y="2537928"/>
            <a:ext cx="2575247" cy="170750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36F6380-4E9E-D71D-F6D9-914DB0E339F0}"/>
              </a:ext>
            </a:extLst>
          </p:cNvPr>
          <p:cNvSpPr txBox="1"/>
          <p:nvPr/>
        </p:nvSpPr>
        <p:spPr>
          <a:xfrm>
            <a:off x="6354145" y="3610944"/>
            <a:ext cx="158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000" dirty="0">
                <a:solidFill>
                  <a:schemeClr val="accent1"/>
                </a:solidFill>
              </a:rPr>
              <a:t>5</a:t>
            </a:r>
            <a:endParaRPr lang="fr-MA" sz="1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10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12EC7-C783-AFFD-CD56-03CA1F1AE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490C7A-29B8-F036-8258-C8241588C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8" name="Rectangle à coins arrondis 4">
            <a:extLst>
              <a:ext uri="{FF2B5EF4-FFF2-40B4-BE49-F238E27FC236}">
                <a16:creationId xmlns:a16="http://schemas.microsoft.com/office/drawing/2014/main" id="{A0DA166C-7822-3A8F-967C-40E51B319AC2}"/>
              </a:ext>
            </a:extLst>
          </p:cNvPr>
          <p:cNvSpPr>
            <a:spLocks/>
          </p:cNvSpPr>
          <p:nvPr/>
        </p:nvSpPr>
        <p:spPr>
          <a:xfrm>
            <a:off x="722662" y="839755"/>
            <a:ext cx="6829568" cy="47003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23F41CA-0B06-0A80-D2D9-4A1795949F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B0D1290-C1D4-4F06-3EE3-2E4E8F4B8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7BD794A-C4F4-12E6-0759-CB3F17A18C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A54D4EF-E8AF-4D03-8BD8-EDEEBA66B96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3687" y="1734480"/>
            <a:ext cx="6436624" cy="445273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6C1C64D-C801-B025-3142-9D05011E287E}"/>
              </a:ext>
            </a:extLst>
          </p:cNvPr>
          <p:cNvSpPr txBox="1"/>
          <p:nvPr/>
        </p:nvSpPr>
        <p:spPr>
          <a:xfrm>
            <a:off x="5645017" y="4693297"/>
            <a:ext cx="205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chemeClr val="accent1"/>
                </a:solidFill>
              </a:rPr>
              <a:t>5</a:t>
            </a:r>
            <a:endParaRPr lang="fr-MA" dirty="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99696D-26C8-6EC9-7260-55A8E9A24F72}"/>
              </a:ext>
            </a:extLst>
          </p:cNvPr>
          <p:cNvSpPr txBox="1"/>
          <p:nvPr/>
        </p:nvSpPr>
        <p:spPr>
          <a:xfrm>
            <a:off x="5657455" y="5032311"/>
            <a:ext cx="205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94FFAB1-05BA-AB46-DC53-CCDE0BB17931}"/>
              </a:ext>
            </a:extLst>
          </p:cNvPr>
          <p:cNvSpPr txBox="1"/>
          <p:nvPr/>
        </p:nvSpPr>
        <p:spPr>
          <a:xfrm>
            <a:off x="5620136" y="5386875"/>
            <a:ext cx="205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EBCE2C1-C0EC-28E4-34D3-31E6BEF1AEC5}"/>
              </a:ext>
            </a:extLst>
          </p:cNvPr>
          <p:cNvSpPr txBox="1"/>
          <p:nvPr/>
        </p:nvSpPr>
        <p:spPr>
          <a:xfrm>
            <a:off x="3184844" y="4145899"/>
            <a:ext cx="205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3F4A973-F002-59CC-B542-E4B792C5CAF8}"/>
              </a:ext>
            </a:extLst>
          </p:cNvPr>
          <p:cNvSpPr txBox="1"/>
          <p:nvPr/>
        </p:nvSpPr>
        <p:spPr>
          <a:xfrm>
            <a:off x="1595533" y="4540895"/>
            <a:ext cx="118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بيانو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2826C54-6CB7-A948-3BA5-00BC8E1932AC}"/>
              </a:ext>
            </a:extLst>
          </p:cNvPr>
          <p:cNvSpPr txBox="1"/>
          <p:nvPr/>
        </p:nvSpPr>
        <p:spPr>
          <a:xfrm>
            <a:off x="1589312" y="4935891"/>
            <a:ext cx="118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كُرَةٌ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2F36D5-C4CF-F729-7DE6-86B72903826F}"/>
              </a:ext>
            </a:extLst>
          </p:cNvPr>
          <p:cNvSpPr txBox="1"/>
          <p:nvPr/>
        </p:nvSpPr>
        <p:spPr>
          <a:xfrm>
            <a:off x="1188098" y="5337110"/>
            <a:ext cx="118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– 5 = 2</a:t>
            </a:r>
          </a:p>
        </p:txBody>
      </p:sp>
    </p:spTree>
    <p:extLst>
      <p:ext uri="{BB962C8B-B14F-4D97-AF65-F5344CB8AC3E}">
        <p14:creationId xmlns:p14="http://schemas.microsoft.com/office/powerpoint/2010/main" val="17771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DDDC-267C-862F-25F0-5A2B8E16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69D5761-0066-DA70-2252-5D4394B8060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DB0F9-F273-1431-8578-2CDDBD1710E8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400938-8620-21C0-30F3-683DE9AF4F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E0633-C8F2-A9F0-1187-2D5FF1F710FA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قراءة وتأويل معطيات في مبيان بالصور؛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51AE18B-9B24-865E-7512-43F467EC8A01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278A67C-9A2B-CC29-3BD5-2193215A57F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457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DA957D-7960-0344-A90F-646FF1582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C88E715-F2FA-5D30-FC9A-2D0DFB710369}"/>
              </a:ext>
            </a:extLst>
          </p:cNvPr>
          <p:cNvSpPr txBox="1"/>
          <p:nvPr/>
        </p:nvSpPr>
        <p:spPr>
          <a:xfrm>
            <a:off x="338479" y="928529"/>
            <a:ext cx="7124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هذه نقط المراقبة المستمرة. اكتبوا على الألواح عدد التلاميذ الذين حصلوا على النقطة 7.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46D800C-A298-6535-6B44-DCC3D3FDF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196" y="1677010"/>
            <a:ext cx="3101608" cy="350398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B58A1B2-32C9-A0F6-4A36-F1F7AD8941D3}"/>
              </a:ext>
            </a:extLst>
          </p:cNvPr>
          <p:cNvSpPr txBox="1"/>
          <p:nvPr/>
        </p:nvSpPr>
        <p:spPr>
          <a:xfrm>
            <a:off x="1810139" y="5451579"/>
            <a:ext cx="4861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التَّلاميذِ الَّذينَ حَصَلوا عَلى النُّقْطَةِ 7 هُوَ: .........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8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DA957D-7960-0344-A90F-646FF1582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sp>
        <p:nvSpPr>
          <p:cNvPr id="7" name="Rectangle à coins arrondis 4">
            <a:extLst>
              <a:ext uri="{FF2B5EF4-FFF2-40B4-BE49-F238E27FC236}">
                <a16:creationId xmlns:a16="http://schemas.microsoft.com/office/drawing/2014/main" id="{4E970B66-1A33-74E3-9086-AA11C8A72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8CF0F5-91CE-8B21-6ED0-9C33E4C97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196" y="1677010"/>
            <a:ext cx="3101608" cy="350398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C0573D9-7DCF-A9C4-D620-6B348043E84F}"/>
              </a:ext>
            </a:extLst>
          </p:cNvPr>
          <p:cNvSpPr txBox="1"/>
          <p:nvPr/>
        </p:nvSpPr>
        <p:spPr>
          <a:xfrm>
            <a:off x="1576873" y="5451579"/>
            <a:ext cx="5094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التَّلاميذِ الَّذينَ حَصَلوا عَلى النُّقْطَةِ 7 هُوَ: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 تَلاميذَ.</a:t>
            </a:r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00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610DEC5B-C29E-AC58-7F35-F62D9F2B1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6D0CBA-0E59-95E6-4BC1-56C3906D8F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S-N2-P5-SEM2-S2 v1">
            <a:hlinkClick r:id="" action="ppaction://media"/>
            <a:extLst>
              <a:ext uri="{FF2B5EF4-FFF2-40B4-BE49-F238E27FC236}">
                <a16:creationId xmlns:a16="http://schemas.microsoft.com/office/drawing/2014/main" id="{2318B54E-F881-DA4D-1C29-DB8CF138E3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8586" y="1946297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7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1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EAF5C1-022A-29A0-F2F4-0D749FDC5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659" y="1996752"/>
            <a:ext cx="3125757" cy="42630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12BA1F-E967-5A16-CC30-59697E572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2228" y="1996752"/>
            <a:ext cx="3125756" cy="4263040"/>
          </a:xfrm>
          <a:prstGeom prst="rect">
            <a:avLst/>
          </a:prstGeom>
        </p:spPr>
      </p:pic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DD8A8-F883-19B2-22CE-DD6EB077B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sp>
        <p:nvSpPr>
          <p:cNvPr id="14" name="Rectangle à coins arrondis 4">
            <a:extLst>
              <a:ext uri="{FF2B5EF4-FFF2-40B4-BE49-F238E27FC236}">
                <a16:creationId xmlns:a16="http://schemas.microsoft.com/office/drawing/2014/main" id="{5CFBEF39-EB88-9987-A067-EF45CC3E05A8}"/>
              </a:ext>
            </a:extLst>
          </p:cNvPr>
          <p:cNvSpPr>
            <a:spLocks/>
          </p:cNvSpPr>
          <p:nvPr/>
        </p:nvSpPr>
        <p:spPr>
          <a:xfrm>
            <a:off x="815972" y="798675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130. أنجزوا النشاط 2. لديكم  5 دقائق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A23FB5C-1754-82E7-8510-B54D64C92BEF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48F8A56-2F34-92A6-6088-BB857C84A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F9FD28B-C4D8-3DCD-3E59-E4B88289A7E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4DDE73B-2CB1-F700-896C-342EE6CEF121}"/>
              </a:ext>
            </a:extLst>
          </p:cNvPr>
          <p:cNvSpPr/>
          <p:nvPr/>
        </p:nvSpPr>
        <p:spPr>
          <a:xfrm>
            <a:off x="4671786" y="4273419"/>
            <a:ext cx="2634084" cy="162352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315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305902C6-BFD1-F274-6183-38497FC2A47B}"/>
              </a:ext>
            </a:extLst>
          </p:cNvPr>
          <p:cNvSpPr>
            <a:spLocks/>
          </p:cNvSpPr>
          <p:nvPr/>
        </p:nvSpPr>
        <p:spPr>
          <a:xfrm>
            <a:off x="722662" y="914400"/>
            <a:ext cx="6829568" cy="544675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8A73938-CF34-636E-6EE7-4A70C334A8DC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14C9A94-0906-4CD0-F12A-9D499EB24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FEAF0B0-3563-2261-A80C-B5E0F611125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DD8A8-F883-19B2-22CE-DD6EB077B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DE8F5F2-1787-89C1-1A7A-908B328D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5732" y="1828717"/>
            <a:ext cx="6392537" cy="430157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D8AF691-941E-30E7-782B-387F84C08655}"/>
              </a:ext>
            </a:extLst>
          </p:cNvPr>
          <p:cNvSpPr txBox="1"/>
          <p:nvPr/>
        </p:nvSpPr>
        <p:spPr>
          <a:xfrm>
            <a:off x="6428788" y="3750907"/>
            <a:ext cx="1660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اَلنُّقْطَةُ 5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B572C7-7C03-0514-BC6B-F0134EC2D9E7}"/>
              </a:ext>
            </a:extLst>
          </p:cNvPr>
          <p:cNvSpPr txBox="1"/>
          <p:nvPr/>
        </p:nvSpPr>
        <p:spPr>
          <a:xfrm>
            <a:off x="6310594" y="4547122"/>
            <a:ext cx="1660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اَلنُّقْطَةُ 10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44C5C0-6184-31A3-FEBA-77D964EB7F5D}"/>
              </a:ext>
            </a:extLst>
          </p:cNvPr>
          <p:cNvSpPr txBox="1"/>
          <p:nvPr/>
        </p:nvSpPr>
        <p:spPr>
          <a:xfrm>
            <a:off x="6323034" y="5315345"/>
            <a:ext cx="1660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 تِلْميذاً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24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2B2E-0CE3-3963-6EDF-C8DC5F6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D53C07-5848-228E-9403-7B04AAC294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3DC92-7C73-0B86-5956-80F3ADB3024F}"/>
              </a:ext>
            </a:extLst>
          </p:cNvPr>
          <p:cNvSpPr/>
          <p:nvPr/>
        </p:nvSpPr>
        <p:spPr>
          <a:xfrm>
            <a:off x="1772665" y="3000990"/>
            <a:ext cx="4627471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904443-EBD8-B5C8-F078-78B24CDDC0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F3FCE-D09A-F05E-6F62-BAB8D0105BDF}"/>
              </a:ext>
            </a:extLst>
          </p:cNvPr>
          <p:cNvSpPr txBox="1"/>
          <p:nvPr/>
        </p:nvSpPr>
        <p:spPr>
          <a:xfrm>
            <a:off x="1912776" y="3516748"/>
            <a:ext cx="37564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تمثيل معطيات في مبيان بالأعمدة؛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78F2837-69EE-3677-0DD0-CC81DDE593C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DC9FDE-1C17-D265-81AB-3CC892B8A65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528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3B64-5C93-AFEC-4771-9DF35101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BDAEC6-59B6-CD2C-738B-A949A4BB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F482E2-2794-AB9F-4D4A-BEA9082F0C04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CC6EAD-79A1-01F3-CF32-3B435BAE5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4AABB-14B8-C6B7-70D0-F5FA0A682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CB2733-ABC1-3E63-3000-329171A47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6216E7-C7B1-6A7D-6088-BBC2E3F6351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عدد الخانات التي سيتم تلوينها في عمود السكر.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83FB258-24E4-0A40-DF2A-239E6046A7C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2029" y="1822420"/>
            <a:ext cx="6379941" cy="43141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A417E9-978E-AECC-DEF9-E85E574FFB66}"/>
              </a:ext>
            </a:extLst>
          </p:cNvPr>
          <p:cNvSpPr/>
          <p:nvPr/>
        </p:nvSpPr>
        <p:spPr>
          <a:xfrm>
            <a:off x="3209731" y="3303037"/>
            <a:ext cx="886408" cy="27525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651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2EE22-F583-9BF8-C9B4-8B42C16E9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DA9ABF-13D0-09DF-5F35-54AE1F026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0D62B3-D566-6FD6-736A-826A9C891E67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E062C6-AC25-45A9-5C31-E41BC86D4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6C87-78B5-A200-4DED-F77B4822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471BC3-D9B3-1F27-F556-B04E8DF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BB27B3-5D03-CAC3-BC37-7DD0BDF011E2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4C8884-207C-5207-3456-CB72AE5B74A1}"/>
              </a:ext>
            </a:extLst>
          </p:cNvPr>
          <p:cNvSpPr txBox="1"/>
          <p:nvPr/>
        </p:nvSpPr>
        <p:spPr>
          <a:xfrm>
            <a:off x="3114340" y="3142301"/>
            <a:ext cx="2685771" cy="122586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ar-MA" sz="6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خاناتٍ</a:t>
            </a:r>
            <a:endParaRPr lang="fr-MA" sz="6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1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AE5F8-7BAA-6E6C-5619-39E68BAC1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à coins arrondis 4">
            <a:extLst>
              <a:ext uri="{FF2B5EF4-FFF2-40B4-BE49-F238E27FC236}">
                <a16:creationId xmlns:a16="http://schemas.microsoft.com/office/drawing/2014/main" id="{09003236-A1EC-23A7-8227-A4638CFBCECF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BC744B7-ADCF-9DB8-374C-55C1E4433A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3" name="MATHS-N2-P5-SEM2-S3 (1)">
            <a:hlinkClick r:id="" action="ppaction://media"/>
            <a:extLst>
              <a:ext uri="{FF2B5EF4-FFF2-40B4-BE49-F238E27FC236}">
                <a16:creationId xmlns:a16="http://schemas.microsoft.com/office/drawing/2014/main" id="{9CC5C9A9-A08C-5642-16DB-4EAF2DF6AC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3272" y="1978950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0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9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7B4E-D643-2F0E-1623-BEEEA84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6701D6F-256E-F503-018C-1AC72A82F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397" y="1996752"/>
            <a:ext cx="3125756" cy="426304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079526-4875-F36D-C349-A9AEE724C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FAD89-98E8-F6F5-7FDF-1A01CA5CC2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B897E9F8-5F9F-AF00-E76E-8956D0EB4854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3.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D4BFD-05CA-0D0D-ABE1-987D6AC0A3E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3CD3841-47A0-D77B-3D34-4BDAFE196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DC1DF3-BAC8-5F54-C2A2-93FA2C64D7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1A7DA855-3904-ACAE-0339-24C9890354B4}"/>
              </a:ext>
            </a:extLst>
          </p:cNvPr>
          <p:cNvSpPr/>
          <p:nvPr/>
        </p:nvSpPr>
        <p:spPr>
          <a:xfrm>
            <a:off x="2341982" y="2313991"/>
            <a:ext cx="2771194" cy="16608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52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DF0D-6C0E-A554-A209-C8CAE06F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08EE55-08FA-C633-4D47-E353AE854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831893A9-5B20-309A-A4D0-344B9C496714}"/>
              </a:ext>
            </a:extLst>
          </p:cNvPr>
          <p:cNvSpPr>
            <a:spLocks/>
          </p:cNvSpPr>
          <p:nvPr/>
        </p:nvSpPr>
        <p:spPr>
          <a:xfrm>
            <a:off x="1296954" y="817334"/>
            <a:ext cx="6255275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56D152-1B72-B5DD-3BAA-DC949D8F7AA8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49C353-E65D-D23E-8F58-887A30819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43F09F-39EF-6147-0DD2-88526ACCC67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9556870-CBE9-B2B0-3828-089CC3B15D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2029" y="1822420"/>
            <a:ext cx="6379941" cy="431417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37B2E2B-6102-59D3-68C7-33EF157B3642}"/>
              </a:ext>
            </a:extLst>
          </p:cNvPr>
          <p:cNvSpPr/>
          <p:nvPr/>
        </p:nvSpPr>
        <p:spPr>
          <a:xfrm>
            <a:off x="3254472" y="4707774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371708-F6C9-6CB0-DE51-30632C63D574}"/>
              </a:ext>
            </a:extLst>
          </p:cNvPr>
          <p:cNvSpPr/>
          <p:nvPr/>
        </p:nvSpPr>
        <p:spPr>
          <a:xfrm>
            <a:off x="3254471" y="4928600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F999C5E-8415-6F39-B43A-05A9AAB2E69D}"/>
              </a:ext>
            </a:extLst>
          </p:cNvPr>
          <p:cNvSpPr/>
          <p:nvPr/>
        </p:nvSpPr>
        <p:spPr>
          <a:xfrm>
            <a:off x="3254470" y="5149425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0899576-ACEF-A111-E862-B61C3E018D3C}"/>
              </a:ext>
            </a:extLst>
          </p:cNvPr>
          <p:cNvSpPr/>
          <p:nvPr/>
        </p:nvSpPr>
        <p:spPr>
          <a:xfrm>
            <a:off x="3257580" y="4272346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6F78EC7-29B5-9A6B-3DA6-D8C2D0ED3A48}"/>
              </a:ext>
            </a:extLst>
          </p:cNvPr>
          <p:cNvSpPr/>
          <p:nvPr/>
        </p:nvSpPr>
        <p:spPr>
          <a:xfrm>
            <a:off x="3257579" y="4493172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4A51F13-8640-FF7A-3CB8-1C25E39B5A75}"/>
              </a:ext>
            </a:extLst>
          </p:cNvPr>
          <p:cNvSpPr/>
          <p:nvPr/>
        </p:nvSpPr>
        <p:spPr>
          <a:xfrm>
            <a:off x="4330604" y="4701552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06735F3-2B3B-AD1B-F40D-0C6D9F7826C6}"/>
              </a:ext>
            </a:extLst>
          </p:cNvPr>
          <p:cNvSpPr/>
          <p:nvPr/>
        </p:nvSpPr>
        <p:spPr>
          <a:xfrm>
            <a:off x="4339934" y="4922378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6A2A510-2F18-0975-4C1D-AE0AB5A72E85}"/>
              </a:ext>
            </a:extLst>
          </p:cNvPr>
          <p:cNvSpPr/>
          <p:nvPr/>
        </p:nvSpPr>
        <p:spPr>
          <a:xfrm>
            <a:off x="4339933" y="5143203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82B91A8-0A58-2C5A-B814-60820A9C01C9}"/>
              </a:ext>
            </a:extLst>
          </p:cNvPr>
          <p:cNvSpPr/>
          <p:nvPr/>
        </p:nvSpPr>
        <p:spPr>
          <a:xfrm>
            <a:off x="4333712" y="4266124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4F5527F-1F78-874F-0112-4914D150486C}"/>
              </a:ext>
            </a:extLst>
          </p:cNvPr>
          <p:cNvSpPr/>
          <p:nvPr/>
        </p:nvSpPr>
        <p:spPr>
          <a:xfrm>
            <a:off x="4333711" y="4486950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1DD94BD-71C5-C584-C5EC-FB925CB2D8F4}"/>
              </a:ext>
            </a:extLst>
          </p:cNvPr>
          <p:cNvSpPr/>
          <p:nvPr/>
        </p:nvSpPr>
        <p:spPr>
          <a:xfrm>
            <a:off x="4333714" y="4042188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48E9760-D6AE-DDA7-CC3B-647F4E84F1D1}"/>
              </a:ext>
            </a:extLst>
          </p:cNvPr>
          <p:cNvSpPr/>
          <p:nvPr/>
        </p:nvSpPr>
        <p:spPr>
          <a:xfrm>
            <a:off x="4336822" y="3606760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6B4AE48-907E-A6D4-3AD9-0F3581730B1D}"/>
              </a:ext>
            </a:extLst>
          </p:cNvPr>
          <p:cNvSpPr/>
          <p:nvPr/>
        </p:nvSpPr>
        <p:spPr>
          <a:xfrm>
            <a:off x="4336821" y="3827586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C2A85AB-61B8-D903-8A39-4A0AF9C4EE9B}"/>
              </a:ext>
            </a:extLst>
          </p:cNvPr>
          <p:cNvSpPr/>
          <p:nvPr/>
        </p:nvSpPr>
        <p:spPr>
          <a:xfrm>
            <a:off x="5416065" y="4713989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36C52F6-B019-153F-1156-200EA7B8F54B}"/>
              </a:ext>
            </a:extLst>
          </p:cNvPr>
          <p:cNvSpPr/>
          <p:nvPr/>
        </p:nvSpPr>
        <p:spPr>
          <a:xfrm>
            <a:off x="5416064" y="4934815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60D5AE8-7938-F336-4139-36234C42ADA4}"/>
              </a:ext>
            </a:extLst>
          </p:cNvPr>
          <p:cNvSpPr/>
          <p:nvPr/>
        </p:nvSpPr>
        <p:spPr>
          <a:xfrm>
            <a:off x="5416063" y="5155640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A2DF3CB-7577-58A0-766F-E8052F8DACB6}"/>
              </a:ext>
            </a:extLst>
          </p:cNvPr>
          <p:cNvSpPr/>
          <p:nvPr/>
        </p:nvSpPr>
        <p:spPr>
          <a:xfrm>
            <a:off x="5409845" y="4266124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9014B51-BE3B-D5D5-B145-98FDBB35276D}"/>
              </a:ext>
            </a:extLst>
          </p:cNvPr>
          <p:cNvSpPr/>
          <p:nvPr/>
        </p:nvSpPr>
        <p:spPr>
          <a:xfrm>
            <a:off x="5409844" y="4486950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ADF6C27-3388-B596-54FB-4743F7D9F7EE}"/>
              </a:ext>
            </a:extLst>
          </p:cNvPr>
          <p:cNvSpPr/>
          <p:nvPr/>
        </p:nvSpPr>
        <p:spPr>
          <a:xfrm>
            <a:off x="5409847" y="4051519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72D1098-E906-D3CE-5488-2B2765176475}"/>
              </a:ext>
            </a:extLst>
          </p:cNvPr>
          <p:cNvSpPr/>
          <p:nvPr/>
        </p:nvSpPr>
        <p:spPr>
          <a:xfrm>
            <a:off x="6489086" y="4713993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275DDA0-65AE-0579-B2AB-53F8ADF65E0B}"/>
              </a:ext>
            </a:extLst>
          </p:cNvPr>
          <p:cNvSpPr/>
          <p:nvPr/>
        </p:nvSpPr>
        <p:spPr>
          <a:xfrm>
            <a:off x="6489085" y="4934819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E657816-ACD0-A5A7-4F9B-101F0C3BD7D9}"/>
              </a:ext>
            </a:extLst>
          </p:cNvPr>
          <p:cNvSpPr/>
          <p:nvPr/>
        </p:nvSpPr>
        <p:spPr>
          <a:xfrm>
            <a:off x="6489084" y="5155644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D7534D1-24F9-9979-C52C-FF0CCE766658}"/>
              </a:ext>
            </a:extLst>
          </p:cNvPr>
          <p:cNvSpPr/>
          <p:nvPr/>
        </p:nvSpPr>
        <p:spPr>
          <a:xfrm>
            <a:off x="6492193" y="4490060"/>
            <a:ext cx="80009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83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8306C-299D-01A3-1E64-B6FCF0B2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815AC0-29E2-B191-4673-E430904116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ADA468-FF41-E137-E0DC-73E13D27DD67}"/>
              </a:ext>
            </a:extLst>
          </p:cNvPr>
          <p:cNvSpPr/>
          <p:nvPr/>
        </p:nvSpPr>
        <p:spPr>
          <a:xfrm>
            <a:off x="1621370" y="2932058"/>
            <a:ext cx="4882338" cy="17217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D86C7F0-0F4B-BC81-6D8E-F487594693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13829" y="3524559"/>
            <a:ext cx="631873" cy="631873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B936F157-C7DC-8A85-D634-0757D2619DAE}"/>
              </a:ext>
            </a:extLst>
          </p:cNvPr>
          <p:cNvSpPr/>
          <p:nvPr/>
        </p:nvSpPr>
        <p:spPr>
          <a:xfrm>
            <a:off x="28519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592165-3438-EBA8-63FD-DEA4C191ED88}"/>
              </a:ext>
            </a:extLst>
          </p:cNvPr>
          <p:cNvSpPr>
            <a:spLocks noChangeAspect="1"/>
          </p:cNvSpPr>
          <p:nvPr/>
        </p:nvSpPr>
        <p:spPr>
          <a:xfrm>
            <a:off x="55041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5D8ADD-375A-7183-75AB-7D036B901D59}"/>
              </a:ext>
            </a:extLst>
          </p:cNvPr>
          <p:cNvSpPr txBox="1"/>
          <p:nvPr/>
        </p:nvSpPr>
        <p:spPr>
          <a:xfrm>
            <a:off x="1828798" y="3581448"/>
            <a:ext cx="4121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البحث عن قيمة الجزء بالتوزيع بالتساوي باستخدام تمثيلات.</a:t>
            </a:r>
          </a:p>
        </p:txBody>
      </p:sp>
    </p:spTree>
    <p:extLst>
      <p:ext uri="{BB962C8B-B14F-4D97-AF65-F5344CB8AC3E}">
        <p14:creationId xmlns:p14="http://schemas.microsoft.com/office/powerpoint/2010/main" val="4502514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2773A1-251D-EE49-BF1B-DEC964DF46EF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E7A740-8AEF-2B14-D0EA-6FEFA7E7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DE8B-B058-1F00-9354-3FF5BF71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5DBBB8-7F03-7E0A-64E7-E9220A5A2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F943ED-52AD-1956-CCCC-EF5FE2A9C5E6}"/>
              </a:ext>
            </a:extLst>
          </p:cNvPr>
          <p:cNvSpPr txBox="1"/>
          <p:nvPr/>
        </p:nvSpPr>
        <p:spPr>
          <a:xfrm>
            <a:off x="1001489" y="3094949"/>
            <a:ext cx="6991350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الْمِقْلَمَةِ 12 قَلَماً، يُرِيدُ الْأُسْتاذُ تَوْزِيعَهَا بِالتَّسَاوِي عَلَى 4 تَلَامِيذَ. كَمْ قَلَمًا يَنَالُ كُلُّ تِلْمِيذٍ؟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A9FAC4-529F-C0FD-0281-D2200DADF149}"/>
              </a:ext>
            </a:extLst>
          </p:cNvPr>
          <p:cNvSpPr txBox="1"/>
          <p:nvPr/>
        </p:nvSpPr>
        <p:spPr>
          <a:xfrm>
            <a:off x="328612" y="925287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9479-3B54-4B36-875B-8A4C913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6223D-C42E-B27C-32F0-43FB36AAE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24767EC-497A-9279-58B1-FFD410AC0E8B}"/>
              </a:ext>
            </a:extLst>
          </p:cNvPr>
          <p:cNvSpPr txBox="1"/>
          <p:nvPr/>
        </p:nvSpPr>
        <p:spPr>
          <a:xfrm>
            <a:off x="328612" y="926843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مثلوا التلاميذ بدوائر وقوموا بتوزيع 12 قلما بالتساوي.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9A0C53-6287-A9A5-99FB-02B5E21AF406}"/>
              </a:ext>
            </a:extLst>
          </p:cNvPr>
          <p:cNvSpPr txBox="1"/>
          <p:nvPr/>
        </p:nvSpPr>
        <p:spPr>
          <a:xfrm>
            <a:off x="1001489" y="3094949"/>
            <a:ext cx="6991350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الْمِقْلَمَةِ 12 قَلَماً، يُرِيدُ الْأُسْتاذُ تَوْزِيعَهَا بِالتَّسَاوِي عَلَى 4 تَلَامِيذَ. كَمْ قَلَمًا يَنَالُ كُلُّ تِلْمِيذٍ؟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5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BDCAC-A90B-39E6-6A68-6563FB3D5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376348-A586-ED6D-ABC2-793DCDD17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E617D72-CE7E-92C2-7D59-C25E729860B9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9816EC-96FA-7B5A-7938-29D79B259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9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8E4B5-873A-6791-98F0-CD2B3DCF8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D243ED-EE65-F43C-AFCF-FDF12338B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DB02B94-B910-BF00-489E-78BD204E7385}"/>
              </a:ext>
            </a:extLst>
          </p:cNvPr>
          <p:cNvSpPr txBox="1"/>
          <p:nvPr/>
        </p:nvSpPr>
        <p:spPr>
          <a:xfrm>
            <a:off x="328612" y="934617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DF80DB7-5A77-ACF7-1D57-1A06ABDA8BC0}"/>
              </a:ext>
            </a:extLst>
          </p:cNvPr>
          <p:cNvSpPr/>
          <p:nvPr/>
        </p:nvSpPr>
        <p:spPr>
          <a:xfrm>
            <a:off x="1888802" y="409409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A163F89-083D-8445-1896-F9FCE5F8720D}"/>
              </a:ext>
            </a:extLst>
          </p:cNvPr>
          <p:cNvSpPr/>
          <p:nvPr/>
        </p:nvSpPr>
        <p:spPr>
          <a:xfrm>
            <a:off x="2446439" y="409408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B3519BD-6C99-11C9-D8C8-B4F0316C94B1}"/>
              </a:ext>
            </a:extLst>
          </p:cNvPr>
          <p:cNvSpPr/>
          <p:nvPr/>
        </p:nvSpPr>
        <p:spPr>
          <a:xfrm>
            <a:off x="1667363" y="3841409"/>
            <a:ext cx="1448816" cy="146896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1DEEF631-5BFA-F92F-5156-A2677F386E43}"/>
              </a:ext>
            </a:extLst>
          </p:cNvPr>
          <p:cNvSpPr/>
          <p:nvPr/>
        </p:nvSpPr>
        <p:spPr>
          <a:xfrm>
            <a:off x="1888801" y="4637256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78EEE6-B7C9-1680-E0C2-B37E66D9A536}"/>
              </a:ext>
            </a:extLst>
          </p:cNvPr>
          <p:cNvSpPr txBox="1"/>
          <p:nvPr/>
        </p:nvSpPr>
        <p:spPr>
          <a:xfrm>
            <a:off x="1001489" y="2171216"/>
            <a:ext cx="6991350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الْمِقْلَمَةِ 12 قَلَماً، يُرِيدُ الْأُسْتاذُ تَوْزِيعَهَا بِالتَّسَاوِي عَلَى 4 تَلَامِيذَ. كَمْ قَلَمًا يَنَالُ كُلُّ تِلْمِيذٍ؟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4E519845-D15F-C679-F1DF-FD9B5E01520A}"/>
              </a:ext>
            </a:extLst>
          </p:cNvPr>
          <p:cNvSpPr/>
          <p:nvPr/>
        </p:nvSpPr>
        <p:spPr>
          <a:xfrm>
            <a:off x="2446439" y="4626275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AB25A72-5C19-BF84-4EBD-DF42F88B51AB}"/>
              </a:ext>
            </a:extLst>
          </p:cNvPr>
          <p:cNvSpPr/>
          <p:nvPr/>
        </p:nvSpPr>
        <p:spPr>
          <a:xfrm>
            <a:off x="3851344" y="4106531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5552F5C-617F-35A8-D13D-1AA38EC461A3}"/>
              </a:ext>
            </a:extLst>
          </p:cNvPr>
          <p:cNvSpPr/>
          <p:nvPr/>
        </p:nvSpPr>
        <p:spPr>
          <a:xfrm>
            <a:off x="4408981" y="410653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A0764B9-8C1F-54C2-C4D9-A669D72A592D}"/>
              </a:ext>
            </a:extLst>
          </p:cNvPr>
          <p:cNvSpPr/>
          <p:nvPr/>
        </p:nvSpPr>
        <p:spPr>
          <a:xfrm>
            <a:off x="3629905" y="3853850"/>
            <a:ext cx="1448816" cy="146896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9B05E59E-E730-E122-A2B5-FE49CA948EC6}"/>
              </a:ext>
            </a:extLst>
          </p:cNvPr>
          <p:cNvSpPr/>
          <p:nvPr/>
        </p:nvSpPr>
        <p:spPr>
          <a:xfrm>
            <a:off x="3851343" y="4649697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B4663D72-0D6D-A560-7040-73C784F01DCA}"/>
              </a:ext>
            </a:extLst>
          </p:cNvPr>
          <p:cNvSpPr/>
          <p:nvPr/>
        </p:nvSpPr>
        <p:spPr>
          <a:xfrm>
            <a:off x="4408981" y="4638716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2E7B75D2-B86E-8723-2532-2260B93C5A53}"/>
              </a:ext>
            </a:extLst>
          </p:cNvPr>
          <p:cNvSpPr/>
          <p:nvPr/>
        </p:nvSpPr>
        <p:spPr>
          <a:xfrm>
            <a:off x="5829425" y="409720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9256D70B-3F2C-F60E-32E8-C64C51A53B4E}"/>
              </a:ext>
            </a:extLst>
          </p:cNvPr>
          <p:cNvSpPr/>
          <p:nvPr/>
        </p:nvSpPr>
        <p:spPr>
          <a:xfrm>
            <a:off x="6387062" y="409719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FA3B4E15-0B73-D4AF-A4EC-45728738F840}"/>
              </a:ext>
            </a:extLst>
          </p:cNvPr>
          <p:cNvSpPr/>
          <p:nvPr/>
        </p:nvSpPr>
        <p:spPr>
          <a:xfrm>
            <a:off x="5607986" y="3844519"/>
            <a:ext cx="1448816" cy="146896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6224EE2D-CE9B-CE9E-9410-4603E2EEBBB0}"/>
              </a:ext>
            </a:extLst>
          </p:cNvPr>
          <p:cNvSpPr/>
          <p:nvPr/>
        </p:nvSpPr>
        <p:spPr>
          <a:xfrm>
            <a:off x="5829424" y="4640366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6922EF07-D47F-0D6A-1FB3-20894258F392}"/>
              </a:ext>
            </a:extLst>
          </p:cNvPr>
          <p:cNvSpPr/>
          <p:nvPr/>
        </p:nvSpPr>
        <p:spPr>
          <a:xfrm>
            <a:off x="6387062" y="4629385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86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9C3B-E359-2436-1FC1-98D40AF7C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F1B9B6-25EA-FC96-FEBA-93FF7FE39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C75F2021-6C20-5053-58AD-C328881179FD}"/>
              </a:ext>
            </a:extLst>
          </p:cNvPr>
          <p:cNvSpPr txBox="1"/>
          <p:nvPr/>
        </p:nvSpPr>
        <p:spPr>
          <a:xfrm>
            <a:off x="657031" y="9059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متساوية وعبارة الحل.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5EA74A6F-2E18-A17F-566D-95DD771581F7}"/>
              </a:ext>
            </a:extLst>
          </p:cNvPr>
          <p:cNvSpPr/>
          <p:nvPr/>
        </p:nvSpPr>
        <p:spPr>
          <a:xfrm>
            <a:off x="2782273" y="4119467"/>
            <a:ext cx="3651187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..........................................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835E0781-754E-A9AA-80D0-B7C7FF34A619}"/>
              </a:ext>
            </a:extLst>
          </p:cNvPr>
          <p:cNvSpPr/>
          <p:nvPr/>
        </p:nvSpPr>
        <p:spPr>
          <a:xfrm>
            <a:off x="2198915" y="5210314"/>
            <a:ext cx="4931228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سَيَنالُ كُلُّ تِلْميذٍ ...... أَقْلامٍ.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EA9AA99E-1FD5-36FC-7DA9-E237B1E61A2A}"/>
              </a:ext>
            </a:extLst>
          </p:cNvPr>
          <p:cNvSpPr/>
          <p:nvPr/>
        </p:nvSpPr>
        <p:spPr>
          <a:xfrm>
            <a:off x="1888802" y="222796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B1A3568-8B2D-A782-A489-9B3EB94B835A}"/>
              </a:ext>
            </a:extLst>
          </p:cNvPr>
          <p:cNvSpPr/>
          <p:nvPr/>
        </p:nvSpPr>
        <p:spPr>
          <a:xfrm>
            <a:off x="2446439" y="2227967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C9B2DD0-C775-8B98-0D9E-7F639E71DCAF}"/>
              </a:ext>
            </a:extLst>
          </p:cNvPr>
          <p:cNvSpPr/>
          <p:nvPr/>
        </p:nvSpPr>
        <p:spPr>
          <a:xfrm>
            <a:off x="1667363" y="1975287"/>
            <a:ext cx="1448816" cy="14689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5475820-8642-22BF-D921-FFA35F7A9FA0}"/>
              </a:ext>
            </a:extLst>
          </p:cNvPr>
          <p:cNvSpPr/>
          <p:nvPr/>
        </p:nvSpPr>
        <p:spPr>
          <a:xfrm>
            <a:off x="1888801" y="2771134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9E9DF40-F7A8-6148-60A2-53AFF6B327B0}"/>
              </a:ext>
            </a:extLst>
          </p:cNvPr>
          <p:cNvSpPr/>
          <p:nvPr/>
        </p:nvSpPr>
        <p:spPr>
          <a:xfrm>
            <a:off x="2446439" y="276015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AE6B9E7-8688-5A3F-1C27-8A62D08EAED2}"/>
              </a:ext>
            </a:extLst>
          </p:cNvPr>
          <p:cNvSpPr/>
          <p:nvPr/>
        </p:nvSpPr>
        <p:spPr>
          <a:xfrm>
            <a:off x="3851344" y="224040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FE3233B3-60F9-302F-AC2B-7E6F82BB06E1}"/>
              </a:ext>
            </a:extLst>
          </p:cNvPr>
          <p:cNvSpPr/>
          <p:nvPr/>
        </p:nvSpPr>
        <p:spPr>
          <a:xfrm>
            <a:off x="4408981" y="224040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9F538DC6-FAC0-1B51-8DB2-685E418046F1}"/>
              </a:ext>
            </a:extLst>
          </p:cNvPr>
          <p:cNvSpPr/>
          <p:nvPr/>
        </p:nvSpPr>
        <p:spPr>
          <a:xfrm>
            <a:off x="3629905" y="1987728"/>
            <a:ext cx="1448816" cy="14689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E0C21232-9A54-04C4-7297-F6AEC7D6306A}"/>
              </a:ext>
            </a:extLst>
          </p:cNvPr>
          <p:cNvSpPr/>
          <p:nvPr/>
        </p:nvSpPr>
        <p:spPr>
          <a:xfrm>
            <a:off x="3851343" y="2783575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5A22E493-B0E1-A13B-BAE5-F293FADE6DF2}"/>
              </a:ext>
            </a:extLst>
          </p:cNvPr>
          <p:cNvSpPr/>
          <p:nvPr/>
        </p:nvSpPr>
        <p:spPr>
          <a:xfrm>
            <a:off x="4408981" y="2772594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50E90031-CDDF-5E37-DD81-76BCFF02F26B}"/>
              </a:ext>
            </a:extLst>
          </p:cNvPr>
          <p:cNvSpPr/>
          <p:nvPr/>
        </p:nvSpPr>
        <p:spPr>
          <a:xfrm>
            <a:off x="5829425" y="223107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FB722A72-BEF2-4FC7-353E-4867DE20146B}"/>
              </a:ext>
            </a:extLst>
          </p:cNvPr>
          <p:cNvSpPr/>
          <p:nvPr/>
        </p:nvSpPr>
        <p:spPr>
          <a:xfrm>
            <a:off x="6387062" y="2231077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64BC0546-2424-DD16-1AA8-9DF71129F40F}"/>
              </a:ext>
            </a:extLst>
          </p:cNvPr>
          <p:cNvSpPr/>
          <p:nvPr/>
        </p:nvSpPr>
        <p:spPr>
          <a:xfrm>
            <a:off x="5607986" y="1978397"/>
            <a:ext cx="1448816" cy="14689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AEEA1990-6B5D-DFCA-9CF2-3888307F3D5F}"/>
              </a:ext>
            </a:extLst>
          </p:cNvPr>
          <p:cNvSpPr/>
          <p:nvPr/>
        </p:nvSpPr>
        <p:spPr>
          <a:xfrm>
            <a:off x="5829424" y="2774244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2D1CE08C-9137-5533-7C94-88072BDEA0DC}"/>
              </a:ext>
            </a:extLst>
          </p:cNvPr>
          <p:cNvSpPr/>
          <p:nvPr/>
        </p:nvSpPr>
        <p:spPr>
          <a:xfrm>
            <a:off x="6387062" y="276326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279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4E682-B99B-9B29-835B-7841C2409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335B39-A0D5-C0E3-D1D6-4703FC339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48A9ABA-D9FF-3DB3-EC86-809DC117D850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A017F1-1C2A-3F1A-B225-FAC14E163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3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C099A-E711-EAB3-C7A9-6FC6F8DE8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FD3A09-5261-E7FF-7575-9A459D982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15D371C9-0423-2653-4C2B-E9278F19DA24}"/>
              </a:ext>
            </a:extLst>
          </p:cNvPr>
          <p:cNvSpPr txBox="1"/>
          <p:nvPr/>
        </p:nvSpPr>
        <p:spPr>
          <a:xfrm>
            <a:off x="657031" y="9059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A7CDBE0-D60E-B998-BBE8-DD4EA6E75873}"/>
              </a:ext>
            </a:extLst>
          </p:cNvPr>
          <p:cNvSpPr/>
          <p:nvPr/>
        </p:nvSpPr>
        <p:spPr>
          <a:xfrm>
            <a:off x="3474316" y="4119467"/>
            <a:ext cx="2267100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600" b="1" dirty="0">
                <a:solidFill>
                  <a:schemeClr val="accent1"/>
                </a:solidFill>
              </a:rPr>
              <a:t>12 = 3 x </a:t>
            </a:r>
            <a:r>
              <a:rPr lang="fr-MA" sz="36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81BF5DD-C826-7F7E-5732-5F12FD26CA76}"/>
              </a:ext>
            </a:extLst>
          </p:cNvPr>
          <p:cNvSpPr/>
          <p:nvPr/>
        </p:nvSpPr>
        <p:spPr>
          <a:xfrm>
            <a:off x="2812077" y="5210314"/>
            <a:ext cx="3704905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سَيَنالُ كُلُّ تِلْميذٍ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أَقْلامٍ.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EE9A565-5DE4-0CC4-BC67-031DED11204D}"/>
              </a:ext>
            </a:extLst>
          </p:cNvPr>
          <p:cNvSpPr/>
          <p:nvPr/>
        </p:nvSpPr>
        <p:spPr>
          <a:xfrm>
            <a:off x="1888802" y="222796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B9120C7-8937-6D55-A992-431DB75BE482}"/>
              </a:ext>
            </a:extLst>
          </p:cNvPr>
          <p:cNvSpPr/>
          <p:nvPr/>
        </p:nvSpPr>
        <p:spPr>
          <a:xfrm>
            <a:off x="2446439" y="2227967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700E0EB-5BD4-045B-854A-9870F1840B50}"/>
              </a:ext>
            </a:extLst>
          </p:cNvPr>
          <p:cNvSpPr/>
          <p:nvPr/>
        </p:nvSpPr>
        <p:spPr>
          <a:xfrm>
            <a:off x="1667363" y="1975287"/>
            <a:ext cx="1448816" cy="14689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81981F4-57A4-ED6E-DBC3-B15C668D7073}"/>
              </a:ext>
            </a:extLst>
          </p:cNvPr>
          <p:cNvSpPr/>
          <p:nvPr/>
        </p:nvSpPr>
        <p:spPr>
          <a:xfrm>
            <a:off x="1888801" y="2771134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FC7521F-BB20-FA16-E524-FB5DD45B720A}"/>
              </a:ext>
            </a:extLst>
          </p:cNvPr>
          <p:cNvSpPr/>
          <p:nvPr/>
        </p:nvSpPr>
        <p:spPr>
          <a:xfrm>
            <a:off x="2446439" y="276015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3783172C-1050-3C50-F652-5B59353CCC48}"/>
              </a:ext>
            </a:extLst>
          </p:cNvPr>
          <p:cNvSpPr/>
          <p:nvPr/>
        </p:nvSpPr>
        <p:spPr>
          <a:xfrm>
            <a:off x="3851344" y="224040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970F5F82-5707-6282-D19D-BA020613D50B}"/>
              </a:ext>
            </a:extLst>
          </p:cNvPr>
          <p:cNvSpPr/>
          <p:nvPr/>
        </p:nvSpPr>
        <p:spPr>
          <a:xfrm>
            <a:off x="4408981" y="224040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D3E7EFBC-3C75-BE44-4076-F50210FEF0F5}"/>
              </a:ext>
            </a:extLst>
          </p:cNvPr>
          <p:cNvSpPr/>
          <p:nvPr/>
        </p:nvSpPr>
        <p:spPr>
          <a:xfrm>
            <a:off x="3629905" y="1987728"/>
            <a:ext cx="1448816" cy="14689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1136B46D-6F06-B53B-725F-C563216CC65B}"/>
              </a:ext>
            </a:extLst>
          </p:cNvPr>
          <p:cNvSpPr/>
          <p:nvPr/>
        </p:nvSpPr>
        <p:spPr>
          <a:xfrm>
            <a:off x="3851343" y="2783575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5901BE32-222D-530A-5BDC-053E77213986}"/>
              </a:ext>
            </a:extLst>
          </p:cNvPr>
          <p:cNvSpPr/>
          <p:nvPr/>
        </p:nvSpPr>
        <p:spPr>
          <a:xfrm>
            <a:off x="4408981" y="2772594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D803841E-B5C1-21D5-E8C6-CE95055F403E}"/>
              </a:ext>
            </a:extLst>
          </p:cNvPr>
          <p:cNvSpPr/>
          <p:nvPr/>
        </p:nvSpPr>
        <p:spPr>
          <a:xfrm>
            <a:off x="5829425" y="223107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CEDDE68F-3541-6A2D-C909-AFF79D3301A7}"/>
              </a:ext>
            </a:extLst>
          </p:cNvPr>
          <p:cNvSpPr/>
          <p:nvPr/>
        </p:nvSpPr>
        <p:spPr>
          <a:xfrm>
            <a:off x="6387062" y="2231077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E6B7EEA4-0B42-4B7F-955F-36865C768E95}"/>
              </a:ext>
            </a:extLst>
          </p:cNvPr>
          <p:cNvSpPr/>
          <p:nvPr/>
        </p:nvSpPr>
        <p:spPr>
          <a:xfrm>
            <a:off x="5607986" y="1978397"/>
            <a:ext cx="1448816" cy="14689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C447CE95-3504-BCB5-9CCA-AE6B71146334}"/>
              </a:ext>
            </a:extLst>
          </p:cNvPr>
          <p:cNvSpPr/>
          <p:nvPr/>
        </p:nvSpPr>
        <p:spPr>
          <a:xfrm>
            <a:off x="5829424" y="2774244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9401FD62-70B5-2E14-07BE-0AB77D659C1B}"/>
              </a:ext>
            </a:extLst>
          </p:cNvPr>
          <p:cNvSpPr/>
          <p:nvPr/>
        </p:nvSpPr>
        <p:spPr>
          <a:xfrm>
            <a:off x="6387062" y="276326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647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75C2F-E3DE-3A2B-63F3-CA85FD9A9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6F73397F-890F-A8F5-86B8-40A078827EBF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EB846E-7C52-FF6F-54BC-BAECBB0B02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3" name="MATHS_N2_P5_SEM2_S4_V1">
            <a:hlinkClick r:id="" action="ppaction://media"/>
            <a:extLst>
              <a:ext uri="{FF2B5EF4-FFF2-40B4-BE49-F238E27FC236}">
                <a16:creationId xmlns:a16="http://schemas.microsoft.com/office/drawing/2014/main" id="{6EE01091-FB7C-A3FB-7A99-81D16A844C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04144" y="2132836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9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6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EE979-C3E2-5AE4-17A5-B7FF6560D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6E177D-41FC-FA3C-EC1A-0200C23F2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Rectangle à coins arrondis 4">
            <a:extLst>
              <a:ext uri="{FF2B5EF4-FFF2-40B4-BE49-F238E27FC236}">
                <a16:creationId xmlns:a16="http://schemas.microsoft.com/office/drawing/2014/main" id="{ED7A7B35-006F-9F2D-28B8-4A86172073A6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589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النشاط 4.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سأقرأ المسألة ويقرأها بعدي اثنان منكم.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E19A47-BAC9-C6BF-EB52-A15AA6E89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185" y="1996752"/>
            <a:ext cx="3125756" cy="42630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8F09DA-2BBC-F8B2-22B3-654C687787C2}"/>
              </a:ext>
            </a:extLst>
          </p:cNvPr>
          <p:cNvSpPr/>
          <p:nvPr/>
        </p:nvSpPr>
        <p:spPr>
          <a:xfrm>
            <a:off x="3069770" y="4021494"/>
            <a:ext cx="2771194" cy="197808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119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E2FA3-A9A8-078F-0B09-FBABCE984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C5864F-78D2-2CB1-3592-EC2953382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Rectangle à coins arrondis 4">
            <a:extLst>
              <a:ext uri="{FF2B5EF4-FFF2-40B4-BE49-F238E27FC236}">
                <a16:creationId xmlns:a16="http://schemas.microsoft.com/office/drawing/2014/main" id="{35081AF3-75E1-D3DE-95C3-8FC0AE14102F}"/>
              </a:ext>
            </a:extLst>
          </p:cNvPr>
          <p:cNvSpPr>
            <a:spLocks/>
          </p:cNvSpPr>
          <p:nvPr/>
        </p:nvSpPr>
        <p:spPr>
          <a:xfrm>
            <a:off x="722662" y="867744"/>
            <a:ext cx="6829568" cy="516683"/>
          </a:xfrm>
          <a:prstGeom prst="round2SameRect">
            <a:avLst>
              <a:gd name="adj1" fmla="val 40573"/>
              <a:gd name="adj2" fmla="val 589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النشاط.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8 دقائق.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D908DF-1DDF-69A9-F010-1C32AB977103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1415353-A711-373E-58D5-896428749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6A5711A-A728-3130-0F8B-8136334FA20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A220505-5124-76EC-CAA2-BA1FBACDC5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8172" y="1951769"/>
            <a:ext cx="5546604" cy="424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4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6EB0D-B35E-AD32-C527-304F235F5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7311177-4BA6-455D-4EEB-17854F8C8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Rectangle à coins arrondis 4">
            <a:extLst>
              <a:ext uri="{FF2B5EF4-FFF2-40B4-BE49-F238E27FC236}">
                <a16:creationId xmlns:a16="http://schemas.microsoft.com/office/drawing/2014/main" id="{7C33F486-D973-F638-99DC-602546E5517A}"/>
              </a:ext>
            </a:extLst>
          </p:cNvPr>
          <p:cNvSpPr>
            <a:spLocks/>
          </p:cNvSpPr>
          <p:nvPr/>
        </p:nvSpPr>
        <p:spPr>
          <a:xfrm>
            <a:off x="722662" y="867744"/>
            <a:ext cx="6829568" cy="516683"/>
          </a:xfrm>
          <a:prstGeom prst="round2SameRect">
            <a:avLst>
              <a:gd name="adj1" fmla="val 40573"/>
              <a:gd name="adj2" fmla="val 589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CCF6456-B205-BFB5-330D-A2334BB7C30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630C8AA-4ACB-953B-C013-51585008D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6E5C988-3628-889E-2A1A-AE59CF955389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7D22321-F165-253F-1A85-CA499282973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8172" y="1951769"/>
            <a:ext cx="5546604" cy="424208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E932DD4-0EE9-C831-3A1B-B47191DABAFE}"/>
              </a:ext>
            </a:extLst>
          </p:cNvPr>
          <p:cNvSpPr txBox="1"/>
          <p:nvPr/>
        </p:nvSpPr>
        <p:spPr>
          <a:xfrm>
            <a:off x="4959222" y="4965434"/>
            <a:ext cx="90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F726839-3E8E-22A3-D3C9-44940E4419A9}"/>
              </a:ext>
            </a:extLst>
          </p:cNvPr>
          <p:cNvSpPr txBox="1"/>
          <p:nvPr/>
        </p:nvSpPr>
        <p:spPr>
          <a:xfrm>
            <a:off x="4893908" y="4144345"/>
            <a:ext cx="1513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14 = 2 x 7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94CDAAAB-3048-6CBE-BD39-B26D1C99CF28}"/>
              </a:ext>
            </a:extLst>
          </p:cNvPr>
          <p:cNvSpPr/>
          <p:nvPr/>
        </p:nvSpPr>
        <p:spPr>
          <a:xfrm>
            <a:off x="2369977" y="4808383"/>
            <a:ext cx="1207204" cy="113521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65A85BD6-8FD4-AD1C-FCF4-8D153A5DF2D5}"/>
              </a:ext>
            </a:extLst>
          </p:cNvPr>
          <p:cNvSpPr/>
          <p:nvPr/>
        </p:nvSpPr>
        <p:spPr>
          <a:xfrm>
            <a:off x="2519762" y="5209530"/>
            <a:ext cx="227611" cy="24740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57C4A009-2C34-3C84-3B62-EEF984BD83E7}"/>
              </a:ext>
            </a:extLst>
          </p:cNvPr>
          <p:cNvSpPr/>
          <p:nvPr/>
        </p:nvSpPr>
        <p:spPr>
          <a:xfrm>
            <a:off x="2846333" y="5209528"/>
            <a:ext cx="227611" cy="24740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59813454-CCC7-D764-5FD5-D404CCA753C4}"/>
              </a:ext>
            </a:extLst>
          </p:cNvPr>
          <p:cNvSpPr/>
          <p:nvPr/>
        </p:nvSpPr>
        <p:spPr>
          <a:xfrm>
            <a:off x="2530646" y="550344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57445F93-FAB9-FA78-EEC9-12FFCAE5D54F}"/>
              </a:ext>
            </a:extLst>
          </p:cNvPr>
          <p:cNvSpPr/>
          <p:nvPr/>
        </p:nvSpPr>
        <p:spPr>
          <a:xfrm>
            <a:off x="2857217" y="550344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BB1F7159-469E-FCFF-2C78-FB982F79E48D}"/>
              </a:ext>
            </a:extLst>
          </p:cNvPr>
          <p:cNvSpPr/>
          <p:nvPr/>
        </p:nvSpPr>
        <p:spPr>
          <a:xfrm>
            <a:off x="2847892" y="491094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CBF426D-61F4-9EEE-0044-0A6B037FECC6}"/>
              </a:ext>
            </a:extLst>
          </p:cNvPr>
          <p:cNvSpPr/>
          <p:nvPr/>
        </p:nvSpPr>
        <p:spPr>
          <a:xfrm>
            <a:off x="3112252" y="522663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5ACA7AB7-3ECE-D451-CB9B-243D6D786F53}"/>
              </a:ext>
            </a:extLst>
          </p:cNvPr>
          <p:cNvSpPr/>
          <p:nvPr/>
        </p:nvSpPr>
        <p:spPr>
          <a:xfrm>
            <a:off x="3121583" y="550655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0F98531A-25AA-921F-0E41-4E85D483A192}"/>
              </a:ext>
            </a:extLst>
          </p:cNvPr>
          <p:cNvSpPr/>
          <p:nvPr/>
        </p:nvSpPr>
        <p:spPr>
          <a:xfrm>
            <a:off x="2373089" y="3542530"/>
            <a:ext cx="1207204" cy="113521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B91D86D2-7FD0-DB07-9264-C877BA3B47C2}"/>
              </a:ext>
            </a:extLst>
          </p:cNvPr>
          <p:cNvSpPr/>
          <p:nvPr/>
        </p:nvSpPr>
        <p:spPr>
          <a:xfrm>
            <a:off x="2522874" y="3943677"/>
            <a:ext cx="227611" cy="24740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607A343C-9944-DC9A-F290-ACFEEECCCD63}"/>
              </a:ext>
            </a:extLst>
          </p:cNvPr>
          <p:cNvSpPr/>
          <p:nvPr/>
        </p:nvSpPr>
        <p:spPr>
          <a:xfrm>
            <a:off x="2849445" y="3943675"/>
            <a:ext cx="227611" cy="24740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7D557FBE-21F3-AB87-6A90-3EB09E1203E1}"/>
              </a:ext>
            </a:extLst>
          </p:cNvPr>
          <p:cNvSpPr/>
          <p:nvPr/>
        </p:nvSpPr>
        <p:spPr>
          <a:xfrm>
            <a:off x="2533758" y="4237592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A6B01C10-452A-2D91-7AEF-13006E76E963}"/>
              </a:ext>
            </a:extLst>
          </p:cNvPr>
          <p:cNvSpPr/>
          <p:nvPr/>
        </p:nvSpPr>
        <p:spPr>
          <a:xfrm>
            <a:off x="2860329" y="423759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4A8A6201-9C1D-E238-1607-768148B04070}"/>
              </a:ext>
            </a:extLst>
          </p:cNvPr>
          <p:cNvSpPr/>
          <p:nvPr/>
        </p:nvSpPr>
        <p:spPr>
          <a:xfrm>
            <a:off x="2851004" y="3645092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4A805D7A-1BF9-A8D3-44CE-DAE3537C0EA7}"/>
              </a:ext>
            </a:extLst>
          </p:cNvPr>
          <p:cNvSpPr/>
          <p:nvPr/>
        </p:nvSpPr>
        <p:spPr>
          <a:xfrm>
            <a:off x="3115364" y="396078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9E75481B-8ECA-3EC8-EF18-B3496FE4A42B}"/>
              </a:ext>
            </a:extLst>
          </p:cNvPr>
          <p:cNvSpPr/>
          <p:nvPr/>
        </p:nvSpPr>
        <p:spPr>
          <a:xfrm>
            <a:off x="3124695" y="424069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112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65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664332"/>
            <a:ext cx="4883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الأسبوع؟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17465</TotalTime>
  <Words>985</Words>
  <Application>Microsoft Office PowerPoint</Application>
  <PresentationFormat>Affichage à l'écran (4:3)</PresentationFormat>
  <Paragraphs>247</Paragraphs>
  <Slides>57</Slides>
  <Notes>7</Notes>
  <HiddenSlides>0</HiddenSlides>
  <MMClips>8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57</vt:i4>
      </vt:variant>
    </vt:vector>
  </HeadingPairs>
  <TitlesOfParts>
    <vt:vector size="71" baseType="lpstr">
      <vt:lpstr>Chalkboard</vt:lpstr>
      <vt:lpstr>Wingdings</vt:lpstr>
      <vt:lpstr>Arial</vt:lpstr>
      <vt:lpstr>DengXian</vt:lpstr>
      <vt:lpstr>Arimo Italics</vt:lpstr>
      <vt:lpstr>Aptos Display</vt:lpstr>
      <vt:lpstr>Effra CC Arbc</vt:lpstr>
      <vt:lpstr>Dosis</vt:lpstr>
      <vt:lpstr>Calibri</vt:lpstr>
      <vt:lpstr>Aptos</vt:lpstr>
      <vt:lpstr>salam</vt:lpstr>
      <vt:lpstr>Page d'entree</vt:lpstr>
      <vt:lpstr>1_salam</vt:lpstr>
      <vt:lpstr>2_Conception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204</cp:revision>
  <cp:lastPrinted>2025-08-13T10:11:39Z</cp:lastPrinted>
  <dcterms:created xsi:type="dcterms:W3CDTF">2025-08-01T12:31:49Z</dcterms:created>
  <dcterms:modified xsi:type="dcterms:W3CDTF">2026-05-30T09:54:51Z</dcterms:modified>
</cp:coreProperties>
</file>