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3"/>
  </p:notesMasterIdLst>
  <p:handoutMasterIdLst>
    <p:handoutMasterId r:id="rId64"/>
  </p:handoutMasterIdLst>
  <p:sldIdLst>
    <p:sldId id="1043" r:id="rId4"/>
    <p:sldId id="1010" r:id="rId5"/>
    <p:sldId id="2134806762" r:id="rId6"/>
    <p:sldId id="780" r:id="rId7"/>
    <p:sldId id="1011" r:id="rId8"/>
    <p:sldId id="1012" r:id="rId9"/>
    <p:sldId id="1142" r:id="rId10"/>
    <p:sldId id="766" r:id="rId11"/>
    <p:sldId id="2134806763" r:id="rId12"/>
    <p:sldId id="1022" r:id="rId13"/>
    <p:sldId id="2134806764" r:id="rId14"/>
    <p:sldId id="2134806776" r:id="rId15"/>
    <p:sldId id="830" r:id="rId16"/>
    <p:sldId id="768" r:id="rId17"/>
    <p:sldId id="792" r:id="rId18"/>
    <p:sldId id="786" r:id="rId19"/>
    <p:sldId id="812" r:id="rId20"/>
    <p:sldId id="751" r:id="rId21"/>
    <p:sldId id="916" r:id="rId22"/>
    <p:sldId id="787" r:id="rId23"/>
    <p:sldId id="777" r:id="rId24"/>
    <p:sldId id="917" r:id="rId25"/>
    <p:sldId id="740" r:id="rId26"/>
    <p:sldId id="940" r:id="rId27"/>
    <p:sldId id="2134806777" r:id="rId28"/>
    <p:sldId id="945" r:id="rId29"/>
    <p:sldId id="941" r:id="rId30"/>
    <p:sldId id="2134806708" r:id="rId31"/>
    <p:sldId id="847" r:id="rId32"/>
    <p:sldId id="2134806709" r:id="rId33"/>
    <p:sldId id="2134806710" r:id="rId34"/>
    <p:sldId id="2134806707" r:id="rId35"/>
    <p:sldId id="2134806711" r:id="rId36"/>
    <p:sldId id="2134806712" r:id="rId37"/>
    <p:sldId id="2134806713" r:id="rId38"/>
    <p:sldId id="2134806714" r:id="rId39"/>
    <p:sldId id="2134806715" r:id="rId40"/>
    <p:sldId id="918" r:id="rId41"/>
    <p:sldId id="851" r:id="rId42"/>
    <p:sldId id="2134806748" r:id="rId43"/>
    <p:sldId id="2134806747" r:id="rId44"/>
    <p:sldId id="2134806716" r:id="rId45"/>
    <p:sldId id="2134806700" r:id="rId46"/>
    <p:sldId id="2134806701" r:id="rId47"/>
    <p:sldId id="2134806703" r:id="rId48"/>
    <p:sldId id="2134806702" r:id="rId49"/>
    <p:sldId id="919" r:id="rId50"/>
    <p:sldId id="926" r:id="rId51"/>
    <p:sldId id="927" r:id="rId52"/>
    <p:sldId id="2134806775" r:id="rId53"/>
    <p:sldId id="925" r:id="rId54"/>
    <p:sldId id="920" r:id="rId55"/>
    <p:sldId id="788" r:id="rId56"/>
    <p:sldId id="644" r:id="rId57"/>
    <p:sldId id="875" r:id="rId58"/>
    <p:sldId id="789" r:id="rId59"/>
    <p:sldId id="809" r:id="rId60"/>
    <p:sldId id="764" r:id="rId61"/>
    <p:sldId id="944" r:id="rId6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5"/>
      <p:bold r:id="rId66"/>
    </p:embeddedFont>
    <p:embeddedFont>
      <p:font typeface="Dosis" pitchFamily="2" charset="0"/>
      <p:regular r:id="rId67"/>
      <p:bold r:id="rId6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B7589"/>
    <a:srgbClr val="FC8D00"/>
    <a:srgbClr val="617479"/>
    <a:srgbClr val="E7EDEE"/>
    <a:srgbClr val="17AB98"/>
    <a:srgbClr val="4F747E"/>
    <a:srgbClr val="4B5050"/>
    <a:srgbClr val="FAE496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58" autoAdjust="0"/>
    <p:restoredTop sz="85409" autoAdjust="0"/>
  </p:normalViewPr>
  <p:slideViewPr>
    <p:cSldViewPr snapToGrid="0">
      <p:cViewPr varScale="1">
        <p:scale>
          <a:sx n="70" d="100"/>
          <a:sy n="70" d="100"/>
        </p:scale>
        <p:origin x="213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font" Target="fonts/font2.fntdata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handoutMaster" Target="handoutMasters/handoutMaster1.xml"/><Relationship Id="rId69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3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font" Target="fonts/font1.fntdata"/><Relationship Id="rId73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7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0916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E8C3D-15C7-9400-235C-6631DF98D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EAABD62-B200-DDD2-D518-C28DD3E898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941D4B7-FC73-E3FE-1632-892E7BC097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905505-D379-2358-08FC-BA45E897C3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2908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7.png"/><Relationship Id="rId4" Type="http://schemas.openxmlformats.org/officeDocument/2006/relationships/image" Target="../media/image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.png"/><Relationship Id="rId5" Type="http://schemas.openxmlformats.org/officeDocument/2006/relationships/image" Target="../media/image45.png"/><Relationship Id="rId4" Type="http://schemas.openxmlformats.org/officeDocument/2006/relationships/image" Target="../media/image2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2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5.mp4"/><Relationship Id="rId7" Type="http://schemas.openxmlformats.org/officeDocument/2006/relationships/image" Target="../media/image2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2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6692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2" name="Group 9">
            <a:extLst>
              <a:ext uri="{FF2B5EF4-FFF2-40B4-BE49-F238E27FC236}">
                <a16:creationId xmlns:a16="http://schemas.microsoft.com/office/drawing/2014/main" id="{CC95AD09-A94C-B448-E8DE-BDB0169BD865}"/>
              </a:ext>
            </a:extLst>
          </p:cNvPr>
          <p:cNvGrpSpPr/>
          <p:nvPr/>
        </p:nvGrpSpPr>
        <p:grpSpPr>
          <a:xfrm>
            <a:off x="446320" y="3836419"/>
            <a:ext cx="3765568" cy="1157973"/>
            <a:chOff x="4491471" y="2433702"/>
            <a:chExt cx="3765568" cy="1157973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0EFA6CD-AF5E-C0FA-1EAB-05A8C7B4E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A34EBC2A-B09F-3741-E9A9-D0FFC5EE44F7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631374" y="4333841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المسائل (البحث عن قيمة الجزء)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323178D8-38BF-62B5-0687-C06223270A20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E3E2E07-2F7B-BCE3-23AC-8A65C89126DA}"/>
              </a:ext>
            </a:extLst>
          </p:cNvPr>
          <p:cNvGrpSpPr/>
          <p:nvPr/>
        </p:nvGrpSpPr>
        <p:grpSpPr>
          <a:xfrm>
            <a:off x="495544" y="243475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BFA7160-1CFC-1990-41F7-220B1A664F9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5" name="Organigramme : Terminateur 21">
              <a:extLst>
                <a:ext uri="{FF2B5EF4-FFF2-40B4-BE49-F238E27FC236}">
                  <a16:creationId xmlns:a16="http://schemas.microsoft.com/office/drawing/2014/main" id="{00398299-D685-805F-A499-A84E46CBE82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space réservé du texte 5">
              <a:extLst>
                <a:ext uri="{FF2B5EF4-FFF2-40B4-BE49-F238E27FC236}">
                  <a16:creationId xmlns:a16="http://schemas.microsoft.com/office/drawing/2014/main" id="{8380A2E6-66ED-8F2E-EA35-4228B7C0E80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3BCB9CB-BFCA-8C3C-A9DC-8DB1E3C301C0}"/>
              </a:ext>
            </a:extLst>
          </p:cNvPr>
          <p:cNvGrpSpPr/>
          <p:nvPr/>
        </p:nvGrpSpPr>
        <p:grpSpPr>
          <a:xfrm>
            <a:off x="4553974" y="243475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CF139056-B0FE-7FD6-D432-2C520F7E038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4" name="Organigramme : Terminateur 21">
              <a:extLst>
                <a:ext uri="{FF2B5EF4-FFF2-40B4-BE49-F238E27FC236}">
                  <a16:creationId xmlns:a16="http://schemas.microsoft.com/office/drawing/2014/main" id="{1BDBA120-C11D-5C1F-54C1-6A713EF620F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Espace réservé du texte 5">
              <a:extLst>
                <a:ext uri="{FF2B5EF4-FFF2-40B4-BE49-F238E27FC236}">
                  <a16:creationId xmlns:a16="http://schemas.microsoft.com/office/drawing/2014/main" id="{3C0F842F-4001-AA36-6B7B-74D97FAE05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9FD8419E-AA3E-E0FA-9A8D-9C83664662DA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222AE55B-8B33-B7CD-9C91-3C0D8ED7059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6" name="Organigramme : Terminateur 21">
              <a:extLst>
                <a:ext uri="{FF2B5EF4-FFF2-40B4-BE49-F238E27FC236}">
                  <a16:creationId xmlns:a16="http://schemas.microsoft.com/office/drawing/2014/main" id="{D5C6676E-578D-46A5-75E5-6D704E4336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Espace réservé du texte 5">
              <a:extLst>
                <a:ext uri="{FF2B5EF4-FFF2-40B4-BE49-F238E27FC236}">
                  <a16:creationId xmlns:a16="http://schemas.microsoft.com/office/drawing/2014/main" id="{46C5F7FB-61EB-D203-DEA2-2BB13A515F8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48" name="ZoneTexte 47">
            <a:extLst>
              <a:ext uri="{FF2B5EF4-FFF2-40B4-BE49-F238E27FC236}">
                <a16:creationId xmlns:a16="http://schemas.microsoft.com/office/drawing/2014/main" id="{40B77D98-469B-160F-A32A-A0B4F64E1323}"/>
              </a:ext>
            </a:extLst>
          </p:cNvPr>
          <p:cNvSpPr txBox="1"/>
          <p:nvPr/>
        </p:nvSpPr>
        <p:spPr>
          <a:xfrm>
            <a:off x="4645949" y="292299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 (1)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0D54DF93-7514-43D6-5F94-F6787AD2D5E3}"/>
              </a:ext>
            </a:extLst>
          </p:cNvPr>
          <p:cNvSpPr txBox="1"/>
          <p:nvPr/>
        </p:nvSpPr>
        <p:spPr>
          <a:xfrm>
            <a:off x="546302" y="2950619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 (2)</a:t>
            </a: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42AFB68B-BC01-BAB3-E0EB-5C862D3AB92E}"/>
              </a:ext>
            </a:extLst>
          </p:cNvPr>
          <p:cNvGrpSpPr/>
          <p:nvPr/>
        </p:nvGrpSpPr>
        <p:grpSpPr>
          <a:xfrm>
            <a:off x="4566798" y="382813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A9C81891-C605-5278-C09C-C5AC7BD2B31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2" name="Organigramme : Terminateur 21">
              <a:extLst>
                <a:ext uri="{FF2B5EF4-FFF2-40B4-BE49-F238E27FC236}">
                  <a16:creationId xmlns:a16="http://schemas.microsoft.com/office/drawing/2014/main" id="{D0839301-AC4C-4C12-7842-FF2C8CA8AAA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Espace réservé du texte 5">
              <a:extLst>
                <a:ext uri="{FF2B5EF4-FFF2-40B4-BE49-F238E27FC236}">
                  <a16:creationId xmlns:a16="http://schemas.microsoft.com/office/drawing/2014/main" id="{285E9FE0-6B7D-DCAA-229C-536552AB060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8A4D6C8E-B253-BCA7-519D-9B99369ECAA3}"/>
              </a:ext>
            </a:extLst>
          </p:cNvPr>
          <p:cNvSpPr txBox="1"/>
          <p:nvPr/>
        </p:nvSpPr>
        <p:spPr>
          <a:xfrm>
            <a:off x="4617556" y="434399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 (3)</a:t>
            </a:r>
          </a:p>
        </p:txBody>
      </p:sp>
    </p:spTree>
    <p:extLst>
      <p:ext uri="{BB962C8B-B14F-4D97-AF65-F5344CB8AC3E}">
        <p14:creationId xmlns:p14="http://schemas.microsoft.com/office/powerpoint/2010/main" val="173239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87203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2B7589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حل المسائل (البحث عن </a:t>
            </a:r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قيمة الجزء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2B7589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)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7813E2-A4B0-5200-F479-27C293FA7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687" y="2388208"/>
            <a:ext cx="2924592" cy="401259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6940EF6-D6CF-CD4A-14D9-B3A7EC8ED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5490" y="2388208"/>
            <a:ext cx="2899193" cy="401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اختتام </a:t>
            </a: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نمذجة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موجهة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مستقلة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43175"/>
            <a:ext cx="6288180" cy="118799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835353" y="3748642"/>
            <a:ext cx="62310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2B75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مسائل وضعيات البحث عن </a:t>
            </a: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قيمة الجزء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2B75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(التوزيع بالتساوي) باستخدام تمثيلات.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500252"/>
            <a:ext cx="4408719" cy="211529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748068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37C7C0F-4627-F2F7-4B5B-8CF32567194A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7802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0766DD1-F3A8-8051-950D-77BA77EB4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83229"/>
            <a:ext cx="3356703" cy="45937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EF3BAF7-06ED-6994-ED0F-9B04D066D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195" y="1881217"/>
            <a:ext cx="3356703" cy="459377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الكراسة ص 136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، سنصحح تمارين الواجب المنزلي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29663C-0199-1659-74E6-2AB91F350190}"/>
              </a:ext>
            </a:extLst>
          </p:cNvPr>
          <p:cNvSpPr/>
          <p:nvPr/>
        </p:nvSpPr>
        <p:spPr>
          <a:xfrm>
            <a:off x="4789714" y="2775857"/>
            <a:ext cx="2778354" cy="16981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رقم 1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941E7B8-C70F-5298-E2BF-A9B0A1D019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7491" y="1840192"/>
            <a:ext cx="6245475" cy="404847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868DE1C-49AF-1BA5-D77D-583641435CD0}"/>
              </a:ext>
            </a:extLst>
          </p:cNvPr>
          <p:cNvSpPr txBox="1"/>
          <p:nvPr/>
        </p:nvSpPr>
        <p:spPr>
          <a:xfrm>
            <a:off x="4920345" y="5442858"/>
            <a:ext cx="598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7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8515FD7-752B-F2EB-9813-C3BAB2DB2BE1}"/>
              </a:ext>
            </a:extLst>
          </p:cNvPr>
          <p:cNvSpPr txBox="1"/>
          <p:nvPr/>
        </p:nvSpPr>
        <p:spPr>
          <a:xfrm>
            <a:off x="3918865" y="5442857"/>
            <a:ext cx="598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5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6D28F8C-4677-85B7-6BE2-45CF591EFCC5}"/>
              </a:ext>
            </a:extLst>
          </p:cNvPr>
          <p:cNvSpPr txBox="1"/>
          <p:nvPr/>
        </p:nvSpPr>
        <p:spPr>
          <a:xfrm>
            <a:off x="3004460" y="5442858"/>
            <a:ext cx="598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6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EE7484A-E3E6-214B-2D69-BD129D0A6A42}"/>
              </a:ext>
            </a:extLst>
          </p:cNvPr>
          <p:cNvSpPr txBox="1"/>
          <p:nvPr/>
        </p:nvSpPr>
        <p:spPr>
          <a:xfrm>
            <a:off x="2002980" y="5442857"/>
            <a:ext cx="598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5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30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559802"/>
            <a:ext cx="4408719" cy="22734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731606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835151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230DC7-067B-EB35-0613-8B8394C77B95}"/>
              </a:ext>
            </a:extLst>
          </p:cNvPr>
          <p:cNvSpPr txBox="1"/>
          <p:nvPr/>
        </p:nvSpPr>
        <p:spPr>
          <a:xfrm>
            <a:off x="1986286" y="3247330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7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DE5E5B-AB6A-480F-A223-11FC2E7789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14991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928947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هذه العمليات. دوّنوا النتيجة فقط في دفاتركم كما في المثال.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6001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dirty="0"/>
                <a:t>5 x 3 = 15</a:t>
              </a:r>
              <a:endParaRPr lang="fr-FR" sz="2400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5606143" y="2768475"/>
              <a:ext cx="1572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4073147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15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4" name="Espace réservé pour une image  10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FA1A5883-2D2E-E8E4-3646-34F9544AE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4554" y="580523"/>
            <a:ext cx="1045702" cy="104570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C9E77B4-4BB1-05A3-ACC4-FC8E4D34A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91195FB-A56F-95EC-E1D1-2CC217068C06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9 = </a:t>
            </a:r>
            <a:r>
              <a:rPr lang="fr-MA" sz="2000" dirty="0"/>
              <a:t>…..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EDAD32-C484-D4CC-E890-8B95D39F8A0B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6 - 2 = </a:t>
            </a:r>
            <a:r>
              <a:rPr lang="fr-MA" sz="2000" dirty="0"/>
              <a:t>…..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D219B5-B2AF-ABED-6401-5A5F89A4B4BD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8 = </a:t>
            </a:r>
            <a:r>
              <a:rPr lang="fr-MA" sz="2000" dirty="0"/>
              <a:t>…..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E870F0C-0450-DD9D-4CA0-7A009338A0FB}"/>
              </a:ext>
            </a:extLst>
          </p:cNvPr>
          <p:cNvSpPr txBox="1"/>
          <p:nvPr/>
        </p:nvSpPr>
        <p:spPr>
          <a:xfrm>
            <a:off x="6942957" y="390611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11 - 9 = </a:t>
            </a:r>
            <a:r>
              <a:rPr lang="fr-MA" sz="2000" dirty="0"/>
              <a:t>…..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E2474B1-C7BD-A4BF-26D0-3F83734E1BD5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x 6 = </a:t>
            </a:r>
            <a:r>
              <a:rPr lang="fr-MA" sz="2000" dirty="0"/>
              <a:t>…..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F03A394-4D3A-82C8-CF60-37FF3CCA7C67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+ 8 = </a:t>
            </a:r>
            <a:r>
              <a:rPr lang="fr-MA" sz="2000" dirty="0"/>
              <a:t>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1BE063-F5DE-98E4-8938-F0D79020609B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4 x 7 = </a:t>
            </a:r>
            <a:r>
              <a:rPr lang="fr-MA" sz="2000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B093437-F37D-7CCD-0499-1500B24886FE}"/>
              </a:ext>
            </a:extLst>
          </p:cNvPr>
          <p:cNvSpPr txBox="1"/>
          <p:nvPr/>
        </p:nvSpPr>
        <p:spPr>
          <a:xfrm>
            <a:off x="2985067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+ 6 = </a:t>
            </a:r>
            <a:r>
              <a:rPr lang="fr-MA" sz="2000" dirty="0"/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 41">
            <a:extLst>
              <a:ext uri="{FF2B5EF4-FFF2-40B4-BE49-F238E27FC236}">
                <a16:creationId xmlns:a16="http://schemas.microsoft.com/office/drawing/2014/main" id="{7B9B362D-2881-F14A-C9BE-87DA6C1BA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22809190-9B9B-7FC5-EC71-AFD070D240B7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9 = </a:t>
            </a:r>
            <a:r>
              <a:rPr lang="fr-MA" sz="2000" dirty="0"/>
              <a:t>…..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BC446ED0-0F4E-98C3-C4C5-0E9219F9AAD2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6 - 2 = </a:t>
            </a:r>
            <a:r>
              <a:rPr lang="fr-MA" sz="2000" dirty="0"/>
              <a:t>…..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C9295CAA-19AF-4F83-139F-68CC61CED904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8 = </a:t>
            </a:r>
            <a:r>
              <a:rPr lang="fr-MA" sz="2000" dirty="0"/>
              <a:t>…..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59E9EE2B-214D-F6BC-00C9-8988590473D8}"/>
              </a:ext>
            </a:extLst>
          </p:cNvPr>
          <p:cNvSpPr txBox="1"/>
          <p:nvPr/>
        </p:nvSpPr>
        <p:spPr>
          <a:xfrm>
            <a:off x="6942957" y="390611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11 - 9 = </a:t>
            </a:r>
            <a:r>
              <a:rPr lang="fr-MA" sz="2000" dirty="0"/>
              <a:t>…..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9034D98F-4F2B-870B-DD05-3701D1AAD8E5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x 6 = </a:t>
            </a:r>
            <a:r>
              <a:rPr lang="fr-MA" sz="2000" dirty="0"/>
              <a:t>…..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92DB74F8-B5BA-2246-9420-8DAE1615256B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+ 8 = </a:t>
            </a:r>
            <a:r>
              <a:rPr lang="fr-MA" sz="2000" dirty="0"/>
              <a:t>…..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7F5E1520-54DD-34CC-E5D1-ECFD9DB62821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4 x 7 = </a:t>
            </a:r>
            <a:r>
              <a:rPr lang="fr-MA" sz="2000" dirty="0"/>
              <a:t>…..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A2EB23CA-B189-A89C-B192-40428C075B5B}"/>
              </a:ext>
            </a:extLst>
          </p:cNvPr>
          <p:cNvSpPr txBox="1"/>
          <p:nvPr/>
        </p:nvSpPr>
        <p:spPr>
          <a:xfrm>
            <a:off x="2985067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+ 6 = </a:t>
            </a:r>
            <a:r>
              <a:rPr lang="fr-MA" sz="2000" dirty="0"/>
              <a:t>…..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8DE0D108-556D-96AA-6284-36A230D2A40F}"/>
              </a:ext>
            </a:extLst>
          </p:cNvPr>
          <p:cNvGrpSpPr/>
          <p:nvPr/>
        </p:nvGrpSpPr>
        <p:grpSpPr>
          <a:xfrm>
            <a:off x="456370" y="937244"/>
            <a:ext cx="558588" cy="625740"/>
            <a:chOff x="965530" y="5471175"/>
            <a:chExt cx="558588" cy="62574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E266572-60E2-7E74-BFC5-67EBB0AC9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0F91A6A-A8EC-B4C2-F73E-A5C910CE6E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40A60261-1875-6EA8-9F7E-FABA7C58C7F1}"/>
              </a:ext>
            </a:extLst>
          </p:cNvPr>
          <p:cNvSpPr txBox="1"/>
          <p:nvPr/>
        </p:nvSpPr>
        <p:spPr>
          <a:xfrm>
            <a:off x="1673663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27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A7184F8-59A4-ECC1-378E-691A5CA12BCA}"/>
              </a:ext>
            </a:extLst>
          </p:cNvPr>
          <p:cNvSpPr txBox="1"/>
          <p:nvPr/>
        </p:nvSpPr>
        <p:spPr>
          <a:xfrm>
            <a:off x="1726764" y="386666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F46F615A-2019-9A4E-F1A0-8E84E9E4A49E}"/>
              </a:ext>
            </a:extLst>
          </p:cNvPr>
          <p:cNvSpPr txBox="1"/>
          <p:nvPr/>
        </p:nvSpPr>
        <p:spPr>
          <a:xfrm>
            <a:off x="3691108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16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658A547-1D3F-7BFC-EC1D-5CC2676010E0}"/>
              </a:ext>
            </a:extLst>
          </p:cNvPr>
          <p:cNvSpPr txBox="1"/>
          <p:nvPr/>
        </p:nvSpPr>
        <p:spPr>
          <a:xfrm>
            <a:off x="3734387" y="3854160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13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CF94B7FC-8FCB-FDDB-EAE8-FDE4C41A4F11}"/>
              </a:ext>
            </a:extLst>
          </p:cNvPr>
          <p:cNvSpPr txBox="1"/>
          <p:nvPr/>
        </p:nvSpPr>
        <p:spPr>
          <a:xfrm>
            <a:off x="5682581" y="2617011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36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42AE461-13D2-AF42-9C0E-95CDE7258DBE}"/>
              </a:ext>
            </a:extLst>
          </p:cNvPr>
          <p:cNvSpPr txBox="1"/>
          <p:nvPr/>
        </p:nvSpPr>
        <p:spPr>
          <a:xfrm>
            <a:off x="5727658" y="3852212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ACDB381-1743-FBAF-25FE-1BF82E1A085A}"/>
              </a:ext>
            </a:extLst>
          </p:cNvPr>
          <p:cNvSpPr txBox="1"/>
          <p:nvPr/>
        </p:nvSpPr>
        <p:spPr>
          <a:xfrm>
            <a:off x="7735810" y="2606125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28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C4074D4-CFF1-7833-CD6A-62205D9A1D93}"/>
              </a:ext>
            </a:extLst>
          </p:cNvPr>
          <p:cNvSpPr txBox="1"/>
          <p:nvPr/>
        </p:nvSpPr>
        <p:spPr>
          <a:xfrm>
            <a:off x="7798459" y="3854690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A5A706A-D3ED-F917-680F-807A292490D7}"/>
              </a:ext>
            </a:extLst>
          </p:cNvPr>
          <p:cNvSpPr/>
          <p:nvPr/>
        </p:nvSpPr>
        <p:spPr>
          <a:xfrm>
            <a:off x="1045029" y="2599631"/>
            <a:ext cx="6368142" cy="19070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E7864A4B-958D-DC1F-6452-DFD1DFAAF63F}"/>
              </a:ext>
            </a:extLst>
          </p:cNvPr>
          <p:cNvSpPr/>
          <p:nvPr/>
        </p:nvSpPr>
        <p:spPr>
          <a:xfrm>
            <a:off x="2808514" y="2198422"/>
            <a:ext cx="356092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E37C20B-7093-0B72-434B-F7B8D3BA6947}"/>
              </a:ext>
            </a:extLst>
          </p:cNvPr>
          <p:cNvSpPr>
            <a:spLocks noChangeAspect="1"/>
          </p:cNvSpPr>
          <p:nvPr/>
        </p:nvSpPr>
        <p:spPr>
          <a:xfrm>
            <a:off x="5971668" y="2287898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602B32F-6EAA-6459-2BF7-D571C89377B0}"/>
              </a:ext>
            </a:extLst>
          </p:cNvPr>
          <p:cNvSpPr txBox="1"/>
          <p:nvPr/>
        </p:nvSpPr>
        <p:spPr>
          <a:xfrm>
            <a:off x="1012375" y="3341264"/>
            <a:ext cx="551518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وضعيات البحث عن قيمة الجزء (التوزيع بالتساوي) باستخدام تمثيلات.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7B9C727-01AB-30F6-E692-BDF7F3C05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61036" y="3238994"/>
            <a:ext cx="841742" cy="84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نحل مسألة البحث عن قيمة الجزء بالتوزيع بالتساوي باستخدام تمثيلات.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329D5E-E3F5-99CC-2592-515D791ED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126" y="1709055"/>
            <a:ext cx="3080364" cy="44740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484EDD-E4E0-4D72-D54A-83E1DDA32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2252" y="1741714"/>
            <a:ext cx="4896986" cy="447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3" name="MATHS_N2_P5_SEM2_S4_V1">
            <a:hlinkClick r:id="" action="ppaction://media"/>
            <a:extLst>
              <a:ext uri="{FF2B5EF4-FFF2-40B4-BE49-F238E27FC236}">
                <a16:creationId xmlns:a16="http://schemas.microsoft.com/office/drawing/2014/main" id="{EBD58953-0C82-45A2-8AEE-099DC121DA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04144" y="2132836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6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حول البحث عن قيمة الجزء بالتوزيع بالتساوي؛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F416890-C808-62DD-8394-44EA6546A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9F35F8-B674-930E-D107-ACB20E417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4110" y="1982902"/>
            <a:ext cx="6270463" cy="343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3D2D248-C52D-5226-D722-BDC292F92723}"/>
              </a:ext>
            </a:extLst>
          </p:cNvPr>
          <p:cNvSpPr/>
          <p:nvPr/>
        </p:nvSpPr>
        <p:spPr>
          <a:xfrm>
            <a:off x="2366786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77D99433-522A-0826-EADB-616880159567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B813F8-8C6A-ACD8-2644-DC317FED7D60}"/>
              </a:ext>
            </a:extLst>
          </p:cNvPr>
          <p:cNvSpPr txBox="1"/>
          <p:nvPr/>
        </p:nvSpPr>
        <p:spPr>
          <a:xfrm>
            <a:off x="2941328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6EDBC8-56AF-12B3-40E2-CED0BA4A1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00833" y="2952757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16C08674-2C67-5138-5893-0030DDCB2C42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1E0A4101-DF12-DA37-BCDE-6092D13061FA}"/>
              </a:ext>
            </a:extLst>
          </p:cNvPr>
          <p:cNvSpPr/>
          <p:nvPr/>
        </p:nvSpPr>
        <p:spPr>
          <a:xfrm>
            <a:off x="2688768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72F95832-712A-9C9F-60B2-B78BA4AA8AE6}"/>
              </a:ext>
            </a:extLst>
          </p:cNvPr>
          <p:cNvSpPr>
            <a:spLocks noChangeAspect="1"/>
          </p:cNvSpPr>
          <p:nvPr/>
        </p:nvSpPr>
        <p:spPr>
          <a:xfrm>
            <a:off x="5764215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5A97030-F615-8B69-17F3-908AEA0EE395}"/>
              </a:ext>
            </a:extLst>
          </p:cNvPr>
          <p:cNvSpPr txBox="1"/>
          <p:nvPr/>
        </p:nvSpPr>
        <p:spPr>
          <a:xfrm>
            <a:off x="2971797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B1A6CD7-ED77-C0E5-A916-1C76D2B99198}"/>
              </a:ext>
            </a:extLst>
          </p:cNvPr>
          <p:cNvSpPr txBox="1"/>
          <p:nvPr/>
        </p:nvSpPr>
        <p:spPr>
          <a:xfrm>
            <a:off x="3015961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217714" y="879779"/>
            <a:ext cx="7255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سنحل مسألة البحث عن قيمة الجزء بالتوزيع بالتساوي باستخدام تمثيلات؛ 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304E18-78BD-4C06-56C4-DA92F24AD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45520" y="84949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سننجز النشاط خُطْوَةً خطوة.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1B92F1-B890-0762-B9CA-44E9EA141FCD}"/>
              </a:ext>
            </a:extLst>
          </p:cNvPr>
          <p:cNvSpPr txBox="1"/>
          <p:nvPr/>
        </p:nvSpPr>
        <p:spPr>
          <a:xfrm>
            <a:off x="1246264" y="2220686"/>
            <a:ext cx="6569683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فاطِمَةَ 25 تَمرَةً، أَرادَت تَوزيعَها بِالتَّساوي على 5 أَطفالٍ. ما نَصيبُ كُلِّ طِفلٍ مِنَ التَّمراتِ؟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2412" y="4981619"/>
            <a:ext cx="842294" cy="1164205"/>
          </a:xfrm>
          <a:prstGeom prst="rect">
            <a:avLst/>
          </a:prstGeom>
        </p:spPr>
      </p:pic>
      <p:pic>
        <p:nvPicPr>
          <p:cNvPr id="1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FD41E05-B5AB-ACDE-8F9B-F5E75B1D1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1A12E1E-81E1-E8CF-ECF4-029BDC570174}"/>
              </a:ext>
            </a:extLst>
          </p:cNvPr>
          <p:cNvSpPr txBox="1"/>
          <p:nvPr/>
        </p:nvSpPr>
        <p:spPr>
          <a:xfrm>
            <a:off x="1246264" y="3320143"/>
            <a:ext cx="6569683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فاطِمَةَ 25 تَمرَةً، أَرادَت تَوزيعَها بِالتَّساوي على 5 أَطفالٍ. ما نَصيبُ كُلِّ طِفلٍ مِنَ التَّمراتِ؟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AD05CB4-7B4B-3553-EEF6-C67B92425582}"/>
              </a:ext>
            </a:extLst>
          </p:cNvPr>
          <p:cNvGrpSpPr/>
          <p:nvPr/>
        </p:nvGrpSpPr>
        <p:grpSpPr>
          <a:xfrm>
            <a:off x="4680857" y="1854957"/>
            <a:ext cx="1673690" cy="621894"/>
            <a:chOff x="5051648" y="1856081"/>
            <a:chExt cx="1954211" cy="5653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F05015B-6087-2B2D-E19A-74542697B901}"/>
                </a:ext>
              </a:extLst>
            </p:cNvPr>
            <p:cNvSpPr/>
            <p:nvPr/>
          </p:nvSpPr>
          <p:spPr>
            <a:xfrm>
              <a:off x="5051648" y="1856081"/>
              <a:ext cx="135632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بِدَوائِرَ كَبيرَةٍ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DB552E7B-FC7A-47D4-F6A3-982FF1E9A4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55830" y="1926216"/>
              <a:ext cx="550029" cy="40036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149A5D4-1C43-8794-D0B8-EE8576ED9C09}"/>
              </a:ext>
            </a:extLst>
          </p:cNvPr>
          <p:cNvGrpSpPr/>
          <p:nvPr/>
        </p:nvGrpSpPr>
        <p:grpSpPr>
          <a:xfrm>
            <a:off x="2145858" y="1854957"/>
            <a:ext cx="2444233" cy="621894"/>
            <a:chOff x="1276159" y="1833609"/>
            <a:chExt cx="1774645" cy="5653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2D97060-DB5D-C9A6-DE7C-D33DCBFA9842}"/>
                </a:ext>
              </a:extLst>
            </p:cNvPr>
            <p:cNvSpPr/>
            <p:nvPr/>
          </p:nvSpPr>
          <p:spPr>
            <a:xfrm>
              <a:off x="1276159" y="1833609"/>
              <a:ext cx="1401599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أَقومُ بِالتَّوْزيعِ بِالتُّساوي بِرَسْمِ دَوائِرَ صَغيرَةٍ....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6E002A3-299A-CCF1-503E-08E1276F51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5272" y="1903745"/>
              <a:ext cx="345532" cy="40036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068B0D0-5F2E-7F55-3792-9ED2462ABE95}"/>
              </a:ext>
            </a:extLst>
          </p:cNvPr>
          <p:cNvGrpSpPr/>
          <p:nvPr/>
        </p:nvGrpSpPr>
        <p:grpSpPr>
          <a:xfrm>
            <a:off x="324638" y="1854957"/>
            <a:ext cx="1763114" cy="621894"/>
            <a:chOff x="867704" y="1822725"/>
            <a:chExt cx="1763114" cy="5653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013E1A4-C2A9-28AA-32B9-16AFFCACBA1C}"/>
                </a:ext>
              </a:extLst>
            </p:cNvPr>
            <p:cNvSpPr/>
            <p:nvPr/>
          </p:nvSpPr>
          <p:spPr>
            <a:xfrm>
              <a:off x="867704" y="1822725"/>
              <a:ext cx="1297334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وَعِبارَةَ الْحَلِّ.</a:t>
              </a: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412F20D0-101F-5B3B-DA98-9A76977AC4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0911" y="1894616"/>
              <a:ext cx="449907" cy="41570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B06D6AE-4F84-7C13-851B-6A13C560B3EB}"/>
              </a:ext>
            </a:extLst>
          </p:cNvPr>
          <p:cNvGrpSpPr/>
          <p:nvPr/>
        </p:nvGrpSpPr>
        <p:grpSpPr>
          <a:xfrm>
            <a:off x="6373762" y="1858001"/>
            <a:ext cx="2226484" cy="607301"/>
            <a:chOff x="6445570" y="1886595"/>
            <a:chExt cx="2115813" cy="552092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BBC99BD-E37C-5197-C24D-88FBBB4E6BC6}"/>
                </a:ext>
              </a:extLst>
            </p:cNvPr>
            <p:cNvSpPr/>
            <p:nvPr/>
          </p:nvSpPr>
          <p:spPr>
            <a:xfrm>
              <a:off x="6445570" y="1886595"/>
              <a:ext cx="1684513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 وأََسْتَخْرِجُ الْمُعْطَياتِ ...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ABBF74BF-EC3B-16D1-1504-B6E13CB718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3970" y="1983896"/>
              <a:ext cx="437413" cy="40036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800" b="1" dirty="0"/>
                <a:t>1</a:t>
              </a:r>
              <a:endParaRPr lang="fr-MA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C0B2DA1-7850-78D4-EA9F-01B652CBA968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4C650E55-4407-3C95-0223-105D8F58751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C58FE5-FFD2-685A-7C37-F0BB9C7A0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9E9B17A-EEEE-3E4F-6D10-12893E7697C1}"/>
              </a:ext>
            </a:extLst>
          </p:cNvPr>
          <p:cNvSpPr txBox="1"/>
          <p:nvPr/>
        </p:nvSpPr>
        <p:spPr>
          <a:xfrm>
            <a:off x="1246264" y="3320143"/>
            <a:ext cx="6569683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فاطِمَةَ 25 تَمرَةً، أَرادَت تَوزيعَها بِالتَّساوي على 5 أَطفالٍ. ما نَصيبُ كُلِّ طِفلٍ مِنَ التَّمراتِ؟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DA2EA92-F99C-E92F-9BED-0B3E89622AEC}"/>
              </a:ext>
            </a:extLst>
          </p:cNvPr>
          <p:cNvGrpSpPr/>
          <p:nvPr/>
        </p:nvGrpSpPr>
        <p:grpSpPr>
          <a:xfrm>
            <a:off x="4680857" y="1854957"/>
            <a:ext cx="1673690" cy="621894"/>
            <a:chOff x="5051648" y="1856081"/>
            <a:chExt cx="1954211" cy="565358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2EB04D6-A82A-628D-DD61-5A6511C89FB7}"/>
                </a:ext>
              </a:extLst>
            </p:cNvPr>
            <p:cNvSpPr/>
            <p:nvPr/>
          </p:nvSpPr>
          <p:spPr>
            <a:xfrm>
              <a:off x="5051648" y="1856081"/>
              <a:ext cx="135632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بِدَوائِرَ كَبيرَةٍ</a:t>
              </a: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957E8905-5DFC-0520-C49A-EC4DABE4A0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55830" y="1926216"/>
              <a:ext cx="550029" cy="40036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43167780-AF11-31C8-F0C8-CF09174431AA}"/>
              </a:ext>
            </a:extLst>
          </p:cNvPr>
          <p:cNvGrpSpPr/>
          <p:nvPr/>
        </p:nvGrpSpPr>
        <p:grpSpPr>
          <a:xfrm>
            <a:off x="2145858" y="1854957"/>
            <a:ext cx="2444233" cy="621894"/>
            <a:chOff x="1276159" y="1833609"/>
            <a:chExt cx="1774645" cy="565358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32401B7D-5F73-5561-3D5E-0F3F9F12E0DC}"/>
                </a:ext>
              </a:extLst>
            </p:cNvPr>
            <p:cNvSpPr/>
            <p:nvPr/>
          </p:nvSpPr>
          <p:spPr>
            <a:xfrm>
              <a:off x="1276159" y="1833609"/>
              <a:ext cx="1401599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أَقومُ بِالتَّوْزيعِ بِالتُّساوي بِرَسْمِ دَوائِرَ صَغيرَةٍ....</a:t>
              </a:r>
            </a:p>
          </p:txBody>
        </p:sp>
        <p:sp>
          <p:nvSpPr>
            <p:cNvPr id="36" name="Oval 80">
              <a:extLst>
                <a:ext uri="{FF2B5EF4-FFF2-40B4-BE49-F238E27FC236}">
                  <a16:creationId xmlns:a16="http://schemas.microsoft.com/office/drawing/2014/main" id="{2141C8F8-9216-C7FE-E6CF-F693C84CD1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5272" y="1903745"/>
              <a:ext cx="345532" cy="40036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224CC99-9555-D398-45AE-2E48B591538F}"/>
              </a:ext>
            </a:extLst>
          </p:cNvPr>
          <p:cNvGrpSpPr/>
          <p:nvPr/>
        </p:nvGrpSpPr>
        <p:grpSpPr>
          <a:xfrm>
            <a:off x="324638" y="1854957"/>
            <a:ext cx="1763114" cy="621894"/>
            <a:chOff x="867704" y="1822725"/>
            <a:chExt cx="1763114" cy="565358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5ABA47E-9557-982E-718F-7B9CF9C4944A}"/>
                </a:ext>
              </a:extLst>
            </p:cNvPr>
            <p:cNvSpPr/>
            <p:nvPr/>
          </p:nvSpPr>
          <p:spPr>
            <a:xfrm>
              <a:off x="867704" y="1822725"/>
              <a:ext cx="1297334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وَعِبارَةَ الْحَلِّ.</a:t>
              </a: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E04AAAA8-8A49-D1E7-824D-899DFD0DA4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0911" y="1894616"/>
              <a:ext cx="449907" cy="41570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A7D373D8-2D3D-87B1-6F3F-26FF331ABA6D}"/>
              </a:ext>
            </a:extLst>
          </p:cNvPr>
          <p:cNvGrpSpPr/>
          <p:nvPr/>
        </p:nvGrpSpPr>
        <p:grpSpPr>
          <a:xfrm>
            <a:off x="6373762" y="1858001"/>
            <a:ext cx="2226484" cy="607301"/>
            <a:chOff x="6445570" y="1886595"/>
            <a:chExt cx="2115813" cy="552092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4F1D4FFF-7254-506B-655A-30E48B7BF1D0}"/>
                </a:ext>
              </a:extLst>
            </p:cNvPr>
            <p:cNvSpPr/>
            <p:nvPr/>
          </p:nvSpPr>
          <p:spPr>
            <a:xfrm>
              <a:off x="6445570" y="1886595"/>
              <a:ext cx="1684513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 وأََسْتَخْرِجُ الْمُعْطَياتِ ...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05FB324A-85C0-8B97-8418-0F4138562A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3970" y="1983896"/>
              <a:ext cx="437413" cy="40036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800" b="1" dirty="0"/>
                <a:t>1</a:t>
              </a:r>
              <a:endParaRPr lang="fr-MA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FBC54-DBA4-D87A-B1CA-8D81D7C98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7D9EB57-7D63-32CB-31A8-81A3365EF90C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معطيات المسألة التي تمثل الكل وعدد الأجزاء؟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471C327-4437-3786-C66B-785197AEA3A5}"/>
              </a:ext>
            </a:extLst>
          </p:cNvPr>
          <p:cNvSpPr txBox="1"/>
          <p:nvPr/>
        </p:nvSpPr>
        <p:spPr>
          <a:xfrm>
            <a:off x="1246264" y="3320143"/>
            <a:ext cx="6569683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فاطِمَةَ 25 تَمرَةً، أَرادَت تَوزيعَها بِالتَّساوي على 5 أَطفالٍ. ما نَصيبُ كُلِّ طِفلٍ مِنَ التَّمراتِ؟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E47D413-D193-397F-7E98-2F308C963A91}"/>
              </a:ext>
            </a:extLst>
          </p:cNvPr>
          <p:cNvGrpSpPr/>
          <p:nvPr/>
        </p:nvGrpSpPr>
        <p:grpSpPr>
          <a:xfrm>
            <a:off x="4680857" y="1854957"/>
            <a:ext cx="1673690" cy="621894"/>
            <a:chOff x="5051648" y="1856081"/>
            <a:chExt cx="1954211" cy="565358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CB6F3C78-3D42-BD2A-D0F5-1ED61D99A15A}"/>
                </a:ext>
              </a:extLst>
            </p:cNvPr>
            <p:cNvSpPr/>
            <p:nvPr/>
          </p:nvSpPr>
          <p:spPr>
            <a:xfrm>
              <a:off x="5051648" y="1856081"/>
              <a:ext cx="135632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بِدَوائِرَ كَبيرَةٍ</a:t>
              </a: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95E01797-8781-62C8-0C65-514F6F7981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55830" y="1926216"/>
              <a:ext cx="550029" cy="40036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F20FB2EE-BEDA-3FF4-0AF8-362956AEFCD3}"/>
              </a:ext>
            </a:extLst>
          </p:cNvPr>
          <p:cNvGrpSpPr/>
          <p:nvPr/>
        </p:nvGrpSpPr>
        <p:grpSpPr>
          <a:xfrm>
            <a:off x="2145858" y="1854957"/>
            <a:ext cx="2444233" cy="621894"/>
            <a:chOff x="1276159" y="1833609"/>
            <a:chExt cx="1774645" cy="565358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1266163-51CA-8E8A-724D-A113B0DC9101}"/>
                </a:ext>
              </a:extLst>
            </p:cNvPr>
            <p:cNvSpPr/>
            <p:nvPr/>
          </p:nvSpPr>
          <p:spPr>
            <a:xfrm>
              <a:off x="1276159" y="1833609"/>
              <a:ext cx="1401599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أَقومُ بِالتَّوْزيعِ بِالتُّساوي بِرَسْمِ دَوائِرَ صَغيرَةٍ....</a:t>
              </a:r>
            </a:p>
          </p:txBody>
        </p:sp>
        <p:sp>
          <p:nvSpPr>
            <p:cNvPr id="36" name="Oval 80">
              <a:extLst>
                <a:ext uri="{FF2B5EF4-FFF2-40B4-BE49-F238E27FC236}">
                  <a16:creationId xmlns:a16="http://schemas.microsoft.com/office/drawing/2014/main" id="{32AAC1AF-DD70-03D3-00D3-0D89353B46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5272" y="1903745"/>
              <a:ext cx="345532" cy="40036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D8881F2D-9115-D98E-CABA-9E2D65E9BE7F}"/>
              </a:ext>
            </a:extLst>
          </p:cNvPr>
          <p:cNvGrpSpPr/>
          <p:nvPr/>
        </p:nvGrpSpPr>
        <p:grpSpPr>
          <a:xfrm>
            <a:off x="324638" y="1854957"/>
            <a:ext cx="1763114" cy="621894"/>
            <a:chOff x="867704" y="1822725"/>
            <a:chExt cx="1763114" cy="565358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0FE8279A-9217-8B0F-9244-A7DF8838DE4A}"/>
                </a:ext>
              </a:extLst>
            </p:cNvPr>
            <p:cNvSpPr/>
            <p:nvPr/>
          </p:nvSpPr>
          <p:spPr>
            <a:xfrm>
              <a:off x="867704" y="1822725"/>
              <a:ext cx="1297334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وَعِبارَةَ الْحَلِّ.</a:t>
              </a: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880A779E-F416-151D-318F-CF5C806D5E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0911" y="1894616"/>
              <a:ext cx="449907" cy="41570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187ADACD-E72D-FEC5-5884-1F6C151DBD44}"/>
              </a:ext>
            </a:extLst>
          </p:cNvPr>
          <p:cNvGrpSpPr/>
          <p:nvPr/>
        </p:nvGrpSpPr>
        <p:grpSpPr>
          <a:xfrm>
            <a:off x="6373762" y="1858001"/>
            <a:ext cx="2226484" cy="607301"/>
            <a:chOff x="6445570" y="1886595"/>
            <a:chExt cx="2115813" cy="552092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BC63451A-386D-F62F-339C-53941DD7B6B6}"/>
                </a:ext>
              </a:extLst>
            </p:cNvPr>
            <p:cNvSpPr/>
            <p:nvPr/>
          </p:nvSpPr>
          <p:spPr>
            <a:xfrm>
              <a:off x="6445570" y="1886595"/>
              <a:ext cx="1684513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 وأََسْتَخْرِجُ الْمُعْطَياتِ ...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6D59BED1-3BB7-7191-0C0D-70C43A2CDB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3970" y="1983896"/>
              <a:ext cx="437413" cy="40036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800" b="1" dirty="0"/>
                <a:t>1</a:t>
              </a:r>
              <a:endParaRPr lang="fr-MA" sz="2800" b="1" dirty="0"/>
            </a:p>
          </p:txBody>
        </p: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4E0DB2-B51A-B84D-06AD-F29708DDB0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6404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D81ED-33F7-F26D-1375-F7FEB08D1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1300748-1881-145F-5273-F01EF0D8E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0E2BA26-B8BC-ACFE-BC75-C6A8779D8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299" y="5003391"/>
            <a:ext cx="842294" cy="116420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805AD8-72BF-5259-231D-FE90DC8AD62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C3D8D04-C1D5-0824-647C-6DF80D81F4BF}"/>
              </a:ext>
            </a:extLst>
          </p:cNvPr>
          <p:cNvSpPr txBox="1"/>
          <p:nvPr/>
        </p:nvSpPr>
        <p:spPr>
          <a:xfrm>
            <a:off x="1246264" y="3320143"/>
            <a:ext cx="6569683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فاطِمَةَ 25 تَمرَةً، أَرادَت تَوزيعَها بِالتَّساوي على 5 أَطفالٍ. ما نَصيبُ كُلِّ طِفلٍ مِنَ التَّمراتِ؟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71E90B6-5A87-93E7-2857-E683D9C7A698}"/>
              </a:ext>
            </a:extLst>
          </p:cNvPr>
          <p:cNvGrpSpPr/>
          <p:nvPr/>
        </p:nvGrpSpPr>
        <p:grpSpPr>
          <a:xfrm>
            <a:off x="4680858" y="1854957"/>
            <a:ext cx="1662804" cy="621894"/>
            <a:chOff x="5051648" y="1856081"/>
            <a:chExt cx="1941500" cy="5653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14D4AF7-B610-8F81-4D76-BC5AD054C872}"/>
                </a:ext>
              </a:extLst>
            </p:cNvPr>
            <p:cNvSpPr/>
            <p:nvPr/>
          </p:nvSpPr>
          <p:spPr>
            <a:xfrm>
              <a:off x="5051648" y="1856081"/>
              <a:ext cx="135632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بِدَوائِرَ كَبيرَةٍ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1DCC091E-45D2-C358-D6E7-414AD3D6AA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43119" y="1926216"/>
              <a:ext cx="550029" cy="40036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4CAE9BC-EF55-D4CF-AD71-DB0D938D5B13}"/>
              </a:ext>
            </a:extLst>
          </p:cNvPr>
          <p:cNvGrpSpPr/>
          <p:nvPr/>
        </p:nvGrpSpPr>
        <p:grpSpPr>
          <a:xfrm>
            <a:off x="2145858" y="1854957"/>
            <a:ext cx="2422461" cy="621894"/>
            <a:chOff x="1276159" y="1833609"/>
            <a:chExt cx="1758837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9E60EAB-F185-11E6-B7EC-9D6E691FE1C2}"/>
                </a:ext>
              </a:extLst>
            </p:cNvPr>
            <p:cNvSpPr/>
            <p:nvPr/>
          </p:nvSpPr>
          <p:spPr>
            <a:xfrm>
              <a:off x="1276159" y="1833609"/>
              <a:ext cx="1401599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أَقومُ بِالتَّوْزيعِ بِالتُّساوي بِرَسْمِ دَوائِرَ صَغيرَةٍ....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B72AB853-514F-09C4-B089-E7840975EA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89464" y="1903745"/>
              <a:ext cx="345532" cy="40036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13728F2-9F07-7D71-DBB5-EBEB1DD606D7}"/>
              </a:ext>
            </a:extLst>
          </p:cNvPr>
          <p:cNvGrpSpPr/>
          <p:nvPr/>
        </p:nvGrpSpPr>
        <p:grpSpPr>
          <a:xfrm>
            <a:off x="324638" y="1854957"/>
            <a:ext cx="1763114" cy="621894"/>
            <a:chOff x="867704" y="1822725"/>
            <a:chExt cx="1763114" cy="5653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BEA8CA9-3354-EF0F-AD3A-E4ECAE2CD888}"/>
                </a:ext>
              </a:extLst>
            </p:cNvPr>
            <p:cNvSpPr/>
            <p:nvPr/>
          </p:nvSpPr>
          <p:spPr>
            <a:xfrm>
              <a:off x="867704" y="1822725"/>
              <a:ext cx="1297334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وَعِبارَةَ الْحَلِّ.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D4B15D2-5F63-350E-8927-59480E9846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0911" y="1894616"/>
              <a:ext cx="449907" cy="41570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B02E6BE-CF0D-6DE3-208D-6FC35B0EA133}"/>
              </a:ext>
            </a:extLst>
          </p:cNvPr>
          <p:cNvGrpSpPr/>
          <p:nvPr/>
        </p:nvGrpSpPr>
        <p:grpSpPr>
          <a:xfrm>
            <a:off x="6373762" y="1858001"/>
            <a:ext cx="2226484" cy="607301"/>
            <a:chOff x="6445570" y="1886595"/>
            <a:chExt cx="2115813" cy="552092"/>
          </a:xfrm>
          <a:solidFill>
            <a:schemeClr val="bg1">
              <a:lumMod val="75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BEDB714-3B47-AF2D-7F90-1282119B49B6}"/>
                </a:ext>
              </a:extLst>
            </p:cNvPr>
            <p:cNvSpPr/>
            <p:nvPr/>
          </p:nvSpPr>
          <p:spPr>
            <a:xfrm>
              <a:off x="6445570" y="1886595"/>
              <a:ext cx="1684513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 وأََسْتَخْرِجُ الْمُعْطَياتِ ...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A9B7F5AB-55AB-3458-1D9F-89B5D8A47B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3970" y="1983896"/>
              <a:ext cx="437413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800" b="1" dirty="0"/>
                <a:t>1</a:t>
              </a:r>
              <a:endParaRPr lang="fr-MA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60938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33073-FF4F-4FBC-C0E5-DE2A32C1F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1C620DC-6AA8-A434-8DB0-56A77F8BBC20}"/>
              </a:ext>
            </a:extLst>
          </p:cNvPr>
          <p:cNvSpPr txBox="1"/>
          <p:nvPr/>
        </p:nvSpPr>
        <p:spPr>
          <a:xfrm>
            <a:off x="162196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على الألواح عدد الأطفال بدوائر كبيرة.</a:t>
            </a:r>
          </a:p>
        </p:txBody>
      </p:sp>
      <p:pic>
        <p:nvPicPr>
          <p:cNvPr id="11" name="Image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39E7F9-5F33-53EB-E2AA-32B0E70CD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A1B47-E4C7-C55F-737B-CD67E1821370}"/>
              </a:ext>
            </a:extLst>
          </p:cNvPr>
          <p:cNvSpPr txBox="1"/>
          <p:nvPr/>
        </p:nvSpPr>
        <p:spPr>
          <a:xfrm>
            <a:off x="1246264" y="3320143"/>
            <a:ext cx="6569683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فاطِمَةَ 25 تَمرَةً، أَرادَت تَوزيعَها بِالتَّساوي على 5 أَطفالٍ. ما نَصيبُ كُلِّ طِفلٍ مِنَ التَّمراتِ؟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415AE82-9A5D-5F5B-FEB3-4C0D05EE7C08}"/>
              </a:ext>
            </a:extLst>
          </p:cNvPr>
          <p:cNvGrpSpPr/>
          <p:nvPr/>
        </p:nvGrpSpPr>
        <p:grpSpPr>
          <a:xfrm>
            <a:off x="4680858" y="1854957"/>
            <a:ext cx="1662804" cy="621894"/>
            <a:chOff x="5051648" y="1856081"/>
            <a:chExt cx="1941500" cy="5653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D11CFE6-430C-C177-4051-56D6ED19E1D5}"/>
                </a:ext>
              </a:extLst>
            </p:cNvPr>
            <p:cNvSpPr/>
            <p:nvPr/>
          </p:nvSpPr>
          <p:spPr>
            <a:xfrm>
              <a:off x="5051648" y="1856081"/>
              <a:ext cx="135632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بِدَوائِرَ كَبيرَةٍ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BC6CDD32-1D8C-DD6B-B774-DAEB504A02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43119" y="1926216"/>
              <a:ext cx="550029" cy="40036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14D7E8D-6775-CEA0-7500-2CD91A44F9BE}"/>
              </a:ext>
            </a:extLst>
          </p:cNvPr>
          <p:cNvGrpSpPr/>
          <p:nvPr/>
        </p:nvGrpSpPr>
        <p:grpSpPr>
          <a:xfrm>
            <a:off x="2145858" y="1854957"/>
            <a:ext cx="2422461" cy="621894"/>
            <a:chOff x="1276159" y="1833609"/>
            <a:chExt cx="1758837" cy="5653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8428AB5-4196-E983-1BBA-91FF78B19073}"/>
                </a:ext>
              </a:extLst>
            </p:cNvPr>
            <p:cNvSpPr/>
            <p:nvPr/>
          </p:nvSpPr>
          <p:spPr>
            <a:xfrm>
              <a:off x="1276159" y="1833609"/>
              <a:ext cx="1401599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أَقومُ بِالتَّوْزيعِ بِالتُّساوي بِرَسْمِ دَوائِرَ صَغيرَةٍ....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D6E0E061-7CC9-0EFF-FD8C-04752694A1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89464" y="1903745"/>
              <a:ext cx="345532" cy="40036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4844A0E-D976-D5C4-ACFE-B87340182FDF}"/>
              </a:ext>
            </a:extLst>
          </p:cNvPr>
          <p:cNvGrpSpPr/>
          <p:nvPr/>
        </p:nvGrpSpPr>
        <p:grpSpPr>
          <a:xfrm>
            <a:off x="324638" y="1854957"/>
            <a:ext cx="1763114" cy="621894"/>
            <a:chOff x="867704" y="1822725"/>
            <a:chExt cx="1763114" cy="5653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64880FA-297C-E044-2721-67F1AEC84A3C}"/>
                </a:ext>
              </a:extLst>
            </p:cNvPr>
            <p:cNvSpPr/>
            <p:nvPr/>
          </p:nvSpPr>
          <p:spPr>
            <a:xfrm>
              <a:off x="867704" y="1822725"/>
              <a:ext cx="1297334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وَعِبارَةَ الْحَلِّ.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5E272858-EE86-05F9-01E5-8EA064A334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0911" y="1894616"/>
              <a:ext cx="449907" cy="41570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4CCD15E-4D67-D800-3581-5A8CE82512B1}"/>
              </a:ext>
            </a:extLst>
          </p:cNvPr>
          <p:cNvGrpSpPr/>
          <p:nvPr/>
        </p:nvGrpSpPr>
        <p:grpSpPr>
          <a:xfrm>
            <a:off x="6373762" y="1858001"/>
            <a:ext cx="2226484" cy="607301"/>
            <a:chOff x="6445570" y="1886595"/>
            <a:chExt cx="2115813" cy="552092"/>
          </a:xfrm>
          <a:solidFill>
            <a:schemeClr val="bg1">
              <a:lumMod val="75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9D80669-C914-D490-80D7-B923BDF61443}"/>
                </a:ext>
              </a:extLst>
            </p:cNvPr>
            <p:cNvSpPr/>
            <p:nvPr/>
          </p:nvSpPr>
          <p:spPr>
            <a:xfrm>
              <a:off x="6445570" y="1886595"/>
              <a:ext cx="1684513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 وأََسْتَخْرِجُ الْمُعْطَياتِ ...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0DDE284A-E63F-56C8-295F-57441BD5E6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3970" y="1983896"/>
              <a:ext cx="437413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800" b="1" dirty="0"/>
                <a:t>1</a:t>
              </a:r>
              <a:endParaRPr lang="fr-MA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887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73A26-7F49-ED83-2447-DE33DA37B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413E9B-6FDB-D639-6CEF-54CAB6F1D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9494FF3-1D07-4FF1-6519-A9276BE9330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6C6070-0167-1ED3-2F55-AC7567B61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1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4D5F1-2C37-AC25-B612-0E6FDECCA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C222965-3CC4-AA8A-9A25-B6068D71D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DFA7A2-9379-67AB-1220-D81EDB1C928A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من يشرح لنا كيف مثل عدد الأجزاء؟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74F5258-35FB-51CC-AF22-EF9658FD2DE8}"/>
              </a:ext>
            </a:extLst>
          </p:cNvPr>
          <p:cNvGrpSpPr/>
          <p:nvPr/>
        </p:nvGrpSpPr>
        <p:grpSpPr>
          <a:xfrm>
            <a:off x="4680858" y="1854957"/>
            <a:ext cx="1662804" cy="621894"/>
            <a:chOff x="5051648" y="1856081"/>
            <a:chExt cx="1941500" cy="56535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73B18FC-8F8B-DA9D-B512-9FABC7BAB118}"/>
                </a:ext>
              </a:extLst>
            </p:cNvPr>
            <p:cNvSpPr/>
            <p:nvPr/>
          </p:nvSpPr>
          <p:spPr>
            <a:xfrm>
              <a:off x="5051648" y="1856081"/>
              <a:ext cx="135632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بِدَوائِرَ كَبيرَةٍ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39FDD8D3-1519-2C99-BDBE-716936E629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43119" y="1926216"/>
              <a:ext cx="550029" cy="40036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1E519B7E-CC48-45E1-D4C7-6B4CBE605EE7}"/>
              </a:ext>
            </a:extLst>
          </p:cNvPr>
          <p:cNvGrpSpPr/>
          <p:nvPr/>
        </p:nvGrpSpPr>
        <p:grpSpPr>
          <a:xfrm>
            <a:off x="2145858" y="1854957"/>
            <a:ext cx="2422461" cy="621894"/>
            <a:chOff x="1276159" y="1833609"/>
            <a:chExt cx="1758837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EB12BB5-724E-B479-9EB7-9A5662BC987A}"/>
                </a:ext>
              </a:extLst>
            </p:cNvPr>
            <p:cNvSpPr/>
            <p:nvPr/>
          </p:nvSpPr>
          <p:spPr>
            <a:xfrm>
              <a:off x="1276159" y="1833609"/>
              <a:ext cx="1401599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أَقومُ بِالتَّوْزيعِ بِالتُّساوي بِرَسْمِ دَوائِرَ صَغيرَةٍ....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4E92DD5-CDCA-B2F8-0369-BA4EE687DF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89464" y="1903745"/>
              <a:ext cx="345532" cy="40036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8762F4A-3C96-CF87-BA59-F0B3B2603EFD}"/>
              </a:ext>
            </a:extLst>
          </p:cNvPr>
          <p:cNvGrpSpPr/>
          <p:nvPr/>
        </p:nvGrpSpPr>
        <p:grpSpPr>
          <a:xfrm>
            <a:off x="324638" y="1854957"/>
            <a:ext cx="1763114" cy="621894"/>
            <a:chOff x="867704" y="1822725"/>
            <a:chExt cx="1763114" cy="5653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89BC77E-5FE4-9BA1-A310-1E0F31EE21EB}"/>
                </a:ext>
              </a:extLst>
            </p:cNvPr>
            <p:cNvSpPr/>
            <p:nvPr/>
          </p:nvSpPr>
          <p:spPr>
            <a:xfrm>
              <a:off x="867704" y="1822725"/>
              <a:ext cx="1297334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وَعِبارَةَ الْحَلِّ.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3861626-B8A7-535F-F89A-5434916FD0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0911" y="1894616"/>
              <a:ext cx="449907" cy="41570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93591D2-6117-EF4D-226F-858A9038CD37}"/>
              </a:ext>
            </a:extLst>
          </p:cNvPr>
          <p:cNvGrpSpPr/>
          <p:nvPr/>
        </p:nvGrpSpPr>
        <p:grpSpPr>
          <a:xfrm>
            <a:off x="6373762" y="1858001"/>
            <a:ext cx="2226484" cy="607301"/>
            <a:chOff x="6445570" y="1886595"/>
            <a:chExt cx="2115813" cy="552092"/>
          </a:xfrm>
          <a:solidFill>
            <a:schemeClr val="bg1">
              <a:lumMod val="75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B0566FB-2F2D-37AA-A9A5-4706DF27C7CD}"/>
                </a:ext>
              </a:extLst>
            </p:cNvPr>
            <p:cNvSpPr/>
            <p:nvPr/>
          </p:nvSpPr>
          <p:spPr>
            <a:xfrm>
              <a:off x="6445570" y="1886595"/>
              <a:ext cx="1684513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 وأََسْتَخْرِجُ الْمُعْطَياتِ ...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920B4E0-A588-02BE-17F8-BA2F60C404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3970" y="1983896"/>
              <a:ext cx="437413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800" b="1" dirty="0"/>
                <a:t>1</a:t>
              </a:r>
              <a:endParaRPr lang="fr-MA" sz="2800" b="1" dirty="0"/>
            </a:p>
          </p:txBody>
        </p:sp>
      </p:grpSp>
      <p:sp>
        <p:nvSpPr>
          <p:cNvPr id="17" name="Ellipse 16">
            <a:extLst>
              <a:ext uri="{FF2B5EF4-FFF2-40B4-BE49-F238E27FC236}">
                <a16:creationId xmlns:a16="http://schemas.microsoft.com/office/drawing/2014/main" id="{94A0A77C-8C97-A671-349C-DAE5D0D76A7F}"/>
              </a:ext>
            </a:extLst>
          </p:cNvPr>
          <p:cNvSpPr/>
          <p:nvPr/>
        </p:nvSpPr>
        <p:spPr>
          <a:xfrm>
            <a:off x="510144" y="3364775"/>
            <a:ext cx="1427067" cy="141296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EF0DA3FB-AC49-B1E2-EED1-75385338785B}"/>
              </a:ext>
            </a:extLst>
          </p:cNvPr>
          <p:cNvSpPr/>
          <p:nvPr/>
        </p:nvSpPr>
        <p:spPr>
          <a:xfrm>
            <a:off x="2143002" y="3353891"/>
            <a:ext cx="1427067" cy="141296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25993EF-B576-BB64-706B-356D34C8D787}"/>
              </a:ext>
            </a:extLst>
          </p:cNvPr>
          <p:cNvSpPr/>
          <p:nvPr/>
        </p:nvSpPr>
        <p:spPr>
          <a:xfrm>
            <a:off x="3775859" y="3364774"/>
            <a:ext cx="1427067" cy="141296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8C7D1499-3C7B-A893-B17B-1358E9699236}"/>
              </a:ext>
            </a:extLst>
          </p:cNvPr>
          <p:cNvSpPr/>
          <p:nvPr/>
        </p:nvSpPr>
        <p:spPr>
          <a:xfrm>
            <a:off x="5408717" y="3353890"/>
            <a:ext cx="1427067" cy="141296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8B9E05A-2420-A946-19AF-7D5E8A8E8D62}"/>
              </a:ext>
            </a:extLst>
          </p:cNvPr>
          <p:cNvSpPr/>
          <p:nvPr/>
        </p:nvSpPr>
        <p:spPr>
          <a:xfrm>
            <a:off x="7008920" y="3353891"/>
            <a:ext cx="1427067" cy="141296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5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0A9EE-E5F3-6F62-90DF-5151AEA0B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B9BC7F5-C193-63F3-6B4B-84E2EACA4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3FDE15-FCA3-4666-0DBA-63962736A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A75C6CB-4E55-8DA1-0D53-381D1DDB68EF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1C66AFB-F338-6609-A17A-A6816606051F}"/>
              </a:ext>
            </a:extLst>
          </p:cNvPr>
          <p:cNvGrpSpPr/>
          <p:nvPr/>
        </p:nvGrpSpPr>
        <p:grpSpPr>
          <a:xfrm>
            <a:off x="4680858" y="1854957"/>
            <a:ext cx="1662804" cy="621894"/>
            <a:chOff x="5051648" y="1856081"/>
            <a:chExt cx="1941500" cy="565358"/>
          </a:xfrm>
          <a:solidFill>
            <a:schemeClr val="bg1">
              <a:lumMod val="75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384CA0F-64B9-E1FB-276E-93F0840DF7D2}"/>
                </a:ext>
              </a:extLst>
            </p:cNvPr>
            <p:cNvSpPr/>
            <p:nvPr/>
          </p:nvSpPr>
          <p:spPr>
            <a:xfrm>
              <a:off x="5051648" y="1856081"/>
              <a:ext cx="135632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بِدَوائِرَ كَبيرَةٍ</a:t>
              </a: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A71DCB14-8C2D-82E7-5BF6-AF90F592C8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43119" y="1926216"/>
              <a:ext cx="550029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D9BB2CA-4B3E-92B5-1B14-336BB5831EF3}"/>
              </a:ext>
            </a:extLst>
          </p:cNvPr>
          <p:cNvGrpSpPr/>
          <p:nvPr/>
        </p:nvGrpSpPr>
        <p:grpSpPr>
          <a:xfrm>
            <a:off x="2145858" y="1854957"/>
            <a:ext cx="2422461" cy="621894"/>
            <a:chOff x="1276159" y="1833609"/>
            <a:chExt cx="1758837" cy="5653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6059C9B-0856-0E22-20E9-A6AE36872178}"/>
                </a:ext>
              </a:extLst>
            </p:cNvPr>
            <p:cNvSpPr/>
            <p:nvPr/>
          </p:nvSpPr>
          <p:spPr>
            <a:xfrm>
              <a:off x="1276159" y="1833609"/>
              <a:ext cx="1401599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أَقومُ بِالتَّوْزيعِ بِالتُّساوي بِرَسْمِ دَوائِرَ صَغيرَةٍ....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E71A7E69-EF52-374B-AB2E-24A3019E2C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89464" y="1903745"/>
              <a:ext cx="345532" cy="40036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32047FF-B59D-250E-0F50-1EADD4BA7F5D}"/>
              </a:ext>
            </a:extLst>
          </p:cNvPr>
          <p:cNvGrpSpPr/>
          <p:nvPr/>
        </p:nvGrpSpPr>
        <p:grpSpPr>
          <a:xfrm>
            <a:off x="324638" y="1854957"/>
            <a:ext cx="1763114" cy="621894"/>
            <a:chOff x="867704" y="1822725"/>
            <a:chExt cx="1763114" cy="5653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CDC0652-0D51-8A8A-B6DE-B31239C1ABDE}"/>
                </a:ext>
              </a:extLst>
            </p:cNvPr>
            <p:cNvSpPr/>
            <p:nvPr/>
          </p:nvSpPr>
          <p:spPr>
            <a:xfrm>
              <a:off x="867704" y="1822725"/>
              <a:ext cx="1297334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وَعِبارَةَ الْحَلِّ.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F97B3C72-5C42-FADD-01C3-5E4650ADED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0911" y="1894616"/>
              <a:ext cx="449907" cy="41570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DC87FAC-0DFB-0387-D3DB-3E2F98A7B092}"/>
              </a:ext>
            </a:extLst>
          </p:cNvPr>
          <p:cNvGrpSpPr/>
          <p:nvPr/>
        </p:nvGrpSpPr>
        <p:grpSpPr>
          <a:xfrm>
            <a:off x="6373762" y="1858001"/>
            <a:ext cx="2226484" cy="607301"/>
            <a:chOff x="6445570" y="1886595"/>
            <a:chExt cx="2115813" cy="552092"/>
          </a:xfrm>
          <a:solidFill>
            <a:schemeClr val="bg1">
              <a:lumMod val="75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8D3D560-B2B0-111A-B030-156E9E89B702}"/>
                </a:ext>
              </a:extLst>
            </p:cNvPr>
            <p:cNvSpPr/>
            <p:nvPr/>
          </p:nvSpPr>
          <p:spPr>
            <a:xfrm>
              <a:off x="6445570" y="1886595"/>
              <a:ext cx="1684513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 وأََسْتَخْرِجُ الْمُعْطَياتِ ...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50D2E7F-E5F9-849D-39C2-A2361675C6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3970" y="1983896"/>
              <a:ext cx="437413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800" b="1" dirty="0"/>
                <a:t>1</a:t>
              </a:r>
              <a:endParaRPr lang="fr-MA" sz="2800" b="1" dirty="0"/>
            </a:p>
          </p:txBody>
        </p:sp>
      </p:grpSp>
      <p:sp>
        <p:nvSpPr>
          <p:cNvPr id="17" name="Ellipse 16">
            <a:extLst>
              <a:ext uri="{FF2B5EF4-FFF2-40B4-BE49-F238E27FC236}">
                <a16:creationId xmlns:a16="http://schemas.microsoft.com/office/drawing/2014/main" id="{76888A15-6BD1-EE81-7475-41D5F9926912}"/>
              </a:ext>
            </a:extLst>
          </p:cNvPr>
          <p:cNvSpPr/>
          <p:nvPr/>
        </p:nvSpPr>
        <p:spPr>
          <a:xfrm>
            <a:off x="510144" y="3364775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DAB6F66E-FE6C-678A-F9E9-98AE2B2CD1CF}"/>
              </a:ext>
            </a:extLst>
          </p:cNvPr>
          <p:cNvSpPr/>
          <p:nvPr/>
        </p:nvSpPr>
        <p:spPr>
          <a:xfrm>
            <a:off x="2143002" y="3353891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2AA9C63E-1CA6-9669-8A83-E76932BAB633}"/>
              </a:ext>
            </a:extLst>
          </p:cNvPr>
          <p:cNvSpPr/>
          <p:nvPr/>
        </p:nvSpPr>
        <p:spPr>
          <a:xfrm>
            <a:off x="3775859" y="3364774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D8802DAC-D868-C537-D5FB-B3DCBD5736E8}"/>
              </a:ext>
            </a:extLst>
          </p:cNvPr>
          <p:cNvSpPr/>
          <p:nvPr/>
        </p:nvSpPr>
        <p:spPr>
          <a:xfrm>
            <a:off x="5408717" y="3353890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47D82B9D-5C43-396C-6FEC-1F3630730D9C}"/>
              </a:ext>
            </a:extLst>
          </p:cNvPr>
          <p:cNvSpPr/>
          <p:nvPr/>
        </p:nvSpPr>
        <p:spPr>
          <a:xfrm>
            <a:off x="7008920" y="3353891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6652B-048F-BF52-A460-CAFFAEB88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99AAB82A-69B5-0EE9-C35D-286955F05386}"/>
              </a:ext>
            </a:extLst>
          </p:cNvPr>
          <p:cNvSpPr txBox="1"/>
          <p:nvPr/>
        </p:nvSpPr>
        <p:spPr>
          <a:xfrm>
            <a:off x="349731" y="868581"/>
            <a:ext cx="7093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بتوزيع 25 تمرة بالتساوي على الأطفال الخمسة برسم دوائر صغيرة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كل توزيع.</a:t>
            </a:r>
          </a:p>
        </p:txBody>
      </p:sp>
      <p:pic>
        <p:nvPicPr>
          <p:cNvPr id="12" name="Image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BA8977-A5A7-AFF9-E8D8-9A679ADBC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A59B44-CDF2-1DA5-B5EA-F23DD8088499}"/>
              </a:ext>
            </a:extLst>
          </p:cNvPr>
          <p:cNvGrpSpPr/>
          <p:nvPr/>
        </p:nvGrpSpPr>
        <p:grpSpPr>
          <a:xfrm>
            <a:off x="4680858" y="1854957"/>
            <a:ext cx="1662804" cy="621894"/>
            <a:chOff x="5051648" y="1856081"/>
            <a:chExt cx="1941500" cy="565358"/>
          </a:xfrm>
          <a:solidFill>
            <a:schemeClr val="bg1">
              <a:lumMod val="75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BB36C98-038D-ADC7-50A7-7DBA52032F53}"/>
                </a:ext>
              </a:extLst>
            </p:cNvPr>
            <p:cNvSpPr/>
            <p:nvPr/>
          </p:nvSpPr>
          <p:spPr>
            <a:xfrm>
              <a:off x="5051648" y="1856081"/>
              <a:ext cx="135632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بِدَوائِرَ كَبيرَةٍ</a:t>
              </a: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60E6C127-58B9-C824-FE96-E0D9352050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43119" y="1926216"/>
              <a:ext cx="550029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B09EA1-E7EA-B017-B92D-B6031701365A}"/>
              </a:ext>
            </a:extLst>
          </p:cNvPr>
          <p:cNvGrpSpPr/>
          <p:nvPr/>
        </p:nvGrpSpPr>
        <p:grpSpPr>
          <a:xfrm>
            <a:off x="2145858" y="1854957"/>
            <a:ext cx="2422461" cy="621894"/>
            <a:chOff x="1276159" y="1833609"/>
            <a:chExt cx="1758837" cy="5653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25BF5B2-4F9A-B1D6-D7CD-E9DB31487E46}"/>
                </a:ext>
              </a:extLst>
            </p:cNvPr>
            <p:cNvSpPr/>
            <p:nvPr/>
          </p:nvSpPr>
          <p:spPr>
            <a:xfrm>
              <a:off x="1276159" y="1833609"/>
              <a:ext cx="1401599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أَقومُ بِالتَّوْزيعِ بِالتُّساوي بِرَسْمِ دَوائِرَ صَغيرَةٍ....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42132F5F-CE89-DB87-CFF1-36FA44C1FC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89464" y="1903745"/>
              <a:ext cx="345532" cy="40036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8515B66B-B5A0-25AB-CB08-9D01D87C385C}"/>
              </a:ext>
            </a:extLst>
          </p:cNvPr>
          <p:cNvGrpSpPr/>
          <p:nvPr/>
        </p:nvGrpSpPr>
        <p:grpSpPr>
          <a:xfrm>
            <a:off x="324638" y="1854957"/>
            <a:ext cx="1763114" cy="621894"/>
            <a:chOff x="867704" y="1822725"/>
            <a:chExt cx="1763114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9CE03BB-A568-DF60-489C-4E6600C6D203}"/>
                </a:ext>
              </a:extLst>
            </p:cNvPr>
            <p:cNvSpPr/>
            <p:nvPr/>
          </p:nvSpPr>
          <p:spPr>
            <a:xfrm>
              <a:off x="867704" y="1822725"/>
              <a:ext cx="1297334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وَعِبارَةَ الْحَلِّ.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117EEED0-A0D5-5704-21A2-20B51AC32D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0911" y="1894616"/>
              <a:ext cx="449907" cy="41570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F1CD417-0E6F-1092-DD67-2BAFD3DDF85F}"/>
              </a:ext>
            </a:extLst>
          </p:cNvPr>
          <p:cNvGrpSpPr/>
          <p:nvPr/>
        </p:nvGrpSpPr>
        <p:grpSpPr>
          <a:xfrm>
            <a:off x="6373762" y="1858001"/>
            <a:ext cx="2226484" cy="607301"/>
            <a:chOff x="6445570" y="1886595"/>
            <a:chExt cx="2115813" cy="552092"/>
          </a:xfrm>
          <a:solidFill>
            <a:schemeClr val="bg1">
              <a:lumMod val="75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D8A2363-FB4F-9A47-3FFB-E79D8C914DDC}"/>
                </a:ext>
              </a:extLst>
            </p:cNvPr>
            <p:cNvSpPr/>
            <p:nvPr/>
          </p:nvSpPr>
          <p:spPr>
            <a:xfrm>
              <a:off x="6445570" y="1886595"/>
              <a:ext cx="1684513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 وأََسْتَخْرِجُ الْمُعْطَياتِ ...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F7065169-A96E-D774-893F-592790F324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3970" y="1983896"/>
              <a:ext cx="437413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800" b="1" dirty="0"/>
                <a:t>1</a:t>
              </a:r>
              <a:endParaRPr lang="fr-MA" sz="2800" b="1" dirty="0"/>
            </a:p>
          </p:txBody>
        </p:sp>
      </p:grpSp>
      <p:sp>
        <p:nvSpPr>
          <p:cNvPr id="16" name="Ellipse 15">
            <a:extLst>
              <a:ext uri="{FF2B5EF4-FFF2-40B4-BE49-F238E27FC236}">
                <a16:creationId xmlns:a16="http://schemas.microsoft.com/office/drawing/2014/main" id="{71276596-9927-3662-7CFB-91FECE35A2CA}"/>
              </a:ext>
            </a:extLst>
          </p:cNvPr>
          <p:cNvSpPr/>
          <p:nvPr/>
        </p:nvSpPr>
        <p:spPr>
          <a:xfrm>
            <a:off x="510144" y="3364775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BF5A377-32EE-C9DA-354F-4195A2055F74}"/>
              </a:ext>
            </a:extLst>
          </p:cNvPr>
          <p:cNvSpPr/>
          <p:nvPr/>
        </p:nvSpPr>
        <p:spPr>
          <a:xfrm>
            <a:off x="2143002" y="3353891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6BB95D66-C062-8266-4747-7CD6C3FF5127}"/>
              </a:ext>
            </a:extLst>
          </p:cNvPr>
          <p:cNvSpPr/>
          <p:nvPr/>
        </p:nvSpPr>
        <p:spPr>
          <a:xfrm>
            <a:off x="3775859" y="3364774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E91B173E-D823-8610-2AA2-0F17D7D86389}"/>
              </a:ext>
            </a:extLst>
          </p:cNvPr>
          <p:cNvSpPr/>
          <p:nvPr/>
        </p:nvSpPr>
        <p:spPr>
          <a:xfrm>
            <a:off x="5408717" y="3353890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42A1FE9A-A970-3E88-F087-6A0C790FDF62}"/>
              </a:ext>
            </a:extLst>
          </p:cNvPr>
          <p:cNvSpPr/>
          <p:nvPr/>
        </p:nvSpPr>
        <p:spPr>
          <a:xfrm>
            <a:off x="7008920" y="3353891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717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9FF02-92B3-682A-F455-540018CCB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F5C712-DACC-6FE4-A96A-901664908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29CEDBB-E016-0F23-C215-35FBF330EE39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F7A982-7BD0-5C61-047D-6BF789281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5C77D-B449-11F6-4DB0-0FD1D95AB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1196EF41-64BD-9E1C-E17B-0A71F9D3A286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إلى الجواب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DA3B7A5-FA88-50F3-A40F-2A2AD85E5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52270A97-30F0-3C2F-D43F-9B7A8D3A33A2}"/>
              </a:ext>
            </a:extLst>
          </p:cNvPr>
          <p:cNvGrpSpPr/>
          <p:nvPr/>
        </p:nvGrpSpPr>
        <p:grpSpPr>
          <a:xfrm>
            <a:off x="4680858" y="1854957"/>
            <a:ext cx="1662804" cy="621894"/>
            <a:chOff x="5051648" y="1856081"/>
            <a:chExt cx="1941500" cy="565358"/>
          </a:xfrm>
          <a:solidFill>
            <a:schemeClr val="bg1">
              <a:lumMod val="75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19C63A3-5641-B562-0DEA-0E991977E261}"/>
                </a:ext>
              </a:extLst>
            </p:cNvPr>
            <p:cNvSpPr/>
            <p:nvPr/>
          </p:nvSpPr>
          <p:spPr>
            <a:xfrm>
              <a:off x="5051648" y="1856081"/>
              <a:ext cx="135632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بِدَوائِرَ كَبيرَةٍ</a:t>
              </a: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632DCD40-1E39-7C2D-8746-D8A13A21D6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43119" y="1926216"/>
              <a:ext cx="550029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3FA51D2-8F33-F895-4CD3-C11A9B3CD957}"/>
              </a:ext>
            </a:extLst>
          </p:cNvPr>
          <p:cNvGrpSpPr/>
          <p:nvPr/>
        </p:nvGrpSpPr>
        <p:grpSpPr>
          <a:xfrm>
            <a:off x="2145858" y="1854957"/>
            <a:ext cx="2422461" cy="621894"/>
            <a:chOff x="1276159" y="1833609"/>
            <a:chExt cx="1758837" cy="5653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AA95351-7C98-0ABA-E225-9D9243FD2B5A}"/>
                </a:ext>
              </a:extLst>
            </p:cNvPr>
            <p:cNvSpPr/>
            <p:nvPr/>
          </p:nvSpPr>
          <p:spPr>
            <a:xfrm>
              <a:off x="1276159" y="1833609"/>
              <a:ext cx="1401599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أَقومُ بِالتَّوْزيعِ بِالتُّساوي بِرَسْمِ دَوائِرَ صَغيرَةٍ....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6066DEC8-EF55-08B1-A0E0-19F8CECE8E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89464" y="1903745"/>
              <a:ext cx="345532" cy="40036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D01EA9C5-2C49-B851-AF2D-3E92E5D2EC3B}"/>
              </a:ext>
            </a:extLst>
          </p:cNvPr>
          <p:cNvGrpSpPr/>
          <p:nvPr/>
        </p:nvGrpSpPr>
        <p:grpSpPr>
          <a:xfrm>
            <a:off x="324638" y="1854957"/>
            <a:ext cx="1763114" cy="621894"/>
            <a:chOff x="867704" y="1822725"/>
            <a:chExt cx="1763114" cy="5653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BDD19F37-6344-87B5-1B9B-35F75C726E20}"/>
                </a:ext>
              </a:extLst>
            </p:cNvPr>
            <p:cNvSpPr/>
            <p:nvPr/>
          </p:nvSpPr>
          <p:spPr>
            <a:xfrm>
              <a:off x="867704" y="1822725"/>
              <a:ext cx="1297334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وَعِبارَةَ الْحَلِّ.</a:t>
              </a: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898B5EA2-37C8-5B9E-0CA0-92880E64E2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0911" y="1894616"/>
              <a:ext cx="449907" cy="41570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D1D490EC-20DE-8F32-E327-9DCD6454E579}"/>
              </a:ext>
            </a:extLst>
          </p:cNvPr>
          <p:cNvGrpSpPr/>
          <p:nvPr/>
        </p:nvGrpSpPr>
        <p:grpSpPr>
          <a:xfrm>
            <a:off x="6373762" y="1858001"/>
            <a:ext cx="2226484" cy="607301"/>
            <a:chOff x="6445570" y="1886595"/>
            <a:chExt cx="2115813" cy="552092"/>
          </a:xfrm>
          <a:solidFill>
            <a:schemeClr val="bg1">
              <a:lumMod val="75000"/>
            </a:schemeClr>
          </a:solidFill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BCF02398-C046-0FF0-063A-9852D301C7CF}"/>
                </a:ext>
              </a:extLst>
            </p:cNvPr>
            <p:cNvSpPr/>
            <p:nvPr/>
          </p:nvSpPr>
          <p:spPr>
            <a:xfrm>
              <a:off x="6445570" y="1886595"/>
              <a:ext cx="1684513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 وأََسْتَخْرِجُ الْمُعْطَياتِ ...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7666D055-36BE-4959-90CF-EAD6D6CFD6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3970" y="1983896"/>
              <a:ext cx="437413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800" b="1" dirty="0"/>
                <a:t>1</a:t>
              </a:r>
              <a:endParaRPr lang="fr-MA" sz="2800" b="1" dirty="0"/>
            </a:p>
          </p:txBody>
        </p:sp>
      </p:grpSp>
      <p:sp>
        <p:nvSpPr>
          <p:cNvPr id="39" name="Ellipse 38">
            <a:extLst>
              <a:ext uri="{FF2B5EF4-FFF2-40B4-BE49-F238E27FC236}">
                <a16:creationId xmlns:a16="http://schemas.microsoft.com/office/drawing/2014/main" id="{61ADAAAD-53B0-145B-013A-32434D335DAC}"/>
              </a:ext>
            </a:extLst>
          </p:cNvPr>
          <p:cNvSpPr/>
          <p:nvPr/>
        </p:nvSpPr>
        <p:spPr>
          <a:xfrm>
            <a:off x="510144" y="3364775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D896D669-58B7-5469-2AA7-F92FB5DFFDE9}"/>
              </a:ext>
            </a:extLst>
          </p:cNvPr>
          <p:cNvSpPr/>
          <p:nvPr/>
        </p:nvSpPr>
        <p:spPr>
          <a:xfrm>
            <a:off x="2143002" y="3353891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B119BCB9-525E-AC3E-C142-1DE2E78DD1B1}"/>
              </a:ext>
            </a:extLst>
          </p:cNvPr>
          <p:cNvSpPr/>
          <p:nvPr/>
        </p:nvSpPr>
        <p:spPr>
          <a:xfrm>
            <a:off x="3775859" y="3364774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C6D2B748-74BC-3523-780B-81656BA4F0B5}"/>
              </a:ext>
            </a:extLst>
          </p:cNvPr>
          <p:cNvSpPr/>
          <p:nvPr/>
        </p:nvSpPr>
        <p:spPr>
          <a:xfrm>
            <a:off x="5408717" y="3353890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BE6D9FFA-093C-3B0B-4426-A47B07FB6CE4}"/>
              </a:ext>
            </a:extLst>
          </p:cNvPr>
          <p:cNvSpPr/>
          <p:nvPr/>
        </p:nvSpPr>
        <p:spPr>
          <a:xfrm>
            <a:off x="7008920" y="3353891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2438F2D8-EA12-6400-310C-0EC0CBF87106}"/>
              </a:ext>
            </a:extLst>
          </p:cNvPr>
          <p:cNvSpPr/>
          <p:nvPr/>
        </p:nvSpPr>
        <p:spPr>
          <a:xfrm>
            <a:off x="1143000" y="4365170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DE8684BB-95BB-94A4-20B0-F38AFFFDD990}"/>
              </a:ext>
            </a:extLst>
          </p:cNvPr>
          <p:cNvSpPr/>
          <p:nvPr/>
        </p:nvSpPr>
        <p:spPr>
          <a:xfrm>
            <a:off x="740228" y="3962399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7" name="Ellipse 66">
            <a:extLst>
              <a:ext uri="{FF2B5EF4-FFF2-40B4-BE49-F238E27FC236}">
                <a16:creationId xmlns:a16="http://schemas.microsoft.com/office/drawing/2014/main" id="{17F8C31C-5931-7504-5CF1-5F6D91AFAA03}"/>
              </a:ext>
            </a:extLst>
          </p:cNvPr>
          <p:cNvSpPr/>
          <p:nvPr/>
        </p:nvSpPr>
        <p:spPr>
          <a:xfrm>
            <a:off x="1556655" y="3973289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llipse 67">
            <a:extLst>
              <a:ext uri="{FF2B5EF4-FFF2-40B4-BE49-F238E27FC236}">
                <a16:creationId xmlns:a16="http://schemas.microsoft.com/office/drawing/2014/main" id="{57133C92-778B-5B37-FBB7-51DB215D2D86}"/>
              </a:ext>
            </a:extLst>
          </p:cNvPr>
          <p:cNvSpPr/>
          <p:nvPr/>
        </p:nvSpPr>
        <p:spPr>
          <a:xfrm>
            <a:off x="1153883" y="3962400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156371FA-1C6C-7D73-949E-53458D25DA9C}"/>
              </a:ext>
            </a:extLst>
          </p:cNvPr>
          <p:cNvSpPr/>
          <p:nvPr/>
        </p:nvSpPr>
        <p:spPr>
          <a:xfrm>
            <a:off x="1142998" y="3592284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433F1754-C65E-A318-E01B-0A36E25D495C}"/>
              </a:ext>
            </a:extLst>
          </p:cNvPr>
          <p:cNvSpPr/>
          <p:nvPr/>
        </p:nvSpPr>
        <p:spPr>
          <a:xfrm>
            <a:off x="2764971" y="4354285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1" name="Ellipse 70">
            <a:extLst>
              <a:ext uri="{FF2B5EF4-FFF2-40B4-BE49-F238E27FC236}">
                <a16:creationId xmlns:a16="http://schemas.microsoft.com/office/drawing/2014/main" id="{F79A16D9-AC4A-B586-3442-6C06430AC7F9}"/>
              </a:ext>
            </a:extLst>
          </p:cNvPr>
          <p:cNvSpPr/>
          <p:nvPr/>
        </p:nvSpPr>
        <p:spPr>
          <a:xfrm>
            <a:off x="2362199" y="3951514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640A08FE-2181-7254-12D5-17E68E33624C}"/>
              </a:ext>
            </a:extLst>
          </p:cNvPr>
          <p:cNvSpPr/>
          <p:nvPr/>
        </p:nvSpPr>
        <p:spPr>
          <a:xfrm>
            <a:off x="3178626" y="3962404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DEACC355-12D8-CBD5-F162-A7B5B65DA635}"/>
              </a:ext>
            </a:extLst>
          </p:cNvPr>
          <p:cNvSpPr/>
          <p:nvPr/>
        </p:nvSpPr>
        <p:spPr>
          <a:xfrm>
            <a:off x="2775854" y="3951515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4" name="Ellipse 73">
            <a:extLst>
              <a:ext uri="{FF2B5EF4-FFF2-40B4-BE49-F238E27FC236}">
                <a16:creationId xmlns:a16="http://schemas.microsoft.com/office/drawing/2014/main" id="{92A63A15-6DD3-58A9-2E65-2CEF64C66E8B}"/>
              </a:ext>
            </a:extLst>
          </p:cNvPr>
          <p:cNvSpPr/>
          <p:nvPr/>
        </p:nvSpPr>
        <p:spPr>
          <a:xfrm>
            <a:off x="2764969" y="3581399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BFE4E094-CE82-C01B-9C6A-A10B3C4A9844}"/>
              </a:ext>
            </a:extLst>
          </p:cNvPr>
          <p:cNvSpPr/>
          <p:nvPr/>
        </p:nvSpPr>
        <p:spPr>
          <a:xfrm>
            <a:off x="4376058" y="4354284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C060657F-40D6-0374-A994-1268AF55FAD1}"/>
              </a:ext>
            </a:extLst>
          </p:cNvPr>
          <p:cNvSpPr/>
          <p:nvPr/>
        </p:nvSpPr>
        <p:spPr>
          <a:xfrm>
            <a:off x="3973286" y="3951513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AA4EFC34-5C52-701D-F70F-04FB736EEBD1}"/>
              </a:ext>
            </a:extLst>
          </p:cNvPr>
          <p:cNvSpPr/>
          <p:nvPr/>
        </p:nvSpPr>
        <p:spPr>
          <a:xfrm>
            <a:off x="4789713" y="3962403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C65D73BA-95E4-53B4-3E11-50ADB6144644}"/>
              </a:ext>
            </a:extLst>
          </p:cNvPr>
          <p:cNvSpPr/>
          <p:nvPr/>
        </p:nvSpPr>
        <p:spPr>
          <a:xfrm>
            <a:off x="4386941" y="3951514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9" name="Ellipse 78">
            <a:extLst>
              <a:ext uri="{FF2B5EF4-FFF2-40B4-BE49-F238E27FC236}">
                <a16:creationId xmlns:a16="http://schemas.microsoft.com/office/drawing/2014/main" id="{E8131B37-BD70-E954-2374-7FF9A46E3C2F}"/>
              </a:ext>
            </a:extLst>
          </p:cNvPr>
          <p:cNvSpPr/>
          <p:nvPr/>
        </p:nvSpPr>
        <p:spPr>
          <a:xfrm>
            <a:off x="4376056" y="3581398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0" name="Ellipse 79">
            <a:extLst>
              <a:ext uri="{FF2B5EF4-FFF2-40B4-BE49-F238E27FC236}">
                <a16:creationId xmlns:a16="http://schemas.microsoft.com/office/drawing/2014/main" id="{8500F8E9-4CBE-CFE7-9ED0-343DA402EC97}"/>
              </a:ext>
            </a:extLst>
          </p:cNvPr>
          <p:cNvSpPr/>
          <p:nvPr/>
        </p:nvSpPr>
        <p:spPr>
          <a:xfrm>
            <a:off x="5998024" y="4365170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1" name="Ellipse 80">
            <a:extLst>
              <a:ext uri="{FF2B5EF4-FFF2-40B4-BE49-F238E27FC236}">
                <a16:creationId xmlns:a16="http://schemas.microsoft.com/office/drawing/2014/main" id="{1B33CEC6-E31E-B069-D870-9B4B8F135D8B}"/>
              </a:ext>
            </a:extLst>
          </p:cNvPr>
          <p:cNvSpPr/>
          <p:nvPr/>
        </p:nvSpPr>
        <p:spPr>
          <a:xfrm>
            <a:off x="5595252" y="3962399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2" name="Ellipse 81">
            <a:extLst>
              <a:ext uri="{FF2B5EF4-FFF2-40B4-BE49-F238E27FC236}">
                <a16:creationId xmlns:a16="http://schemas.microsoft.com/office/drawing/2014/main" id="{C87E08A7-857B-D28F-74A2-3C1C168BBACD}"/>
              </a:ext>
            </a:extLst>
          </p:cNvPr>
          <p:cNvSpPr/>
          <p:nvPr/>
        </p:nvSpPr>
        <p:spPr>
          <a:xfrm>
            <a:off x="6411679" y="3973289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llipse 82">
            <a:extLst>
              <a:ext uri="{FF2B5EF4-FFF2-40B4-BE49-F238E27FC236}">
                <a16:creationId xmlns:a16="http://schemas.microsoft.com/office/drawing/2014/main" id="{3A9DB6B8-EA66-C4DF-D59D-F455C1871592}"/>
              </a:ext>
            </a:extLst>
          </p:cNvPr>
          <p:cNvSpPr/>
          <p:nvPr/>
        </p:nvSpPr>
        <p:spPr>
          <a:xfrm>
            <a:off x="6008907" y="3962400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25198D24-B2B1-1C1F-5DE0-01DD28CFA1DA}"/>
              </a:ext>
            </a:extLst>
          </p:cNvPr>
          <p:cNvSpPr/>
          <p:nvPr/>
        </p:nvSpPr>
        <p:spPr>
          <a:xfrm>
            <a:off x="5998022" y="3592284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5" name="Ellipse 84">
            <a:extLst>
              <a:ext uri="{FF2B5EF4-FFF2-40B4-BE49-F238E27FC236}">
                <a16:creationId xmlns:a16="http://schemas.microsoft.com/office/drawing/2014/main" id="{B1346078-2D92-1E68-E75E-069A6C95921B}"/>
              </a:ext>
            </a:extLst>
          </p:cNvPr>
          <p:cNvSpPr/>
          <p:nvPr/>
        </p:nvSpPr>
        <p:spPr>
          <a:xfrm>
            <a:off x="7619996" y="4343397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6" name="Ellipse 85">
            <a:extLst>
              <a:ext uri="{FF2B5EF4-FFF2-40B4-BE49-F238E27FC236}">
                <a16:creationId xmlns:a16="http://schemas.microsoft.com/office/drawing/2014/main" id="{76C20B9E-772B-43BF-42A8-135E597D9D03}"/>
              </a:ext>
            </a:extLst>
          </p:cNvPr>
          <p:cNvSpPr/>
          <p:nvPr/>
        </p:nvSpPr>
        <p:spPr>
          <a:xfrm>
            <a:off x="7217224" y="3940626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7" name="Ellipse 86">
            <a:extLst>
              <a:ext uri="{FF2B5EF4-FFF2-40B4-BE49-F238E27FC236}">
                <a16:creationId xmlns:a16="http://schemas.microsoft.com/office/drawing/2014/main" id="{EEBC712D-F48B-1A63-23F5-9CCE0AA04EE2}"/>
              </a:ext>
            </a:extLst>
          </p:cNvPr>
          <p:cNvSpPr/>
          <p:nvPr/>
        </p:nvSpPr>
        <p:spPr>
          <a:xfrm>
            <a:off x="8033651" y="3951516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llipse 87">
            <a:extLst>
              <a:ext uri="{FF2B5EF4-FFF2-40B4-BE49-F238E27FC236}">
                <a16:creationId xmlns:a16="http://schemas.microsoft.com/office/drawing/2014/main" id="{88962985-D6A8-B070-6727-3E337C1D3BF0}"/>
              </a:ext>
            </a:extLst>
          </p:cNvPr>
          <p:cNvSpPr/>
          <p:nvPr/>
        </p:nvSpPr>
        <p:spPr>
          <a:xfrm>
            <a:off x="7630879" y="3940627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3E89A48B-ED04-E92B-8B27-BCB14350F33E}"/>
              </a:ext>
            </a:extLst>
          </p:cNvPr>
          <p:cNvSpPr/>
          <p:nvPr/>
        </p:nvSpPr>
        <p:spPr>
          <a:xfrm>
            <a:off x="7619994" y="3570511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136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D4D52-F045-5BA5-71C0-AA98E35CC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958466A-E94C-A2E5-D1C0-6BF5DCC0A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7784" y="5056309"/>
            <a:ext cx="765722" cy="105836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F86DDA1-85BC-CB11-B003-ECEF2BD5A87E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E04D8BB-D0DB-C8F1-A6A5-4CEA05C6C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43" name="Groupe 42">
            <a:extLst>
              <a:ext uri="{FF2B5EF4-FFF2-40B4-BE49-F238E27FC236}">
                <a16:creationId xmlns:a16="http://schemas.microsoft.com/office/drawing/2014/main" id="{84F98271-221A-DA76-6B61-89FA24496574}"/>
              </a:ext>
            </a:extLst>
          </p:cNvPr>
          <p:cNvGrpSpPr/>
          <p:nvPr/>
        </p:nvGrpSpPr>
        <p:grpSpPr>
          <a:xfrm>
            <a:off x="4680858" y="1854957"/>
            <a:ext cx="1662804" cy="621894"/>
            <a:chOff x="5051648" y="1856081"/>
            <a:chExt cx="1941500" cy="565358"/>
          </a:xfrm>
          <a:solidFill>
            <a:schemeClr val="bg1">
              <a:lumMod val="75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2F380150-DB19-F2AD-E385-E7E69C5FEABA}"/>
                </a:ext>
              </a:extLst>
            </p:cNvPr>
            <p:cNvSpPr/>
            <p:nvPr/>
          </p:nvSpPr>
          <p:spPr>
            <a:xfrm>
              <a:off x="5051648" y="1856081"/>
              <a:ext cx="135632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بِدَوائِرَ كَبيرَةٍ</a:t>
              </a: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9844A9AE-DF04-569D-8FB9-7C6A6C2BC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43119" y="1926216"/>
              <a:ext cx="550029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2AE2FC3D-0B3C-8F44-57AF-8B5F5BAF648C}"/>
              </a:ext>
            </a:extLst>
          </p:cNvPr>
          <p:cNvGrpSpPr/>
          <p:nvPr/>
        </p:nvGrpSpPr>
        <p:grpSpPr>
          <a:xfrm>
            <a:off x="2145858" y="1854957"/>
            <a:ext cx="2422461" cy="621894"/>
            <a:chOff x="1276159" y="1833609"/>
            <a:chExt cx="1758837" cy="565358"/>
          </a:xfrm>
          <a:solidFill>
            <a:schemeClr val="bg1">
              <a:lumMod val="75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6D2C231A-1E34-8F63-965D-B8370F801FFB}"/>
                </a:ext>
              </a:extLst>
            </p:cNvPr>
            <p:cNvSpPr/>
            <p:nvPr/>
          </p:nvSpPr>
          <p:spPr>
            <a:xfrm>
              <a:off x="1276159" y="1833609"/>
              <a:ext cx="1401599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أَقومُ بِالتَّوْزيعِ بِالتُّساوي بِرَسْمِ دَوائِرَ صَغيرَةٍ....</a:t>
              </a: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E4B82F6D-AE08-E756-F918-C289DBF2CB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89464" y="1903745"/>
              <a:ext cx="345532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C0C544CC-4FF5-AD8E-2659-9FB084686F36}"/>
              </a:ext>
            </a:extLst>
          </p:cNvPr>
          <p:cNvGrpSpPr/>
          <p:nvPr/>
        </p:nvGrpSpPr>
        <p:grpSpPr>
          <a:xfrm>
            <a:off x="324638" y="1854957"/>
            <a:ext cx="1763114" cy="621894"/>
            <a:chOff x="867704" y="1822725"/>
            <a:chExt cx="1763114" cy="565358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671E8C53-AD47-A41C-8E13-2F355EB853F4}"/>
                </a:ext>
              </a:extLst>
            </p:cNvPr>
            <p:cNvSpPr/>
            <p:nvPr/>
          </p:nvSpPr>
          <p:spPr>
            <a:xfrm>
              <a:off x="867704" y="1822725"/>
              <a:ext cx="1297334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وَعِبارَةَ الْحَلِّ.</a:t>
              </a:r>
            </a:p>
          </p:txBody>
        </p:sp>
        <p:sp>
          <p:nvSpPr>
            <p:cNvPr id="51" name="Oval 80">
              <a:extLst>
                <a:ext uri="{FF2B5EF4-FFF2-40B4-BE49-F238E27FC236}">
                  <a16:creationId xmlns:a16="http://schemas.microsoft.com/office/drawing/2014/main" id="{CC60594E-AFB1-0CF7-43D6-C9AF09046A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0911" y="1894616"/>
              <a:ext cx="449907" cy="41570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0EB54D96-35B7-B874-F212-90D2CF609FFC}"/>
              </a:ext>
            </a:extLst>
          </p:cNvPr>
          <p:cNvGrpSpPr/>
          <p:nvPr/>
        </p:nvGrpSpPr>
        <p:grpSpPr>
          <a:xfrm>
            <a:off x="6373762" y="1858001"/>
            <a:ext cx="2226484" cy="607301"/>
            <a:chOff x="6445570" y="1886595"/>
            <a:chExt cx="2115813" cy="552092"/>
          </a:xfrm>
          <a:solidFill>
            <a:schemeClr val="bg1">
              <a:lumMod val="75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7D6E2919-2B11-B6D2-37C4-8975C1297BB5}"/>
                </a:ext>
              </a:extLst>
            </p:cNvPr>
            <p:cNvSpPr/>
            <p:nvPr/>
          </p:nvSpPr>
          <p:spPr>
            <a:xfrm>
              <a:off x="6445570" y="1886595"/>
              <a:ext cx="1684513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 وأََسْتَخْرِجُ الْمُعْطَياتِ ...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54" name="Oval 80">
              <a:extLst>
                <a:ext uri="{FF2B5EF4-FFF2-40B4-BE49-F238E27FC236}">
                  <a16:creationId xmlns:a16="http://schemas.microsoft.com/office/drawing/2014/main" id="{1E7585ED-8CE3-F6A9-2CA2-FFAB1C3EED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3970" y="1983896"/>
              <a:ext cx="437413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800" b="1" dirty="0"/>
                <a:t>1</a:t>
              </a:r>
              <a:endParaRPr lang="fr-MA" sz="2800" b="1" dirty="0"/>
            </a:p>
          </p:txBody>
        </p:sp>
      </p:grpSp>
      <p:sp>
        <p:nvSpPr>
          <p:cNvPr id="55" name="Ellipse 54">
            <a:extLst>
              <a:ext uri="{FF2B5EF4-FFF2-40B4-BE49-F238E27FC236}">
                <a16:creationId xmlns:a16="http://schemas.microsoft.com/office/drawing/2014/main" id="{D1CDC89F-0FCF-329D-D392-1D69F6F9F403}"/>
              </a:ext>
            </a:extLst>
          </p:cNvPr>
          <p:cNvSpPr/>
          <p:nvPr/>
        </p:nvSpPr>
        <p:spPr>
          <a:xfrm>
            <a:off x="510144" y="2668087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1EEFBF98-03F2-E28C-71FE-783D201EF8CC}"/>
              </a:ext>
            </a:extLst>
          </p:cNvPr>
          <p:cNvSpPr/>
          <p:nvPr/>
        </p:nvSpPr>
        <p:spPr>
          <a:xfrm>
            <a:off x="2143002" y="2657203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5FE83579-22C2-89F5-1050-BACD0FE5EB75}"/>
              </a:ext>
            </a:extLst>
          </p:cNvPr>
          <p:cNvSpPr/>
          <p:nvPr/>
        </p:nvSpPr>
        <p:spPr>
          <a:xfrm>
            <a:off x="3775859" y="2668086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9422B5CB-6805-0AEE-433F-BC6821B6E5EA}"/>
              </a:ext>
            </a:extLst>
          </p:cNvPr>
          <p:cNvSpPr/>
          <p:nvPr/>
        </p:nvSpPr>
        <p:spPr>
          <a:xfrm>
            <a:off x="5408717" y="2657202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0B83115E-800C-06E4-ED4F-88F7400BEADB}"/>
              </a:ext>
            </a:extLst>
          </p:cNvPr>
          <p:cNvSpPr/>
          <p:nvPr/>
        </p:nvSpPr>
        <p:spPr>
          <a:xfrm>
            <a:off x="7008920" y="2657203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0A28C218-EE4D-9E2D-722D-81C4B7A5E2FD}"/>
              </a:ext>
            </a:extLst>
          </p:cNvPr>
          <p:cNvSpPr/>
          <p:nvPr/>
        </p:nvSpPr>
        <p:spPr>
          <a:xfrm>
            <a:off x="1143000" y="3668482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7" name="Ellipse 66">
            <a:extLst>
              <a:ext uri="{FF2B5EF4-FFF2-40B4-BE49-F238E27FC236}">
                <a16:creationId xmlns:a16="http://schemas.microsoft.com/office/drawing/2014/main" id="{3F3C7066-40F0-5513-752C-76A1F3D3C41D}"/>
              </a:ext>
            </a:extLst>
          </p:cNvPr>
          <p:cNvSpPr/>
          <p:nvPr/>
        </p:nvSpPr>
        <p:spPr>
          <a:xfrm>
            <a:off x="740228" y="3265711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llipse 67">
            <a:extLst>
              <a:ext uri="{FF2B5EF4-FFF2-40B4-BE49-F238E27FC236}">
                <a16:creationId xmlns:a16="http://schemas.microsoft.com/office/drawing/2014/main" id="{0603302C-1A7D-23A8-C060-A8AFE4F70C15}"/>
              </a:ext>
            </a:extLst>
          </p:cNvPr>
          <p:cNvSpPr/>
          <p:nvPr/>
        </p:nvSpPr>
        <p:spPr>
          <a:xfrm>
            <a:off x="1556655" y="3276601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6F115CD0-0A4D-E173-EE15-18F469AE2481}"/>
              </a:ext>
            </a:extLst>
          </p:cNvPr>
          <p:cNvSpPr/>
          <p:nvPr/>
        </p:nvSpPr>
        <p:spPr>
          <a:xfrm>
            <a:off x="1153883" y="3265712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B4C8437E-9708-8F30-0319-1C2860A0E93A}"/>
              </a:ext>
            </a:extLst>
          </p:cNvPr>
          <p:cNvSpPr/>
          <p:nvPr/>
        </p:nvSpPr>
        <p:spPr>
          <a:xfrm>
            <a:off x="1142998" y="2895596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1" name="Ellipse 70">
            <a:extLst>
              <a:ext uri="{FF2B5EF4-FFF2-40B4-BE49-F238E27FC236}">
                <a16:creationId xmlns:a16="http://schemas.microsoft.com/office/drawing/2014/main" id="{00EC070A-46AA-FB36-1F2D-2467201AAC77}"/>
              </a:ext>
            </a:extLst>
          </p:cNvPr>
          <p:cNvSpPr/>
          <p:nvPr/>
        </p:nvSpPr>
        <p:spPr>
          <a:xfrm>
            <a:off x="2764971" y="3657597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764A9420-95C0-C151-2AF2-F0101FBB96B7}"/>
              </a:ext>
            </a:extLst>
          </p:cNvPr>
          <p:cNvSpPr/>
          <p:nvPr/>
        </p:nvSpPr>
        <p:spPr>
          <a:xfrm>
            <a:off x="2362199" y="3254826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697D4E2A-1942-CBB2-6B8D-3501E9AE1960}"/>
              </a:ext>
            </a:extLst>
          </p:cNvPr>
          <p:cNvSpPr/>
          <p:nvPr/>
        </p:nvSpPr>
        <p:spPr>
          <a:xfrm>
            <a:off x="3178626" y="3265716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4" name="Ellipse 73">
            <a:extLst>
              <a:ext uri="{FF2B5EF4-FFF2-40B4-BE49-F238E27FC236}">
                <a16:creationId xmlns:a16="http://schemas.microsoft.com/office/drawing/2014/main" id="{A38461CA-217D-749C-1072-893528A807EA}"/>
              </a:ext>
            </a:extLst>
          </p:cNvPr>
          <p:cNvSpPr/>
          <p:nvPr/>
        </p:nvSpPr>
        <p:spPr>
          <a:xfrm>
            <a:off x="2775854" y="3254827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71AE90B8-41C1-8200-3C16-BBCB8DF93743}"/>
              </a:ext>
            </a:extLst>
          </p:cNvPr>
          <p:cNvSpPr/>
          <p:nvPr/>
        </p:nvSpPr>
        <p:spPr>
          <a:xfrm>
            <a:off x="2764969" y="2884711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6B057C62-11AE-03DE-6BB5-D4CF703FCCB9}"/>
              </a:ext>
            </a:extLst>
          </p:cNvPr>
          <p:cNvSpPr/>
          <p:nvPr/>
        </p:nvSpPr>
        <p:spPr>
          <a:xfrm>
            <a:off x="4376058" y="3657596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CA87A876-8D77-4A20-A0F5-ACD8C1F3F3E5}"/>
              </a:ext>
            </a:extLst>
          </p:cNvPr>
          <p:cNvSpPr/>
          <p:nvPr/>
        </p:nvSpPr>
        <p:spPr>
          <a:xfrm>
            <a:off x="3973286" y="3254825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615B5EC5-C37A-CC92-A396-066425206091}"/>
              </a:ext>
            </a:extLst>
          </p:cNvPr>
          <p:cNvSpPr/>
          <p:nvPr/>
        </p:nvSpPr>
        <p:spPr>
          <a:xfrm>
            <a:off x="4789713" y="3265715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9" name="Ellipse 78">
            <a:extLst>
              <a:ext uri="{FF2B5EF4-FFF2-40B4-BE49-F238E27FC236}">
                <a16:creationId xmlns:a16="http://schemas.microsoft.com/office/drawing/2014/main" id="{E7FEF3AA-6F51-6E41-0EFD-BF3746C9A9D4}"/>
              </a:ext>
            </a:extLst>
          </p:cNvPr>
          <p:cNvSpPr/>
          <p:nvPr/>
        </p:nvSpPr>
        <p:spPr>
          <a:xfrm>
            <a:off x="4386941" y="3254826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0" name="Ellipse 79">
            <a:extLst>
              <a:ext uri="{FF2B5EF4-FFF2-40B4-BE49-F238E27FC236}">
                <a16:creationId xmlns:a16="http://schemas.microsoft.com/office/drawing/2014/main" id="{79F5B65F-F385-CA05-6362-3794FBD4FD28}"/>
              </a:ext>
            </a:extLst>
          </p:cNvPr>
          <p:cNvSpPr/>
          <p:nvPr/>
        </p:nvSpPr>
        <p:spPr>
          <a:xfrm>
            <a:off x="4376056" y="2884710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1" name="Ellipse 80">
            <a:extLst>
              <a:ext uri="{FF2B5EF4-FFF2-40B4-BE49-F238E27FC236}">
                <a16:creationId xmlns:a16="http://schemas.microsoft.com/office/drawing/2014/main" id="{0E284DEF-29B2-B548-196D-15C3DF57B704}"/>
              </a:ext>
            </a:extLst>
          </p:cNvPr>
          <p:cNvSpPr/>
          <p:nvPr/>
        </p:nvSpPr>
        <p:spPr>
          <a:xfrm>
            <a:off x="5998024" y="3668482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2" name="Ellipse 81">
            <a:extLst>
              <a:ext uri="{FF2B5EF4-FFF2-40B4-BE49-F238E27FC236}">
                <a16:creationId xmlns:a16="http://schemas.microsoft.com/office/drawing/2014/main" id="{A4DDA39D-71EF-66A1-5F1E-21287CBB87FB}"/>
              </a:ext>
            </a:extLst>
          </p:cNvPr>
          <p:cNvSpPr/>
          <p:nvPr/>
        </p:nvSpPr>
        <p:spPr>
          <a:xfrm>
            <a:off x="5595252" y="3265711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llipse 82">
            <a:extLst>
              <a:ext uri="{FF2B5EF4-FFF2-40B4-BE49-F238E27FC236}">
                <a16:creationId xmlns:a16="http://schemas.microsoft.com/office/drawing/2014/main" id="{25598540-CA8D-85D1-2FEE-D025F1ABD9D8}"/>
              </a:ext>
            </a:extLst>
          </p:cNvPr>
          <p:cNvSpPr/>
          <p:nvPr/>
        </p:nvSpPr>
        <p:spPr>
          <a:xfrm>
            <a:off x="6411679" y="3276601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952E0F74-ABCE-7942-E03F-23AB8F2C9D36}"/>
              </a:ext>
            </a:extLst>
          </p:cNvPr>
          <p:cNvSpPr/>
          <p:nvPr/>
        </p:nvSpPr>
        <p:spPr>
          <a:xfrm>
            <a:off x="6008907" y="3265712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5" name="Ellipse 84">
            <a:extLst>
              <a:ext uri="{FF2B5EF4-FFF2-40B4-BE49-F238E27FC236}">
                <a16:creationId xmlns:a16="http://schemas.microsoft.com/office/drawing/2014/main" id="{48AEC549-4D33-8FBE-96CE-D06C97BC1CFF}"/>
              </a:ext>
            </a:extLst>
          </p:cNvPr>
          <p:cNvSpPr/>
          <p:nvPr/>
        </p:nvSpPr>
        <p:spPr>
          <a:xfrm>
            <a:off x="5998022" y="2895596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6" name="Ellipse 85">
            <a:extLst>
              <a:ext uri="{FF2B5EF4-FFF2-40B4-BE49-F238E27FC236}">
                <a16:creationId xmlns:a16="http://schemas.microsoft.com/office/drawing/2014/main" id="{E694208A-1BDB-7B81-C929-07349DD4507A}"/>
              </a:ext>
            </a:extLst>
          </p:cNvPr>
          <p:cNvSpPr/>
          <p:nvPr/>
        </p:nvSpPr>
        <p:spPr>
          <a:xfrm>
            <a:off x="7619996" y="3646709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7" name="Ellipse 86">
            <a:extLst>
              <a:ext uri="{FF2B5EF4-FFF2-40B4-BE49-F238E27FC236}">
                <a16:creationId xmlns:a16="http://schemas.microsoft.com/office/drawing/2014/main" id="{F2C36251-594E-C1BF-2B3F-50ECA51CA25E}"/>
              </a:ext>
            </a:extLst>
          </p:cNvPr>
          <p:cNvSpPr/>
          <p:nvPr/>
        </p:nvSpPr>
        <p:spPr>
          <a:xfrm>
            <a:off x="7217224" y="3243938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llipse 87">
            <a:extLst>
              <a:ext uri="{FF2B5EF4-FFF2-40B4-BE49-F238E27FC236}">
                <a16:creationId xmlns:a16="http://schemas.microsoft.com/office/drawing/2014/main" id="{B477F5E6-0269-F6E5-ED94-9184630AB4F7}"/>
              </a:ext>
            </a:extLst>
          </p:cNvPr>
          <p:cNvSpPr/>
          <p:nvPr/>
        </p:nvSpPr>
        <p:spPr>
          <a:xfrm>
            <a:off x="8033651" y="3254828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3A803471-E167-038E-990F-020BDA9C7F2A}"/>
              </a:ext>
            </a:extLst>
          </p:cNvPr>
          <p:cNvSpPr/>
          <p:nvPr/>
        </p:nvSpPr>
        <p:spPr>
          <a:xfrm>
            <a:off x="7630879" y="3243939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0" name="Ellipse 89">
            <a:extLst>
              <a:ext uri="{FF2B5EF4-FFF2-40B4-BE49-F238E27FC236}">
                <a16:creationId xmlns:a16="http://schemas.microsoft.com/office/drawing/2014/main" id="{573DC6DF-AD49-A052-C9B5-BDC0BBE46C17}"/>
              </a:ext>
            </a:extLst>
          </p:cNvPr>
          <p:cNvSpPr/>
          <p:nvPr/>
        </p:nvSpPr>
        <p:spPr>
          <a:xfrm>
            <a:off x="7619994" y="2873823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18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C22B5-68AC-B0C5-B8AA-6D28B204E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A746884-5FDA-DB2E-5C25-0D944B6B0D1E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وأكملوا عبارة الحل.</a:t>
            </a:r>
          </a:p>
        </p:txBody>
      </p:sp>
      <p:pic>
        <p:nvPicPr>
          <p:cNvPr id="21" name="Image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62EA86-90E0-25E3-087C-47A7ECDB1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0BBA5CC6-E6C2-FE2F-D83C-3F0EAE1A9308}"/>
              </a:ext>
            </a:extLst>
          </p:cNvPr>
          <p:cNvSpPr/>
          <p:nvPr/>
        </p:nvSpPr>
        <p:spPr>
          <a:xfrm>
            <a:off x="2716957" y="4408712"/>
            <a:ext cx="3651187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4000" dirty="0">
                <a:solidFill>
                  <a:schemeClr val="accent1"/>
                </a:solidFill>
              </a:rPr>
              <a:t>………………….</a:t>
            </a: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0789CF04-E742-359F-B185-0A2D154F911F}"/>
              </a:ext>
            </a:extLst>
          </p:cNvPr>
          <p:cNvGrpSpPr/>
          <p:nvPr/>
        </p:nvGrpSpPr>
        <p:grpSpPr>
          <a:xfrm>
            <a:off x="4680858" y="1854957"/>
            <a:ext cx="1662804" cy="621894"/>
            <a:chOff x="5051648" y="1856081"/>
            <a:chExt cx="1941500" cy="565358"/>
          </a:xfrm>
          <a:solidFill>
            <a:schemeClr val="bg1">
              <a:lumMod val="75000"/>
            </a:schemeClr>
          </a:solidFill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E210A140-9FB3-CFC2-A85D-535381E587F5}"/>
                </a:ext>
              </a:extLst>
            </p:cNvPr>
            <p:cNvSpPr/>
            <p:nvPr/>
          </p:nvSpPr>
          <p:spPr>
            <a:xfrm>
              <a:off x="5051648" y="1856081"/>
              <a:ext cx="135632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بِدَوائِرَ كَبيرَةٍ</a:t>
              </a:r>
            </a:p>
          </p:txBody>
        </p:sp>
        <p:sp>
          <p:nvSpPr>
            <p:cNvPr id="50" name="Oval 80">
              <a:extLst>
                <a:ext uri="{FF2B5EF4-FFF2-40B4-BE49-F238E27FC236}">
                  <a16:creationId xmlns:a16="http://schemas.microsoft.com/office/drawing/2014/main" id="{E53F2992-661D-0046-6647-F56CE71263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43119" y="1926216"/>
              <a:ext cx="550029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61F21D9D-4F5F-0561-1FBA-891F536E233C}"/>
              </a:ext>
            </a:extLst>
          </p:cNvPr>
          <p:cNvGrpSpPr/>
          <p:nvPr/>
        </p:nvGrpSpPr>
        <p:grpSpPr>
          <a:xfrm>
            <a:off x="2145858" y="1854957"/>
            <a:ext cx="2422461" cy="621894"/>
            <a:chOff x="1276159" y="1833609"/>
            <a:chExt cx="1758837" cy="565358"/>
          </a:xfrm>
          <a:solidFill>
            <a:schemeClr val="bg1">
              <a:lumMod val="75000"/>
            </a:schemeClr>
          </a:solidFill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9BB327AA-7F00-62EE-7871-10BE23450E34}"/>
                </a:ext>
              </a:extLst>
            </p:cNvPr>
            <p:cNvSpPr/>
            <p:nvPr/>
          </p:nvSpPr>
          <p:spPr>
            <a:xfrm>
              <a:off x="1276159" y="1833609"/>
              <a:ext cx="1401599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أَقومُ بِالتَّوْزيعِ بِالتُّساوي بِرَسْمِ دَوائِرَ صَغيرَةٍ....</a:t>
              </a:r>
            </a:p>
          </p:txBody>
        </p:sp>
        <p:sp>
          <p:nvSpPr>
            <p:cNvPr id="68" name="Oval 80">
              <a:extLst>
                <a:ext uri="{FF2B5EF4-FFF2-40B4-BE49-F238E27FC236}">
                  <a16:creationId xmlns:a16="http://schemas.microsoft.com/office/drawing/2014/main" id="{32E956E1-516E-E051-F3BA-1C405D58F2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89464" y="1903745"/>
              <a:ext cx="345532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33E7A804-5324-F3DE-B037-A56A853A588F}"/>
              </a:ext>
            </a:extLst>
          </p:cNvPr>
          <p:cNvGrpSpPr/>
          <p:nvPr/>
        </p:nvGrpSpPr>
        <p:grpSpPr>
          <a:xfrm>
            <a:off x="324638" y="1854957"/>
            <a:ext cx="1763114" cy="621894"/>
            <a:chOff x="867704" y="1822725"/>
            <a:chExt cx="1763114" cy="565358"/>
          </a:xfrm>
        </p:grpSpPr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0DF974DA-9C54-0E2A-E512-A30E40AC15A3}"/>
                </a:ext>
              </a:extLst>
            </p:cNvPr>
            <p:cNvSpPr/>
            <p:nvPr/>
          </p:nvSpPr>
          <p:spPr>
            <a:xfrm>
              <a:off x="867704" y="1822725"/>
              <a:ext cx="1297334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وَعِبارَةَ الْحَلِّ.</a:t>
              </a:r>
            </a:p>
          </p:txBody>
        </p:sp>
        <p:sp>
          <p:nvSpPr>
            <p:cNvPr id="71" name="Oval 80">
              <a:extLst>
                <a:ext uri="{FF2B5EF4-FFF2-40B4-BE49-F238E27FC236}">
                  <a16:creationId xmlns:a16="http://schemas.microsoft.com/office/drawing/2014/main" id="{F572BE77-99EB-1738-6120-6BCBFA0784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0911" y="1894616"/>
              <a:ext cx="449907" cy="41570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20932372-34CD-A987-8029-126D488CC31E}"/>
              </a:ext>
            </a:extLst>
          </p:cNvPr>
          <p:cNvGrpSpPr/>
          <p:nvPr/>
        </p:nvGrpSpPr>
        <p:grpSpPr>
          <a:xfrm>
            <a:off x="6373762" y="1858001"/>
            <a:ext cx="2226484" cy="607301"/>
            <a:chOff x="6445570" y="1886595"/>
            <a:chExt cx="2115813" cy="552092"/>
          </a:xfrm>
          <a:solidFill>
            <a:schemeClr val="bg1">
              <a:lumMod val="75000"/>
            </a:schemeClr>
          </a:solidFill>
        </p:grpSpPr>
        <p:sp>
          <p:nvSpPr>
            <p:cNvPr id="73" name="Rectangle : coins arrondis 72">
              <a:extLst>
                <a:ext uri="{FF2B5EF4-FFF2-40B4-BE49-F238E27FC236}">
                  <a16:creationId xmlns:a16="http://schemas.microsoft.com/office/drawing/2014/main" id="{4062F1DE-93D3-848A-3985-A3E7798CA5E0}"/>
                </a:ext>
              </a:extLst>
            </p:cNvPr>
            <p:cNvSpPr/>
            <p:nvPr/>
          </p:nvSpPr>
          <p:spPr>
            <a:xfrm>
              <a:off x="6445570" y="1886595"/>
              <a:ext cx="1684513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 وأََسْتَخْرِجُ الْمُعْطَياتِ ...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74" name="Oval 80">
              <a:extLst>
                <a:ext uri="{FF2B5EF4-FFF2-40B4-BE49-F238E27FC236}">
                  <a16:creationId xmlns:a16="http://schemas.microsoft.com/office/drawing/2014/main" id="{2BA057AC-D0D7-F342-29E9-E7F49C785E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3970" y="1983896"/>
              <a:ext cx="437413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800" b="1" dirty="0"/>
                <a:t>1</a:t>
              </a:r>
              <a:endParaRPr lang="fr-MA" sz="2800" b="1" dirty="0"/>
            </a:p>
          </p:txBody>
        </p:sp>
      </p:grpSp>
      <p:sp>
        <p:nvSpPr>
          <p:cNvPr id="75" name="Ellipse 74">
            <a:extLst>
              <a:ext uri="{FF2B5EF4-FFF2-40B4-BE49-F238E27FC236}">
                <a16:creationId xmlns:a16="http://schemas.microsoft.com/office/drawing/2014/main" id="{45392805-7460-D1ED-41F1-C32C5D260429}"/>
              </a:ext>
            </a:extLst>
          </p:cNvPr>
          <p:cNvSpPr/>
          <p:nvPr/>
        </p:nvSpPr>
        <p:spPr>
          <a:xfrm>
            <a:off x="510144" y="2668087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84FAEC45-684D-BDF8-3ED6-ED23F88AB022}"/>
              </a:ext>
            </a:extLst>
          </p:cNvPr>
          <p:cNvSpPr/>
          <p:nvPr/>
        </p:nvSpPr>
        <p:spPr>
          <a:xfrm>
            <a:off x="2143002" y="2657203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03369DE2-FF93-0E87-B990-903E0939701B}"/>
              </a:ext>
            </a:extLst>
          </p:cNvPr>
          <p:cNvSpPr/>
          <p:nvPr/>
        </p:nvSpPr>
        <p:spPr>
          <a:xfrm>
            <a:off x="3775859" y="2668086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469739C5-BEE0-2A91-D2AA-196867BCE318}"/>
              </a:ext>
            </a:extLst>
          </p:cNvPr>
          <p:cNvSpPr/>
          <p:nvPr/>
        </p:nvSpPr>
        <p:spPr>
          <a:xfrm>
            <a:off x="5408717" y="2657202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9" name="Ellipse 78">
            <a:extLst>
              <a:ext uri="{FF2B5EF4-FFF2-40B4-BE49-F238E27FC236}">
                <a16:creationId xmlns:a16="http://schemas.microsoft.com/office/drawing/2014/main" id="{83B28F8E-1191-1E58-4336-15A4008E0980}"/>
              </a:ext>
            </a:extLst>
          </p:cNvPr>
          <p:cNvSpPr/>
          <p:nvPr/>
        </p:nvSpPr>
        <p:spPr>
          <a:xfrm>
            <a:off x="7008920" y="2657203"/>
            <a:ext cx="1427067" cy="14129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0" name="Ellipse 79">
            <a:extLst>
              <a:ext uri="{FF2B5EF4-FFF2-40B4-BE49-F238E27FC236}">
                <a16:creationId xmlns:a16="http://schemas.microsoft.com/office/drawing/2014/main" id="{681E037B-A783-9812-87C1-A6167974517A}"/>
              </a:ext>
            </a:extLst>
          </p:cNvPr>
          <p:cNvSpPr/>
          <p:nvPr/>
        </p:nvSpPr>
        <p:spPr>
          <a:xfrm>
            <a:off x="1143000" y="3668482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1" name="Ellipse 80">
            <a:extLst>
              <a:ext uri="{FF2B5EF4-FFF2-40B4-BE49-F238E27FC236}">
                <a16:creationId xmlns:a16="http://schemas.microsoft.com/office/drawing/2014/main" id="{897A7A29-7B25-C0BE-875F-DE3ECB9D1B5B}"/>
              </a:ext>
            </a:extLst>
          </p:cNvPr>
          <p:cNvSpPr/>
          <p:nvPr/>
        </p:nvSpPr>
        <p:spPr>
          <a:xfrm>
            <a:off x="740228" y="3265711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2" name="Ellipse 81">
            <a:extLst>
              <a:ext uri="{FF2B5EF4-FFF2-40B4-BE49-F238E27FC236}">
                <a16:creationId xmlns:a16="http://schemas.microsoft.com/office/drawing/2014/main" id="{49C81C85-7754-DE6E-DA2A-767A38D96A23}"/>
              </a:ext>
            </a:extLst>
          </p:cNvPr>
          <p:cNvSpPr/>
          <p:nvPr/>
        </p:nvSpPr>
        <p:spPr>
          <a:xfrm>
            <a:off x="1556655" y="3276601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llipse 82">
            <a:extLst>
              <a:ext uri="{FF2B5EF4-FFF2-40B4-BE49-F238E27FC236}">
                <a16:creationId xmlns:a16="http://schemas.microsoft.com/office/drawing/2014/main" id="{9E9754C7-1755-40EB-4A13-F56B509E2E9D}"/>
              </a:ext>
            </a:extLst>
          </p:cNvPr>
          <p:cNvSpPr/>
          <p:nvPr/>
        </p:nvSpPr>
        <p:spPr>
          <a:xfrm>
            <a:off x="1153883" y="3265712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7B05221C-A9A1-3661-A863-1226B24191CD}"/>
              </a:ext>
            </a:extLst>
          </p:cNvPr>
          <p:cNvSpPr/>
          <p:nvPr/>
        </p:nvSpPr>
        <p:spPr>
          <a:xfrm>
            <a:off x="1142998" y="2895596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5" name="Ellipse 84">
            <a:extLst>
              <a:ext uri="{FF2B5EF4-FFF2-40B4-BE49-F238E27FC236}">
                <a16:creationId xmlns:a16="http://schemas.microsoft.com/office/drawing/2014/main" id="{D675F182-7F8B-67A7-6924-5AC6C68A2891}"/>
              </a:ext>
            </a:extLst>
          </p:cNvPr>
          <p:cNvSpPr/>
          <p:nvPr/>
        </p:nvSpPr>
        <p:spPr>
          <a:xfrm>
            <a:off x="2764971" y="3657597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6" name="Ellipse 85">
            <a:extLst>
              <a:ext uri="{FF2B5EF4-FFF2-40B4-BE49-F238E27FC236}">
                <a16:creationId xmlns:a16="http://schemas.microsoft.com/office/drawing/2014/main" id="{C1163E7C-94F5-E8B5-8519-6333F4AE3D0A}"/>
              </a:ext>
            </a:extLst>
          </p:cNvPr>
          <p:cNvSpPr/>
          <p:nvPr/>
        </p:nvSpPr>
        <p:spPr>
          <a:xfrm>
            <a:off x="2362199" y="3254826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7" name="Ellipse 86">
            <a:extLst>
              <a:ext uri="{FF2B5EF4-FFF2-40B4-BE49-F238E27FC236}">
                <a16:creationId xmlns:a16="http://schemas.microsoft.com/office/drawing/2014/main" id="{54B9F91F-30A3-E3CB-052B-8F48D7E3AA79}"/>
              </a:ext>
            </a:extLst>
          </p:cNvPr>
          <p:cNvSpPr/>
          <p:nvPr/>
        </p:nvSpPr>
        <p:spPr>
          <a:xfrm>
            <a:off x="3178626" y="3265716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llipse 87">
            <a:extLst>
              <a:ext uri="{FF2B5EF4-FFF2-40B4-BE49-F238E27FC236}">
                <a16:creationId xmlns:a16="http://schemas.microsoft.com/office/drawing/2014/main" id="{F8EB314E-2341-B021-CE83-AD16888D8822}"/>
              </a:ext>
            </a:extLst>
          </p:cNvPr>
          <p:cNvSpPr/>
          <p:nvPr/>
        </p:nvSpPr>
        <p:spPr>
          <a:xfrm>
            <a:off x="2775854" y="3254827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3891E079-AC67-5561-1185-27C67D9881AC}"/>
              </a:ext>
            </a:extLst>
          </p:cNvPr>
          <p:cNvSpPr/>
          <p:nvPr/>
        </p:nvSpPr>
        <p:spPr>
          <a:xfrm>
            <a:off x="2764969" y="2884711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0" name="Ellipse 89">
            <a:extLst>
              <a:ext uri="{FF2B5EF4-FFF2-40B4-BE49-F238E27FC236}">
                <a16:creationId xmlns:a16="http://schemas.microsoft.com/office/drawing/2014/main" id="{6AE37F38-64AE-9D49-28EA-B3E0BED92804}"/>
              </a:ext>
            </a:extLst>
          </p:cNvPr>
          <p:cNvSpPr/>
          <p:nvPr/>
        </p:nvSpPr>
        <p:spPr>
          <a:xfrm>
            <a:off x="4376058" y="3657596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1" name="Ellipse 90">
            <a:extLst>
              <a:ext uri="{FF2B5EF4-FFF2-40B4-BE49-F238E27FC236}">
                <a16:creationId xmlns:a16="http://schemas.microsoft.com/office/drawing/2014/main" id="{E26D4918-6733-A724-B70D-4414AD99A329}"/>
              </a:ext>
            </a:extLst>
          </p:cNvPr>
          <p:cNvSpPr/>
          <p:nvPr/>
        </p:nvSpPr>
        <p:spPr>
          <a:xfrm>
            <a:off x="3973286" y="3254825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2" name="Ellipse 91">
            <a:extLst>
              <a:ext uri="{FF2B5EF4-FFF2-40B4-BE49-F238E27FC236}">
                <a16:creationId xmlns:a16="http://schemas.microsoft.com/office/drawing/2014/main" id="{BD04DCF0-6952-7846-F753-8DE3A6781A6F}"/>
              </a:ext>
            </a:extLst>
          </p:cNvPr>
          <p:cNvSpPr/>
          <p:nvPr/>
        </p:nvSpPr>
        <p:spPr>
          <a:xfrm>
            <a:off x="4789713" y="3265715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3" name="Ellipse 92">
            <a:extLst>
              <a:ext uri="{FF2B5EF4-FFF2-40B4-BE49-F238E27FC236}">
                <a16:creationId xmlns:a16="http://schemas.microsoft.com/office/drawing/2014/main" id="{11D61392-43F0-4706-455B-4C297FFB2437}"/>
              </a:ext>
            </a:extLst>
          </p:cNvPr>
          <p:cNvSpPr/>
          <p:nvPr/>
        </p:nvSpPr>
        <p:spPr>
          <a:xfrm>
            <a:off x="4386941" y="3254826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4" name="Ellipse 93">
            <a:extLst>
              <a:ext uri="{FF2B5EF4-FFF2-40B4-BE49-F238E27FC236}">
                <a16:creationId xmlns:a16="http://schemas.microsoft.com/office/drawing/2014/main" id="{A1A94BE5-F3AA-7FA0-953E-58D71439E3DA}"/>
              </a:ext>
            </a:extLst>
          </p:cNvPr>
          <p:cNvSpPr/>
          <p:nvPr/>
        </p:nvSpPr>
        <p:spPr>
          <a:xfrm>
            <a:off x="4376056" y="2884710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5" name="Ellipse 94">
            <a:extLst>
              <a:ext uri="{FF2B5EF4-FFF2-40B4-BE49-F238E27FC236}">
                <a16:creationId xmlns:a16="http://schemas.microsoft.com/office/drawing/2014/main" id="{1BFFD288-81A4-F5CE-7ECA-32C6FF017C83}"/>
              </a:ext>
            </a:extLst>
          </p:cNvPr>
          <p:cNvSpPr/>
          <p:nvPr/>
        </p:nvSpPr>
        <p:spPr>
          <a:xfrm>
            <a:off x="5998024" y="3668482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6" name="Ellipse 95">
            <a:extLst>
              <a:ext uri="{FF2B5EF4-FFF2-40B4-BE49-F238E27FC236}">
                <a16:creationId xmlns:a16="http://schemas.microsoft.com/office/drawing/2014/main" id="{F9242AFC-780A-9897-7EFF-B8CAE86839B4}"/>
              </a:ext>
            </a:extLst>
          </p:cNvPr>
          <p:cNvSpPr/>
          <p:nvPr/>
        </p:nvSpPr>
        <p:spPr>
          <a:xfrm>
            <a:off x="5595252" y="3265711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7" name="Ellipse 96">
            <a:extLst>
              <a:ext uri="{FF2B5EF4-FFF2-40B4-BE49-F238E27FC236}">
                <a16:creationId xmlns:a16="http://schemas.microsoft.com/office/drawing/2014/main" id="{09CDEC83-62E1-70D4-EBCD-770C110C2787}"/>
              </a:ext>
            </a:extLst>
          </p:cNvPr>
          <p:cNvSpPr/>
          <p:nvPr/>
        </p:nvSpPr>
        <p:spPr>
          <a:xfrm>
            <a:off x="6411679" y="3276601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8" name="Ellipse 97">
            <a:extLst>
              <a:ext uri="{FF2B5EF4-FFF2-40B4-BE49-F238E27FC236}">
                <a16:creationId xmlns:a16="http://schemas.microsoft.com/office/drawing/2014/main" id="{5402C1D0-6048-7987-9305-8ECC9F170923}"/>
              </a:ext>
            </a:extLst>
          </p:cNvPr>
          <p:cNvSpPr/>
          <p:nvPr/>
        </p:nvSpPr>
        <p:spPr>
          <a:xfrm>
            <a:off x="6008907" y="3265712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9" name="Ellipse 98">
            <a:extLst>
              <a:ext uri="{FF2B5EF4-FFF2-40B4-BE49-F238E27FC236}">
                <a16:creationId xmlns:a16="http://schemas.microsoft.com/office/drawing/2014/main" id="{B90AEF32-E3A1-DD7D-9FC7-DAA49EFC861D}"/>
              </a:ext>
            </a:extLst>
          </p:cNvPr>
          <p:cNvSpPr/>
          <p:nvPr/>
        </p:nvSpPr>
        <p:spPr>
          <a:xfrm>
            <a:off x="5998022" y="2895596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0" name="Ellipse 99">
            <a:extLst>
              <a:ext uri="{FF2B5EF4-FFF2-40B4-BE49-F238E27FC236}">
                <a16:creationId xmlns:a16="http://schemas.microsoft.com/office/drawing/2014/main" id="{9B231F97-C884-1745-1027-B78CCB5F94CB}"/>
              </a:ext>
            </a:extLst>
          </p:cNvPr>
          <p:cNvSpPr/>
          <p:nvPr/>
        </p:nvSpPr>
        <p:spPr>
          <a:xfrm>
            <a:off x="7619996" y="3646709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7406CCFD-A37E-1B83-9B0B-71BCBBF5C75B}"/>
              </a:ext>
            </a:extLst>
          </p:cNvPr>
          <p:cNvSpPr/>
          <p:nvPr/>
        </p:nvSpPr>
        <p:spPr>
          <a:xfrm>
            <a:off x="7217224" y="3243938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F29006E2-BB3E-D91F-85B8-36C333707E00}"/>
              </a:ext>
            </a:extLst>
          </p:cNvPr>
          <p:cNvSpPr/>
          <p:nvPr/>
        </p:nvSpPr>
        <p:spPr>
          <a:xfrm>
            <a:off x="8033651" y="3254828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3" name="Ellipse 102">
            <a:extLst>
              <a:ext uri="{FF2B5EF4-FFF2-40B4-BE49-F238E27FC236}">
                <a16:creationId xmlns:a16="http://schemas.microsoft.com/office/drawing/2014/main" id="{58E7E425-2026-78FD-34B2-9C68291B7F78}"/>
              </a:ext>
            </a:extLst>
          </p:cNvPr>
          <p:cNvSpPr/>
          <p:nvPr/>
        </p:nvSpPr>
        <p:spPr>
          <a:xfrm>
            <a:off x="7630879" y="3243939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4" name="Ellipse 103">
            <a:extLst>
              <a:ext uri="{FF2B5EF4-FFF2-40B4-BE49-F238E27FC236}">
                <a16:creationId xmlns:a16="http://schemas.microsoft.com/office/drawing/2014/main" id="{72EEE12E-F543-1757-4790-256B929A9A88}"/>
              </a:ext>
            </a:extLst>
          </p:cNvPr>
          <p:cNvSpPr/>
          <p:nvPr/>
        </p:nvSpPr>
        <p:spPr>
          <a:xfrm>
            <a:off x="7619994" y="2873823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5" name="Rectangle : coins arrondis 104">
            <a:extLst>
              <a:ext uri="{FF2B5EF4-FFF2-40B4-BE49-F238E27FC236}">
                <a16:creationId xmlns:a16="http://schemas.microsoft.com/office/drawing/2014/main" id="{6DF30048-5CD9-0F82-28C1-DF6A654C4694}"/>
              </a:ext>
            </a:extLst>
          </p:cNvPr>
          <p:cNvSpPr/>
          <p:nvPr/>
        </p:nvSpPr>
        <p:spPr>
          <a:xfrm>
            <a:off x="1570614" y="5399313"/>
            <a:ext cx="5936106" cy="92756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000"/>
          </a:p>
        </p:txBody>
      </p:sp>
      <p:sp>
        <p:nvSpPr>
          <p:cNvPr id="106" name="Rectangle : coins arrondis 105">
            <a:extLst>
              <a:ext uri="{FF2B5EF4-FFF2-40B4-BE49-F238E27FC236}">
                <a16:creationId xmlns:a16="http://schemas.microsoft.com/office/drawing/2014/main" id="{6BA63326-F75A-5668-AF94-CC123427BBB0}"/>
              </a:ext>
            </a:extLst>
          </p:cNvPr>
          <p:cNvSpPr/>
          <p:nvPr/>
        </p:nvSpPr>
        <p:spPr>
          <a:xfrm>
            <a:off x="1484722" y="5453746"/>
            <a:ext cx="6087314" cy="8164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نَصيبُ كُلِّ طِفْلٍ هُوَ: ........... تَمَراتٍ. </a:t>
            </a:r>
            <a:endParaRPr lang="fr-MA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31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BE598-A7D5-862E-8E67-5FDADFDC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2D4112-1F98-F215-6758-DB4AA3D2E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A99266A-2923-F936-5329-6D07D6224845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48C4FA-29B8-1541-7B17-D586458A0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26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FC6A7-28AF-99C1-A89A-690758578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E9ECA18-AB27-4898-651A-68E87B64524B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نصيب كل طفل هو 5 تمرات.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0CD85AE-5AC8-16C0-FFAC-0D34331FF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EE086D-A03B-3878-AAFD-4FCBBBC4B5CB}"/>
              </a:ext>
            </a:extLst>
          </p:cNvPr>
          <p:cNvSpPr/>
          <p:nvPr/>
        </p:nvSpPr>
        <p:spPr>
          <a:xfrm>
            <a:off x="2716957" y="3309258"/>
            <a:ext cx="3651187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5400" dirty="0">
                <a:solidFill>
                  <a:schemeClr val="accent1"/>
                </a:solidFill>
              </a:rPr>
              <a:t>25 = 5 x </a:t>
            </a:r>
            <a:r>
              <a:rPr lang="fr-MA" sz="5400" dirty="0">
                <a:solidFill>
                  <a:srgbClr val="C00000"/>
                </a:solidFill>
              </a:rPr>
              <a:t>5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7451F3-51DD-3AEC-AFDA-69AB688A35F7}"/>
              </a:ext>
            </a:extLst>
          </p:cNvPr>
          <p:cNvGrpSpPr/>
          <p:nvPr/>
        </p:nvGrpSpPr>
        <p:grpSpPr>
          <a:xfrm>
            <a:off x="4680858" y="1854957"/>
            <a:ext cx="1662804" cy="621894"/>
            <a:chOff x="5051648" y="1856081"/>
            <a:chExt cx="1941500" cy="565358"/>
          </a:xfrm>
          <a:solidFill>
            <a:schemeClr val="bg1">
              <a:lumMod val="75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2C965EF-A20F-F19C-D244-92E046794B87}"/>
                </a:ext>
              </a:extLst>
            </p:cNvPr>
            <p:cNvSpPr/>
            <p:nvPr/>
          </p:nvSpPr>
          <p:spPr>
            <a:xfrm>
              <a:off x="5051648" y="1856081"/>
              <a:ext cx="135632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بِدَوائِرَ كَبيرَةٍ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CDAF30D5-A499-40E5-5C04-DB6E93DE4B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43119" y="1926216"/>
              <a:ext cx="550029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B4D5D4C-DAFB-3663-E652-5CCB6353E971}"/>
              </a:ext>
            </a:extLst>
          </p:cNvPr>
          <p:cNvGrpSpPr/>
          <p:nvPr/>
        </p:nvGrpSpPr>
        <p:grpSpPr>
          <a:xfrm>
            <a:off x="2145858" y="1854957"/>
            <a:ext cx="2422461" cy="621894"/>
            <a:chOff x="1276159" y="1833609"/>
            <a:chExt cx="1758837" cy="565358"/>
          </a:xfrm>
          <a:solidFill>
            <a:schemeClr val="bg1">
              <a:lumMod val="75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DA7AB07-4E95-A3BA-F84E-68B6216F928A}"/>
                </a:ext>
              </a:extLst>
            </p:cNvPr>
            <p:cNvSpPr/>
            <p:nvPr/>
          </p:nvSpPr>
          <p:spPr>
            <a:xfrm>
              <a:off x="1276159" y="1833609"/>
              <a:ext cx="1401599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أَقومُ بِالتَّوْزيعِ بِالتُّساوي بِرَسْمِ دَوائِرَ صَغيرَةٍ....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953DCAFF-7681-8476-C87D-5844D1930E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89464" y="1903745"/>
              <a:ext cx="345532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442D27B-9379-0B10-9FC6-25D374D1F497}"/>
              </a:ext>
            </a:extLst>
          </p:cNvPr>
          <p:cNvGrpSpPr/>
          <p:nvPr/>
        </p:nvGrpSpPr>
        <p:grpSpPr>
          <a:xfrm>
            <a:off x="324638" y="1854957"/>
            <a:ext cx="1763114" cy="621894"/>
            <a:chOff x="867704" y="1822725"/>
            <a:chExt cx="1763114" cy="5653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08E2C51F-0174-A091-B983-C875D720BB7E}"/>
                </a:ext>
              </a:extLst>
            </p:cNvPr>
            <p:cNvSpPr/>
            <p:nvPr/>
          </p:nvSpPr>
          <p:spPr>
            <a:xfrm>
              <a:off x="867704" y="1822725"/>
              <a:ext cx="1297334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مُتَساوِيَةَ وَعِبارَةَ الْحَلِّ.</a:t>
              </a: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F55FED88-DEC8-C0FE-12FD-F90D71B892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0911" y="1894616"/>
              <a:ext cx="449907" cy="41570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321211F-5D6F-1822-EA03-5D805B7EAA41}"/>
              </a:ext>
            </a:extLst>
          </p:cNvPr>
          <p:cNvGrpSpPr/>
          <p:nvPr/>
        </p:nvGrpSpPr>
        <p:grpSpPr>
          <a:xfrm>
            <a:off x="6373762" y="1858001"/>
            <a:ext cx="2226484" cy="607301"/>
            <a:chOff x="6445570" y="1886595"/>
            <a:chExt cx="2115813" cy="552092"/>
          </a:xfrm>
          <a:solidFill>
            <a:schemeClr val="bg1">
              <a:lumMod val="75000"/>
            </a:schemeClr>
          </a:solidFill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DDA8F17F-72CF-B734-1F16-C042AFD2716C}"/>
                </a:ext>
              </a:extLst>
            </p:cNvPr>
            <p:cNvSpPr/>
            <p:nvPr/>
          </p:nvSpPr>
          <p:spPr>
            <a:xfrm>
              <a:off x="6445570" y="1886595"/>
              <a:ext cx="1684513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 وأََسْتَخْرِجُ الْمُعْطَياتِ ...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B10DABF1-5A07-2E08-2743-1FA1F995B7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3970" y="1983896"/>
              <a:ext cx="437413" cy="4003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800" b="1" dirty="0"/>
                <a:t>1</a:t>
              </a:r>
              <a:endParaRPr lang="fr-MA" sz="2800" b="1" dirty="0"/>
            </a:p>
          </p:txBody>
        </p:sp>
      </p:grp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F74DAA6-14BB-03EA-679F-BABD17DAD145}"/>
              </a:ext>
            </a:extLst>
          </p:cNvPr>
          <p:cNvSpPr/>
          <p:nvPr/>
        </p:nvSpPr>
        <p:spPr>
          <a:xfrm>
            <a:off x="1570614" y="5399313"/>
            <a:ext cx="5936106" cy="92756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00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56D76EB8-8836-0972-AD87-6DD56F979F6A}"/>
              </a:ext>
            </a:extLst>
          </p:cNvPr>
          <p:cNvSpPr/>
          <p:nvPr/>
        </p:nvSpPr>
        <p:spPr>
          <a:xfrm>
            <a:off x="1484722" y="5453746"/>
            <a:ext cx="6087314" cy="8164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نَصيبُ كُلِّ طِفْلٍ هُوَ: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تَمَراتٍ. </a:t>
            </a:r>
            <a:endParaRPr lang="fr-MA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86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2EBA7F1-C09D-E8E5-6C1E-D965EB9F232B}"/>
              </a:ext>
            </a:extLst>
          </p:cNvPr>
          <p:cNvSpPr/>
          <p:nvPr/>
        </p:nvSpPr>
        <p:spPr>
          <a:xfrm>
            <a:off x="2442985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7A00A91-E8A3-2B6D-2FED-EB0C09E6F677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C9707-8288-4B81-1EDD-59E7D3D7FF17}"/>
              </a:ext>
            </a:extLst>
          </p:cNvPr>
          <p:cNvSpPr txBox="1"/>
          <p:nvPr/>
        </p:nvSpPr>
        <p:spPr>
          <a:xfrm>
            <a:off x="3017527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39B8566-86A1-44E8-4D41-C1D303FB7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77032" y="3355531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EE0D3E47-641C-17EE-680A-2E57B711DAFC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A0775282-D5F6-57E1-937D-E7E9FE7B4110}"/>
              </a:ext>
            </a:extLst>
          </p:cNvPr>
          <p:cNvSpPr/>
          <p:nvPr/>
        </p:nvSpPr>
        <p:spPr>
          <a:xfrm>
            <a:off x="2764967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6EE679-2A97-70CB-DE21-A382DCB72C10}"/>
              </a:ext>
            </a:extLst>
          </p:cNvPr>
          <p:cNvSpPr>
            <a:spLocks noChangeAspect="1"/>
          </p:cNvSpPr>
          <p:nvPr/>
        </p:nvSpPr>
        <p:spPr>
          <a:xfrm>
            <a:off x="584041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CBDE511-1E57-BD10-A4A6-BA87A282EC5D}"/>
              </a:ext>
            </a:extLst>
          </p:cNvPr>
          <p:cNvSpPr txBox="1"/>
          <p:nvPr/>
        </p:nvSpPr>
        <p:spPr>
          <a:xfrm>
            <a:off x="3047996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7AC0A59-509D-FB7F-C709-9D29E5CD1D39}"/>
              </a:ext>
            </a:extLst>
          </p:cNvPr>
          <p:cNvSpPr txBox="1"/>
          <p:nvPr/>
        </p:nvSpPr>
        <p:spPr>
          <a:xfrm>
            <a:off x="3092160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704535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EBC389-3F0C-17A6-550D-6823B832C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26B759C-D4D4-AD00-38CE-A32E6B024E9E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تلميذان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8450F23-3891-3141-6E24-B3975DCEDB76}"/>
              </a:ext>
            </a:extLst>
          </p:cNvPr>
          <p:cNvSpPr txBox="1"/>
          <p:nvPr/>
        </p:nvSpPr>
        <p:spPr>
          <a:xfrm>
            <a:off x="1001489" y="3094949"/>
            <a:ext cx="6991350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الطّبّاخِ 18 سَمَكَةً، أَرادَ تَوزيعَها بِالتَّساوي على 3 أَطباقٍ. ما نَصيبُ كُلِّ طَبَقٍ مِنَ السَّمَكِ؟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2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1130B-022E-AD9A-DACE-CFA00EB79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708ED4-8319-3B08-7B17-02DEDE40D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389920D-ECF4-4CA7-0696-D90B699A2973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6266BF-F30A-FFA6-12F1-90CF778B3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9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6E5B5-0E24-D7DF-5104-AD662FDC1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C6B9949-5361-A814-6B66-CE33302333C3}"/>
              </a:ext>
            </a:extLst>
          </p:cNvPr>
          <p:cNvSpPr txBox="1"/>
          <p:nvPr/>
        </p:nvSpPr>
        <p:spPr>
          <a:xfrm>
            <a:off x="328612" y="738672"/>
            <a:ext cx="7215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حددوا معطيات المسألة ومثلوا عدد الأطباق بدوائر كبيرة وقوموا بالتوزيع بالتساوي برسم دوائر صغيرة.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015F000-FCA7-7A4C-A2F9-C73A7D17E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8820D25-DCAA-82DB-9175-99E3B7AA39A3}"/>
              </a:ext>
            </a:extLst>
          </p:cNvPr>
          <p:cNvSpPr txBox="1"/>
          <p:nvPr/>
        </p:nvSpPr>
        <p:spPr>
          <a:xfrm>
            <a:off x="1001489" y="3094949"/>
            <a:ext cx="6991350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الطّبّاخِ 18 سَمَكَةً، أَرادَ تَوزيعَها بِالتَّساوي على 3 أَطباقٍ. ما نَصيبُ كُلِّ طَبَقٍ مِنَ السَّمَكِ؟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5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14D20-A548-2479-DDC4-CBD93366F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64508F-3372-5742-159B-7A7DF0303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0D19FB4-9966-431C-BCC6-B28E54DE036C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CE55D8-F9A3-38AB-123B-EE6FC1BC7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0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B7141-98B6-96A5-5B61-C33C16885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F04495-283D-2AD1-A6AF-AE8149485DB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EC596D1-595A-ABF2-DAD2-2D094DD02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E064720-57DC-6AED-FCE3-A7D13E948900}"/>
              </a:ext>
            </a:extLst>
          </p:cNvPr>
          <p:cNvSpPr txBox="1"/>
          <p:nvPr/>
        </p:nvSpPr>
        <p:spPr>
          <a:xfrm>
            <a:off x="925290" y="2234978"/>
            <a:ext cx="6991350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الطّبّاخِ 18 سَمَكَةً، أَرادَ تَوزيعَها بِالتَّساوي على 3 أَطباقٍ. ما نَصيبُ كُلِّ طَبَقٍ مِنَ السَّمَكِ؟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1991EFAA-1BEB-D9D7-36DD-CE23E3DFC7BD}"/>
              </a:ext>
            </a:extLst>
          </p:cNvPr>
          <p:cNvSpPr/>
          <p:nvPr/>
        </p:nvSpPr>
        <p:spPr>
          <a:xfrm>
            <a:off x="1262744" y="4016829"/>
            <a:ext cx="1807028" cy="16219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57DF35D-C613-82FF-7A27-81F643737A81}"/>
              </a:ext>
            </a:extLst>
          </p:cNvPr>
          <p:cNvSpPr/>
          <p:nvPr/>
        </p:nvSpPr>
        <p:spPr>
          <a:xfrm>
            <a:off x="3635831" y="4016831"/>
            <a:ext cx="1807028" cy="16219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C265918-6A3A-1BD3-4B59-BF8510EFFBC9}"/>
              </a:ext>
            </a:extLst>
          </p:cNvPr>
          <p:cNvSpPr/>
          <p:nvPr/>
        </p:nvSpPr>
        <p:spPr>
          <a:xfrm>
            <a:off x="5932714" y="4016830"/>
            <a:ext cx="1807028" cy="16219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8341EE74-63B6-192B-33AA-94D0C1AA454B}"/>
              </a:ext>
            </a:extLst>
          </p:cNvPr>
          <p:cNvSpPr/>
          <p:nvPr/>
        </p:nvSpPr>
        <p:spPr>
          <a:xfrm>
            <a:off x="1796143" y="5105399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B149C1CB-D58C-ADA5-5DB1-7C223721FF05}"/>
              </a:ext>
            </a:extLst>
          </p:cNvPr>
          <p:cNvSpPr/>
          <p:nvPr/>
        </p:nvSpPr>
        <p:spPr>
          <a:xfrm>
            <a:off x="2198913" y="5094515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1B9458D-58CC-0687-54F5-A2B0429D30B5}"/>
              </a:ext>
            </a:extLst>
          </p:cNvPr>
          <p:cNvSpPr/>
          <p:nvPr/>
        </p:nvSpPr>
        <p:spPr>
          <a:xfrm>
            <a:off x="2209798" y="4713518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6CF4B3D-B8C9-4473-1838-E65A1758E5F9}"/>
              </a:ext>
            </a:extLst>
          </p:cNvPr>
          <p:cNvSpPr/>
          <p:nvPr/>
        </p:nvSpPr>
        <p:spPr>
          <a:xfrm>
            <a:off x="1807026" y="4702629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0491F51-0F3E-3824-C044-5FB0E700C0ED}"/>
              </a:ext>
            </a:extLst>
          </p:cNvPr>
          <p:cNvSpPr/>
          <p:nvPr/>
        </p:nvSpPr>
        <p:spPr>
          <a:xfrm>
            <a:off x="1796141" y="4332513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36271215-5748-9758-5F4D-A8239DDC4A82}"/>
              </a:ext>
            </a:extLst>
          </p:cNvPr>
          <p:cNvSpPr/>
          <p:nvPr/>
        </p:nvSpPr>
        <p:spPr>
          <a:xfrm>
            <a:off x="2198912" y="4310742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6D14FB37-6953-78CA-77E8-9F33C415FC4C}"/>
              </a:ext>
            </a:extLst>
          </p:cNvPr>
          <p:cNvSpPr/>
          <p:nvPr/>
        </p:nvSpPr>
        <p:spPr>
          <a:xfrm>
            <a:off x="4223656" y="5116284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6A44F329-58AF-2118-CFB5-4239E5FD9811}"/>
              </a:ext>
            </a:extLst>
          </p:cNvPr>
          <p:cNvSpPr/>
          <p:nvPr/>
        </p:nvSpPr>
        <p:spPr>
          <a:xfrm>
            <a:off x="4626426" y="5105400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D5D0F5F7-FC04-DFC5-9FD7-1F4C5DB52DC4}"/>
              </a:ext>
            </a:extLst>
          </p:cNvPr>
          <p:cNvSpPr/>
          <p:nvPr/>
        </p:nvSpPr>
        <p:spPr>
          <a:xfrm>
            <a:off x="4637311" y="4724403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8D757FBA-07DB-8377-8CF2-EA963361DF00}"/>
              </a:ext>
            </a:extLst>
          </p:cNvPr>
          <p:cNvSpPr/>
          <p:nvPr/>
        </p:nvSpPr>
        <p:spPr>
          <a:xfrm>
            <a:off x="4234539" y="4713514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CDA76879-2385-27EC-AACA-6C4454C83952}"/>
              </a:ext>
            </a:extLst>
          </p:cNvPr>
          <p:cNvSpPr/>
          <p:nvPr/>
        </p:nvSpPr>
        <p:spPr>
          <a:xfrm>
            <a:off x="4223654" y="4343398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AEE00F94-0458-F5AE-2A59-F8A214D73F2D}"/>
              </a:ext>
            </a:extLst>
          </p:cNvPr>
          <p:cNvSpPr/>
          <p:nvPr/>
        </p:nvSpPr>
        <p:spPr>
          <a:xfrm>
            <a:off x="4626425" y="4321627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148E1B13-5584-243F-845C-4186A77D3C6E}"/>
              </a:ext>
            </a:extLst>
          </p:cNvPr>
          <p:cNvSpPr/>
          <p:nvPr/>
        </p:nvSpPr>
        <p:spPr>
          <a:xfrm>
            <a:off x="6509654" y="5094513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30891BEC-2E30-42E8-74AD-C11930DFECB6}"/>
              </a:ext>
            </a:extLst>
          </p:cNvPr>
          <p:cNvSpPr/>
          <p:nvPr/>
        </p:nvSpPr>
        <p:spPr>
          <a:xfrm>
            <a:off x="6912424" y="5083629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0980CAB4-522C-630E-79D9-EB9D9A58E6F4}"/>
              </a:ext>
            </a:extLst>
          </p:cNvPr>
          <p:cNvSpPr/>
          <p:nvPr/>
        </p:nvSpPr>
        <p:spPr>
          <a:xfrm>
            <a:off x="6923309" y="4702632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D70A3118-F11F-DDC1-EAA9-F5EF8DC7FC7F}"/>
              </a:ext>
            </a:extLst>
          </p:cNvPr>
          <p:cNvSpPr/>
          <p:nvPr/>
        </p:nvSpPr>
        <p:spPr>
          <a:xfrm>
            <a:off x="6520537" y="4691743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01E2FC18-0E3F-FCCA-BCB1-8E67A574DA7E}"/>
              </a:ext>
            </a:extLst>
          </p:cNvPr>
          <p:cNvSpPr/>
          <p:nvPr/>
        </p:nvSpPr>
        <p:spPr>
          <a:xfrm>
            <a:off x="6509652" y="4321627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47FF41E8-DD17-15F8-5500-3E7448B2CE70}"/>
              </a:ext>
            </a:extLst>
          </p:cNvPr>
          <p:cNvSpPr/>
          <p:nvPr/>
        </p:nvSpPr>
        <p:spPr>
          <a:xfrm>
            <a:off x="6912423" y="4299856"/>
            <a:ext cx="250371" cy="2503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00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E1D0B-44CB-57C5-E765-AE608DA87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8019AB-5018-531C-06F7-9D7AEC4A2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D2BAE15-39DB-987F-0C82-F1CFA4E5AEC1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متساوية وعبارة الحل.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640004D-C412-133D-7EF4-48DD25A1185C}"/>
              </a:ext>
            </a:extLst>
          </p:cNvPr>
          <p:cNvSpPr/>
          <p:nvPr/>
        </p:nvSpPr>
        <p:spPr>
          <a:xfrm>
            <a:off x="2782273" y="4082143"/>
            <a:ext cx="3651187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000" dirty="0">
                <a:solidFill>
                  <a:schemeClr val="tx1"/>
                </a:solidFill>
              </a:rPr>
              <a:t>..........................................</a:t>
            </a:r>
            <a:endParaRPr lang="fr-MA" dirty="0">
              <a:solidFill>
                <a:schemeClr val="tx1"/>
              </a:solidFill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38D6D78D-09D6-E120-75BB-1048C90E7B28}"/>
              </a:ext>
            </a:extLst>
          </p:cNvPr>
          <p:cNvSpPr/>
          <p:nvPr/>
        </p:nvSpPr>
        <p:spPr>
          <a:xfrm>
            <a:off x="2198915" y="5172990"/>
            <a:ext cx="4931228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نَصيبُ كُلُّ طَبَقٍ ...... سَمَكاتٍ.</a:t>
            </a:r>
            <a:endParaRPr lang="fr-MA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E2222DE6-6959-1CFE-B4A7-950F79F457CF}"/>
              </a:ext>
            </a:extLst>
          </p:cNvPr>
          <p:cNvSpPr/>
          <p:nvPr/>
        </p:nvSpPr>
        <p:spPr>
          <a:xfrm>
            <a:off x="1262744" y="1981195"/>
            <a:ext cx="1807028" cy="16219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4EBCE80-66ED-3155-6090-5A4D11B27F87}"/>
              </a:ext>
            </a:extLst>
          </p:cNvPr>
          <p:cNvSpPr/>
          <p:nvPr/>
        </p:nvSpPr>
        <p:spPr>
          <a:xfrm>
            <a:off x="3635831" y="1981197"/>
            <a:ext cx="1807028" cy="16219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7232EC4-3336-BB34-F4C7-01A86F7AB393}"/>
              </a:ext>
            </a:extLst>
          </p:cNvPr>
          <p:cNvSpPr/>
          <p:nvPr/>
        </p:nvSpPr>
        <p:spPr>
          <a:xfrm>
            <a:off x="5932714" y="1981196"/>
            <a:ext cx="1807028" cy="16219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3108173-D036-4115-F5B0-E48AB5CC9F93}"/>
              </a:ext>
            </a:extLst>
          </p:cNvPr>
          <p:cNvSpPr/>
          <p:nvPr/>
        </p:nvSpPr>
        <p:spPr>
          <a:xfrm>
            <a:off x="1796143" y="3069765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B7A6DF2-17F6-A813-CA02-3076FA625049}"/>
              </a:ext>
            </a:extLst>
          </p:cNvPr>
          <p:cNvSpPr/>
          <p:nvPr/>
        </p:nvSpPr>
        <p:spPr>
          <a:xfrm>
            <a:off x="2198913" y="3058881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2C9F19C7-291D-C7F5-4E78-2498F5CFA8A8}"/>
              </a:ext>
            </a:extLst>
          </p:cNvPr>
          <p:cNvSpPr/>
          <p:nvPr/>
        </p:nvSpPr>
        <p:spPr>
          <a:xfrm>
            <a:off x="2209798" y="2677884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64DD9D4A-8475-E06A-66CF-EF337E79E0BF}"/>
              </a:ext>
            </a:extLst>
          </p:cNvPr>
          <p:cNvSpPr/>
          <p:nvPr/>
        </p:nvSpPr>
        <p:spPr>
          <a:xfrm>
            <a:off x="1807026" y="2666995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4EEF71BF-F0D7-6D1F-FDCA-87564CE9A2F3}"/>
              </a:ext>
            </a:extLst>
          </p:cNvPr>
          <p:cNvSpPr/>
          <p:nvPr/>
        </p:nvSpPr>
        <p:spPr>
          <a:xfrm>
            <a:off x="1796141" y="2296879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350523DC-452B-E45D-9CCA-305FAD4948C2}"/>
              </a:ext>
            </a:extLst>
          </p:cNvPr>
          <p:cNvSpPr/>
          <p:nvPr/>
        </p:nvSpPr>
        <p:spPr>
          <a:xfrm>
            <a:off x="2198912" y="2275108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8B934FCF-E0D5-4A91-C172-2261614733E7}"/>
              </a:ext>
            </a:extLst>
          </p:cNvPr>
          <p:cNvSpPr/>
          <p:nvPr/>
        </p:nvSpPr>
        <p:spPr>
          <a:xfrm>
            <a:off x="4223656" y="3080650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9D1A81AB-E449-FA42-BBFE-152323DAF41A}"/>
              </a:ext>
            </a:extLst>
          </p:cNvPr>
          <p:cNvSpPr/>
          <p:nvPr/>
        </p:nvSpPr>
        <p:spPr>
          <a:xfrm>
            <a:off x="4626426" y="3069766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76D80D2E-9F33-2089-5E0D-E30A7E63CDD0}"/>
              </a:ext>
            </a:extLst>
          </p:cNvPr>
          <p:cNvSpPr/>
          <p:nvPr/>
        </p:nvSpPr>
        <p:spPr>
          <a:xfrm>
            <a:off x="4637311" y="2688769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918CF643-9A96-9AA5-B0D7-ACBE5043BF78}"/>
              </a:ext>
            </a:extLst>
          </p:cNvPr>
          <p:cNvSpPr/>
          <p:nvPr/>
        </p:nvSpPr>
        <p:spPr>
          <a:xfrm>
            <a:off x="4234539" y="2677880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E5A7C4D0-FE5C-99BB-3C5C-FD6A39ABDA41}"/>
              </a:ext>
            </a:extLst>
          </p:cNvPr>
          <p:cNvSpPr/>
          <p:nvPr/>
        </p:nvSpPr>
        <p:spPr>
          <a:xfrm>
            <a:off x="4223654" y="2307764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47604090-1E81-1AA4-9EEA-0DCC006651E4}"/>
              </a:ext>
            </a:extLst>
          </p:cNvPr>
          <p:cNvSpPr/>
          <p:nvPr/>
        </p:nvSpPr>
        <p:spPr>
          <a:xfrm>
            <a:off x="4626425" y="2285993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EEC86358-8573-C8A5-AB65-B1C8D3C999F3}"/>
              </a:ext>
            </a:extLst>
          </p:cNvPr>
          <p:cNvSpPr/>
          <p:nvPr/>
        </p:nvSpPr>
        <p:spPr>
          <a:xfrm>
            <a:off x="6509654" y="3058879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4723587E-9EF2-14F0-C428-45239DC2C391}"/>
              </a:ext>
            </a:extLst>
          </p:cNvPr>
          <p:cNvSpPr/>
          <p:nvPr/>
        </p:nvSpPr>
        <p:spPr>
          <a:xfrm>
            <a:off x="6912424" y="3047995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32DC87F9-492D-E0DB-EF27-B894D14E35EC}"/>
              </a:ext>
            </a:extLst>
          </p:cNvPr>
          <p:cNvSpPr/>
          <p:nvPr/>
        </p:nvSpPr>
        <p:spPr>
          <a:xfrm>
            <a:off x="6923309" y="2666998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60A420EA-B93A-D456-4A4F-1730BCE3569D}"/>
              </a:ext>
            </a:extLst>
          </p:cNvPr>
          <p:cNvSpPr/>
          <p:nvPr/>
        </p:nvSpPr>
        <p:spPr>
          <a:xfrm>
            <a:off x="6520537" y="2656109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39F3F4F5-EF78-244B-ADA1-4C00F7E50ACE}"/>
              </a:ext>
            </a:extLst>
          </p:cNvPr>
          <p:cNvSpPr/>
          <p:nvPr/>
        </p:nvSpPr>
        <p:spPr>
          <a:xfrm>
            <a:off x="6509652" y="2285993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156A27D9-BE02-454F-CDFA-5477644DA43C}"/>
              </a:ext>
            </a:extLst>
          </p:cNvPr>
          <p:cNvSpPr/>
          <p:nvPr/>
        </p:nvSpPr>
        <p:spPr>
          <a:xfrm>
            <a:off x="6912423" y="2264222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004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83563-AB02-5F4F-3486-3BC6F8E17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A738A1-360E-0D1C-3FAA-FBC1228B9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B89BCF8-8817-035C-F58D-F3D98FEA7739}"/>
              </a:ext>
            </a:extLst>
          </p:cNvPr>
          <p:cNvSpPr txBox="1"/>
          <p:nvPr/>
        </p:nvSpPr>
        <p:spPr>
          <a:xfrm>
            <a:off x="293914" y="892607"/>
            <a:ext cx="7235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169AA8-399E-E2A7-FE53-7D6BAD6F1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DDF03-9F5B-258B-F24B-B90D98FE2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A861D63A-DE3D-D52B-8467-507E3103B47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CB65236-5564-FB7C-42C7-5FB2ABB1E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6917A67-BDD6-D857-9ACB-A591F6A92676}"/>
              </a:ext>
            </a:extLst>
          </p:cNvPr>
          <p:cNvSpPr/>
          <p:nvPr/>
        </p:nvSpPr>
        <p:spPr>
          <a:xfrm>
            <a:off x="3236271" y="4082143"/>
            <a:ext cx="2743191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4800" b="1" dirty="0">
                <a:solidFill>
                  <a:schemeClr val="accent1"/>
                </a:solidFill>
              </a:rPr>
              <a:t>18 = 3 x </a:t>
            </a:r>
            <a:r>
              <a:rPr lang="fr-MA" sz="4800" b="1" dirty="0">
                <a:solidFill>
                  <a:srgbClr val="C00000"/>
                </a:solidFill>
              </a:rPr>
              <a:t>6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7AC2829-12AD-CD26-794D-0166E3900C5D}"/>
              </a:ext>
            </a:extLst>
          </p:cNvPr>
          <p:cNvSpPr/>
          <p:nvPr/>
        </p:nvSpPr>
        <p:spPr>
          <a:xfrm>
            <a:off x="1262744" y="1981195"/>
            <a:ext cx="1807028" cy="16219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DEA33D22-2923-3E11-C9CD-6470C1FD8D08}"/>
              </a:ext>
            </a:extLst>
          </p:cNvPr>
          <p:cNvSpPr/>
          <p:nvPr/>
        </p:nvSpPr>
        <p:spPr>
          <a:xfrm>
            <a:off x="3635831" y="1981197"/>
            <a:ext cx="1807028" cy="16219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1B8BBE4-5347-9917-7623-5355DC670FDC}"/>
              </a:ext>
            </a:extLst>
          </p:cNvPr>
          <p:cNvSpPr/>
          <p:nvPr/>
        </p:nvSpPr>
        <p:spPr>
          <a:xfrm>
            <a:off x="5932714" y="1981196"/>
            <a:ext cx="1807028" cy="16219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0E5F263-1F88-1CB6-A2EF-8772B871FD14}"/>
              </a:ext>
            </a:extLst>
          </p:cNvPr>
          <p:cNvSpPr/>
          <p:nvPr/>
        </p:nvSpPr>
        <p:spPr>
          <a:xfrm>
            <a:off x="1796143" y="3069765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B068564D-7791-5048-B48D-13DE6D306867}"/>
              </a:ext>
            </a:extLst>
          </p:cNvPr>
          <p:cNvSpPr/>
          <p:nvPr/>
        </p:nvSpPr>
        <p:spPr>
          <a:xfrm>
            <a:off x="2198913" y="3058881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80F70DC-CD79-EA95-1EE2-FA8C9F5376E5}"/>
              </a:ext>
            </a:extLst>
          </p:cNvPr>
          <p:cNvSpPr/>
          <p:nvPr/>
        </p:nvSpPr>
        <p:spPr>
          <a:xfrm>
            <a:off x="2209798" y="2677884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77A0373-08FF-408C-31FA-29A5B0A0365F}"/>
              </a:ext>
            </a:extLst>
          </p:cNvPr>
          <p:cNvSpPr/>
          <p:nvPr/>
        </p:nvSpPr>
        <p:spPr>
          <a:xfrm>
            <a:off x="1807026" y="2666995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0F907024-FB72-B367-0B42-82FB45DE6DC9}"/>
              </a:ext>
            </a:extLst>
          </p:cNvPr>
          <p:cNvSpPr/>
          <p:nvPr/>
        </p:nvSpPr>
        <p:spPr>
          <a:xfrm>
            <a:off x="1796141" y="2296879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96F2BEC-D67D-7699-F3CB-D5080D05BA8B}"/>
              </a:ext>
            </a:extLst>
          </p:cNvPr>
          <p:cNvSpPr/>
          <p:nvPr/>
        </p:nvSpPr>
        <p:spPr>
          <a:xfrm>
            <a:off x="2198912" y="2275108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3D417A51-1981-69B4-62A9-8A5A1187A22A}"/>
              </a:ext>
            </a:extLst>
          </p:cNvPr>
          <p:cNvSpPr/>
          <p:nvPr/>
        </p:nvSpPr>
        <p:spPr>
          <a:xfrm>
            <a:off x="4223656" y="3080650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CE7BF7BC-02DA-EDB2-6FEA-46A8B7FEF8A5}"/>
              </a:ext>
            </a:extLst>
          </p:cNvPr>
          <p:cNvSpPr/>
          <p:nvPr/>
        </p:nvSpPr>
        <p:spPr>
          <a:xfrm>
            <a:off x="4626426" y="3069766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277B2B9-5F0A-C1F2-AD44-9FEA845D7B70}"/>
              </a:ext>
            </a:extLst>
          </p:cNvPr>
          <p:cNvSpPr/>
          <p:nvPr/>
        </p:nvSpPr>
        <p:spPr>
          <a:xfrm>
            <a:off x="4637311" y="2688769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A40B6AB-D935-71DE-C31D-2B00CDDE4F96}"/>
              </a:ext>
            </a:extLst>
          </p:cNvPr>
          <p:cNvSpPr/>
          <p:nvPr/>
        </p:nvSpPr>
        <p:spPr>
          <a:xfrm>
            <a:off x="4234539" y="2677880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E9A42CFC-7734-84CC-6E5B-5BAA34A57E91}"/>
              </a:ext>
            </a:extLst>
          </p:cNvPr>
          <p:cNvSpPr/>
          <p:nvPr/>
        </p:nvSpPr>
        <p:spPr>
          <a:xfrm>
            <a:off x="4223654" y="2307764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F72D5E2-E748-A971-E0DA-CA41F75B5961}"/>
              </a:ext>
            </a:extLst>
          </p:cNvPr>
          <p:cNvSpPr/>
          <p:nvPr/>
        </p:nvSpPr>
        <p:spPr>
          <a:xfrm>
            <a:off x="4626425" y="2285993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CF2D050-CA1A-00EF-16D4-7DC8DF473E34}"/>
              </a:ext>
            </a:extLst>
          </p:cNvPr>
          <p:cNvSpPr/>
          <p:nvPr/>
        </p:nvSpPr>
        <p:spPr>
          <a:xfrm>
            <a:off x="6509654" y="3058879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E7111318-9775-91D6-5FEA-E272F5664E02}"/>
              </a:ext>
            </a:extLst>
          </p:cNvPr>
          <p:cNvSpPr/>
          <p:nvPr/>
        </p:nvSpPr>
        <p:spPr>
          <a:xfrm>
            <a:off x="6912424" y="3047995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1FCE5F0-836A-DBDC-7C9F-CA3EE3C89222}"/>
              </a:ext>
            </a:extLst>
          </p:cNvPr>
          <p:cNvSpPr/>
          <p:nvPr/>
        </p:nvSpPr>
        <p:spPr>
          <a:xfrm>
            <a:off x="6923309" y="2666998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315241E6-FFFC-F706-E64D-294A2B96737C}"/>
              </a:ext>
            </a:extLst>
          </p:cNvPr>
          <p:cNvSpPr/>
          <p:nvPr/>
        </p:nvSpPr>
        <p:spPr>
          <a:xfrm>
            <a:off x="6520537" y="2656109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928A9DF6-7C83-CD3D-FA0C-1F44AB09F711}"/>
              </a:ext>
            </a:extLst>
          </p:cNvPr>
          <p:cNvSpPr/>
          <p:nvPr/>
        </p:nvSpPr>
        <p:spPr>
          <a:xfrm>
            <a:off x="6509652" y="2285993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FFE4E8A3-E051-6727-EFCF-9DA489B7C095}"/>
              </a:ext>
            </a:extLst>
          </p:cNvPr>
          <p:cNvSpPr/>
          <p:nvPr/>
        </p:nvSpPr>
        <p:spPr>
          <a:xfrm>
            <a:off x="6912423" y="2264222"/>
            <a:ext cx="250371" cy="2503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BC14EE49-13FC-1CAA-045E-3D790E116690}"/>
              </a:ext>
            </a:extLst>
          </p:cNvPr>
          <p:cNvSpPr/>
          <p:nvPr/>
        </p:nvSpPr>
        <p:spPr>
          <a:xfrm>
            <a:off x="2626832" y="5172990"/>
            <a:ext cx="4075395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نَصيبُ كُلُّ طَبَقٍ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سَمَكاتٍ.</a:t>
            </a:r>
            <a:endParaRPr lang="fr-MA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06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16EF84-11CE-F548-F75A-0077417E4638}"/>
              </a:ext>
            </a:extLst>
          </p:cNvPr>
          <p:cNvSpPr/>
          <p:nvPr/>
        </p:nvSpPr>
        <p:spPr>
          <a:xfrm>
            <a:off x="2421213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33EAA274-30F6-E86C-FD09-DD03E1291A0B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BD82D80-F20A-C040-F8FC-B10BEB1797E4}"/>
              </a:ext>
            </a:extLst>
          </p:cNvPr>
          <p:cNvSpPr txBox="1"/>
          <p:nvPr/>
        </p:nvSpPr>
        <p:spPr>
          <a:xfrm>
            <a:off x="2995755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85AE42-E3A3-1F11-FEBA-53517F368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55260" y="3878732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BBE1D708-5822-0D84-B0DB-D9CD76605373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C759ACE4-AF54-0DD9-A17A-9CB69129E4E9}"/>
              </a:ext>
            </a:extLst>
          </p:cNvPr>
          <p:cNvSpPr/>
          <p:nvPr/>
        </p:nvSpPr>
        <p:spPr>
          <a:xfrm>
            <a:off x="2743195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5EAC3CE-0E9B-F5AF-CEDA-B4F037DD62FE}"/>
              </a:ext>
            </a:extLst>
          </p:cNvPr>
          <p:cNvSpPr>
            <a:spLocks noChangeAspect="1"/>
          </p:cNvSpPr>
          <p:nvPr/>
        </p:nvSpPr>
        <p:spPr>
          <a:xfrm>
            <a:off x="5818642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1BDD481-8877-8E46-991A-ECE0EC3CE030}"/>
              </a:ext>
            </a:extLst>
          </p:cNvPr>
          <p:cNvSpPr txBox="1"/>
          <p:nvPr/>
        </p:nvSpPr>
        <p:spPr>
          <a:xfrm>
            <a:off x="3026224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814265-80A4-AB8F-71D5-5502CEBDD6C8}"/>
              </a:ext>
            </a:extLst>
          </p:cNvPr>
          <p:cNvSpPr txBox="1"/>
          <p:nvPr/>
        </p:nvSpPr>
        <p:spPr>
          <a:xfrm>
            <a:off x="3070388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</a:t>
            </a: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601684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9F1D399-0052-4C3E-35B5-BC20117FB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599" y="1807030"/>
            <a:ext cx="3230251" cy="459377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45C408-EE1A-FD8F-1C62-73C0B383E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314" y="1807030"/>
            <a:ext cx="3202197" cy="459377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138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611DB7-EDFD-49DB-58A1-B2A069D93A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527599" y="2677887"/>
            <a:ext cx="2874687" cy="1665516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2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المسألة ويقرأها بعدي اثنان منكم.</a:t>
            </a:r>
            <a:endParaRPr lang="ar-MA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EEDC21-A5AC-E0F9-53DA-68A9AF5CC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7594DC-F779-91A0-B0BA-12BF72B5E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572" y="1868866"/>
            <a:ext cx="7315199" cy="409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9840F-71F8-A8E2-CF6E-51F701A58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90ECBF88-DAA8-0503-6076-5C7EF1911B3C}"/>
              </a:ext>
            </a:extLst>
          </p:cNvPr>
          <p:cNvSpPr txBox="1"/>
          <p:nvPr/>
        </p:nvSpPr>
        <p:spPr>
          <a:xfrm>
            <a:off x="390105" y="827293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8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0E8C92C-C09B-CB25-158C-16DBD05E016E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C7469DE-4C50-90D8-0A2A-3C4FD0EEE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B112AC9-0A2E-ABB2-7EB5-1B2C9882F344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8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382FDB-1F96-63D9-DF76-65D6FD10BC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284001-EF70-B252-5FE4-3E56FA3643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938BB6-D65D-8BF2-B141-B566C4AE1E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077" y="2378240"/>
            <a:ext cx="5496017" cy="307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52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B29419-69B8-B537-BBEA-3E4881BF6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DF6BE9-A594-1FD9-A00A-D6F329E0C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40" y="2324653"/>
            <a:ext cx="5182201" cy="284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46B7BCE-754C-7F9B-CEE0-DEE23352B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14" y="1868866"/>
            <a:ext cx="7315199" cy="4096532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49060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دقيقتان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3BDDA38-25D6-D928-AFE3-C25769987991}"/>
              </a:ext>
            </a:extLst>
          </p:cNvPr>
          <p:cNvGrpSpPr/>
          <p:nvPr/>
        </p:nvGrpSpPr>
        <p:grpSpPr>
          <a:xfrm>
            <a:off x="324362" y="862320"/>
            <a:ext cx="581106" cy="676369"/>
            <a:chOff x="411445" y="840548"/>
            <a:chExt cx="581106" cy="676369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038D8ED-E598-82ED-83EA-0770AEF1A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2A03717-F404-60CB-3AC3-023F2DD0E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21A5A1D-5883-A7D8-CE9B-837F1DC6D999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3"/>
                  </a:solidFill>
                </a:rPr>
                <a:t>2</a:t>
              </a:r>
              <a:endParaRPr lang="fr-MA" b="1" dirty="0">
                <a:solidFill>
                  <a:schemeClr val="accent3"/>
                </a:solidFill>
              </a:endParaRPr>
            </a:p>
          </p:txBody>
        </p: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90196D-F40B-DC97-2641-3F50BF919F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0431077-F88A-E1CC-3EEC-058678880733}"/>
              </a:ext>
            </a:extLst>
          </p:cNvPr>
          <p:cNvSpPr txBox="1"/>
          <p:nvPr/>
        </p:nvSpPr>
        <p:spPr>
          <a:xfrm>
            <a:off x="4865916" y="5279564"/>
            <a:ext cx="903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CEB6F-115A-24C1-E909-054F617EDEE6}"/>
              </a:ext>
            </a:extLst>
          </p:cNvPr>
          <p:cNvSpPr txBox="1"/>
          <p:nvPr/>
        </p:nvSpPr>
        <p:spPr>
          <a:xfrm>
            <a:off x="5323116" y="4332512"/>
            <a:ext cx="1513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 = 3 x 4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83973413-E92C-C5B8-F604-7FD408BE50D9}"/>
              </a:ext>
            </a:extLst>
          </p:cNvPr>
          <p:cNvSpPr/>
          <p:nvPr/>
        </p:nvSpPr>
        <p:spPr>
          <a:xfrm>
            <a:off x="1970316" y="3418111"/>
            <a:ext cx="859969" cy="72785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0AF6CFF1-FF34-CF53-1F7A-8464807EBD18}"/>
              </a:ext>
            </a:extLst>
          </p:cNvPr>
          <p:cNvSpPr/>
          <p:nvPr/>
        </p:nvSpPr>
        <p:spPr>
          <a:xfrm>
            <a:off x="1970317" y="4180111"/>
            <a:ext cx="859969" cy="72785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13DCE54-67D5-CAB0-967E-182B0E6E29A4}"/>
              </a:ext>
            </a:extLst>
          </p:cNvPr>
          <p:cNvSpPr/>
          <p:nvPr/>
        </p:nvSpPr>
        <p:spPr>
          <a:xfrm>
            <a:off x="1970313" y="4942111"/>
            <a:ext cx="859969" cy="72785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86BDD071-2C05-BAE9-4087-BAB36CD5C9E7}"/>
              </a:ext>
            </a:extLst>
          </p:cNvPr>
          <p:cNvSpPr/>
          <p:nvPr/>
        </p:nvSpPr>
        <p:spPr>
          <a:xfrm>
            <a:off x="2112326" y="3506684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83FA1599-6244-690C-DC04-18DC69CF87D0}"/>
              </a:ext>
            </a:extLst>
          </p:cNvPr>
          <p:cNvSpPr/>
          <p:nvPr/>
        </p:nvSpPr>
        <p:spPr>
          <a:xfrm>
            <a:off x="2438897" y="3506682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D214D4AA-0DA2-BF80-7EC3-FA05A66B9D25}"/>
              </a:ext>
            </a:extLst>
          </p:cNvPr>
          <p:cNvSpPr/>
          <p:nvPr/>
        </p:nvSpPr>
        <p:spPr>
          <a:xfrm>
            <a:off x="2123210" y="3800597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6FE4BEB6-4036-A034-D364-37C378D8DC69}"/>
              </a:ext>
            </a:extLst>
          </p:cNvPr>
          <p:cNvSpPr/>
          <p:nvPr/>
        </p:nvSpPr>
        <p:spPr>
          <a:xfrm>
            <a:off x="2449781" y="3800595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0A0A48F7-D219-5AC1-1601-52CCB5E539E1}"/>
              </a:ext>
            </a:extLst>
          </p:cNvPr>
          <p:cNvSpPr/>
          <p:nvPr/>
        </p:nvSpPr>
        <p:spPr>
          <a:xfrm>
            <a:off x="2101440" y="4290456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F608F252-A0AB-6E60-CCDC-57F7519A86C4}"/>
              </a:ext>
            </a:extLst>
          </p:cNvPr>
          <p:cNvSpPr/>
          <p:nvPr/>
        </p:nvSpPr>
        <p:spPr>
          <a:xfrm>
            <a:off x="2428011" y="4290454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747007C1-92F5-7B62-BA3B-7119FDC1A046}"/>
              </a:ext>
            </a:extLst>
          </p:cNvPr>
          <p:cNvSpPr/>
          <p:nvPr/>
        </p:nvSpPr>
        <p:spPr>
          <a:xfrm>
            <a:off x="2112324" y="4584369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ADB780E9-4614-8705-821B-AA8EFC632F1D}"/>
              </a:ext>
            </a:extLst>
          </p:cNvPr>
          <p:cNvSpPr/>
          <p:nvPr/>
        </p:nvSpPr>
        <p:spPr>
          <a:xfrm>
            <a:off x="2438895" y="4584367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6AB3322C-E021-CD8F-3328-E5A1EEAC51F0}"/>
              </a:ext>
            </a:extLst>
          </p:cNvPr>
          <p:cNvSpPr/>
          <p:nvPr/>
        </p:nvSpPr>
        <p:spPr>
          <a:xfrm>
            <a:off x="2101441" y="5030686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570EC146-70AE-08F2-46FC-FBBE78487BA0}"/>
              </a:ext>
            </a:extLst>
          </p:cNvPr>
          <p:cNvSpPr/>
          <p:nvPr/>
        </p:nvSpPr>
        <p:spPr>
          <a:xfrm>
            <a:off x="2428012" y="5030684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CA5A3F8B-C056-CCAC-7E6A-38AFF0476BC9}"/>
              </a:ext>
            </a:extLst>
          </p:cNvPr>
          <p:cNvSpPr/>
          <p:nvPr/>
        </p:nvSpPr>
        <p:spPr>
          <a:xfrm>
            <a:off x="2112325" y="5324599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E2D65BE1-731B-8DA0-23B4-F0C83D3B2CFE}"/>
              </a:ext>
            </a:extLst>
          </p:cNvPr>
          <p:cNvSpPr/>
          <p:nvPr/>
        </p:nvSpPr>
        <p:spPr>
          <a:xfrm>
            <a:off x="2438896" y="5324597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DA38CA9-A383-2194-2EF4-55946416F796}"/>
              </a:ext>
            </a:extLst>
          </p:cNvPr>
          <p:cNvSpPr/>
          <p:nvPr/>
        </p:nvSpPr>
        <p:spPr>
          <a:xfrm>
            <a:off x="2278986" y="2521012"/>
            <a:ext cx="4822190" cy="17679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E4CEE90A-0F11-4FF1-5EDC-61BAAD445C0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BC86F5B0-E457-C073-742A-47D3224D279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39DC4C-8A40-06A0-09B9-786B974503D2}"/>
              </a:ext>
            </a:extLst>
          </p:cNvPr>
          <p:cNvSpPr/>
          <p:nvPr/>
        </p:nvSpPr>
        <p:spPr>
          <a:xfrm>
            <a:off x="2474259" y="3184567"/>
            <a:ext cx="3708400" cy="720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0B6B2D3-891D-7AAA-2437-18FF6B33F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10659" y="3184567"/>
            <a:ext cx="841742" cy="84174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3D3D2C3-07C3-AFC7-7CCF-531181A28600}"/>
              </a:ext>
            </a:extLst>
          </p:cNvPr>
          <p:cNvGrpSpPr/>
          <p:nvPr/>
        </p:nvGrpSpPr>
        <p:grpSpPr>
          <a:xfrm>
            <a:off x="2110239" y="3914715"/>
            <a:ext cx="569144" cy="628926"/>
            <a:chOff x="976754" y="4706199"/>
            <a:chExt cx="569144" cy="628926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8C66C9C-5A11-2438-58C8-4182A9959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65EC97B3-E31D-AA14-119D-3CE18C0C7A52}"/>
                </a:ext>
              </a:extLst>
            </p:cNvPr>
            <p:cNvSpPr txBox="1"/>
            <p:nvPr/>
          </p:nvSpPr>
          <p:spPr>
            <a:xfrm>
              <a:off x="1030318" y="4861092"/>
              <a:ext cx="51558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f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B8398A8-267D-ACA4-E86D-83254E504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143" y="1665515"/>
            <a:ext cx="3501537" cy="469174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ED6DA9D-FB2B-682A-8730-87A377B40941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A82A3DD-EF7E-9482-3FB1-E7B80D67F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0753C51-4A2B-E0D4-1BBD-02CDFAE0AF26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8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16338" y="740126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النشاط رقم 2 لديكم 8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3C46353-2708-2947-CA96-19182DD78DED}"/>
              </a:ext>
            </a:extLst>
          </p:cNvPr>
          <p:cNvSpPr/>
          <p:nvPr/>
        </p:nvSpPr>
        <p:spPr>
          <a:xfrm>
            <a:off x="1567543" y="4288971"/>
            <a:ext cx="3012218" cy="1730932"/>
          </a:xfrm>
          <a:prstGeom prst="roundRect">
            <a:avLst>
              <a:gd name="adj" fmla="val 511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3E386A-97B5-69BD-D8FA-72FC54A5B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39686" y="813495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62EC1EB-5C2D-3F05-DE7F-631776D43D2D}"/>
              </a:ext>
            </a:extLst>
          </p:cNvPr>
          <p:cNvGrpSpPr/>
          <p:nvPr/>
        </p:nvGrpSpPr>
        <p:grpSpPr>
          <a:xfrm>
            <a:off x="346129" y="894976"/>
            <a:ext cx="581106" cy="676369"/>
            <a:chOff x="411445" y="840548"/>
            <a:chExt cx="581106" cy="676369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1366F59-489A-2E27-CCE3-E5207E712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E2A5924-70ED-51EB-5113-5344C1721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8ECFFB9-D3B0-8419-B801-A163E2D7C6C5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chemeClr val="accent3"/>
                  </a:solidFill>
                </a:rPr>
                <a:t>2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8D4936DE-DDA9-827B-C7FE-1F3DEB89BF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331" y="1914888"/>
            <a:ext cx="6870023" cy="429096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376472F-1DBE-30BD-71DC-76F962D3E4BB}"/>
              </a:ext>
            </a:extLst>
          </p:cNvPr>
          <p:cNvSpPr txBox="1"/>
          <p:nvPr/>
        </p:nvSpPr>
        <p:spPr>
          <a:xfrm>
            <a:off x="5257802" y="5497280"/>
            <a:ext cx="903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DA38C95-B460-5F30-32CB-9F388E4C062A}"/>
              </a:ext>
            </a:extLst>
          </p:cNvPr>
          <p:cNvSpPr txBox="1"/>
          <p:nvPr/>
        </p:nvSpPr>
        <p:spPr>
          <a:xfrm>
            <a:off x="5323116" y="4517570"/>
            <a:ext cx="1513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20 = 4 x 5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9B3BD83-6057-2B72-C17D-1D32BB9DB407}"/>
              </a:ext>
            </a:extLst>
          </p:cNvPr>
          <p:cNvSpPr/>
          <p:nvPr/>
        </p:nvSpPr>
        <p:spPr>
          <a:xfrm>
            <a:off x="1534886" y="3777344"/>
            <a:ext cx="859969" cy="96734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15440B07-16E0-C91A-6CC3-7AFA550B3EAF}"/>
              </a:ext>
            </a:extLst>
          </p:cNvPr>
          <p:cNvSpPr/>
          <p:nvPr/>
        </p:nvSpPr>
        <p:spPr>
          <a:xfrm>
            <a:off x="2536371" y="3777344"/>
            <a:ext cx="859969" cy="95645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DFB294C7-A7FD-36DA-1245-D1DAEF119E8E}"/>
              </a:ext>
            </a:extLst>
          </p:cNvPr>
          <p:cNvSpPr/>
          <p:nvPr/>
        </p:nvSpPr>
        <p:spPr>
          <a:xfrm>
            <a:off x="1676896" y="4105401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A3B087E9-4BA4-4999-65C4-15AE2DB72E1E}"/>
              </a:ext>
            </a:extLst>
          </p:cNvPr>
          <p:cNvSpPr/>
          <p:nvPr/>
        </p:nvSpPr>
        <p:spPr>
          <a:xfrm>
            <a:off x="2003467" y="4105399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74F548C3-AFDD-F569-6E68-A8731AA91CF8}"/>
              </a:ext>
            </a:extLst>
          </p:cNvPr>
          <p:cNvSpPr/>
          <p:nvPr/>
        </p:nvSpPr>
        <p:spPr>
          <a:xfrm>
            <a:off x="1687780" y="4399314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F82E59CE-C366-CA73-7419-937EF3753EF4}"/>
              </a:ext>
            </a:extLst>
          </p:cNvPr>
          <p:cNvSpPr/>
          <p:nvPr/>
        </p:nvSpPr>
        <p:spPr>
          <a:xfrm>
            <a:off x="2014351" y="4399312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A2F6F11D-31FD-A939-57C5-4F4F0B746CB8}"/>
              </a:ext>
            </a:extLst>
          </p:cNvPr>
          <p:cNvSpPr/>
          <p:nvPr/>
        </p:nvSpPr>
        <p:spPr>
          <a:xfrm>
            <a:off x="2667499" y="4094519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BDAD98B4-EA88-E0C2-9E44-36693EE7DA3F}"/>
              </a:ext>
            </a:extLst>
          </p:cNvPr>
          <p:cNvSpPr/>
          <p:nvPr/>
        </p:nvSpPr>
        <p:spPr>
          <a:xfrm>
            <a:off x="2994070" y="4094517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D9F73CAB-8409-776A-1905-97FF7E7B7599}"/>
              </a:ext>
            </a:extLst>
          </p:cNvPr>
          <p:cNvSpPr/>
          <p:nvPr/>
        </p:nvSpPr>
        <p:spPr>
          <a:xfrm>
            <a:off x="2678383" y="4388432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EA389C17-6AFD-3A3D-70E5-AE6829EDB260}"/>
              </a:ext>
            </a:extLst>
          </p:cNvPr>
          <p:cNvSpPr/>
          <p:nvPr/>
        </p:nvSpPr>
        <p:spPr>
          <a:xfrm>
            <a:off x="3004954" y="4388430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A638E342-6BD7-18E8-069E-7AA3081FAEBA}"/>
              </a:ext>
            </a:extLst>
          </p:cNvPr>
          <p:cNvSpPr/>
          <p:nvPr/>
        </p:nvSpPr>
        <p:spPr>
          <a:xfrm>
            <a:off x="1840182" y="3844142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FE2B7950-58AC-F72E-5C8C-4D629252B543}"/>
              </a:ext>
            </a:extLst>
          </p:cNvPr>
          <p:cNvSpPr/>
          <p:nvPr/>
        </p:nvSpPr>
        <p:spPr>
          <a:xfrm>
            <a:off x="2809012" y="3833256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D22016AE-A05D-1C94-5E60-8048FEB66C57}"/>
              </a:ext>
            </a:extLst>
          </p:cNvPr>
          <p:cNvSpPr/>
          <p:nvPr/>
        </p:nvSpPr>
        <p:spPr>
          <a:xfrm>
            <a:off x="1545771" y="4855030"/>
            <a:ext cx="859969" cy="96734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5E02D302-BB25-0C06-8196-BD27F3F01BE7}"/>
              </a:ext>
            </a:extLst>
          </p:cNvPr>
          <p:cNvSpPr/>
          <p:nvPr/>
        </p:nvSpPr>
        <p:spPr>
          <a:xfrm>
            <a:off x="2547256" y="4855030"/>
            <a:ext cx="859969" cy="95645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2465BF03-6EA5-1718-37A4-808C4EF02B19}"/>
              </a:ext>
            </a:extLst>
          </p:cNvPr>
          <p:cNvSpPr/>
          <p:nvPr/>
        </p:nvSpPr>
        <p:spPr>
          <a:xfrm>
            <a:off x="1687781" y="5183087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7" name="Ellipse 66">
            <a:extLst>
              <a:ext uri="{FF2B5EF4-FFF2-40B4-BE49-F238E27FC236}">
                <a16:creationId xmlns:a16="http://schemas.microsoft.com/office/drawing/2014/main" id="{446F0690-51BB-6FEF-80BB-1102693EC042}"/>
              </a:ext>
            </a:extLst>
          </p:cNvPr>
          <p:cNvSpPr/>
          <p:nvPr/>
        </p:nvSpPr>
        <p:spPr>
          <a:xfrm>
            <a:off x="2014352" y="5183085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llipse 67">
            <a:extLst>
              <a:ext uri="{FF2B5EF4-FFF2-40B4-BE49-F238E27FC236}">
                <a16:creationId xmlns:a16="http://schemas.microsoft.com/office/drawing/2014/main" id="{20AB8C2F-0E82-EBBE-DBC0-F4E042479CF8}"/>
              </a:ext>
            </a:extLst>
          </p:cNvPr>
          <p:cNvSpPr/>
          <p:nvPr/>
        </p:nvSpPr>
        <p:spPr>
          <a:xfrm>
            <a:off x="1698665" y="5477000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C89E2056-EC7C-4FBD-3BDE-847F0F6E336F}"/>
              </a:ext>
            </a:extLst>
          </p:cNvPr>
          <p:cNvSpPr/>
          <p:nvPr/>
        </p:nvSpPr>
        <p:spPr>
          <a:xfrm>
            <a:off x="2025236" y="5476998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BE6191E5-5417-6560-AB6F-8A656F5647FA}"/>
              </a:ext>
            </a:extLst>
          </p:cNvPr>
          <p:cNvSpPr/>
          <p:nvPr/>
        </p:nvSpPr>
        <p:spPr>
          <a:xfrm>
            <a:off x="2678384" y="5172205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1" name="Ellipse 70">
            <a:extLst>
              <a:ext uri="{FF2B5EF4-FFF2-40B4-BE49-F238E27FC236}">
                <a16:creationId xmlns:a16="http://schemas.microsoft.com/office/drawing/2014/main" id="{19D3C4F9-084F-7611-84AA-10C7F6228A24}"/>
              </a:ext>
            </a:extLst>
          </p:cNvPr>
          <p:cNvSpPr/>
          <p:nvPr/>
        </p:nvSpPr>
        <p:spPr>
          <a:xfrm>
            <a:off x="3004955" y="5172203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B4181EF6-D447-1D3E-9CEA-11117EFF8DBD}"/>
              </a:ext>
            </a:extLst>
          </p:cNvPr>
          <p:cNvSpPr/>
          <p:nvPr/>
        </p:nvSpPr>
        <p:spPr>
          <a:xfrm>
            <a:off x="2689268" y="5466118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986004D4-E04A-A9D6-5D77-0FC1CD41FCF9}"/>
              </a:ext>
            </a:extLst>
          </p:cNvPr>
          <p:cNvSpPr/>
          <p:nvPr/>
        </p:nvSpPr>
        <p:spPr>
          <a:xfrm>
            <a:off x="3015839" y="5466116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4" name="Ellipse 73">
            <a:extLst>
              <a:ext uri="{FF2B5EF4-FFF2-40B4-BE49-F238E27FC236}">
                <a16:creationId xmlns:a16="http://schemas.microsoft.com/office/drawing/2014/main" id="{5676A36E-98C8-CD21-839A-E46607BBDFDA}"/>
              </a:ext>
            </a:extLst>
          </p:cNvPr>
          <p:cNvSpPr/>
          <p:nvPr/>
        </p:nvSpPr>
        <p:spPr>
          <a:xfrm>
            <a:off x="1851067" y="4921828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FFF528C0-2163-E625-93B4-FB13D593DE73}"/>
              </a:ext>
            </a:extLst>
          </p:cNvPr>
          <p:cNvSpPr/>
          <p:nvPr/>
        </p:nvSpPr>
        <p:spPr>
          <a:xfrm>
            <a:off x="2819897" y="4910942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C06B7AD6-415E-A9E3-81B4-8976BF6F9D26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49D1838-852E-D390-D3B5-72EF37A92D62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10888" y="816812"/>
            <a:ext cx="762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139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E7E6636-E904-2A9F-CE31-D94579B8B1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7599" y="1807030"/>
            <a:ext cx="3230251" cy="459377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A450DAD-D975-B02A-F1F9-CB363C559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8314" y="1807030"/>
            <a:ext cx="3202197" cy="459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21846</TotalTime>
  <Words>1394</Words>
  <Application>Microsoft Office PowerPoint</Application>
  <PresentationFormat>Affichage à l'écran (4:3)</PresentationFormat>
  <Paragraphs>328</Paragraphs>
  <Slides>59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59</vt:i4>
      </vt:variant>
    </vt:vector>
  </HeadingPairs>
  <TitlesOfParts>
    <vt:vector size="70" baseType="lpstr">
      <vt:lpstr>DengXian</vt:lpstr>
      <vt:lpstr>Arial</vt:lpstr>
      <vt:lpstr>Chalkboard</vt:lpstr>
      <vt:lpstr>Dosis</vt:lpstr>
      <vt:lpstr>Aptos Display</vt:lpstr>
      <vt:lpstr>Effra CC Arbc</vt:lpstr>
      <vt:lpstr>Calibri</vt:lpstr>
      <vt:lpstr>Aptos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Hassan Rhioui</cp:lastModifiedBy>
  <cp:revision>256</cp:revision>
  <cp:lastPrinted>2025-08-13T10:11:39Z</cp:lastPrinted>
  <dcterms:created xsi:type="dcterms:W3CDTF">2025-08-01T12:31:49Z</dcterms:created>
  <dcterms:modified xsi:type="dcterms:W3CDTF">2026-05-30T09:58:04Z</dcterms:modified>
</cp:coreProperties>
</file>