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3"/>
  </p:notesMasterIdLst>
  <p:handoutMasterIdLst>
    <p:handoutMasterId r:id="rId54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1157" r:id="rId12"/>
    <p:sldId id="1127" r:id="rId13"/>
    <p:sldId id="1158" r:id="rId14"/>
    <p:sldId id="1159" r:id="rId15"/>
    <p:sldId id="766" r:id="rId16"/>
    <p:sldId id="830" r:id="rId17"/>
    <p:sldId id="768" r:id="rId18"/>
    <p:sldId id="792" r:id="rId19"/>
    <p:sldId id="1016" r:id="rId20"/>
    <p:sldId id="812" r:id="rId21"/>
    <p:sldId id="751" r:id="rId22"/>
    <p:sldId id="916" r:id="rId23"/>
    <p:sldId id="1018" r:id="rId24"/>
    <p:sldId id="1087" r:id="rId25"/>
    <p:sldId id="1089" r:id="rId26"/>
    <p:sldId id="940" r:id="rId27"/>
    <p:sldId id="1111" r:id="rId28"/>
    <p:sldId id="1110" r:id="rId29"/>
    <p:sldId id="1160" r:id="rId30"/>
    <p:sldId id="1091" r:id="rId31"/>
    <p:sldId id="1113" r:id="rId32"/>
    <p:sldId id="1161" r:id="rId33"/>
    <p:sldId id="1162" r:id="rId34"/>
    <p:sldId id="1163" r:id="rId35"/>
    <p:sldId id="1164" r:id="rId36"/>
    <p:sldId id="1096" r:id="rId37"/>
    <p:sldId id="1146" r:id="rId38"/>
    <p:sldId id="1097" r:id="rId39"/>
    <p:sldId id="1147" r:id="rId40"/>
    <p:sldId id="1019" r:id="rId41"/>
    <p:sldId id="926" r:id="rId42"/>
    <p:sldId id="927" r:id="rId43"/>
    <p:sldId id="925" r:id="rId44"/>
    <p:sldId id="920" r:id="rId45"/>
    <p:sldId id="911" r:id="rId46"/>
    <p:sldId id="644" r:id="rId47"/>
    <p:sldId id="875" r:id="rId48"/>
    <p:sldId id="1021" r:id="rId49"/>
    <p:sldId id="809" r:id="rId50"/>
    <p:sldId id="764" r:id="rId51"/>
    <p:sldId id="944" r:id="rId5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5"/>
      <p:bold r:id="rId56"/>
    </p:embeddedFont>
    <p:embeddedFont>
      <p:font typeface="Dosis" pitchFamily="2" charset="0"/>
      <p:regular r:id="rId57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FCC302"/>
    <a:srgbClr val="156082"/>
    <a:srgbClr val="3E898D"/>
    <a:srgbClr val="FFFEFC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85409" autoAdjust="0"/>
  </p:normalViewPr>
  <p:slideViewPr>
    <p:cSldViewPr snapToGrid="0">
      <p:cViewPr varScale="1">
        <p:scale>
          <a:sx n="70" d="100"/>
          <a:sy n="70" d="100"/>
        </p:scale>
        <p:origin x="1618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font" Target="fonts/font1.fntdata"/><Relationship Id="rId63" Type="http://schemas.microsoft.com/office/2018/10/relationships/authors" Target="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4.fntdata"/><Relationship Id="rId5" Type="http://schemas.openxmlformats.org/officeDocument/2006/relationships/slide" Target="slides/slide2.xml"/><Relationship Id="rId61" Type="http://schemas.openxmlformats.org/officeDocument/2006/relationships/theme" Target="theme/theme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2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handoutMaster" Target="handoutMasters/handoutMaster1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3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53B27-B4EA-90FC-71DF-21947726B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8C0155-DABB-5191-2DE5-685FF5CD02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E89B9D8-A977-B4F2-F509-EBDE15411E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EF72DA-19D4-33BB-5F3D-376F108256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44005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03C78-B5CB-4839-68B6-4F5829B4E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45B99F4-2D9F-1791-B3EF-EFB1486B78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D42B1F-C7B2-0F47-F0B0-85C962224E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1B8B855-63BB-2076-3E26-9274F12764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508206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604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1211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ECD37-6C37-BA25-69E7-C597733AE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16DF798-22EE-91C7-93E4-7D4AC41013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3A6DC91-FE34-FDD0-E8F5-93DA12E948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B7C500-E24A-BAC7-C7AF-C5BF5EF327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90628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00329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emf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7.png"/><Relationship Id="rId4" Type="http://schemas.openxmlformats.org/officeDocument/2006/relationships/image" Target="../media/image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2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5.png"/><Relationship Id="rId7" Type="http://schemas.openxmlformats.org/officeDocument/2006/relationships/image" Target="../media/image4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5.png"/><Relationship Id="rId7" Type="http://schemas.openxmlformats.org/officeDocument/2006/relationships/image" Target="../media/image4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5.png"/><Relationship Id="rId7" Type="http://schemas.openxmlformats.org/officeDocument/2006/relationships/image" Target="../media/image4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5.png"/><Relationship Id="rId7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0.png"/><Relationship Id="rId5" Type="http://schemas.openxmlformats.org/officeDocument/2006/relationships/image" Target="../media/image22.png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0.png"/><Relationship Id="rId4" Type="http://schemas.openxmlformats.org/officeDocument/2006/relationships/image" Target="../media/image52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2.emf"/><Relationship Id="rId5" Type="http://schemas.openxmlformats.org/officeDocument/2006/relationships/image" Target="../media/image22.png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3.png"/><Relationship Id="rId4" Type="http://schemas.openxmlformats.org/officeDocument/2006/relationships/image" Target="../media/image52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2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95544" y="243475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(البحث عن قيمة الجزء)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53974" y="243475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4553974" y="3803822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4586632" y="4323013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تنظيم ومعالجة البيانات (3)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645949" y="2922994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تنظيم ومعالجة البيانات (1)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546302" y="2950619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تنظيم ومعالجة البيانات (2)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تنظيم ومعالجة البيانات (3)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9E1FC62-2BCA-5282-F87C-FFDEBBAA3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329246"/>
            <a:ext cx="3356703" cy="414775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362560-6AD6-8FCF-551E-7D5E900240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195" y="2327233"/>
            <a:ext cx="3356703" cy="414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48138" y="3525237"/>
            <a:ext cx="6004051" cy="102253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484028" y="3812276"/>
            <a:ext cx="55148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معطيات في مبيان بالأعمدة.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634344" y="2695938"/>
            <a:ext cx="4408719" cy="17889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143782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166256" y="3277848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ACB9711-B885-598F-9F2A-9B14C6DEA559}"/>
              </a:ext>
            </a:extLst>
          </p:cNvPr>
          <p:cNvSpPr txBox="1"/>
          <p:nvPr/>
        </p:nvSpPr>
        <p:spPr>
          <a:xfrm>
            <a:off x="2155369" y="3843907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94B38FD-5B04-5250-3219-31CBF7E82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404" y="1854343"/>
            <a:ext cx="3218090" cy="446069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B696A8-0C5C-197E-7EB9-4D67ABBDD2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2468" y="1856229"/>
            <a:ext cx="3218090" cy="4460696"/>
          </a:xfrm>
          <a:prstGeom prst="rect">
            <a:avLst/>
          </a:prstGeom>
        </p:spPr>
      </p:pic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C1853E5-204B-9090-4F80-2F66AC44363D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بتصحيح الواجب المنزلي،  خذوا الكراسة ص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135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0C8024-2C2E-3669-61FB-FC7264C3C205}"/>
              </a:ext>
            </a:extLst>
          </p:cNvPr>
          <p:cNvSpPr/>
          <p:nvPr/>
        </p:nvSpPr>
        <p:spPr>
          <a:xfrm>
            <a:off x="4489982" y="2721428"/>
            <a:ext cx="2759906" cy="15948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97FEB7-4270-80CD-C3EF-3AC54D50810B}"/>
              </a:ext>
            </a:extLst>
          </p:cNvPr>
          <p:cNvSpPr/>
          <p:nvPr/>
        </p:nvSpPr>
        <p:spPr>
          <a:xfrm>
            <a:off x="1578430" y="4883791"/>
            <a:ext cx="2862943" cy="107949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018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57DF1-5F68-9A51-A07A-0BA0D1D62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AA566D-1AF8-385A-9C8A-50D03D106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057C877-16AF-4CF6-CB34-3B77510023C7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1 لديكم دقيقة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312F1F-A54A-72B2-FF84-EDE2E1343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016" y="1998737"/>
            <a:ext cx="6870023" cy="392732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F1DB9F5-5732-44A6-061D-D7B3A2DC5EC0}"/>
              </a:ext>
            </a:extLst>
          </p:cNvPr>
          <p:cNvSpPr txBox="1"/>
          <p:nvPr/>
        </p:nvSpPr>
        <p:spPr>
          <a:xfrm>
            <a:off x="4865911" y="3733802"/>
            <a:ext cx="2460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اَلْجَرْيُ</a:t>
            </a:r>
            <a:endParaRPr lang="fr-MA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FEBBCFF-1378-FB40-EA79-D32CE4555A5A}"/>
              </a:ext>
            </a:extLst>
          </p:cNvPr>
          <p:cNvSpPr txBox="1"/>
          <p:nvPr/>
        </p:nvSpPr>
        <p:spPr>
          <a:xfrm>
            <a:off x="4876799" y="4539348"/>
            <a:ext cx="2460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كُرَةُ الْقَدَمِ</a:t>
            </a:r>
            <a:endParaRPr lang="fr-MA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4714BA2-8779-41B9-1975-82C3CCC694D4}"/>
              </a:ext>
            </a:extLst>
          </p:cNvPr>
          <p:cNvSpPr txBox="1"/>
          <p:nvPr/>
        </p:nvSpPr>
        <p:spPr>
          <a:xfrm>
            <a:off x="4909458" y="5366662"/>
            <a:ext cx="2460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كُرَةُ الْمِضْرَبِ</a:t>
            </a:r>
            <a:endParaRPr lang="fr-MA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48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64159-26CB-F474-5FB2-8CA43FB97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E68D374-2614-0F0D-7A25-8F63088CA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172" y="2315099"/>
            <a:ext cx="7557025" cy="3251063"/>
          </a:xfrm>
          <a:prstGeom prst="rect">
            <a:avLst/>
          </a:prstGeom>
        </p:spPr>
      </p:pic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8B6D39-6F54-A80B-F955-DE09F63A22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482B8755-18CC-41BE-3A09-176988240AF8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5 لديكم دقيقة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3E0215-804B-1BD4-ADAB-1E49B4AB496E}"/>
              </a:ext>
            </a:extLst>
          </p:cNvPr>
          <p:cNvSpPr txBox="1"/>
          <p:nvPr/>
        </p:nvSpPr>
        <p:spPr>
          <a:xfrm>
            <a:off x="4354285" y="2775858"/>
            <a:ext cx="740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MA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531CB95-69CE-9FF4-C56D-E6E67141093E}"/>
              </a:ext>
            </a:extLst>
          </p:cNvPr>
          <p:cNvSpPr txBox="1"/>
          <p:nvPr/>
        </p:nvSpPr>
        <p:spPr>
          <a:xfrm>
            <a:off x="4876799" y="4060376"/>
            <a:ext cx="2460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اَلْأَفوكادو</a:t>
            </a:r>
            <a:endParaRPr lang="fr-MA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9F923D5-A4FC-F751-BA64-3F79AED3236F}"/>
              </a:ext>
            </a:extLst>
          </p:cNvPr>
          <p:cNvSpPr txBox="1"/>
          <p:nvPr/>
        </p:nvSpPr>
        <p:spPr>
          <a:xfrm>
            <a:off x="4865914" y="4920348"/>
            <a:ext cx="2460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اَلْبُرْتُقالُ</a:t>
            </a:r>
            <a:endParaRPr lang="fr-MA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2A04402-9D08-3AD3-B7E1-9DC4A78FC028}"/>
              </a:ext>
            </a:extLst>
          </p:cNvPr>
          <p:cNvSpPr txBox="1"/>
          <p:nvPr/>
        </p:nvSpPr>
        <p:spPr>
          <a:xfrm>
            <a:off x="4256312" y="3200402"/>
            <a:ext cx="740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MA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88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34D9B-C0FE-FBF4-90F1-8D1166AF5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78D6A6C-7613-EB94-AEF8-24E7D6EB484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DB1D051C-958C-D11C-D4AE-C71ED3DA197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CA69DDC-E548-D0A5-A293-306D9353415B}"/>
              </a:ext>
            </a:extLst>
          </p:cNvPr>
          <p:cNvSpPr/>
          <p:nvPr/>
        </p:nvSpPr>
        <p:spPr>
          <a:xfrm>
            <a:off x="2634344" y="2695938"/>
            <a:ext cx="4408719" cy="17889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8061835C-E1D5-C30A-ED45-74B24919E8DA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894F932-79E7-3F99-CF2A-62F0507C504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7D0051E-E668-03F1-AD0E-A4123E863A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143782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C297BA4-A387-E443-A7AD-AE0DAE4F07F9}"/>
              </a:ext>
            </a:extLst>
          </p:cNvPr>
          <p:cNvSpPr txBox="1"/>
          <p:nvPr/>
        </p:nvSpPr>
        <p:spPr>
          <a:xfrm>
            <a:off x="2166256" y="3277848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EFD5AF8-6073-8A86-4EAC-A989C8B3408B}"/>
              </a:ext>
            </a:extLst>
          </p:cNvPr>
          <p:cNvSpPr txBox="1"/>
          <p:nvPr/>
        </p:nvSpPr>
        <p:spPr>
          <a:xfrm>
            <a:off x="2155369" y="3843907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الذهني</a:t>
            </a:r>
          </a:p>
        </p:txBody>
      </p:sp>
    </p:spTree>
    <p:extLst>
      <p:ext uri="{BB962C8B-B14F-4D97-AF65-F5344CB8AC3E}">
        <p14:creationId xmlns:p14="http://schemas.microsoft.com/office/powerpoint/2010/main" val="300823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DE5E5B-AB6A-480F-A223-11FC2E7789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928947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هذه العمليات. دوّنوا النتيجة فقط في دفاتركم كما في المثال.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6001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800" dirty="0"/>
                <a:t>8 x 2 = 16</a:t>
              </a:r>
              <a:endParaRPr lang="fr-FR" sz="2400" dirty="0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5606143" y="2768475"/>
              <a:ext cx="15728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16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اُكْتُبُوا فِي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4" name="Espace réservé pour une image  10" descr="Une image contenant habits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FA1A5883-2D2E-E8E4-3646-34F9544AE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74554" y="580523"/>
            <a:ext cx="1045702" cy="104570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627C7E-17D9-C96D-D869-E1EE93B87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D076561-FBCB-31A0-48ED-A24DBB2F0629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x 3 = </a:t>
            </a:r>
            <a:r>
              <a:rPr lang="fr-MA" sz="2000" dirty="0"/>
              <a:t>…..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69C403-5398-2EC0-47A4-CF0D4620BAC2}"/>
              </a:ext>
            </a:extLst>
          </p:cNvPr>
          <p:cNvSpPr txBox="1"/>
          <p:nvPr/>
        </p:nvSpPr>
        <p:spPr>
          <a:xfrm>
            <a:off x="4950608" y="390982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8 - 3 = </a:t>
            </a:r>
            <a:r>
              <a:rPr lang="fr-MA" sz="2000" dirty="0"/>
              <a:t>…..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AEA125D-A642-23BF-66CB-E1E6277A06E9}"/>
              </a:ext>
            </a:extLst>
          </p:cNvPr>
          <p:cNvSpPr txBox="1"/>
          <p:nvPr/>
        </p:nvSpPr>
        <p:spPr>
          <a:xfrm>
            <a:off x="2962506" y="2639124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x 2 = </a:t>
            </a:r>
            <a:r>
              <a:rPr lang="fr-MA" sz="2000" dirty="0"/>
              <a:t>…..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BEC1FF1-48AB-A7A3-BD73-D3AFBD85970D}"/>
              </a:ext>
            </a:extLst>
          </p:cNvPr>
          <p:cNvSpPr txBox="1"/>
          <p:nvPr/>
        </p:nvSpPr>
        <p:spPr>
          <a:xfrm>
            <a:off x="6942957" y="3906112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15 - 7 = </a:t>
            </a:r>
            <a:r>
              <a:rPr lang="fr-MA" sz="2000" dirty="0"/>
              <a:t>…..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87F648-085D-6813-46E4-AD1D62002EF3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x 4 = </a:t>
            </a:r>
            <a:r>
              <a:rPr lang="fr-MA" sz="2000" dirty="0"/>
              <a:t>…..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6928CFE-45C9-30BA-6F67-E4935C696C19}"/>
              </a:ext>
            </a:extLst>
          </p:cNvPr>
          <p:cNvSpPr txBox="1"/>
          <p:nvPr/>
        </p:nvSpPr>
        <p:spPr>
          <a:xfrm>
            <a:off x="992718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+ 6 = </a:t>
            </a:r>
            <a:r>
              <a:rPr lang="fr-MA" sz="2000" dirty="0"/>
              <a:t>…..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214A81C-0AA1-BB6F-4B1D-DFF6501B4F4C}"/>
              </a:ext>
            </a:extLst>
          </p:cNvPr>
          <p:cNvSpPr txBox="1"/>
          <p:nvPr/>
        </p:nvSpPr>
        <p:spPr>
          <a:xfrm>
            <a:off x="6962070" y="2657711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 x 7 = </a:t>
            </a:r>
            <a:r>
              <a:rPr lang="fr-MA" sz="2000" dirty="0"/>
              <a:t>…..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12B633F-CF98-C923-285A-F40B3C82DD5D}"/>
              </a:ext>
            </a:extLst>
          </p:cNvPr>
          <p:cNvSpPr txBox="1"/>
          <p:nvPr/>
        </p:nvSpPr>
        <p:spPr>
          <a:xfrm>
            <a:off x="2985067" y="3902929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9 + 8 = </a:t>
            </a:r>
            <a:r>
              <a:rPr lang="fr-MA" sz="2000" dirty="0"/>
              <a:t>…..</a:t>
            </a:r>
          </a:p>
        </p:txBody>
      </p: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DEA3200-93BD-AC3C-A555-2C224C12F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1A701C92-E94B-7C6A-A8D1-FCE3BC3CC27D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x 3 = </a:t>
            </a:r>
            <a:r>
              <a:rPr lang="fr-MA" sz="2000" dirty="0"/>
              <a:t>…..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1F4F3AF-B6F2-439F-FD4A-C9B7CBA4F6E2}"/>
              </a:ext>
            </a:extLst>
          </p:cNvPr>
          <p:cNvSpPr txBox="1"/>
          <p:nvPr/>
        </p:nvSpPr>
        <p:spPr>
          <a:xfrm>
            <a:off x="4950608" y="390982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8 - 3 = </a:t>
            </a:r>
            <a:r>
              <a:rPr lang="fr-MA" sz="2000" dirty="0"/>
              <a:t>…..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A0278A0-0562-BD0A-3BF7-3A482EAA3A38}"/>
              </a:ext>
            </a:extLst>
          </p:cNvPr>
          <p:cNvSpPr txBox="1"/>
          <p:nvPr/>
        </p:nvSpPr>
        <p:spPr>
          <a:xfrm>
            <a:off x="2962506" y="2639124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x 2 = </a:t>
            </a:r>
            <a:r>
              <a:rPr lang="fr-MA" sz="2000" dirty="0"/>
              <a:t>…..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8BC9AA6-6C6B-572E-6733-5BC9C14AC7A6}"/>
              </a:ext>
            </a:extLst>
          </p:cNvPr>
          <p:cNvSpPr txBox="1"/>
          <p:nvPr/>
        </p:nvSpPr>
        <p:spPr>
          <a:xfrm>
            <a:off x="6942957" y="3906112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15 - 7 = </a:t>
            </a:r>
            <a:r>
              <a:rPr lang="fr-MA" sz="2000" dirty="0"/>
              <a:t>…..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4A9C464-FD47-507D-E63C-DD1B5460445B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x 4 = </a:t>
            </a:r>
            <a:r>
              <a:rPr lang="fr-MA" sz="2000" dirty="0"/>
              <a:t>…..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1A8F09A-018D-062D-6F2F-288995ED0C12}"/>
              </a:ext>
            </a:extLst>
          </p:cNvPr>
          <p:cNvSpPr txBox="1"/>
          <p:nvPr/>
        </p:nvSpPr>
        <p:spPr>
          <a:xfrm>
            <a:off x="992718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+ 6 = </a:t>
            </a:r>
            <a:r>
              <a:rPr lang="fr-MA" sz="2000" dirty="0"/>
              <a:t>…..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7270AFC-8DA6-FCF2-26DB-8F00604A398C}"/>
              </a:ext>
            </a:extLst>
          </p:cNvPr>
          <p:cNvSpPr txBox="1"/>
          <p:nvPr/>
        </p:nvSpPr>
        <p:spPr>
          <a:xfrm>
            <a:off x="6962070" y="2657711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 x 7 = </a:t>
            </a:r>
            <a:r>
              <a:rPr lang="fr-MA" sz="2000" dirty="0"/>
              <a:t>…..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F3018CB-7BBE-E79E-0BBD-4A67C86559A4}"/>
              </a:ext>
            </a:extLst>
          </p:cNvPr>
          <p:cNvSpPr txBox="1"/>
          <p:nvPr/>
        </p:nvSpPr>
        <p:spPr>
          <a:xfrm>
            <a:off x="2985067" y="3902929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9 + 8 = </a:t>
            </a:r>
            <a:r>
              <a:rPr lang="fr-MA" sz="2000" dirty="0"/>
              <a:t>…..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8DE0D108-556D-96AA-6284-36A230D2A40F}"/>
              </a:ext>
            </a:extLst>
          </p:cNvPr>
          <p:cNvGrpSpPr/>
          <p:nvPr/>
        </p:nvGrpSpPr>
        <p:grpSpPr>
          <a:xfrm>
            <a:off x="456370" y="937244"/>
            <a:ext cx="558588" cy="625740"/>
            <a:chOff x="965530" y="5471175"/>
            <a:chExt cx="558588" cy="62574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E266572-60E2-7E74-BFC5-67EBB0AC9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0F91A6A-A8EC-B4C2-F73E-A5C910CE6E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0B3DE35F-D5B8-618E-97DD-6BE9C91E0514}"/>
              </a:ext>
            </a:extLst>
          </p:cNvPr>
          <p:cNvSpPr txBox="1"/>
          <p:nvPr/>
        </p:nvSpPr>
        <p:spPr>
          <a:xfrm>
            <a:off x="1673663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54616F-7883-6DF9-BF41-887666810FC8}"/>
              </a:ext>
            </a:extLst>
          </p:cNvPr>
          <p:cNvSpPr txBox="1"/>
          <p:nvPr/>
        </p:nvSpPr>
        <p:spPr>
          <a:xfrm>
            <a:off x="1726764" y="386666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6EB32F9-6F3C-750F-6B1F-2864E0F53635}"/>
              </a:ext>
            </a:extLst>
          </p:cNvPr>
          <p:cNvSpPr txBox="1"/>
          <p:nvPr/>
        </p:nvSpPr>
        <p:spPr>
          <a:xfrm>
            <a:off x="3691108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1C7B30-7E02-0320-879F-6CF9D38F36DD}"/>
              </a:ext>
            </a:extLst>
          </p:cNvPr>
          <p:cNvSpPr txBox="1"/>
          <p:nvPr/>
        </p:nvSpPr>
        <p:spPr>
          <a:xfrm>
            <a:off x="3734387" y="3854160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17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C9B984-6ED1-8545-7908-F36E2E95F456}"/>
              </a:ext>
            </a:extLst>
          </p:cNvPr>
          <p:cNvSpPr txBox="1"/>
          <p:nvPr/>
        </p:nvSpPr>
        <p:spPr>
          <a:xfrm>
            <a:off x="5682581" y="2617011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7A35B8-2C97-A827-F68F-A436229EB270}"/>
              </a:ext>
            </a:extLst>
          </p:cNvPr>
          <p:cNvSpPr txBox="1"/>
          <p:nvPr/>
        </p:nvSpPr>
        <p:spPr>
          <a:xfrm>
            <a:off x="5727658" y="3852212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AC9FE3A-6B51-C357-905F-96FBB2F36A77}"/>
              </a:ext>
            </a:extLst>
          </p:cNvPr>
          <p:cNvSpPr txBox="1"/>
          <p:nvPr/>
        </p:nvSpPr>
        <p:spPr>
          <a:xfrm>
            <a:off x="7779354" y="2606125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F077CD-2D6C-8720-754B-ABBF58F7B553}"/>
              </a:ext>
            </a:extLst>
          </p:cNvPr>
          <p:cNvSpPr txBox="1"/>
          <p:nvPr/>
        </p:nvSpPr>
        <p:spPr>
          <a:xfrm>
            <a:off x="7798459" y="3854690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94753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2175119" y="3379429"/>
              <a:ext cx="374476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تمثيل معطيات في مبيان بالأعمدة.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نمثل معطيات في مبيان بالأعمدة.</a:t>
            </a: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MATHS-N2-P5-SEM2-S3 (1)">
            <a:hlinkClick r:id="" action="ppaction://media"/>
            <a:extLst>
              <a:ext uri="{FF2B5EF4-FFF2-40B4-BE49-F238E27FC236}">
                <a16:creationId xmlns:a16="http://schemas.microsoft.com/office/drawing/2014/main" id="{77409F19-6B15-64E8-BFF6-242B06383F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3272" y="1978950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9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F7AF963-C711-66C8-8F41-8EC6140693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3943" y="1947618"/>
            <a:ext cx="5852568" cy="324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362327" y="912437"/>
            <a:ext cx="7110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سنقرأ معطيات الجدول ونمثلها في المبيان بالأعمدة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خطوة خطوة.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64142E-F16B-3CBA-0919-AE8087A899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445" y="1803021"/>
            <a:ext cx="6870023" cy="458001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D199E7-EB76-74AB-4DBE-310A40984D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7165" y="2338248"/>
            <a:ext cx="129551" cy="9144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AEBB5CC-F987-D8AC-C500-BBD242A82F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936" y="2349133"/>
            <a:ext cx="129551" cy="9144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8E22A0E-EE8D-83A1-A59A-E366745CF2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8888" y="5292628"/>
            <a:ext cx="83827" cy="6096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0AB4F4B-78E4-C7BF-164F-BB5645C820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4502" y="5311685"/>
            <a:ext cx="53345" cy="228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699FE61-768C-FA4F-062E-97FC52DDE5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97433" y="5278478"/>
            <a:ext cx="60965" cy="4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C2A384-7041-6A3A-EE0C-67CBC196A423}"/>
              </a:ext>
            </a:extLst>
          </p:cNvPr>
          <p:cNvGrpSpPr/>
          <p:nvPr/>
        </p:nvGrpSpPr>
        <p:grpSpPr>
          <a:xfrm>
            <a:off x="5870410" y="1842653"/>
            <a:ext cx="2500704" cy="682829"/>
            <a:chOff x="6503282" y="1842060"/>
            <a:chExt cx="1995012" cy="682829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49024-FDC7-FF2D-A758-9B3BE6D5BAB6}"/>
                </a:ext>
              </a:extLst>
            </p:cNvPr>
            <p:cNvSpPr/>
            <p:nvPr/>
          </p:nvSpPr>
          <p:spPr>
            <a:xfrm>
              <a:off x="6503282" y="1842060"/>
              <a:ext cx="1610446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مُعْطى الْعُنْصُرِ الْأَوَّلِ وَالْعَمودَ الْمُناسِبَ لَهُ...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6B5FD3-2767-01B6-0FB5-ED236651F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349901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B103CA-B46B-D6CB-2B80-8F7CB3329F37}"/>
              </a:ext>
            </a:extLst>
          </p:cNvPr>
          <p:cNvGrpSpPr/>
          <p:nvPr/>
        </p:nvGrpSpPr>
        <p:grpSpPr>
          <a:xfrm>
            <a:off x="3233053" y="1843203"/>
            <a:ext cx="2536402" cy="682829"/>
            <a:chOff x="4220692" y="1815466"/>
            <a:chExt cx="2536402" cy="68282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6F1A1-BC86-55B4-FF20-CDBCB4592016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أُلَوِّنُ الْخاناتِ في الْعَمودِ حَسَبَ الْعَدَدِ ...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A22EE47-9944-D436-F0CE-1D4AF8C36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27411F4-2596-51E2-2F3E-F473195EC5FC}"/>
              </a:ext>
            </a:extLst>
          </p:cNvPr>
          <p:cNvGrpSpPr/>
          <p:nvPr/>
        </p:nvGrpSpPr>
        <p:grpSpPr>
          <a:xfrm>
            <a:off x="515516" y="1843903"/>
            <a:ext cx="2600763" cy="682829"/>
            <a:chOff x="150444" y="1793694"/>
            <a:chExt cx="2600763" cy="682829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24AADD-4D06-713B-CFFA-89277413CEEC}"/>
                </a:ext>
              </a:extLst>
            </p:cNvPr>
            <p:cNvSpPr/>
            <p:nvPr/>
          </p:nvSpPr>
          <p:spPr>
            <a:xfrm>
              <a:off x="150444" y="1793694"/>
              <a:ext cx="207125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تَلْوين خاناتِ الْأَعْمِدَةِ حَسَبَ الْمُعْطَياتِ...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D342A2-E3C8-B1FC-F514-B50ED410C9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FF899A2-1603-96FE-3859-80DB12C6B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668B68-974B-9E86-FB89-C89CB41201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317" y="2603232"/>
            <a:ext cx="5677705" cy="378513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BB2772A-6F09-EE33-A4A6-FA6622054E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9561" y="3024046"/>
            <a:ext cx="129551" cy="9144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00CA32-F3CB-8E90-BF82-D33AAC559A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934" y="3034931"/>
            <a:ext cx="129551" cy="9144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3B27373-C194-5DE5-7437-17F33CE215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944" y="5499456"/>
            <a:ext cx="83827" cy="6096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5B7D184-20AD-62C3-9BC3-615044181E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100" y="5496741"/>
            <a:ext cx="53345" cy="2286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D72F28-FA30-A139-8F70-D4E92C0752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9087" y="5485306"/>
            <a:ext cx="60965" cy="4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ليحدد العدد الموافق للعنصر الأول في الجدول والعمود المناسب له في المبيان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9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609CDDF-63A3-7A3C-67F6-9B5D2F180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3AE9F2E-D0D4-E0BB-6A18-9BBE63ADAE2F}"/>
              </a:ext>
            </a:extLst>
          </p:cNvPr>
          <p:cNvGrpSpPr/>
          <p:nvPr/>
        </p:nvGrpSpPr>
        <p:grpSpPr>
          <a:xfrm>
            <a:off x="5870410" y="1842653"/>
            <a:ext cx="2500704" cy="682829"/>
            <a:chOff x="6503282" y="1842060"/>
            <a:chExt cx="1995012" cy="68282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156C12E-DC4A-93AB-856C-D32E619205C8}"/>
                </a:ext>
              </a:extLst>
            </p:cNvPr>
            <p:cNvSpPr/>
            <p:nvPr/>
          </p:nvSpPr>
          <p:spPr>
            <a:xfrm>
              <a:off x="6503282" y="1842060"/>
              <a:ext cx="1610446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مُعْطى الْعُنْصُرِ الْأَوَّلِ وَالْعَمودَ الْمُناسِبَ لَهُ...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E097A2DD-AD26-83B2-0252-2FA426F100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349901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0147AA8D-F3BE-3603-C1A6-4491964DAC0B}"/>
              </a:ext>
            </a:extLst>
          </p:cNvPr>
          <p:cNvGrpSpPr/>
          <p:nvPr/>
        </p:nvGrpSpPr>
        <p:grpSpPr>
          <a:xfrm>
            <a:off x="3233053" y="1843203"/>
            <a:ext cx="2536402" cy="682829"/>
            <a:chOff x="4220692" y="1815466"/>
            <a:chExt cx="2536402" cy="68282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0F181FE-DC21-0B98-22ED-1BF70BBE3533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أُلَوِّنُ الْخاناتِ في الْعَمودِ حَسَبَ الْعَدَدِ ...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2182C029-970D-5817-1242-28F802BAD1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94F9211-7E4B-F3EB-0EE1-8E76355134E3}"/>
              </a:ext>
            </a:extLst>
          </p:cNvPr>
          <p:cNvGrpSpPr/>
          <p:nvPr/>
        </p:nvGrpSpPr>
        <p:grpSpPr>
          <a:xfrm>
            <a:off x="515516" y="1843903"/>
            <a:ext cx="2600763" cy="682829"/>
            <a:chOff x="150444" y="1793694"/>
            <a:chExt cx="2600763" cy="68282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679F5AE-E134-B43D-B972-0E88A3AADDAA}"/>
                </a:ext>
              </a:extLst>
            </p:cNvPr>
            <p:cNvSpPr/>
            <p:nvPr/>
          </p:nvSpPr>
          <p:spPr>
            <a:xfrm>
              <a:off x="150444" y="1793694"/>
              <a:ext cx="207125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تَلْوين خاناتِ الْأَعْمِدَةِ حَسَبَ الْمُعْطَياتِ...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8812EEE6-1D45-6A4A-0158-09E8E4954B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094DE2B2-62FC-DD2D-9342-748710C8A2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317" y="2603232"/>
            <a:ext cx="5677705" cy="378513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A3952CB-A712-D214-3332-7A6149D64D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9561" y="3024046"/>
            <a:ext cx="129551" cy="914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EA4ABF-5105-B5B0-09BA-C8236BDF47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934" y="3034931"/>
            <a:ext cx="129551" cy="9144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C07EC5-DDC6-4014-87EB-1395A817F4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944" y="5499456"/>
            <a:ext cx="83827" cy="609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9189B38-BA66-611C-F8F4-4861688F7C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1100" y="5496741"/>
            <a:ext cx="53345" cy="2286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637B673-585F-F401-8267-B28FAD18F7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9087" y="5485306"/>
            <a:ext cx="60965" cy="4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09ED8-9FC9-AE13-5C74-9FFCC8400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842628-7F4E-FBFA-1E81-3FB5869753E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1C67BD1-D60C-DB0A-37F2-CEBEF651A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DEA439A-3239-D51C-3B01-C20847C575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1188AA94-24EF-5290-78CE-0B3FF7E01E15}"/>
              </a:ext>
            </a:extLst>
          </p:cNvPr>
          <p:cNvGrpSpPr/>
          <p:nvPr/>
        </p:nvGrpSpPr>
        <p:grpSpPr>
          <a:xfrm>
            <a:off x="5870410" y="1842653"/>
            <a:ext cx="2500704" cy="682829"/>
            <a:chOff x="6503282" y="1842060"/>
            <a:chExt cx="1995012" cy="682829"/>
          </a:xfrm>
          <a:solidFill>
            <a:schemeClr val="bg1">
              <a:lumMod val="75000"/>
            </a:schemeClr>
          </a:solidFill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E0426A5-B561-2288-CB79-538CB574FAC1}"/>
                </a:ext>
              </a:extLst>
            </p:cNvPr>
            <p:cNvSpPr/>
            <p:nvPr/>
          </p:nvSpPr>
          <p:spPr>
            <a:xfrm>
              <a:off x="6503282" y="1842060"/>
              <a:ext cx="1610446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مُعْطى الْعُنْصُرِ الْأَوَّلِ وَالْعَمودَ الْمُناسِبَ لَهُ...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036865FD-5322-2074-219D-671E2A6FF6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349901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FE930F8-5435-61E0-2D8D-DAC6776AE46C}"/>
              </a:ext>
            </a:extLst>
          </p:cNvPr>
          <p:cNvGrpSpPr/>
          <p:nvPr/>
        </p:nvGrpSpPr>
        <p:grpSpPr>
          <a:xfrm>
            <a:off x="3233053" y="1843203"/>
            <a:ext cx="2536402" cy="682829"/>
            <a:chOff x="4220692" y="1815466"/>
            <a:chExt cx="2536402" cy="682829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71AD7EE-12F0-7926-5F52-1869A9D6E7F9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أُلَوِّنُ الْخاناتِ في الْعَمودِ حَسَبَ الْعَدَدِ ...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0B4C0FEE-591A-5F3C-9CC0-D84BB533E4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DA35CFF7-4A85-8406-1A22-9152E5C8CA2B}"/>
              </a:ext>
            </a:extLst>
          </p:cNvPr>
          <p:cNvGrpSpPr/>
          <p:nvPr/>
        </p:nvGrpSpPr>
        <p:grpSpPr>
          <a:xfrm>
            <a:off x="515516" y="1843903"/>
            <a:ext cx="2600763" cy="682829"/>
            <a:chOff x="150444" y="1793694"/>
            <a:chExt cx="2600763" cy="682829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D33E90F1-79C1-5DC6-546B-205570E78C3F}"/>
                </a:ext>
              </a:extLst>
            </p:cNvPr>
            <p:cNvSpPr/>
            <p:nvPr/>
          </p:nvSpPr>
          <p:spPr>
            <a:xfrm>
              <a:off x="150444" y="1793694"/>
              <a:ext cx="207125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تَلْوين خاناتِ الْأَعْمِدَةِ حَسَبَ الْمُعْطَياتِ...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F6E21CB7-EE65-3728-47E6-DE2471BB39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1AF9A4E6-8ADB-B0A5-CA94-BF71E1DD17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317" y="2603232"/>
            <a:ext cx="5677705" cy="378513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FA100FB-1115-20A6-2B6E-5385B1653B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9561" y="3024046"/>
            <a:ext cx="129551" cy="914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5A695A1-8B55-BA6B-36B3-0CF39E4876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934" y="3034931"/>
            <a:ext cx="129551" cy="9144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5EF663-2A51-6010-D6A6-FF3C1EC93B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944" y="5499456"/>
            <a:ext cx="83827" cy="609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BDB7957-D392-86A9-AF4D-4FEBC66E19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100" y="5496741"/>
            <a:ext cx="53345" cy="2286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089C7E5-62AF-AD29-3F31-22F17709D2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9087" y="5485306"/>
            <a:ext cx="60965" cy="4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68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E2836-4AD8-F711-FB11-AD2D00CF4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9DD484E-F593-1CBA-BAB0-36AFA14E1B18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ليحدد الخانات التي سيتم تلوينها في عمود القميص الأحمر؟</a:t>
            </a:r>
          </a:p>
        </p:txBody>
      </p:sp>
      <p:pic>
        <p:nvPicPr>
          <p:cNvPr id="4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020FE0C-506E-0509-2C82-2773C9F616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ECFFD83-1922-6BC0-4A2E-1365AC98A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317" y="2603232"/>
            <a:ext cx="5677705" cy="3785136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CD79CFCC-9FDD-C550-DB2C-9B6E861FD35F}"/>
              </a:ext>
            </a:extLst>
          </p:cNvPr>
          <p:cNvGrpSpPr/>
          <p:nvPr/>
        </p:nvGrpSpPr>
        <p:grpSpPr>
          <a:xfrm>
            <a:off x="5870410" y="1842653"/>
            <a:ext cx="2500704" cy="682829"/>
            <a:chOff x="6503282" y="1842060"/>
            <a:chExt cx="1995012" cy="682829"/>
          </a:xfrm>
          <a:solidFill>
            <a:schemeClr val="bg1">
              <a:lumMod val="75000"/>
            </a:schemeClr>
          </a:solidFill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7AD671F3-1079-5F42-1CA8-B8819E070729}"/>
                </a:ext>
              </a:extLst>
            </p:cNvPr>
            <p:cNvSpPr/>
            <p:nvPr/>
          </p:nvSpPr>
          <p:spPr>
            <a:xfrm>
              <a:off x="6503282" y="1842060"/>
              <a:ext cx="1610446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مُعْطى الْعُنْصُرِ الْأَوَّلِ وَالْعَمودَ الْمُناسِبَ لَهُ...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5FE629BC-3B4C-93DB-D643-00B1300167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349901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AED81AA1-11F1-8DB0-B66E-340D0929E187}"/>
              </a:ext>
            </a:extLst>
          </p:cNvPr>
          <p:cNvGrpSpPr/>
          <p:nvPr/>
        </p:nvGrpSpPr>
        <p:grpSpPr>
          <a:xfrm>
            <a:off x="3233053" y="1843203"/>
            <a:ext cx="2536402" cy="682829"/>
            <a:chOff x="4220692" y="1815466"/>
            <a:chExt cx="2536402" cy="682829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9DEC8B66-4E9E-EA56-9D3D-08853222708F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أُلَوِّنُ الْخاناتِ في الْعَمودِ حَسَبَ الْعَدَدِ ...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1DA22B88-48F5-9645-9C69-C4BBCC464D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7A9695A-EE88-87A9-02D3-1FD809D248F3}"/>
              </a:ext>
            </a:extLst>
          </p:cNvPr>
          <p:cNvGrpSpPr/>
          <p:nvPr/>
        </p:nvGrpSpPr>
        <p:grpSpPr>
          <a:xfrm>
            <a:off x="515516" y="1843903"/>
            <a:ext cx="2600763" cy="682829"/>
            <a:chOff x="150444" y="1793694"/>
            <a:chExt cx="2600763" cy="682829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6E7173C-DDE2-0B99-1E35-B18A2E5C369A}"/>
                </a:ext>
              </a:extLst>
            </p:cNvPr>
            <p:cNvSpPr/>
            <p:nvPr/>
          </p:nvSpPr>
          <p:spPr>
            <a:xfrm>
              <a:off x="150444" y="1793694"/>
              <a:ext cx="207125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تَلْوين خاناتِ الْأَعْمِدَةِ حَسَبَ الْمُعْطَياتِ...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FCF2D243-D13B-271B-3F37-5E6BF148DA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903C9D2-201A-78F6-71E3-E7E096717F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9561" y="3024046"/>
            <a:ext cx="129551" cy="914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424CC38-6E6F-6ECF-BF45-FB2B28337D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934" y="3034931"/>
            <a:ext cx="129551" cy="914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EB2E933-DAFB-286F-8D3C-00F6D47562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944" y="5499456"/>
            <a:ext cx="83827" cy="6096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52451BC-B39F-B7D1-7C6C-8B583711FB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1100" y="5496741"/>
            <a:ext cx="53345" cy="228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3146F2-8A7A-73EC-9EA7-7883CAC9DF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9087" y="5485306"/>
            <a:ext cx="60965" cy="4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31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03657-2896-F8E7-CCF9-FFC3C4ABB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BF3DFD9-3281-EFC6-5B25-F25DC99D9F5C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نعم. سيتم تلوين 6 خانات في عمود القميص الأحمر.</a:t>
            </a:r>
          </a:p>
        </p:txBody>
      </p:sp>
      <p:pic>
        <p:nvPicPr>
          <p:cNvPr id="4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68788FE-4ADD-4FDC-136F-C4CB22C6EA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5D34DD-1612-E769-05B7-CC628C5A3C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317" y="2603232"/>
            <a:ext cx="5677705" cy="3785136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C1DC8B5D-8340-8087-569E-D53270CE439A}"/>
              </a:ext>
            </a:extLst>
          </p:cNvPr>
          <p:cNvGrpSpPr/>
          <p:nvPr/>
        </p:nvGrpSpPr>
        <p:grpSpPr>
          <a:xfrm>
            <a:off x="5870410" y="1842653"/>
            <a:ext cx="2500704" cy="682829"/>
            <a:chOff x="6503282" y="1842060"/>
            <a:chExt cx="1995012" cy="682829"/>
          </a:xfrm>
          <a:solidFill>
            <a:schemeClr val="bg1">
              <a:lumMod val="75000"/>
            </a:schemeClr>
          </a:solidFill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654AA472-4F98-5CA4-2031-28F7740B659B}"/>
                </a:ext>
              </a:extLst>
            </p:cNvPr>
            <p:cNvSpPr/>
            <p:nvPr/>
          </p:nvSpPr>
          <p:spPr>
            <a:xfrm>
              <a:off x="6503282" y="1842060"/>
              <a:ext cx="1610446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مُعْطى الْعُنْصُرِ الْأَوَّلِ وَالْعَمودَ الْمُناسِبَ لَهُ...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8F11C347-FFEB-D39A-DE04-F353A3DC4B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349901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47CCA1B4-6577-32CC-E181-421509EC8D0C}"/>
              </a:ext>
            </a:extLst>
          </p:cNvPr>
          <p:cNvGrpSpPr/>
          <p:nvPr/>
        </p:nvGrpSpPr>
        <p:grpSpPr>
          <a:xfrm>
            <a:off x="3233053" y="1843203"/>
            <a:ext cx="2536402" cy="682829"/>
            <a:chOff x="4220692" y="1815466"/>
            <a:chExt cx="2536402" cy="682829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DF362C6E-0E6B-74DA-6ADE-EDBC4FF44355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أُلَوِّنُ الْخاناتِ في الْعَمودِ حَسَبَ الْعَدَدِ ...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B6597F36-A466-618C-716C-B78F2EF576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043CBAA6-A7A0-76E7-AD2F-BD4F9F847FA5}"/>
              </a:ext>
            </a:extLst>
          </p:cNvPr>
          <p:cNvGrpSpPr/>
          <p:nvPr/>
        </p:nvGrpSpPr>
        <p:grpSpPr>
          <a:xfrm>
            <a:off x="515516" y="1843903"/>
            <a:ext cx="2600763" cy="682829"/>
            <a:chOff x="150444" y="1793694"/>
            <a:chExt cx="2600763" cy="682829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3E6D42EA-4C89-7E14-E434-20EEECBFC3EF}"/>
                </a:ext>
              </a:extLst>
            </p:cNvPr>
            <p:cNvSpPr/>
            <p:nvPr/>
          </p:nvSpPr>
          <p:spPr>
            <a:xfrm>
              <a:off x="150444" y="1793694"/>
              <a:ext cx="207125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تَلْوين خاناتِ الْأَعْمِدَةِ حَسَبَ الْمُعْطَياتِ...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93732E98-F525-5E66-BCBE-A014EDF6D1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BAAD3597-1A0B-DA00-ED94-1E3E23E12CE6}"/>
              </a:ext>
            </a:extLst>
          </p:cNvPr>
          <p:cNvSpPr/>
          <p:nvPr/>
        </p:nvSpPr>
        <p:spPr>
          <a:xfrm>
            <a:off x="2543225" y="5119551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1BF5A3-EEE6-10D1-571E-A024AB71A675}"/>
              </a:ext>
            </a:extLst>
          </p:cNvPr>
          <p:cNvSpPr/>
          <p:nvPr/>
        </p:nvSpPr>
        <p:spPr>
          <a:xfrm>
            <a:off x="2543226" y="4967150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953533-E547-8296-4AD6-7C3F6BFBC866}"/>
              </a:ext>
            </a:extLst>
          </p:cNvPr>
          <p:cNvSpPr/>
          <p:nvPr/>
        </p:nvSpPr>
        <p:spPr>
          <a:xfrm>
            <a:off x="2543223" y="4814749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2071A-D346-329F-F5B0-C464221EE20D}"/>
              </a:ext>
            </a:extLst>
          </p:cNvPr>
          <p:cNvSpPr/>
          <p:nvPr/>
        </p:nvSpPr>
        <p:spPr>
          <a:xfrm>
            <a:off x="2543224" y="4651462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C612D7-95D5-A6A0-A927-FA6C92B6556B}"/>
              </a:ext>
            </a:extLst>
          </p:cNvPr>
          <p:cNvSpPr/>
          <p:nvPr/>
        </p:nvSpPr>
        <p:spPr>
          <a:xfrm>
            <a:off x="2543224" y="4488176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3B0A63-4893-3A6B-33E4-205FA661B9EE}"/>
              </a:ext>
            </a:extLst>
          </p:cNvPr>
          <p:cNvSpPr/>
          <p:nvPr/>
        </p:nvSpPr>
        <p:spPr>
          <a:xfrm>
            <a:off x="2543225" y="4324889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1A2634C-49CD-4251-9F25-1A6618CD66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9561" y="3024046"/>
            <a:ext cx="129551" cy="9144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A573825-07C5-5E1A-9012-A383B8F21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934" y="3034931"/>
            <a:ext cx="129551" cy="9144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8F60366-3221-D732-03FE-7B68F6CDE2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944" y="5499456"/>
            <a:ext cx="83827" cy="6096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E236E0-559E-D5E6-B2C1-70BC6F5AC1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1100" y="5496741"/>
            <a:ext cx="53345" cy="2286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367B76-2D1A-171D-A109-767CEEEC2A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9087" y="5485306"/>
            <a:ext cx="60965" cy="4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986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F8438-0A1B-1790-B6AA-289179EDF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68E604-EFEE-27CE-9F78-B6719FE409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317" y="2603232"/>
            <a:ext cx="5677705" cy="3785136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0F81DBEC-EFE1-290B-DF63-834E608573C6}"/>
              </a:ext>
            </a:extLst>
          </p:cNvPr>
          <p:cNvGrpSpPr/>
          <p:nvPr/>
        </p:nvGrpSpPr>
        <p:grpSpPr>
          <a:xfrm>
            <a:off x="5870410" y="1842653"/>
            <a:ext cx="2500704" cy="682829"/>
            <a:chOff x="6503282" y="1842060"/>
            <a:chExt cx="1995012" cy="682829"/>
          </a:xfrm>
          <a:solidFill>
            <a:schemeClr val="bg1">
              <a:lumMod val="75000"/>
            </a:schemeClr>
          </a:solidFill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9D7E25F-8BEC-203A-4EF4-86D4DEDA883B}"/>
                </a:ext>
              </a:extLst>
            </p:cNvPr>
            <p:cNvSpPr/>
            <p:nvPr/>
          </p:nvSpPr>
          <p:spPr>
            <a:xfrm>
              <a:off x="6503282" y="1842060"/>
              <a:ext cx="1610446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مُعْطى الْعُنْصُرِ الْأَوَّلِ وَالْعَمودَ الْمُناسِبَ لَهُ...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595672E1-A3D0-8D1B-4F1C-3EC41DF30C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349901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7250E183-F6D4-7953-040D-DA818649C3F2}"/>
              </a:ext>
            </a:extLst>
          </p:cNvPr>
          <p:cNvGrpSpPr/>
          <p:nvPr/>
        </p:nvGrpSpPr>
        <p:grpSpPr>
          <a:xfrm>
            <a:off x="3233053" y="1843203"/>
            <a:ext cx="2536402" cy="682829"/>
            <a:chOff x="4220692" y="1815466"/>
            <a:chExt cx="2536402" cy="682829"/>
          </a:xfrm>
          <a:solidFill>
            <a:schemeClr val="bg1">
              <a:lumMod val="75000"/>
            </a:schemeClr>
          </a:solidFill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568A6EE5-BD17-1ABF-C2C6-95542407F46E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أُلَوِّنُ الْخاناتِ في الْعَمودِ حَسَبَ الْعَدَدِ ...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E7C4EF8B-7F9D-BFFD-F0D8-06F167B5B9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EF52334A-5B6D-776A-4BB5-3FC6D927A21B}"/>
              </a:ext>
            </a:extLst>
          </p:cNvPr>
          <p:cNvGrpSpPr/>
          <p:nvPr/>
        </p:nvGrpSpPr>
        <p:grpSpPr>
          <a:xfrm>
            <a:off x="515516" y="1843903"/>
            <a:ext cx="2600763" cy="682829"/>
            <a:chOff x="150444" y="1793694"/>
            <a:chExt cx="2600763" cy="682829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4C692956-F9A6-1226-A9AF-6418871BBFBD}"/>
                </a:ext>
              </a:extLst>
            </p:cNvPr>
            <p:cNvSpPr/>
            <p:nvPr/>
          </p:nvSpPr>
          <p:spPr>
            <a:xfrm>
              <a:off x="150444" y="1793694"/>
              <a:ext cx="2071253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تَلْوين خاناتِ الْأَعْمِدَةِ حَسَبَ الْمُعْطَياتِ...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7A407261-38CD-9AE6-0A1B-A609D023CD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3B2EA574-F2F9-0EBA-2507-26877D9002E0}"/>
              </a:ext>
            </a:extLst>
          </p:cNvPr>
          <p:cNvSpPr/>
          <p:nvPr/>
        </p:nvSpPr>
        <p:spPr>
          <a:xfrm>
            <a:off x="2543225" y="5119551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6D19AF0-7C02-88A8-82B0-A507152FA296}"/>
              </a:ext>
            </a:extLst>
          </p:cNvPr>
          <p:cNvSpPr/>
          <p:nvPr/>
        </p:nvSpPr>
        <p:spPr>
          <a:xfrm>
            <a:off x="2543226" y="4967150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ED17146-2456-6335-97D6-41EC1678B461}"/>
              </a:ext>
            </a:extLst>
          </p:cNvPr>
          <p:cNvSpPr/>
          <p:nvPr/>
        </p:nvSpPr>
        <p:spPr>
          <a:xfrm>
            <a:off x="2543223" y="4814749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C8534C7-3286-7D85-4C97-DF119BCC22BD}"/>
              </a:ext>
            </a:extLst>
          </p:cNvPr>
          <p:cNvSpPr/>
          <p:nvPr/>
        </p:nvSpPr>
        <p:spPr>
          <a:xfrm>
            <a:off x="2543224" y="4651462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A99A7C3-F4AA-F12C-33AD-E3C073390F5C}"/>
              </a:ext>
            </a:extLst>
          </p:cNvPr>
          <p:cNvSpPr/>
          <p:nvPr/>
        </p:nvSpPr>
        <p:spPr>
          <a:xfrm>
            <a:off x="2543224" y="4488176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5218501-DF96-4E15-7980-99EC716F4982}"/>
              </a:ext>
            </a:extLst>
          </p:cNvPr>
          <p:cNvSpPr/>
          <p:nvPr/>
        </p:nvSpPr>
        <p:spPr>
          <a:xfrm>
            <a:off x="2543225" y="4324889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FFC7E4-8984-840A-6A80-DAE5E95544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9561" y="3024046"/>
            <a:ext cx="129551" cy="9144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936C2BF-F5C9-A74B-B8E2-4BD6A8EDF5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934" y="3034931"/>
            <a:ext cx="129551" cy="9144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F6C556A-A04B-E3E4-05EA-E47C3EDAC9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944" y="5499456"/>
            <a:ext cx="83827" cy="6096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A51EA7-7965-19F5-7936-BAB0F50B33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100" y="5496741"/>
            <a:ext cx="53345" cy="22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9B9659-37EC-06A4-ACFF-8675E12685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9087" y="5485306"/>
            <a:ext cx="60965" cy="4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34953-B0DF-D0FB-2824-19431DC2F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EB9C3DF-9CF7-4211-C527-095896C36A4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الخانات التي سيتم تلوينها في عمود القميص الأبيض.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B272DD-6C70-E819-705F-E449EFF94D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317" y="2603232"/>
            <a:ext cx="5677705" cy="3785136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44704C6-059D-6614-F3C8-3295DB0EF126}"/>
              </a:ext>
            </a:extLst>
          </p:cNvPr>
          <p:cNvGrpSpPr/>
          <p:nvPr/>
        </p:nvGrpSpPr>
        <p:grpSpPr>
          <a:xfrm>
            <a:off x="5870410" y="1842653"/>
            <a:ext cx="2500704" cy="682829"/>
            <a:chOff x="6503282" y="1842060"/>
            <a:chExt cx="1995012" cy="682829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033EA15-EA8A-3998-0078-D3FC426E0753}"/>
                </a:ext>
              </a:extLst>
            </p:cNvPr>
            <p:cNvSpPr/>
            <p:nvPr/>
          </p:nvSpPr>
          <p:spPr>
            <a:xfrm>
              <a:off x="6503282" y="1842060"/>
              <a:ext cx="1610446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مُعْطى الْعُنْصُرِ الْأَوَّلِ وَالْعَمودَ الْمُناسِبَ لَهُ...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6F486464-5AFF-364C-1492-FF7635632B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349901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C379068-74D4-56A7-F065-0D2A8D3C367D}"/>
              </a:ext>
            </a:extLst>
          </p:cNvPr>
          <p:cNvGrpSpPr/>
          <p:nvPr/>
        </p:nvGrpSpPr>
        <p:grpSpPr>
          <a:xfrm>
            <a:off x="3233053" y="1843203"/>
            <a:ext cx="2536402" cy="682829"/>
            <a:chOff x="4220692" y="1815466"/>
            <a:chExt cx="2536402" cy="682829"/>
          </a:xfrm>
          <a:solidFill>
            <a:schemeClr val="bg1">
              <a:lumMod val="75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1303D42-83ED-D754-6A95-0A71368CB3CB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أُلَوِّنُ الْخاناتِ في الْعَمودِ حَسَبَ الْعَدَدِ ...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9CB1C3A4-330E-B1BC-537F-A816A58A8E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B2B59E5F-7767-DDEB-BAB8-0BC2250E068E}"/>
              </a:ext>
            </a:extLst>
          </p:cNvPr>
          <p:cNvGrpSpPr/>
          <p:nvPr/>
        </p:nvGrpSpPr>
        <p:grpSpPr>
          <a:xfrm>
            <a:off x="515516" y="1843903"/>
            <a:ext cx="2600763" cy="682829"/>
            <a:chOff x="150444" y="1793694"/>
            <a:chExt cx="2600763" cy="682829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85FA994-1587-04BC-9E8F-8D8C1A277414}"/>
                </a:ext>
              </a:extLst>
            </p:cNvPr>
            <p:cNvSpPr/>
            <p:nvPr/>
          </p:nvSpPr>
          <p:spPr>
            <a:xfrm>
              <a:off x="150444" y="1793694"/>
              <a:ext cx="2071253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تَلْوين خاناتِ الْأَعْمِدَةِ حَسَبَ الْمُعْطَياتِ...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05BA072D-B470-6FB6-45E5-A98649E5EA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C56B20CB-6C08-5C73-D07F-4E4B79797241}"/>
              </a:ext>
            </a:extLst>
          </p:cNvPr>
          <p:cNvSpPr/>
          <p:nvPr/>
        </p:nvSpPr>
        <p:spPr>
          <a:xfrm>
            <a:off x="2543225" y="5119551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60E1944-7A39-0EFC-C6FA-C323EB234A59}"/>
              </a:ext>
            </a:extLst>
          </p:cNvPr>
          <p:cNvSpPr/>
          <p:nvPr/>
        </p:nvSpPr>
        <p:spPr>
          <a:xfrm>
            <a:off x="2543226" y="4967150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6F80272-E252-4B08-1D7B-2847F7EFE957}"/>
              </a:ext>
            </a:extLst>
          </p:cNvPr>
          <p:cNvSpPr/>
          <p:nvPr/>
        </p:nvSpPr>
        <p:spPr>
          <a:xfrm>
            <a:off x="2543223" y="4814749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15C01E4-2BE8-764E-F04E-35F2C43C5DB4}"/>
              </a:ext>
            </a:extLst>
          </p:cNvPr>
          <p:cNvSpPr/>
          <p:nvPr/>
        </p:nvSpPr>
        <p:spPr>
          <a:xfrm>
            <a:off x="2543224" y="4651462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C3FFBF6-BFDC-64FC-19D0-544C2BC7507D}"/>
              </a:ext>
            </a:extLst>
          </p:cNvPr>
          <p:cNvSpPr/>
          <p:nvPr/>
        </p:nvSpPr>
        <p:spPr>
          <a:xfrm>
            <a:off x="2543224" y="4488176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F0EAB2E-5A2E-A7C6-FEF7-973AC8837C2F}"/>
              </a:ext>
            </a:extLst>
          </p:cNvPr>
          <p:cNvSpPr/>
          <p:nvPr/>
        </p:nvSpPr>
        <p:spPr>
          <a:xfrm>
            <a:off x="2543225" y="4324889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0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9B49E5A-98C1-F215-2DA5-EC4934B3C1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1F902D1-3D15-07CC-A812-D1730D4E1E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9561" y="3024046"/>
            <a:ext cx="129551" cy="914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F69A8D1-763F-2256-A0DC-B9977484E5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934" y="3034931"/>
            <a:ext cx="129551" cy="9144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597ACD-D8FD-58E5-6BFE-9F7F63B459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944" y="5499456"/>
            <a:ext cx="83827" cy="609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5DFDA2-9371-E575-7BFF-FC56147CE8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1100" y="5496741"/>
            <a:ext cx="53345" cy="2286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9B33F2-CB1E-99E3-4AEE-93B2408490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9087" y="5485306"/>
            <a:ext cx="60965" cy="4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41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5A943-97DB-5B24-B994-FC89DAC10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59C2DC2-DCC3-5317-24ED-1958434E7962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الخانات التي سيتم تلوينها في عمود القميص الأخضر.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88EEDA-1F67-A638-924D-38D7C20C0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317" y="2603232"/>
            <a:ext cx="5677705" cy="3785136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076849E-663B-BC28-1465-7CC9F12B3AF5}"/>
              </a:ext>
            </a:extLst>
          </p:cNvPr>
          <p:cNvGrpSpPr/>
          <p:nvPr/>
        </p:nvGrpSpPr>
        <p:grpSpPr>
          <a:xfrm>
            <a:off x="5870410" y="1842653"/>
            <a:ext cx="2500704" cy="682829"/>
            <a:chOff x="6503282" y="1842060"/>
            <a:chExt cx="1995012" cy="682829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DE0BF60-74C3-F047-D2DD-9CBB2282356F}"/>
                </a:ext>
              </a:extLst>
            </p:cNvPr>
            <p:cNvSpPr/>
            <p:nvPr/>
          </p:nvSpPr>
          <p:spPr>
            <a:xfrm>
              <a:off x="6503282" y="1842060"/>
              <a:ext cx="1610446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مُعْطى الْعُنْصُرِ الْأَوَّلِ وَالْعَمودَ الْمُناسِبَ لَهُ...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CEFBEFE7-18D2-5F72-0016-7A8157ED4B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349901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B1D0C50-4D36-CEFD-3F47-C61E63AA196C}"/>
              </a:ext>
            </a:extLst>
          </p:cNvPr>
          <p:cNvGrpSpPr/>
          <p:nvPr/>
        </p:nvGrpSpPr>
        <p:grpSpPr>
          <a:xfrm>
            <a:off x="3233053" y="1843203"/>
            <a:ext cx="2536402" cy="682829"/>
            <a:chOff x="4220692" y="1815466"/>
            <a:chExt cx="2536402" cy="682829"/>
          </a:xfrm>
          <a:solidFill>
            <a:schemeClr val="bg1">
              <a:lumMod val="75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16F0D93-7379-F763-D9B6-366C10239408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أُلَوِّنُ الْخاناتِ في الْعَمودِ حَسَبَ الْعَدَدِ ...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4B3B85D0-B505-3ED1-8CDA-08E12201BF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CA0327AD-1089-8893-1B24-7DE903E11498}"/>
              </a:ext>
            </a:extLst>
          </p:cNvPr>
          <p:cNvGrpSpPr/>
          <p:nvPr/>
        </p:nvGrpSpPr>
        <p:grpSpPr>
          <a:xfrm>
            <a:off x="515516" y="1843903"/>
            <a:ext cx="2600763" cy="682829"/>
            <a:chOff x="150444" y="1793694"/>
            <a:chExt cx="2600763" cy="682829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8C599B4-0014-5A18-457D-5AEA942A2DD7}"/>
                </a:ext>
              </a:extLst>
            </p:cNvPr>
            <p:cNvSpPr/>
            <p:nvPr/>
          </p:nvSpPr>
          <p:spPr>
            <a:xfrm>
              <a:off x="150444" y="1793694"/>
              <a:ext cx="2071253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تَلْوين خاناتِ الْأَعْمِدَةِ حَسَبَ الْمُعْطَياتِ...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55137B85-5368-219B-3737-1068262354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6506D41E-F420-D492-C3A9-03D44B88044B}"/>
              </a:ext>
            </a:extLst>
          </p:cNvPr>
          <p:cNvSpPr/>
          <p:nvPr/>
        </p:nvSpPr>
        <p:spPr>
          <a:xfrm>
            <a:off x="2543225" y="5119551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9CD110-EF2B-E731-FF61-101C749BB85F}"/>
              </a:ext>
            </a:extLst>
          </p:cNvPr>
          <p:cNvSpPr/>
          <p:nvPr/>
        </p:nvSpPr>
        <p:spPr>
          <a:xfrm>
            <a:off x="2543226" y="4967150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23F15C9-5CAD-ECD5-8E59-218BA93F477A}"/>
              </a:ext>
            </a:extLst>
          </p:cNvPr>
          <p:cNvSpPr/>
          <p:nvPr/>
        </p:nvSpPr>
        <p:spPr>
          <a:xfrm>
            <a:off x="2543223" y="4814749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4723E8D-BCE4-7FCB-8A42-56BAD2E46AED}"/>
              </a:ext>
            </a:extLst>
          </p:cNvPr>
          <p:cNvSpPr/>
          <p:nvPr/>
        </p:nvSpPr>
        <p:spPr>
          <a:xfrm>
            <a:off x="2543224" y="4651462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DFAEAF7-DB09-E1F5-B170-30D4A5F8AA74}"/>
              </a:ext>
            </a:extLst>
          </p:cNvPr>
          <p:cNvSpPr/>
          <p:nvPr/>
        </p:nvSpPr>
        <p:spPr>
          <a:xfrm>
            <a:off x="2543224" y="4488176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A39F189-3995-2907-1D35-6F4FED8BCA08}"/>
              </a:ext>
            </a:extLst>
          </p:cNvPr>
          <p:cNvSpPr/>
          <p:nvPr/>
        </p:nvSpPr>
        <p:spPr>
          <a:xfrm>
            <a:off x="2543225" y="4324889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7DD73B-545B-F69C-49BC-990260C76CCF}"/>
              </a:ext>
            </a:extLst>
          </p:cNvPr>
          <p:cNvSpPr/>
          <p:nvPr/>
        </p:nvSpPr>
        <p:spPr>
          <a:xfrm>
            <a:off x="3392309" y="5119551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0269A7-E280-5749-4254-BF2F58FDDC9B}"/>
              </a:ext>
            </a:extLst>
          </p:cNvPr>
          <p:cNvSpPr/>
          <p:nvPr/>
        </p:nvSpPr>
        <p:spPr>
          <a:xfrm>
            <a:off x="3392310" y="4967150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DD410D-72A7-7C63-19C4-639F8578D7ED}"/>
              </a:ext>
            </a:extLst>
          </p:cNvPr>
          <p:cNvSpPr/>
          <p:nvPr/>
        </p:nvSpPr>
        <p:spPr>
          <a:xfrm>
            <a:off x="3392307" y="4814749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8DE2C-2EDB-D22C-1028-6B1A6BF3AA0B}"/>
              </a:ext>
            </a:extLst>
          </p:cNvPr>
          <p:cNvSpPr/>
          <p:nvPr/>
        </p:nvSpPr>
        <p:spPr>
          <a:xfrm>
            <a:off x="3392308" y="4651462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4EA6CA-4408-0E4C-F456-718BBB22D4E0}"/>
              </a:ext>
            </a:extLst>
          </p:cNvPr>
          <p:cNvSpPr/>
          <p:nvPr/>
        </p:nvSpPr>
        <p:spPr>
          <a:xfrm>
            <a:off x="3392308" y="4488176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26B6AD3-8565-68E2-BD33-F7E8C3D03423}"/>
              </a:ext>
            </a:extLst>
          </p:cNvPr>
          <p:cNvSpPr/>
          <p:nvPr/>
        </p:nvSpPr>
        <p:spPr>
          <a:xfrm>
            <a:off x="3392309" y="4324889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23EEFEC-1630-2CD1-42AC-B20E8EC6E8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66120D6-B291-5E5E-4EF1-84970E107BE0}"/>
              </a:ext>
            </a:extLst>
          </p:cNvPr>
          <p:cNvSpPr/>
          <p:nvPr/>
        </p:nvSpPr>
        <p:spPr>
          <a:xfrm>
            <a:off x="3392309" y="4150718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F0D8025-7B8F-21AB-C8B3-2148D10FCC04}"/>
              </a:ext>
            </a:extLst>
          </p:cNvPr>
          <p:cNvSpPr/>
          <p:nvPr/>
        </p:nvSpPr>
        <p:spPr>
          <a:xfrm>
            <a:off x="3392310" y="3987431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15C7EF5-83BC-18AC-8095-450BFB3761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9561" y="3024046"/>
            <a:ext cx="129551" cy="9144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09FF203-03EF-25DE-CB7E-2459823A5F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934" y="3034931"/>
            <a:ext cx="129551" cy="91448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C9D8197-5674-7D5B-3B1A-0E24650678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944" y="5499456"/>
            <a:ext cx="83827" cy="60965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CF8765C-299B-34FB-D213-4EBFBCA214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1100" y="5496741"/>
            <a:ext cx="53345" cy="22862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B19BA73-FDB3-802C-4154-9E51606DE0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9087" y="5485306"/>
            <a:ext cx="60965" cy="4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1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4A098-7F37-A123-5A2A-DFA44D6EC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B864BAD-7742-B70B-C05B-C193136C0300}"/>
              </a:ext>
            </a:extLst>
          </p:cNvPr>
          <p:cNvSpPr txBox="1"/>
          <p:nvPr/>
        </p:nvSpPr>
        <p:spPr>
          <a:xfrm>
            <a:off x="250371" y="928529"/>
            <a:ext cx="7212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الخانات التي سيتم تلوينها في عمود القميص الأحمر المزركش.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3F4914C-513F-86D8-BFBF-0826F8C47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317" y="2603232"/>
            <a:ext cx="5677705" cy="3785136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CF4B12F-2AB7-2F02-591F-7DC5A740145E}"/>
              </a:ext>
            </a:extLst>
          </p:cNvPr>
          <p:cNvGrpSpPr/>
          <p:nvPr/>
        </p:nvGrpSpPr>
        <p:grpSpPr>
          <a:xfrm>
            <a:off x="5870410" y="1842653"/>
            <a:ext cx="2500704" cy="682829"/>
            <a:chOff x="6503282" y="1842060"/>
            <a:chExt cx="1995012" cy="682829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05EBCED-EA66-2BA2-1CB2-64DF6056415D}"/>
                </a:ext>
              </a:extLst>
            </p:cNvPr>
            <p:cNvSpPr/>
            <p:nvPr/>
          </p:nvSpPr>
          <p:spPr>
            <a:xfrm>
              <a:off x="6503282" y="1842060"/>
              <a:ext cx="1610446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مُعْطى الْعُنْصُرِ الْأَوَّلِ وَالْعَمودَ الْمُناسِبَ لَهُ...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CD30658A-0F25-2E49-2C7B-F2BE6BA37B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349901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E7647D-03DE-A032-0EB8-D22547B2B666}"/>
              </a:ext>
            </a:extLst>
          </p:cNvPr>
          <p:cNvGrpSpPr/>
          <p:nvPr/>
        </p:nvGrpSpPr>
        <p:grpSpPr>
          <a:xfrm>
            <a:off x="3233053" y="1843203"/>
            <a:ext cx="2536402" cy="682829"/>
            <a:chOff x="4220692" y="1815466"/>
            <a:chExt cx="2536402" cy="682829"/>
          </a:xfrm>
          <a:solidFill>
            <a:schemeClr val="bg1">
              <a:lumMod val="75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99C295F-7BB9-FA62-6CDD-B782E410E380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أُلَوِّنُ الْخاناتِ في الْعَمودِ حَسَبَ الْعَدَدِ ...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ED075EA2-C2E3-B19A-9E03-09788DD4D7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7A0EC1A-6E31-DFB9-52DB-14BE72046065}"/>
              </a:ext>
            </a:extLst>
          </p:cNvPr>
          <p:cNvGrpSpPr/>
          <p:nvPr/>
        </p:nvGrpSpPr>
        <p:grpSpPr>
          <a:xfrm>
            <a:off x="515516" y="1843903"/>
            <a:ext cx="2600763" cy="682829"/>
            <a:chOff x="150444" y="1793694"/>
            <a:chExt cx="2600763" cy="682829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52E2293-437E-0A36-F014-3914D2257006}"/>
                </a:ext>
              </a:extLst>
            </p:cNvPr>
            <p:cNvSpPr/>
            <p:nvPr/>
          </p:nvSpPr>
          <p:spPr>
            <a:xfrm>
              <a:off x="150444" y="1793694"/>
              <a:ext cx="2071253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تَلْوين خاناتِ الْأَعْمِدَةِ حَسَبَ الْمُعْطَياتِ...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F7AD73F2-4150-4D9C-C7CB-FBDE627B69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95A60164-138B-0AD4-8E79-2F2B2A1E0CEC}"/>
              </a:ext>
            </a:extLst>
          </p:cNvPr>
          <p:cNvSpPr/>
          <p:nvPr/>
        </p:nvSpPr>
        <p:spPr>
          <a:xfrm>
            <a:off x="2543225" y="5119551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8BFC92-D7A6-2577-E967-EA622F333FA1}"/>
              </a:ext>
            </a:extLst>
          </p:cNvPr>
          <p:cNvSpPr/>
          <p:nvPr/>
        </p:nvSpPr>
        <p:spPr>
          <a:xfrm>
            <a:off x="2543226" y="4967150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548B122-0A56-CEBE-9E68-14FFF5D26871}"/>
              </a:ext>
            </a:extLst>
          </p:cNvPr>
          <p:cNvSpPr/>
          <p:nvPr/>
        </p:nvSpPr>
        <p:spPr>
          <a:xfrm>
            <a:off x="2543223" y="4814749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BC5869-AEE8-B543-5DC1-8FB6D6E68A39}"/>
              </a:ext>
            </a:extLst>
          </p:cNvPr>
          <p:cNvSpPr/>
          <p:nvPr/>
        </p:nvSpPr>
        <p:spPr>
          <a:xfrm>
            <a:off x="2543224" y="4651462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CE0DD5-9FA6-2ABA-F15D-8E801D7C71E1}"/>
              </a:ext>
            </a:extLst>
          </p:cNvPr>
          <p:cNvSpPr/>
          <p:nvPr/>
        </p:nvSpPr>
        <p:spPr>
          <a:xfrm>
            <a:off x="2543224" y="4488176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8A22012-FAD9-857A-35F4-93BB4F8A4079}"/>
              </a:ext>
            </a:extLst>
          </p:cNvPr>
          <p:cNvSpPr/>
          <p:nvPr/>
        </p:nvSpPr>
        <p:spPr>
          <a:xfrm>
            <a:off x="2543225" y="4324889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0C0C95-1AF1-4C9C-6874-984C771F91DB}"/>
              </a:ext>
            </a:extLst>
          </p:cNvPr>
          <p:cNvSpPr/>
          <p:nvPr/>
        </p:nvSpPr>
        <p:spPr>
          <a:xfrm>
            <a:off x="3392309" y="5119551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0AA299-132E-466F-81B7-862B2802DFAE}"/>
              </a:ext>
            </a:extLst>
          </p:cNvPr>
          <p:cNvSpPr/>
          <p:nvPr/>
        </p:nvSpPr>
        <p:spPr>
          <a:xfrm>
            <a:off x="3392310" y="4967150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DCD6A6-879F-BF53-44D5-8B6BA91CF0A9}"/>
              </a:ext>
            </a:extLst>
          </p:cNvPr>
          <p:cNvSpPr/>
          <p:nvPr/>
        </p:nvSpPr>
        <p:spPr>
          <a:xfrm>
            <a:off x="3392307" y="4814749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8AEEAE-AA25-A026-A423-9963DC7D0F90}"/>
              </a:ext>
            </a:extLst>
          </p:cNvPr>
          <p:cNvSpPr/>
          <p:nvPr/>
        </p:nvSpPr>
        <p:spPr>
          <a:xfrm>
            <a:off x="3392308" y="4651462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6CB5EE-8290-1615-8F7E-02C740889F5C}"/>
              </a:ext>
            </a:extLst>
          </p:cNvPr>
          <p:cNvSpPr/>
          <p:nvPr/>
        </p:nvSpPr>
        <p:spPr>
          <a:xfrm>
            <a:off x="3392308" y="4488176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A16EAD-77A8-DBB9-A76F-9784076BA0B7}"/>
              </a:ext>
            </a:extLst>
          </p:cNvPr>
          <p:cNvSpPr/>
          <p:nvPr/>
        </p:nvSpPr>
        <p:spPr>
          <a:xfrm>
            <a:off x="3392309" y="4324889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5D57F19-9603-CE02-7EB0-A0A6A43BCC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F9C47C5-FA37-9ACB-C6B3-EAB2629C2DAA}"/>
              </a:ext>
            </a:extLst>
          </p:cNvPr>
          <p:cNvSpPr/>
          <p:nvPr/>
        </p:nvSpPr>
        <p:spPr>
          <a:xfrm>
            <a:off x="4230508" y="5119552"/>
            <a:ext cx="646284" cy="1676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1E1CB2-3619-2C13-3B0D-BBCEB171D1C8}"/>
              </a:ext>
            </a:extLst>
          </p:cNvPr>
          <p:cNvSpPr/>
          <p:nvPr/>
        </p:nvSpPr>
        <p:spPr>
          <a:xfrm>
            <a:off x="4230509" y="4967151"/>
            <a:ext cx="646284" cy="1676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96BEB4-31DB-C142-FFC0-D6FA98BBD769}"/>
              </a:ext>
            </a:extLst>
          </p:cNvPr>
          <p:cNvSpPr/>
          <p:nvPr/>
        </p:nvSpPr>
        <p:spPr>
          <a:xfrm>
            <a:off x="4230506" y="4814750"/>
            <a:ext cx="646284" cy="1676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83C540-73DB-781D-FC7E-65DD79AB6FD7}"/>
              </a:ext>
            </a:extLst>
          </p:cNvPr>
          <p:cNvSpPr/>
          <p:nvPr/>
        </p:nvSpPr>
        <p:spPr>
          <a:xfrm>
            <a:off x="4230507" y="4651463"/>
            <a:ext cx="646284" cy="1676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9B94AEF-2CE3-2A83-0C71-7F24B528905B}"/>
              </a:ext>
            </a:extLst>
          </p:cNvPr>
          <p:cNvSpPr/>
          <p:nvPr/>
        </p:nvSpPr>
        <p:spPr>
          <a:xfrm>
            <a:off x="4230507" y="4488177"/>
            <a:ext cx="646284" cy="1676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732EBD7-CD90-7C3C-2FB5-22202FD0EB10}"/>
              </a:ext>
            </a:extLst>
          </p:cNvPr>
          <p:cNvSpPr/>
          <p:nvPr/>
        </p:nvSpPr>
        <p:spPr>
          <a:xfrm>
            <a:off x="3392309" y="4150718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B23DCBD-8EBF-8125-6A59-23FFB835B078}"/>
              </a:ext>
            </a:extLst>
          </p:cNvPr>
          <p:cNvSpPr/>
          <p:nvPr/>
        </p:nvSpPr>
        <p:spPr>
          <a:xfrm>
            <a:off x="3392310" y="3987431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BC755A6-3BD1-BD34-DDE0-BE004C026A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9561" y="3024046"/>
            <a:ext cx="129551" cy="91448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D85D374-70EF-7ACF-5D65-DE7CD1317F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934" y="3034931"/>
            <a:ext cx="129551" cy="91448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CFB7562-C8E5-1BDC-413C-D607C07BE1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944" y="5499456"/>
            <a:ext cx="83827" cy="6096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F9F8E09-B27A-4B12-D087-BD1843AA3F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1100" y="5496741"/>
            <a:ext cx="53345" cy="22862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76EF111E-8796-E82B-CEB7-97D72C7F16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9087" y="5485306"/>
            <a:ext cx="60965" cy="4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77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85850-3B25-E7CA-5B8B-DE91B65F9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C09A33-985F-1010-B275-058A14B805C1}"/>
              </a:ext>
            </a:extLst>
          </p:cNvPr>
          <p:cNvSpPr txBox="1"/>
          <p:nvPr/>
        </p:nvSpPr>
        <p:spPr>
          <a:xfrm>
            <a:off x="250371" y="928529"/>
            <a:ext cx="7212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الخانات التي سيتم تلوينها في عمود القميص الأبيض المزركش.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6CD2DFA-57B2-18D6-07A8-77ACF17FD9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317" y="2603232"/>
            <a:ext cx="5677705" cy="3785136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F7A4A2F-C9A4-7B2D-F8D1-396D7AF8ED21}"/>
              </a:ext>
            </a:extLst>
          </p:cNvPr>
          <p:cNvGrpSpPr/>
          <p:nvPr/>
        </p:nvGrpSpPr>
        <p:grpSpPr>
          <a:xfrm>
            <a:off x="5870410" y="1842653"/>
            <a:ext cx="2500704" cy="682829"/>
            <a:chOff x="6503282" y="1842060"/>
            <a:chExt cx="1995012" cy="682829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6DE2828-97E0-9ADC-B0F4-B9AAD843F588}"/>
                </a:ext>
              </a:extLst>
            </p:cNvPr>
            <p:cNvSpPr/>
            <p:nvPr/>
          </p:nvSpPr>
          <p:spPr>
            <a:xfrm>
              <a:off x="6503282" y="1842060"/>
              <a:ext cx="1610446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مُعْطى الْعُنْصُرِ الْأَوَّلِ وَالْعَمودَ الْمُناسِبَ لَهُ...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627E4482-15AC-4F89-D4E0-99995CFD60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349901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8524CAC-9159-84B8-535F-3A317D6496E7}"/>
              </a:ext>
            </a:extLst>
          </p:cNvPr>
          <p:cNvGrpSpPr/>
          <p:nvPr/>
        </p:nvGrpSpPr>
        <p:grpSpPr>
          <a:xfrm>
            <a:off x="3233053" y="1843203"/>
            <a:ext cx="2536402" cy="682829"/>
            <a:chOff x="4220692" y="1815466"/>
            <a:chExt cx="2536402" cy="682829"/>
          </a:xfrm>
          <a:solidFill>
            <a:schemeClr val="bg1">
              <a:lumMod val="75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8F0FDD-5605-D29A-26B0-CCD91ADE07CD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أُلَوِّنُ الْخاناتِ في الْعَمودِ حَسَبَ الْعَدَدِ ...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8AFCC79D-74F4-0BA0-C50D-1E198AE4C0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110381E-8FFB-B7F5-8B96-83B20904FE87}"/>
              </a:ext>
            </a:extLst>
          </p:cNvPr>
          <p:cNvGrpSpPr/>
          <p:nvPr/>
        </p:nvGrpSpPr>
        <p:grpSpPr>
          <a:xfrm>
            <a:off x="515516" y="1843903"/>
            <a:ext cx="2600763" cy="682829"/>
            <a:chOff x="150444" y="1793694"/>
            <a:chExt cx="2600763" cy="682829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E8C48D2-F368-ACF8-C357-3A5838302A1D}"/>
                </a:ext>
              </a:extLst>
            </p:cNvPr>
            <p:cNvSpPr/>
            <p:nvPr/>
          </p:nvSpPr>
          <p:spPr>
            <a:xfrm>
              <a:off x="150444" y="1793694"/>
              <a:ext cx="2071253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تَلْوين خاناتِ الْأَعْمِدَةِ حَسَبَ الْمُعْطَياتِ...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0B16639D-0225-9FAB-5B76-094A2B6FD1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34357A66-06EF-FF12-93DB-7E5454B868A0}"/>
              </a:ext>
            </a:extLst>
          </p:cNvPr>
          <p:cNvSpPr/>
          <p:nvPr/>
        </p:nvSpPr>
        <p:spPr>
          <a:xfrm>
            <a:off x="2543225" y="5119551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ED6F77E-6E9F-266B-BC76-33E5995B9FCE}"/>
              </a:ext>
            </a:extLst>
          </p:cNvPr>
          <p:cNvSpPr/>
          <p:nvPr/>
        </p:nvSpPr>
        <p:spPr>
          <a:xfrm>
            <a:off x="2543226" y="4967150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9B0286F-D97A-3375-B37F-5EFCA189BF3B}"/>
              </a:ext>
            </a:extLst>
          </p:cNvPr>
          <p:cNvSpPr/>
          <p:nvPr/>
        </p:nvSpPr>
        <p:spPr>
          <a:xfrm>
            <a:off x="2543223" y="4814749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872FA0-39F8-3943-DC8A-77EE4C70C27A}"/>
              </a:ext>
            </a:extLst>
          </p:cNvPr>
          <p:cNvSpPr/>
          <p:nvPr/>
        </p:nvSpPr>
        <p:spPr>
          <a:xfrm>
            <a:off x="2543224" y="4651462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9996D4D-9AB6-F949-F2EA-EA466640D413}"/>
              </a:ext>
            </a:extLst>
          </p:cNvPr>
          <p:cNvSpPr/>
          <p:nvPr/>
        </p:nvSpPr>
        <p:spPr>
          <a:xfrm>
            <a:off x="2543224" y="4488176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3FF62E0-5207-34FB-BA73-8ABD984323DB}"/>
              </a:ext>
            </a:extLst>
          </p:cNvPr>
          <p:cNvSpPr/>
          <p:nvPr/>
        </p:nvSpPr>
        <p:spPr>
          <a:xfrm>
            <a:off x="2543225" y="4324889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4FB501-C936-74A7-E409-99ABDABDB38A}"/>
              </a:ext>
            </a:extLst>
          </p:cNvPr>
          <p:cNvSpPr/>
          <p:nvPr/>
        </p:nvSpPr>
        <p:spPr>
          <a:xfrm>
            <a:off x="3392309" y="5119551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CD9390-F03D-73F9-6A1F-4525AAB18A2A}"/>
              </a:ext>
            </a:extLst>
          </p:cNvPr>
          <p:cNvSpPr/>
          <p:nvPr/>
        </p:nvSpPr>
        <p:spPr>
          <a:xfrm>
            <a:off x="3392310" y="4967150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EA6530-FAFE-D65B-E2C0-A0996B2BAF63}"/>
              </a:ext>
            </a:extLst>
          </p:cNvPr>
          <p:cNvSpPr/>
          <p:nvPr/>
        </p:nvSpPr>
        <p:spPr>
          <a:xfrm>
            <a:off x="3392307" y="4814749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C06120-C338-A6CA-EFC4-24839F602788}"/>
              </a:ext>
            </a:extLst>
          </p:cNvPr>
          <p:cNvSpPr/>
          <p:nvPr/>
        </p:nvSpPr>
        <p:spPr>
          <a:xfrm>
            <a:off x="3392308" y="4651462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DE481C-49EC-B13B-7A57-8FCD3C3AFFAA}"/>
              </a:ext>
            </a:extLst>
          </p:cNvPr>
          <p:cNvSpPr/>
          <p:nvPr/>
        </p:nvSpPr>
        <p:spPr>
          <a:xfrm>
            <a:off x="3392308" y="4488176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66C445-6A16-6E06-6166-9E847A9773BA}"/>
              </a:ext>
            </a:extLst>
          </p:cNvPr>
          <p:cNvSpPr/>
          <p:nvPr/>
        </p:nvSpPr>
        <p:spPr>
          <a:xfrm>
            <a:off x="3392309" y="4324889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FC95CBF-61FF-9AB5-EA25-71A2682BBE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18D6358-AB25-B880-08EC-B1AADEC8977B}"/>
              </a:ext>
            </a:extLst>
          </p:cNvPr>
          <p:cNvSpPr/>
          <p:nvPr/>
        </p:nvSpPr>
        <p:spPr>
          <a:xfrm>
            <a:off x="4230508" y="5119552"/>
            <a:ext cx="646284" cy="1676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67B87E-001F-FCB0-93A6-34026BA12F59}"/>
              </a:ext>
            </a:extLst>
          </p:cNvPr>
          <p:cNvSpPr/>
          <p:nvPr/>
        </p:nvSpPr>
        <p:spPr>
          <a:xfrm>
            <a:off x="4230509" y="4967151"/>
            <a:ext cx="646284" cy="1676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EED7532-4CFD-9B29-5BD3-479F9CE1DDEC}"/>
              </a:ext>
            </a:extLst>
          </p:cNvPr>
          <p:cNvSpPr/>
          <p:nvPr/>
        </p:nvSpPr>
        <p:spPr>
          <a:xfrm>
            <a:off x="4230506" y="4814750"/>
            <a:ext cx="646284" cy="1676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16132DF-BD8F-15F1-663B-9596CBA05FF4}"/>
              </a:ext>
            </a:extLst>
          </p:cNvPr>
          <p:cNvSpPr/>
          <p:nvPr/>
        </p:nvSpPr>
        <p:spPr>
          <a:xfrm>
            <a:off x="4230507" y="4651463"/>
            <a:ext cx="646284" cy="1676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90DF051-05B6-C157-AACE-A1AC8454F185}"/>
              </a:ext>
            </a:extLst>
          </p:cNvPr>
          <p:cNvSpPr/>
          <p:nvPr/>
        </p:nvSpPr>
        <p:spPr>
          <a:xfrm>
            <a:off x="4230507" y="4488177"/>
            <a:ext cx="646284" cy="1676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28214F3-45A9-805A-5DF9-AAD84D1DB5F3}"/>
              </a:ext>
            </a:extLst>
          </p:cNvPr>
          <p:cNvSpPr/>
          <p:nvPr/>
        </p:nvSpPr>
        <p:spPr>
          <a:xfrm>
            <a:off x="5079596" y="5119552"/>
            <a:ext cx="646284" cy="16764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F93473E-CF7B-0794-B935-0142909F67C4}"/>
              </a:ext>
            </a:extLst>
          </p:cNvPr>
          <p:cNvSpPr/>
          <p:nvPr/>
        </p:nvSpPr>
        <p:spPr>
          <a:xfrm>
            <a:off x="5079597" y="4967151"/>
            <a:ext cx="646284" cy="16764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843C935-4628-E2A3-09E9-78FDCECBEF38}"/>
              </a:ext>
            </a:extLst>
          </p:cNvPr>
          <p:cNvSpPr/>
          <p:nvPr/>
        </p:nvSpPr>
        <p:spPr>
          <a:xfrm>
            <a:off x="5079594" y="4814750"/>
            <a:ext cx="646284" cy="16764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189B5C3-D4D4-6601-991D-C2D7660A51A8}"/>
              </a:ext>
            </a:extLst>
          </p:cNvPr>
          <p:cNvSpPr/>
          <p:nvPr/>
        </p:nvSpPr>
        <p:spPr>
          <a:xfrm>
            <a:off x="3392309" y="4150718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90D6E94-E61F-4E52-EAE2-726A75EB338B}"/>
              </a:ext>
            </a:extLst>
          </p:cNvPr>
          <p:cNvSpPr/>
          <p:nvPr/>
        </p:nvSpPr>
        <p:spPr>
          <a:xfrm>
            <a:off x="3392310" y="3987431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146888F2-D298-8B6C-8289-4E30EA289B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9561" y="3024046"/>
            <a:ext cx="129551" cy="91448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F4B9C52B-D898-AD93-26CC-85DE5563A5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934" y="3034931"/>
            <a:ext cx="129551" cy="91448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D6629B1-85EC-DC20-6987-13CA31A16A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944" y="5499456"/>
            <a:ext cx="83827" cy="60965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014EE53F-17BF-565D-9161-E1BB2BBC13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1100" y="5496741"/>
            <a:ext cx="53345" cy="22862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1068A554-833B-6F0B-851E-15BA6FFA39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9087" y="5485306"/>
            <a:ext cx="60965" cy="4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54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465A5-1C2A-13D2-3E03-A740ACA1B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9FCE4D-F3B1-4E8E-5F0E-E854B9A5C0B2}"/>
              </a:ext>
            </a:extLst>
          </p:cNvPr>
          <p:cNvSpPr txBox="1"/>
          <p:nvPr/>
        </p:nvSpPr>
        <p:spPr>
          <a:xfrm>
            <a:off x="250371" y="928529"/>
            <a:ext cx="7212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جيد. أكملنا الآن تمثيل معطيات الجدول في المبيان بالأعمدة.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AAA74F-BF32-6328-306A-B82BD2A38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317" y="2603232"/>
            <a:ext cx="5677705" cy="3785136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DC8C2C1-BF5E-DACE-0BA8-6B8E3617E588}"/>
              </a:ext>
            </a:extLst>
          </p:cNvPr>
          <p:cNvGrpSpPr/>
          <p:nvPr/>
        </p:nvGrpSpPr>
        <p:grpSpPr>
          <a:xfrm>
            <a:off x="5870410" y="1842653"/>
            <a:ext cx="2500704" cy="682829"/>
            <a:chOff x="6503282" y="1842060"/>
            <a:chExt cx="1995012" cy="682829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1FCF292-E046-9632-0770-7CADDD92DB9B}"/>
                </a:ext>
              </a:extLst>
            </p:cNvPr>
            <p:cNvSpPr/>
            <p:nvPr/>
          </p:nvSpPr>
          <p:spPr>
            <a:xfrm>
              <a:off x="6503282" y="1842060"/>
              <a:ext cx="1610446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مُعْطى الْعُنْصُرِ الْأَوَّلِ وَالْعَمودَ الْمُناسِبَ لَهُ...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4349633F-19EF-F6B3-8C05-12E80C3820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349901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A0AB267-02B2-4479-893A-168E459CC446}"/>
              </a:ext>
            </a:extLst>
          </p:cNvPr>
          <p:cNvGrpSpPr/>
          <p:nvPr/>
        </p:nvGrpSpPr>
        <p:grpSpPr>
          <a:xfrm>
            <a:off x="3233053" y="1843203"/>
            <a:ext cx="2536402" cy="682829"/>
            <a:chOff x="4220692" y="1815466"/>
            <a:chExt cx="2536402" cy="682829"/>
          </a:xfrm>
          <a:solidFill>
            <a:schemeClr val="bg1">
              <a:lumMod val="75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B782C4E-0AE3-669F-3D3E-436060F1963A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أُلَوِّنُ الْخاناتِ في الْعَمودِ حَسَبَ الْعَدَدِ ...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392A9C91-6626-BDF0-C83B-86A175CCAA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C66C1125-6FA1-A102-B37E-10FB3C043946}"/>
              </a:ext>
            </a:extLst>
          </p:cNvPr>
          <p:cNvGrpSpPr/>
          <p:nvPr/>
        </p:nvGrpSpPr>
        <p:grpSpPr>
          <a:xfrm>
            <a:off x="515516" y="1843903"/>
            <a:ext cx="2600763" cy="682829"/>
            <a:chOff x="150444" y="1793694"/>
            <a:chExt cx="2600763" cy="682829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FC32737-3A6E-1D23-1D7B-6516953769A1}"/>
                </a:ext>
              </a:extLst>
            </p:cNvPr>
            <p:cNvSpPr/>
            <p:nvPr/>
          </p:nvSpPr>
          <p:spPr>
            <a:xfrm>
              <a:off x="150444" y="1793694"/>
              <a:ext cx="2071253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تَلْوين خاناتِ الْأَعْمِدَةِ حَسَبَ الْمُعْطَياتِ...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2E3362E2-EC3E-9089-7A2D-CE71F2AED4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787DCFEF-387C-F843-5C55-D70F391EC38D}"/>
              </a:ext>
            </a:extLst>
          </p:cNvPr>
          <p:cNvSpPr/>
          <p:nvPr/>
        </p:nvSpPr>
        <p:spPr>
          <a:xfrm>
            <a:off x="2543225" y="5119551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7246A42-C401-09C4-B61B-2C439ED2ED72}"/>
              </a:ext>
            </a:extLst>
          </p:cNvPr>
          <p:cNvSpPr/>
          <p:nvPr/>
        </p:nvSpPr>
        <p:spPr>
          <a:xfrm>
            <a:off x="2543226" y="4967150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BE6F40D-DACB-C4FB-EADC-CC74241B591B}"/>
              </a:ext>
            </a:extLst>
          </p:cNvPr>
          <p:cNvSpPr/>
          <p:nvPr/>
        </p:nvSpPr>
        <p:spPr>
          <a:xfrm>
            <a:off x="2543223" y="4814749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C048C37-E330-93AE-2A7A-FD259085C0D7}"/>
              </a:ext>
            </a:extLst>
          </p:cNvPr>
          <p:cNvSpPr/>
          <p:nvPr/>
        </p:nvSpPr>
        <p:spPr>
          <a:xfrm>
            <a:off x="2543224" y="4651462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A19C727-12F9-C9F5-A6D7-3D3EBFD9015A}"/>
              </a:ext>
            </a:extLst>
          </p:cNvPr>
          <p:cNvSpPr/>
          <p:nvPr/>
        </p:nvSpPr>
        <p:spPr>
          <a:xfrm>
            <a:off x="2543224" y="4488176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A7FD8BC-BD8B-CFDA-0021-E9F2B0031E8C}"/>
              </a:ext>
            </a:extLst>
          </p:cNvPr>
          <p:cNvSpPr/>
          <p:nvPr/>
        </p:nvSpPr>
        <p:spPr>
          <a:xfrm>
            <a:off x="2543225" y="4324889"/>
            <a:ext cx="646284" cy="16764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DEFDB0-7364-78A2-5A12-00F6647F4687}"/>
              </a:ext>
            </a:extLst>
          </p:cNvPr>
          <p:cNvSpPr/>
          <p:nvPr/>
        </p:nvSpPr>
        <p:spPr>
          <a:xfrm>
            <a:off x="3392309" y="5119551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6A4ABC-5647-CF91-115D-FF08D53AC998}"/>
              </a:ext>
            </a:extLst>
          </p:cNvPr>
          <p:cNvSpPr/>
          <p:nvPr/>
        </p:nvSpPr>
        <p:spPr>
          <a:xfrm>
            <a:off x="3392310" y="4967150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B19091-7A34-3173-2E79-E45936D381E0}"/>
              </a:ext>
            </a:extLst>
          </p:cNvPr>
          <p:cNvSpPr/>
          <p:nvPr/>
        </p:nvSpPr>
        <p:spPr>
          <a:xfrm>
            <a:off x="3392307" y="4814749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3F4A85-5F0C-E2BA-8EF5-41983A75BE9B}"/>
              </a:ext>
            </a:extLst>
          </p:cNvPr>
          <p:cNvSpPr/>
          <p:nvPr/>
        </p:nvSpPr>
        <p:spPr>
          <a:xfrm>
            <a:off x="3392308" y="4651462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499988-9FE2-52CA-EF8A-F2548AF68BA7}"/>
              </a:ext>
            </a:extLst>
          </p:cNvPr>
          <p:cNvSpPr/>
          <p:nvPr/>
        </p:nvSpPr>
        <p:spPr>
          <a:xfrm>
            <a:off x="3392308" y="4488176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86788B-9766-C6A0-E1FD-9DD0F3F952B7}"/>
              </a:ext>
            </a:extLst>
          </p:cNvPr>
          <p:cNvSpPr/>
          <p:nvPr/>
        </p:nvSpPr>
        <p:spPr>
          <a:xfrm>
            <a:off x="3392309" y="4324889"/>
            <a:ext cx="646284" cy="1676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A88486E-563B-1000-65BA-FADC47CC9A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0F48601-8C28-9690-1925-68D6B981BFF8}"/>
              </a:ext>
            </a:extLst>
          </p:cNvPr>
          <p:cNvSpPr/>
          <p:nvPr/>
        </p:nvSpPr>
        <p:spPr>
          <a:xfrm>
            <a:off x="4230508" y="5119552"/>
            <a:ext cx="646284" cy="1676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F7060F7-1BBA-C999-538C-A2FB6835665F}"/>
              </a:ext>
            </a:extLst>
          </p:cNvPr>
          <p:cNvSpPr/>
          <p:nvPr/>
        </p:nvSpPr>
        <p:spPr>
          <a:xfrm>
            <a:off x="4230509" y="4967151"/>
            <a:ext cx="646284" cy="1676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8D7927-73CA-90D1-2C8F-4543B892EFDE}"/>
              </a:ext>
            </a:extLst>
          </p:cNvPr>
          <p:cNvSpPr/>
          <p:nvPr/>
        </p:nvSpPr>
        <p:spPr>
          <a:xfrm>
            <a:off x="4230506" y="4814750"/>
            <a:ext cx="646284" cy="1676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AB67AA-1C2C-109D-71C2-B7C168EC4E17}"/>
              </a:ext>
            </a:extLst>
          </p:cNvPr>
          <p:cNvSpPr/>
          <p:nvPr/>
        </p:nvSpPr>
        <p:spPr>
          <a:xfrm>
            <a:off x="4230507" y="4651463"/>
            <a:ext cx="646284" cy="1676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FEE96B5-1B28-8AE6-8E42-34669CC89F3F}"/>
              </a:ext>
            </a:extLst>
          </p:cNvPr>
          <p:cNvSpPr/>
          <p:nvPr/>
        </p:nvSpPr>
        <p:spPr>
          <a:xfrm>
            <a:off x="4230507" y="4488177"/>
            <a:ext cx="646284" cy="1676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BDD56CF-7D8E-BA31-E07A-CFD51CFE9B58}"/>
              </a:ext>
            </a:extLst>
          </p:cNvPr>
          <p:cNvSpPr/>
          <p:nvPr/>
        </p:nvSpPr>
        <p:spPr>
          <a:xfrm>
            <a:off x="5079596" y="5119552"/>
            <a:ext cx="646284" cy="16764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4087B88-EC09-BA7A-5836-4D0627F14FB7}"/>
              </a:ext>
            </a:extLst>
          </p:cNvPr>
          <p:cNvSpPr/>
          <p:nvPr/>
        </p:nvSpPr>
        <p:spPr>
          <a:xfrm>
            <a:off x="5079597" y="4967151"/>
            <a:ext cx="646284" cy="16764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331E031-19F1-E867-3D9A-C3636BB79F0A}"/>
              </a:ext>
            </a:extLst>
          </p:cNvPr>
          <p:cNvSpPr/>
          <p:nvPr/>
        </p:nvSpPr>
        <p:spPr>
          <a:xfrm>
            <a:off x="5079594" y="4814750"/>
            <a:ext cx="646284" cy="16764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332D572-2435-4DFB-3CF0-D6CE88D69059}"/>
              </a:ext>
            </a:extLst>
          </p:cNvPr>
          <p:cNvSpPr/>
          <p:nvPr/>
        </p:nvSpPr>
        <p:spPr>
          <a:xfrm>
            <a:off x="5917791" y="5119552"/>
            <a:ext cx="646284" cy="16764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9E715A2-5FD5-EF57-B4DC-E5504FCFDCF0}"/>
              </a:ext>
            </a:extLst>
          </p:cNvPr>
          <p:cNvSpPr/>
          <p:nvPr/>
        </p:nvSpPr>
        <p:spPr>
          <a:xfrm>
            <a:off x="5917792" y="4967151"/>
            <a:ext cx="646284" cy="16764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C68B2BC-5BAD-4BC2-D18D-B0F0E915A0EB}"/>
              </a:ext>
            </a:extLst>
          </p:cNvPr>
          <p:cNvSpPr/>
          <p:nvPr/>
        </p:nvSpPr>
        <p:spPr>
          <a:xfrm>
            <a:off x="5917789" y="4814750"/>
            <a:ext cx="646284" cy="16764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BE9CE14-C15B-B1A7-4CE3-489F5526B722}"/>
              </a:ext>
            </a:extLst>
          </p:cNvPr>
          <p:cNvSpPr/>
          <p:nvPr/>
        </p:nvSpPr>
        <p:spPr>
          <a:xfrm>
            <a:off x="5917790" y="4651463"/>
            <a:ext cx="646284" cy="16764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C7A21C7-0020-D62B-0E7E-E2F8774B8195}"/>
              </a:ext>
            </a:extLst>
          </p:cNvPr>
          <p:cNvSpPr/>
          <p:nvPr/>
        </p:nvSpPr>
        <p:spPr>
          <a:xfrm>
            <a:off x="5917790" y="4488177"/>
            <a:ext cx="646284" cy="16764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4CDD710-881F-6974-470C-3C69041E385C}"/>
              </a:ext>
            </a:extLst>
          </p:cNvPr>
          <p:cNvSpPr/>
          <p:nvPr/>
        </p:nvSpPr>
        <p:spPr>
          <a:xfrm>
            <a:off x="5917791" y="4324890"/>
            <a:ext cx="646284" cy="16764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D870FC6-6525-48E6-2DD8-9F56AA8A4E39}"/>
              </a:ext>
            </a:extLst>
          </p:cNvPr>
          <p:cNvSpPr/>
          <p:nvPr/>
        </p:nvSpPr>
        <p:spPr>
          <a:xfrm>
            <a:off x="5917790" y="4161603"/>
            <a:ext cx="646284" cy="16764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30D22A14-B41C-45DC-3E45-035C155CF4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9793" y="3988735"/>
            <a:ext cx="664522" cy="347502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AE668A90-F507-3E8C-361C-34CDB2E57F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9561" y="3024046"/>
            <a:ext cx="129551" cy="91448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9354A128-0486-3E48-CA74-1E34C0B426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934" y="3034931"/>
            <a:ext cx="129551" cy="91448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ADB87DC7-7DAC-E2D8-71FB-AE0C5A34E9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944" y="5499456"/>
            <a:ext cx="83827" cy="60965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495FBD7E-40AC-2A60-227C-FDDD9E1712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100" y="5496741"/>
            <a:ext cx="53345" cy="22862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E488CF5E-1C5D-175D-5F2B-1FEC26DCA1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9087" y="5485306"/>
            <a:ext cx="60965" cy="4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70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CDA8F-7580-D281-FCF3-F51FA4D1D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C0FB366-CAD4-907E-1233-F655A961BF49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كراساتكم الصفحة 136.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B3B3334-BC75-525D-D87C-200676C821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B55DC22-CA64-9F5C-43C5-CB19244C9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6684" y="1915885"/>
            <a:ext cx="3356703" cy="45175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F8375A6-717C-F1D9-AB1E-BFCFBABC4D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879" y="1913873"/>
            <a:ext cx="3356703" cy="45175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3D1E89C-E024-701E-28A3-CA55B2775D66}"/>
              </a:ext>
            </a:extLst>
          </p:cNvPr>
          <p:cNvSpPr/>
          <p:nvPr/>
        </p:nvSpPr>
        <p:spPr>
          <a:xfrm>
            <a:off x="4746171" y="4452256"/>
            <a:ext cx="2830286" cy="162197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166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2">
            <a:extLst>
              <a:ext uri="{FF2B5EF4-FFF2-40B4-BE49-F238E27FC236}">
                <a16:creationId xmlns:a16="http://schemas.microsoft.com/office/drawing/2014/main" id="{7FB57F3D-80C3-3A33-ADD7-C534DACB43BC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4 دقائق لتمثيل معطيات الجدول في المبيان.  سأمر بين الصفوف لمساعدتكم.</a:t>
            </a:r>
          </a:p>
        </p:txBody>
      </p:sp>
      <p:pic>
        <p:nvPicPr>
          <p:cNvPr id="1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CAE00B2-F7EF-093B-69EA-AF7D8A7014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CE6288-8A47-0055-E910-7FD7B35166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903" y="1920785"/>
            <a:ext cx="6870023" cy="4366256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3D2D8C5-5189-4508-BD68-40B2BDFB63FE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2CF3F75-85A2-749A-885D-878F18BBB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BA33C7EA-6FF8-A681-7E34-259A4A56BEAB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4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34B05-6646-64F6-1DA2-CDE9D8A08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2">
            <a:extLst>
              <a:ext uri="{FF2B5EF4-FFF2-40B4-BE49-F238E27FC236}">
                <a16:creationId xmlns:a16="http://schemas.microsoft.com/office/drawing/2014/main" id="{CC11DFE3-169B-AC78-957B-27DD342937EC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مثل معطيات الجدول في المبيان بالأعمدة؟</a:t>
            </a:r>
          </a:p>
        </p:txBody>
      </p:sp>
      <p:pic>
        <p:nvPicPr>
          <p:cNvPr id="1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2971588-BB9C-30D9-18B8-529C6D02F4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499C2C-6224-C78C-89F4-F52C5994D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903" y="1920785"/>
            <a:ext cx="6870023" cy="436625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18D6817-B3AE-23F0-D322-B6A9218DDE39}"/>
              </a:ext>
            </a:extLst>
          </p:cNvPr>
          <p:cNvSpPr/>
          <p:nvPr/>
        </p:nvSpPr>
        <p:spPr>
          <a:xfrm>
            <a:off x="3202033" y="4384315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98F7C3B-0FA4-4687-DC7A-269E185C1001}"/>
              </a:ext>
            </a:extLst>
          </p:cNvPr>
          <p:cNvSpPr/>
          <p:nvPr/>
        </p:nvSpPr>
        <p:spPr>
          <a:xfrm>
            <a:off x="3202032" y="4623803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D911FBD-A659-7273-CD37-D8C909550B5B}"/>
              </a:ext>
            </a:extLst>
          </p:cNvPr>
          <p:cNvSpPr/>
          <p:nvPr/>
        </p:nvSpPr>
        <p:spPr>
          <a:xfrm>
            <a:off x="3202033" y="4863287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5A5BE09-D507-797F-ED85-067B64C2EEAE}"/>
              </a:ext>
            </a:extLst>
          </p:cNvPr>
          <p:cNvSpPr/>
          <p:nvPr/>
        </p:nvSpPr>
        <p:spPr>
          <a:xfrm>
            <a:off x="3202032" y="5102775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F8494F6-15F5-B587-43B9-AF03BB55C139}"/>
              </a:ext>
            </a:extLst>
          </p:cNvPr>
          <p:cNvSpPr/>
          <p:nvPr/>
        </p:nvSpPr>
        <p:spPr>
          <a:xfrm>
            <a:off x="3202031" y="5342262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F90C03F-F72B-A1FB-1128-675E61C0DDB9}"/>
              </a:ext>
            </a:extLst>
          </p:cNvPr>
          <p:cNvSpPr/>
          <p:nvPr/>
        </p:nvSpPr>
        <p:spPr>
          <a:xfrm>
            <a:off x="4366804" y="4384313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03D33F9-BAC9-A50E-6C78-6F584784BB83}"/>
              </a:ext>
            </a:extLst>
          </p:cNvPr>
          <p:cNvSpPr/>
          <p:nvPr/>
        </p:nvSpPr>
        <p:spPr>
          <a:xfrm>
            <a:off x="4366803" y="4623801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553CA11-1EE2-F3D0-2247-DCDC9ADF6D75}"/>
              </a:ext>
            </a:extLst>
          </p:cNvPr>
          <p:cNvSpPr/>
          <p:nvPr/>
        </p:nvSpPr>
        <p:spPr>
          <a:xfrm>
            <a:off x="4366804" y="4863285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1EB15B9-85CB-7767-8DDF-2AC394696021}"/>
              </a:ext>
            </a:extLst>
          </p:cNvPr>
          <p:cNvSpPr/>
          <p:nvPr/>
        </p:nvSpPr>
        <p:spPr>
          <a:xfrm>
            <a:off x="4366803" y="5102773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7AC6C78-460E-1F23-6524-6ECB83C4209F}"/>
              </a:ext>
            </a:extLst>
          </p:cNvPr>
          <p:cNvSpPr/>
          <p:nvPr/>
        </p:nvSpPr>
        <p:spPr>
          <a:xfrm>
            <a:off x="4366802" y="5342260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D10D4FD-27FC-E13B-4FA6-7F6CEAB96B86}"/>
              </a:ext>
            </a:extLst>
          </p:cNvPr>
          <p:cNvSpPr/>
          <p:nvPr/>
        </p:nvSpPr>
        <p:spPr>
          <a:xfrm>
            <a:off x="4366804" y="4144829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3CF743C-BA7C-9441-953F-5F940D0C0694}"/>
              </a:ext>
            </a:extLst>
          </p:cNvPr>
          <p:cNvSpPr/>
          <p:nvPr/>
        </p:nvSpPr>
        <p:spPr>
          <a:xfrm>
            <a:off x="5498920" y="4384314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6777202-49EC-F7B9-6BFB-A2FD9D683D32}"/>
              </a:ext>
            </a:extLst>
          </p:cNvPr>
          <p:cNvSpPr/>
          <p:nvPr/>
        </p:nvSpPr>
        <p:spPr>
          <a:xfrm>
            <a:off x="5498919" y="4623802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A91D795-1CFB-D72F-DC74-E7BC0AAA3844}"/>
              </a:ext>
            </a:extLst>
          </p:cNvPr>
          <p:cNvSpPr/>
          <p:nvPr/>
        </p:nvSpPr>
        <p:spPr>
          <a:xfrm>
            <a:off x="5498920" y="4863286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E18697E-4845-EB68-AB84-DD55E6C04020}"/>
              </a:ext>
            </a:extLst>
          </p:cNvPr>
          <p:cNvSpPr/>
          <p:nvPr/>
        </p:nvSpPr>
        <p:spPr>
          <a:xfrm>
            <a:off x="5498919" y="5102774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045E7DF-B154-BD28-8645-074E9D1E87DB}"/>
              </a:ext>
            </a:extLst>
          </p:cNvPr>
          <p:cNvSpPr/>
          <p:nvPr/>
        </p:nvSpPr>
        <p:spPr>
          <a:xfrm>
            <a:off x="5498918" y="5342261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8763003-EF48-54CC-9C2F-CD90F30C5E7D}"/>
              </a:ext>
            </a:extLst>
          </p:cNvPr>
          <p:cNvSpPr/>
          <p:nvPr/>
        </p:nvSpPr>
        <p:spPr>
          <a:xfrm>
            <a:off x="5498920" y="4144830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2B86CE1-8EDE-2FB3-8D85-616089ED8147}"/>
              </a:ext>
            </a:extLst>
          </p:cNvPr>
          <p:cNvSpPr/>
          <p:nvPr/>
        </p:nvSpPr>
        <p:spPr>
          <a:xfrm>
            <a:off x="5498919" y="3905345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8E0DE9C-EF19-F332-D94F-31CE00B9503F}"/>
              </a:ext>
            </a:extLst>
          </p:cNvPr>
          <p:cNvSpPr/>
          <p:nvPr/>
        </p:nvSpPr>
        <p:spPr>
          <a:xfrm>
            <a:off x="6641917" y="4612917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C95C6C7-0FE3-8877-100A-598DFC935E3E}"/>
              </a:ext>
            </a:extLst>
          </p:cNvPr>
          <p:cNvSpPr/>
          <p:nvPr/>
        </p:nvSpPr>
        <p:spPr>
          <a:xfrm>
            <a:off x="6641916" y="4852405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E25D3BD-F416-E85F-5EBB-71796051A3BF}"/>
              </a:ext>
            </a:extLst>
          </p:cNvPr>
          <p:cNvSpPr/>
          <p:nvPr/>
        </p:nvSpPr>
        <p:spPr>
          <a:xfrm>
            <a:off x="6641917" y="5091889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3757B53-C2EF-2534-EBCE-3DBE43371EBC}"/>
              </a:ext>
            </a:extLst>
          </p:cNvPr>
          <p:cNvSpPr/>
          <p:nvPr/>
        </p:nvSpPr>
        <p:spPr>
          <a:xfrm>
            <a:off x="6641916" y="5331377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FC30699-71B4-6B13-39B8-66203D1099B4}"/>
              </a:ext>
            </a:extLst>
          </p:cNvPr>
          <p:cNvSpPr/>
          <p:nvPr/>
        </p:nvSpPr>
        <p:spPr>
          <a:xfrm>
            <a:off x="5498920" y="3665860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609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072987-D2BF-A451-E91D-23E5F3B4A8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6684" y="1915885"/>
            <a:ext cx="3356703" cy="45175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DF109C-1A08-0A0F-D0A9-4002D27CB6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879" y="1913873"/>
            <a:ext cx="3356703" cy="451757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النشاط 3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137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480458" y="2479040"/>
            <a:ext cx="3026955" cy="1777274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4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CC0C8BD-24A8-8F5C-1808-20AD87CE3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663" y="2181937"/>
            <a:ext cx="5677705" cy="361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DA4B233-6064-E6D9-D409-7CB6AE800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295" y="2503609"/>
            <a:ext cx="4397121" cy="243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A89271D0-7B29-A81F-CF95-F9BFA1D748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2903" y="1824632"/>
            <a:ext cx="7225554" cy="436840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0D8B240-4A68-F4A2-E292-0B0FD2BC4840}"/>
              </a:ext>
            </a:extLst>
          </p:cNvPr>
          <p:cNvSpPr/>
          <p:nvPr/>
        </p:nvSpPr>
        <p:spPr>
          <a:xfrm>
            <a:off x="4769573" y="3589655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93C396-6B12-B2DE-A160-1E410F0CC39A}"/>
              </a:ext>
            </a:extLst>
          </p:cNvPr>
          <p:cNvSpPr/>
          <p:nvPr/>
        </p:nvSpPr>
        <p:spPr>
          <a:xfrm>
            <a:off x="4769572" y="3818257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3959A3-4135-4D0C-96BE-2AE77E01387E}"/>
              </a:ext>
            </a:extLst>
          </p:cNvPr>
          <p:cNvSpPr/>
          <p:nvPr/>
        </p:nvSpPr>
        <p:spPr>
          <a:xfrm>
            <a:off x="3615688" y="4754429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0A5CC54-614B-DED4-9E63-825288D56917}"/>
              </a:ext>
            </a:extLst>
          </p:cNvPr>
          <p:cNvSpPr/>
          <p:nvPr/>
        </p:nvSpPr>
        <p:spPr>
          <a:xfrm>
            <a:off x="3615687" y="4993917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09E8A1-A880-9DD6-568D-9FFF4E76B4C5}"/>
              </a:ext>
            </a:extLst>
          </p:cNvPr>
          <p:cNvSpPr/>
          <p:nvPr/>
        </p:nvSpPr>
        <p:spPr>
          <a:xfrm>
            <a:off x="3615686" y="5233404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04B16B-A12B-B791-35F7-AE192411AD23}"/>
              </a:ext>
            </a:extLst>
          </p:cNvPr>
          <p:cNvSpPr/>
          <p:nvPr/>
        </p:nvSpPr>
        <p:spPr>
          <a:xfrm>
            <a:off x="4769573" y="4275455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FEAACFF-9DE9-6474-4D52-65E371B47966}"/>
              </a:ext>
            </a:extLst>
          </p:cNvPr>
          <p:cNvSpPr/>
          <p:nvPr/>
        </p:nvSpPr>
        <p:spPr>
          <a:xfrm>
            <a:off x="4769572" y="4514943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A4C3BDE-1355-A0D7-DEB0-A7D2C01BB552}"/>
              </a:ext>
            </a:extLst>
          </p:cNvPr>
          <p:cNvSpPr/>
          <p:nvPr/>
        </p:nvSpPr>
        <p:spPr>
          <a:xfrm>
            <a:off x="4769573" y="4754427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1C0AB76-DB11-66A8-FFDA-39BEA701BCD5}"/>
              </a:ext>
            </a:extLst>
          </p:cNvPr>
          <p:cNvSpPr/>
          <p:nvPr/>
        </p:nvSpPr>
        <p:spPr>
          <a:xfrm>
            <a:off x="4769572" y="4993915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7A2580-8B1F-0D48-6DFD-B080E384F251}"/>
              </a:ext>
            </a:extLst>
          </p:cNvPr>
          <p:cNvSpPr/>
          <p:nvPr/>
        </p:nvSpPr>
        <p:spPr>
          <a:xfrm>
            <a:off x="4769571" y="5233402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418AE44-BAE5-565E-0277-D9FD7BFC8447}"/>
              </a:ext>
            </a:extLst>
          </p:cNvPr>
          <p:cNvSpPr/>
          <p:nvPr/>
        </p:nvSpPr>
        <p:spPr>
          <a:xfrm>
            <a:off x="4769573" y="4035971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176866-069F-FD99-1CB2-BFE7F05D5BCD}"/>
              </a:ext>
            </a:extLst>
          </p:cNvPr>
          <p:cNvSpPr/>
          <p:nvPr/>
        </p:nvSpPr>
        <p:spPr>
          <a:xfrm>
            <a:off x="5923461" y="4275456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945CA9F-A96D-D832-9268-F519438E82D9}"/>
              </a:ext>
            </a:extLst>
          </p:cNvPr>
          <p:cNvSpPr/>
          <p:nvPr/>
        </p:nvSpPr>
        <p:spPr>
          <a:xfrm>
            <a:off x="5923460" y="4514944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5DDD123-4B11-6A2C-C74D-6A950AC14DA5}"/>
              </a:ext>
            </a:extLst>
          </p:cNvPr>
          <p:cNvSpPr/>
          <p:nvPr/>
        </p:nvSpPr>
        <p:spPr>
          <a:xfrm>
            <a:off x="5923461" y="4754428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F175AA2-61D5-4AF3-BC1D-EE484A527EA0}"/>
              </a:ext>
            </a:extLst>
          </p:cNvPr>
          <p:cNvSpPr/>
          <p:nvPr/>
        </p:nvSpPr>
        <p:spPr>
          <a:xfrm>
            <a:off x="5923460" y="4993916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578D0D-C2E0-AA6E-4DC6-F8A8D124989F}"/>
              </a:ext>
            </a:extLst>
          </p:cNvPr>
          <p:cNvSpPr/>
          <p:nvPr/>
        </p:nvSpPr>
        <p:spPr>
          <a:xfrm>
            <a:off x="5923459" y="5233403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FC25886-8AA8-CAF5-BFFB-5C2A8001AFB1}"/>
              </a:ext>
            </a:extLst>
          </p:cNvPr>
          <p:cNvSpPr/>
          <p:nvPr/>
        </p:nvSpPr>
        <p:spPr>
          <a:xfrm>
            <a:off x="5923461" y="4046858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60199A0-6CA1-33A7-EF9B-4A5E9AA9C024}"/>
              </a:ext>
            </a:extLst>
          </p:cNvPr>
          <p:cNvSpPr/>
          <p:nvPr/>
        </p:nvSpPr>
        <p:spPr>
          <a:xfrm>
            <a:off x="5923460" y="3818259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3AD5453-1810-FB63-C695-3A696C929ACB}"/>
              </a:ext>
            </a:extLst>
          </p:cNvPr>
          <p:cNvSpPr/>
          <p:nvPr/>
        </p:nvSpPr>
        <p:spPr>
          <a:xfrm>
            <a:off x="4769574" y="3382833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3B5CA57-51FB-AF1C-BB96-52EA89A40ECD}"/>
              </a:ext>
            </a:extLst>
          </p:cNvPr>
          <p:cNvSpPr/>
          <p:nvPr/>
        </p:nvSpPr>
        <p:spPr>
          <a:xfrm>
            <a:off x="5923460" y="3600549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3A29B6A-94D6-ABAC-69D3-47D4CAA2CDB0}"/>
              </a:ext>
            </a:extLst>
          </p:cNvPr>
          <p:cNvSpPr/>
          <p:nvPr/>
        </p:nvSpPr>
        <p:spPr>
          <a:xfrm>
            <a:off x="7088230" y="3589655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328B705-04E0-A11E-78D4-5FB58E35FF24}"/>
              </a:ext>
            </a:extLst>
          </p:cNvPr>
          <p:cNvSpPr/>
          <p:nvPr/>
        </p:nvSpPr>
        <p:spPr>
          <a:xfrm>
            <a:off x="7088229" y="3818257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40EE2B8-1EEB-9A02-2021-E451811C699D}"/>
              </a:ext>
            </a:extLst>
          </p:cNvPr>
          <p:cNvSpPr/>
          <p:nvPr/>
        </p:nvSpPr>
        <p:spPr>
          <a:xfrm>
            <a:off x="7088230" y="4275455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02CE66C-194E-7465-203A-1F9079E1897B}"/>
              </a:ext>
            </a:extLst>
          </p:cNvPr>
          <p:cNvSpPr/>
          <p:nvPr/>
        </p:nvSpPr>
        <p:spPr>
          <a:xfrm>
            <a:off x="7088229" y="4514943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060EC1C-0E08-EDEA-52D4-1E5724BB00A0}"/>
              </a:ext>
            </a:extLst>
          </p:cNvPr>
          <p:cNvSpPr/>
          <p:nvPr/>
        </p:nvSpPr>
        <p:spPr>
          <a:xfrm>
            <a:off x="7088230" y="4754427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5E5D55A-636F-E0D6-16CC-B6F0835AE61B}"/>
              </a:ext>
            </a:extLst>
          </p:cNvPr>
          <p:cNvSpPr/>
          <p:nvPr/>
        </p:nvSpPr>
        <p:spPr>
          <a:xfrm>
            <a:off x="7088229" y="4993915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A263AE7-3A66-198B-0C3F-A6B6F5F028A1}"/>
              </a:ext>
            </a:extLst>
          </p:cNvPr>
          <p:cNvSpPr/>
          <p:nvPr/>
        </p:nvSpPr>
        <p:spPr>
          <a:xfrm>
            <a:off x="7088228" y="5233402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0B48DF6-825E-7A3D-A094-FC14785C0684}"/>
              </a:ext>
            </a:extLst>
          </p:cNvPr>
          <p:cNvSpPr/>
          <p:nvPr/>
        </p:nvSpPr>
        <p:spPr>
          <a:xfrm>
            <a:off x="7088230" y="4035971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5AAABBD-7B60-8241-8402-AE87207DA523}"/>
              </a:ext>
            </a:extLst>
          </p:cNvPr>
          <p:cNvSpPr/>
          <p:nvPr/>
        </p:nvSpPr>
        <p:spPr>
          <a:xfrm>
            <a:off x="7088231" y="3382833"/>
            <a:ext cx="880109" cy="2231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89481C7-D3AC-8343-14BC-992360E2E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879" y="1913873"/>
            <a:ext cx="3356703" cy="4517570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137 أنجزوا النشاط رقم 4 لديكم 6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1491343" y="4445723"/>
            <a:ext cx="3039803" cy="175913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26899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2047DC6-78CF-C398-865C-2555E03879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360" y="1874725"/>
            <a:ext cx="6870023" cy="434952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BD8E514-9A42-D355-E879-11A6CFB611CF}"/>
              </a:ext>
            </a:extLst>
          </p:cNvPr>
          <p:cNvSpPr/>
          <p:nvPr/>
        </p:nvSpPr>
        <p:spPr>
          <a:xfrm>
            <a:off x="1993718" y="4895672"/>
            <a:ext cx="880109" cy="24238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CB0724-6CF7-4401-5F74-FD298150502A}"/>
              </a:ext>
            </a:extLst>
          </p:cNvPr>
          <p:cNvSpPr/>
          <p:nvPr/>
        </p:nvSpPr>
        <p:spPr>
          <a:xfrm>
            <a:off x="1993717" y="5135160"/>
            <a:ext cx="880109" cy="24238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E782041-A3A1-5589-0106-372500BEB580}"/>
              </a:ext>
            </a:extLst>
          </p:cNvPr>
          <p:cNvSpPr/>
          <p:nvPr/>
        </p:nvSpPr>
        <p:spPr>
          <a:xfrm>
            <a:off x="1993716" y="5374647"/>
            <a:ext cx="880109" cy="24238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3BE58D7-EC7B-B9DC-A449-BBF6DAB1F517}"/>
              </a:ext>
            </a:extLst>
          </p:cNvPr>
          <p:cNvSpPr/>
          <p:nvPr/>
        </p:nvSpPr>
        <p:spPr>
          <a:xfrm>
            <a:off x="1993719" y="4177218"/>
            <a:ext cx="880109" cy="24238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123ECD0-48AC-2E6F-4B71-346294024C48}"/>
              </a:ext>
            </a:extLst>
          </p:cNvPr>
          <p:cNvSpPr/>
          <p:nvPr/>
        </p:nvSpPr>
        <p:spPr>
          <a:xfrm>
            <a:off x="1993718" y="4416706"/>
            <a:ext cx="880109" cy="24238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63DF939-AF6B-E8E9-FCEA-9ADEDB779E6F}"/>
              </a:ext>
            </a:extLst>
          </p:cNvPr>
          <p:cNvSpPr/>
          <p:nvPr/>
        </p:nvSpPr>
        <p:spPr>
          <a:xfrm>
            <a:off x="1993717" y="4656193"/>
            <a:ext cx="880109" cy="24238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E401C05-E2B8-F047-B5C9-0EEC9709813B}"/>
              </a:ext>
            </a:extLst>
          </p:cNvPr>
          <p:cNvSpPr/>
          <p:nvPr/>
        </p:nvSpPr>
        <p:spPr>
          <a:xfrm>
            <a:off x="3136720" y="4895672"/>
            <a:ext cx="880109" cy="242381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B7D552C-57E0-17DF-4024-C069FDB57D60}"/>
              </a:ext>
            </a:extLst>
          </p:cNvPr>
          <p:cNvSpPr/>
          <p:nvPr/>
        </p:nvSpPr>
        <p:spPr>
          <a:xfrm>
            <a:off x="3136719" y="5135160"/>
            <a:ext cx="880109" cy="242381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F867AF7-47B8-9848-AEEC-6733AAA3010C}"/>
              </a:ext>
            </a:extLst>
          </p:cNvPr>
          <p:cNvSpPr/>
          <p:nvPr/>
        </p:nvSpPr>
        <p:spPr>
          <a:xfrm>
            <a:off x="3136718" y="5374647"/>
            <a:ext cx="880109" cy="242381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D4F9BDC-C7C8-CB79-5B10-7DAFDAF3109F}"/>
              </a:ext>
            </a:extLst>
          </p:cNvPr>
          <p:cNvSpPr/>
          <p:nvPr/>
        </p:nvSpPr>
        <p:spPr>
          <a:xfrm>
            <a:off x="3136721" y="4177218"/>
            <a:ext cx="880109" cy="242381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310C23E-3F9D-69C6-DF4B-768388933588}"/>
              </a:ext>
            </a:extLst>
          </p:cNvPr>
          <p:cNvSpPr/>
          <p:nvPr/>
        </p:nvSpPr>
        <p:spPr>
          <a:xfrm>
            <a:off x="3136720" y="4416706"/>
            <a:ext cx="880109" cy="242381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62F93F9-E4B7-5561-320B-DCE5D6AD3BAC}"/>
              </a:ext>
            </a:extLst>
          </p:cNvPr>
          <p:cNvSpPr/>
          <p:nvPr/>
        </p:nvSpPr>
        <p:spPr>
          <a:xfrm>
            <a:off x="3136719" y="4656193"/>
            <a:ext cx="880109" cy="242381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4510F16-4C91-02A0-5514-013B177BDCDC}"/>
              </a:ext>
            </a:extLst>
          </p:cNvPr>
          <p:cNvSpPr/>
          <p:nvPr/>
        </p:nvSpPr>
        <p:spPr>
          <a:xfrm>
            <a:off x="3136723" y="3698248"/>
            <a:ext cx="880109" cy="242381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673A982-4044-2286-E6A3-F3BF848C9B11}"/>
              </a:ext>
            </a:extLst>
          </p:cNvPr>
          <p:cNvSpPr/>
          <p:nvPr/>
        </p:nvSpPr>
        <p:spPr>
          <a:xfrm>
            <a:off x="3136722" y="3937736"/>
            <a:ext cx="880109" cy="242381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205ADA4-F8F3-E045-B3CF-0A6BC9B8D5C4}"/>
              </a:ext>
            </a:extLst>
          </p:cNvPr>
          <p:cNvSpPr/>
          <p:nvPr/>
        </p:nvSpPr>
        <p:spPr>
          <a:xfrm>
            <a:off x="4290605" y="4884787"/>
            <a:ext cx="880109" cy="24238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6984529-F925-61DA-9987-53A4490D6814}"/>
              </a:ext>
            </a:extLst>
          </p:cNvPr>
          <p:cNvSpPr/>
          <p:nvPr/>
        </p:nvSpPr>
        <p:spPr>
          <a:xfrm>
            <a:off x="4290604" y="5124275"/>
            <a:ext cx="880109" cy="24238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08A2F4B3-20E7-E96D-53CE-BE07813E56C8}"/>
              </a:ext>
            </a:extLst>
          </p:cNvPr>
          <p:cNvSpPr/>
          <p:nvPr/>
        </p:nvSpPr>
        <p:spPr>
          <a:xfrm>
            <a:off x="4290603" y="5363762"/>
            <a:ext cx="880109" cy="24238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AA58433-11E1-3843-E56E-B7DB4220389B}"/>
              </a:ext>
            </a:extLst>
          </p:cNvPr>
          <p:cNvSpPr/>
          <p:nvPr/>
        </p:nvSpPr>
        <p:spPr>
          <a:xfrm>
            <a:off x="5422722" y="4884784"/>
            <a:ext cx="880109" cy="24238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E2F2A00-EA0E-DB9C-90C5-95678248804A}"/>
              </a:ext>
            </a:extLst>
          </p:cNvPr>
          <p:cNvSpPr/>
          <p:nvPr/>
        </p:nvSpPr>
        <p:spPr>
          <a:xfrm>
            <a:off x="5422721" y="5124272"/>
            <a:ext cx="880109" cy="24238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79A2281-18FC-3764-7BE8-7DA504F0935E}"/>
              </a:ext>
            </a:extLst>
          </p:cNvPr>
          <p:cNvSpPr/>
          <p:nvPr/>
        </p:nvSpPr>
        <p:spPr>
          <a:xfrm>
            <a:off x="5422720" y="5363759"/>
            <a:ext cx="880109" cy="24238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82222CBD-FC0B-A4E4-222D-5EE06241159A}"/>
              </a:ext>
            </a:extLst>
          </p:cNvPr>
          <p:cNvSpPr/>
          <p:nvPr/>
        </p:nvSpPr>
        <p:spPr>
          <a:xfrm>
            <a:off x="5422722" y="4405818"/>
            <a:ext cx="880109" cy="24238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1876814-F3DE-F870-867E-813BC967738C}"/>
              </a:ext>
            </a:extLst>
          </p:cNvPr>
          <p:cNvSpPr/>
          <p:nvPr/>
        </p:nvSpPr>
        <p:spPr>
          <a:xfrm>
            <a:off x="5422721" y="4645305"/>
            <a:ext cx="880109" cy="24238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FDE9391-8181-D9A3-6316-65EB6D135B40}"/>
              </a:ext>
            </a:extLst>
          </p:cNvPr>
          <p:cNvSpPr/>
          <p:nvPr/>
        </p:nvSpPr>
        <p:spPr>
          <a:xfrm>
            <a:off x="6576604" y="4873898"/>
            <a:ext cx="880109" cy="242381"/>
          </a:xfrm>
          <a:prstGeom prst="rect">
            <a:avLst/>
          </a:prstGeom>
          <a:solidFill>
            <a:srgbClr val="FC8D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F9C2B31-8261-75E3-BBC7-B567A50B12D8}"/>
              </a:ext>
            </a:extLst>
          </p:cNvPr>
          <p:cNvSpPr/>
          <p:nvPr/>
        </p:nvSpPr>
        <p:spPr>
          <a:xfrm>
            <a:off x="6576603" y="5113386"/>
            <a:ext cx="880109" cy="242381"/>
          </a:xfrm>
          <a:prstGeom prst="rect">
            <a:avLst/>
          </a:prstGeom>
          <a:solidFill>
            <a:srgbClr val="FC8D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19D8BAD-041E-AF5B-B373-E279887D9127}"/>
              </a:ext>
            </a:extLst>
          </p:cNvPr>
          <p:cNvSpPr/>
          <p:nvPr/>
        </p:nvSpPr>
        <p:spPr>
          <a:xfrm>
            <a:off x="6576602" y="5352873"/>
            <a:ext cx="880109" cy="242381"/>
          </a:xfrm>
          <a:prstGeom prst="rect">
            <a:avLst/>
          </a:prstGeom>
          <a:solidFill>
            <a:srgbClr val="FC8D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6A0A721-F732-3771-9894-2900E7B6E106}"/>
              </a:ext>
            </a:extLst>
          </p:cNvPr>
          <p:cNvSpPr/>
          <p:nvPr/>
        </p:nvSpPr>
        <p:spPr>
          <a:xfrm>
            <a:off x="6576605" y="4155444"/>
            <a:ext cx="880109" cy="242381"/>
          </a:xfrm>
          <a:prstGeom prst="rect">
            <a:avLst/>
          </a:prstGeom>
          <a:solidFill>
            <a:srgbClr val="FC8D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18973E6C-3833-B1AB-FBE5-AF1A938D06A1}"/>
              </a:ext>
            </a:extLst>
          </p:cNvPr>
          <p:cNvSpPr/>
          <p:nvPr/>
        </p:nvSpPr>
        <p:spPr>
          <a:xfrm>
            <a:off x="6576604" y="4394932"/>
            <a:ext cx="880109" cy="242381"/>
          </a:xfrm>
          <a:prstGeom prst="rect">
            <a:avLst/>
          </a:prstGeom>
          <a:solidFill>
            <a:srgbClr val="FC8D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DBC6535-017A-1E63-347B-E468050164F3}"/>
              </a:ext>
            </a:extLst>
          </p:cNvPr>
          <p:cNvSpPr/>
          <p:nvPr/>
        </p:nvSpPr>
        <p:spPr>
          <a:xfrm>
            <a:off x="6576603" y="4634419"/>
            <a:ext cx="880109" cy="242381"/>
          </a:xfrm>
          <a:prstGeom prst="rect">
            <a:avLst/>
          </a:prstGeom>
          <a:solidFill>
            <a:srgbClr val="FC8D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3DE5351-FABB-1993-05F5-68F683E35D72}"/>
              </a:ext>
            </a:extLst>
          </p:cNvPr>
          <p:cNvSpPr/>
          <p:nvPr/>
        </p:nvSpPr>
        <p:spPr>
          <a:xfrm>
            <a:off x="6576606" y="3915962"/>
            <a:ext cx="880109" cy="242381"/>
          </a:xfrm>
          <a:prstGeom prst="rect">
            <a:avLst/>
          </a:prstGeom>
          <a:solidFill>
            <a:srgbClr val="FC8D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136 و 137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6C8DD36-40F4-F03D-BFD9-A240F9989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6684" y="1915885"/>
            <a:ext cx="3356703" cy="45175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E1EC13-F0D8-DFFC-E0AA-7FE891CE19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879" y="1913873"/>
            <a:ext cx="3356703" cy="451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20411</TotalTime>
  <Words>1069</Words>
  <Application>Microsoft Office PowerPoint</Application>
  <PresentationFormat>Affichage à l'écran (4:3)</PresentationFormat>
  <Paragraphs>267</Paragraphs>
  <Slides>49</Slides>
  <Notes>19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49</vt:i4>
      </vt:variant>
    </vt:vector>
  </HeadingPairs>
  <TitlesOfParts>
    <vt:vector size="60" baseType="lpstr">
      <vt:lpstr>DengXian</vt:lpstr>
      <vt:lpstr>Arial</vt:lpstr>
      <vt:lpstr>Chalkboard</vt:lpstr>
      <vt:lpstr>Aptos Display</vt:lpstr>
      <vt:lpstr>Dosis</vt:lpstr>
      <vt:lpstr>Calibri</vt:lpstr>
      <vt:lpstr>Effra CC Arbc</vt:lpstr>
      <vt:lpstr>Aptos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Hassan Rhioui</cp:lastModifiedBy>
  <cp:revision>241</cp:revision>
  <cp:lastPrinted>2025-08-13T10:11:39Z</cp:lastPrinted>
  <dcterms:created xsi:type="dcterms:W3CDTF">2025-08-01T12:31:49Z</dcterms:created>
  <dcterms:modified xsi:type="dcterms:W3CDTF">2026-05-30T10:17:49Z</dcterms:modified>
</cp:coreProperties>
</file>