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  <p:sldMasterId id="2147483905" r:id="rId2"/>
    <p:sldMasterId id="2147483910" r:id="rId3"/>
  </p:sldMasterIdLst>
  <p:notesMasterIdLst>
    <p:notesMasterId r:id="rId42"/>
  </p:notesMasterIdLst>
  <p:handoutMasterIdLst>
    <p:handoutMasterId r:id="rId43"/>
  </p:handoutMasterIdLst>
  <p:sldIdLst>
    <p:sldId id="735" r:id="rId4"/>
    <p:sldId id="828" r:id="rId5"/>
    <p:sldId id="2134806699" r:id="rId6"/>
    <p:sldId id="974" r:id="rId7"/>
    <p:sldId id="2134806720" r:id="rId8"/>
    <p:sldId id="2134806722" r:id="rId9"/>
    <p:sldId id="2134806650" r:id="rId10"/>
    <p:sldId id="1005" r:id="rId11"/>
    <p:sldId id="2134806707" r:id="rId12"/>
    <p:sldId id="981" r:id="rId13"/>
    <p:sldId id="758" r:id="rId14"/>
    <p:sldId id="2134806737" r:id="rId15"/>
    <p:sldId id="2134806885" r:id="rId16"/>
    <p:sldId id="2134806870" r:id="rId17"/>
    <p:sldId id="2134806871" r:id="rId18"/>
    <p:sldId id="2134806866" r:id="rId19"/>
    <p:sldId id="2134806867" r:id="rId20"/>
    <p:sldId id="2134806914" r:id="rId21"/>
    <p:sldId id="2134806896" r:id="rId22"/>
    <p:sldId id="2134806897" r:id="rId23"/>
    <p:sldId id="2134806898" r:id="rId24"/>
    <p:sldId id="2134806899" r:id="rId25"/>
    <p:sldId id="2134806911" r:id="rId26"/>
    <p:sldId id="2134806912" r:id="rId27"/>
    <p:sldId id="2134806915" r:id="rId28"/>
    <p:sldId id="2134806747" r:id="rId29"/>
    <p:sldId id="2134806748" r:id="rId30"/>
    <p:sldId id="2134806916" r:id="rId31"/>
    <p:sldId id="2134806818" r:id="rId32"/>
    <p:sldId id="2134806917" r:id="rId33"/>
    <p:sldId id="2134806918" r:id="rId34"/>
    <p:sldId id="2134806919" r:id="rId35"/>
    <p:sldId id="2134806753" r:id="rId36"/>
    <p:sldId id="2134806920" r:id="rId37"/>
    <p:sldId id="2134806754" r:id="rId38"/>
    <p:sldId id="789" r:id="rId39"/>
    <p:sldId id="2134806813" r:id="rId40"/>
    <p:sldId id="980" r:id="rId41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DA6D"/>
    <a:srgbClr val="FC8E00"/>
    <a:srgbClr val="3A8F98"/>
    <a:srgbClr val="E98301"/>
    <a:srgbClr val="00AB9B"/>
    <a:srgbClr val="2B7589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14/06/2026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6.emf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emf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2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.mp4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138042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4</a:t>
            </a:r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E7156D-7985-3CD3-A1CB-CE176F2DC7F2}"/>
              </a:ext>
            </a:extLst>
          </p:cNvPr>
          <p:cNvSpPr txBox="1"/>
          <p:nvPr/>
        </p:nvSpPr>
        <p:spPr>
          <a:xfrm>
            <a:off x="4138042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20D8661-E987-5CF7-AA95-EA06D83D593C}"/>
              </a:ext>
            </a:extLst>
          </p:cNvPr>
          <p:cNvSpPr/>
          <p:nvPr/>
        </p:nvSpPr>
        <p:spPr>
          <a:xfrm>
            <a:off x="6511569" y="598753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مراجعة (1)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09E309B-EA24-BCD7-7251-D6F59B906E06}"/>
              </a:ext>
            </a:extLst>
          </p:cNvPr>
          <p:cNvSpPr/>
          <p:nvPr/>
        </p:nvSpPr>
        <p:spPr>
          <a:xfrm>
            <a:off x="7377872" y="6003291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55520E1-819F-ECAD-6B32-9C6FCF06D302}"/>
              </a:ext>
            </a:extLst>
          </p:cNvPr>
          <p:cNvSpPr/>
          <p:nvPr/>
        </p:nvSpPr>
        <p:spPr>
          <a:xfrm>
            <a:off x="4176303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مراجعة (2)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A3A3EED-A509-1366-E875-822E8F12F114}"/>
              </a:ext>
            </a:extLst>
          </p:cNvPr>
          <p:cNvSpPr/>
          <p:nvPr/>
        </p:nvSpPr>
        <p:spPr>
          <a:xfrm>
            <a:off x="5031720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D6A132-AF71-EF83-0E5D-1C2741015E8B}"/>
              </a:ext>
            </a:extLst>
          </p:cNvPr>
          <p:cNvGrpSpPr/>
          <p:nvPr/>
        </p:nvGrpSpPr>
        <p:grpSpPr>
          <a:xfrm>
            <a:off x="1800272" y="6015200"/>
            <a:ext cx="1124468" cy="288630"/>
            <a:chOff x="5372100" y="5877672"/>
            <a:chExt cx="1124468" cy="28863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49E04EF-81C7-8FDB-AD89-4F75B7AD2F7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مراجعة (3)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1781FE5-3875-E822-DD82-63088F8F027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F7FB56-693C-99F6-D5B0-42853E6662F4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DDE161E-8E21-D466-E269-C5ECF01CDFD4}"/>
              </a:ext>
            </a:extLst>
          </p:cNvPr>
          <p:cNvGrpSpPr/>
          <p:nvPr/>
        </p:nvGrpSpPr>
        <p:grpSpPr>
          <a:xfrm>
            <a:off x="4569754" y="254469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2300A-F048-3A16-63E2-0C37B1DC7FD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F4EC83FA-3C5E-ADB1-F4B0-5DDE61FCBE4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(1)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CB52460-2FBE-9DAC-069A-5A589E571A1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B71FFF1-BDFF-9AC6-2CF9-6B6FA3945922}"/>
              </a:ext>
            </a:extLst>
          </p:cNvPr>
          <p:cNvGrpSpPr/>
          <p:nvPr/>
        </p:nvGrpSpPr>
        <p:grpSpPr>
          <a:xfrm>
            <a:off x="2407297" y="4246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910A503-9D33-435B-C205-8927ADFFEB5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06FE61F9-397E-CAD1-218B-44A1D2D007D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5FF8CEF3-46DB-E33E-9921-17F64657E55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1608080E-4FAC-0E6B-B4ED-DDCB5413AAD4}"/>
              </a:ext>
            </a:extLst>
          </p:cNvPr>
          <p:cNvGrpSpPr/>
          <p:nvPr/>
        </p:nvGrpSpPr>
        <p:grpSpPr>
          <a:xfrm>
            <a:off x="631113" y="2510556"/>
            <a:ext cx="3765568" cy="1157973"/>
            <a:chOff x="4491471" y="2433702"/>
            <a:chExt cx="3765568" cy="115797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5E23085-9506-49DA-1BF8-892449C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1D0C8F87-01E4-72D2-1A1F-F536CE608A9B}"/>
                </a:ext>
              </a:extLst>
            </p:cNvPr>
            <p:cNvSpPr/>
            <p:nvPr/>
          </p:nvSpPr>
          <p:spPr>
            <a:xfrm>
              <a:off x="6674700" y="2433702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(2)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648C72CF-46A4-F0F6-EE50-C9EA1C311DC6}"/>
              </a:ext>
            </a:extLst>
          </p:cNvPr>
          <p:cNvSpPr txBox="1"/>
          <p:nvPr/>
        </p:nvSpPr>
        <p:spPr>
          <a:xfrm>
            <a:off x="663771" y="3029747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عامة (2)</a:t>
            </a: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6E014A8-3D73-51C5-1FA8-270FD57C8E2B}"/>
              </a:ext>
            </a:extLst>
          </p:cNvPr>
          <p:cNvSpPr txBox="1"/>
          <p:nvPr/>
        </p:nvSpPr>
        <p:spPr>
          <a:xfrm>
            <a:off x="4620512" y="3060553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(1)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0216A06-D5FC-890B-F088-D45CDBDF4755}"/>
              </a:ext>
            </a:extLst>
          </p:cNvPr>
          <p:cNvSpPr txBox="1"/>
          <p:nvPr/>
        </p:nvSpPr>
        <p:spPr>
          <a:xfrm>
            <a:off x="3321550" y="4738500"/>
            <a:ext cx="241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عامة (3)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717146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2290066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الافتتاح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3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3721231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الحصة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3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3011107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50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520575" y="3402863"/>
            <a:ext cx="6161523" cy="110623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678115" y="3403930"/>
            <a:ext cx="539559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وقراءة وتأويل وتمثيل معطيات في جدول أو مبيان.</a:t>
            </a:r>
            <a:endParaRPr lang="fr-M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وضعيات مسائل (التوزيع والتجميع بالتساوي) باستخدام تمثيلات.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6100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242066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34301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2659225" y="876816"/>
            <a:ext cx="5417584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بعض الدروس السابقة.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46A772-281D-4B60-92BA-99EE0F85111B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5CCB4C7-4240-A037-01DC-11F848A08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6A646FA-0186-DA64-701E-92C8B95E1CD6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C20AFA-60FA-2C2D-30EF-5F8346239DE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0900B2C-D8C3-ED56-E5EA-E446ADE1172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280A6B-178C-F323-6332-A1ADA115D38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0244EB3-52A4-2B2F-1E43-A215FABC7CD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47EFF1B-E797-EA0D-47BF-288340FB6EA1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01B67C4-B30B-76B6-313A-1D39B3E1914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DCB6A8-A15B-867F-F6E8-349C780C543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B782BFF8-669B-92C3-86B7-21175AAC495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19479A-1E37-E966-E779-9B16B42CFE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77C38C9-BFAF-56DE-1CBC-E0F4AE86633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7AC6C2-084D-1C29-E725-B3EA54770A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244973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65D1DD-276C-25FE-6376-CA153B26582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EA1968F-4FEC-2362-A03F-C7465B96F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CD09D1C-FA5B-60BB-C134-E2D96D8C13A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A9287E-3F59-FFA8-099B-F2A82128BC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AD34E-36F6-E490-E915-45490D68800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6CCDDB7-09BC-4462-BC4B-C54308DFF0A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D28C15-8745-0DB6-963B-26C1247220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24AEEF7-F8BC-D829-1B44-329DB7C8A4B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1DD51756-CD8C-C235-9AEB-A964FED09B3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5BCE4C0-69A4-7937-0A72-C3766DD470F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9C4707A-2282-DDAE-1308-94E64070A93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9F17C7A-6E49-E53E-062B-107A9ED6DAF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68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025F2C-3CF5-6F11-BE7D-1AEF3A49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C411B1B-98F9-2FD8-F383-D950B3AD481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C81A407-A786-4BCD-FDF9-FCCEDFC37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4B79737-94A0-0F7B-77E3-269BD08D11B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6A856E-8E04-BB3D-0767-D41DBD54BC2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54D1DEC-E117-46E9-625C-383EA988139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5F40A41-0AD1-003E-AB16-1FFABACED3E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BFFE3F80-B4E4-B9EA-6142-94B0163116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1F32-F455-F994-712D-D64AB8439E1F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AE48B0C8-CFC1-7241-317C-FA7E8CAEFB3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115DFDA-BB06-B4FD-9C0A-E27ABDEA1E72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2BB38907-6DC4-41CB-89C4-E8551081245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7D2EBB6-E23A-4A26-3498-DF1808FE42F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66A754BB-B521-A7AE-46E3-BD5CA1889B89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دوّنوا النتيجة فقط في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98A867D8-9027-AB02-CE26-54BD7F30947D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3A36EE2-A093-AF50-4C7A-3EF2A46CB027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164C3A0-0D5B-0655-99BE-3509240B61B7}"/>
                </a:ext>
              </a:extLst>
            </p:cNvPr>
            <p:cNvSpPr txBox="1"/>
            <p:nvPr/>
          </p:nvSpPr>
          <p:spPr>
            <a:xfrm>
              <a:off x="2160675" y="2689451"/>
              <a:ext cx="15424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800" dirty="0"/>
                <a:t>4 x 3 = …</a:t>
              </a:r>
              <a:endParaRPr lang="fr-FR" sz="2400" dirty="0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CAACA8AA-73C3-2CAB-337C-27FF162D9DDB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441A0B4-1E62-0C3F-20B6-8AA41E6A24F1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379A835-019A-0747-15C6-866AFF37148C}"/>
                </a:ext>
              </a:extLst>
            </p:cNvPr>
            <p:cNvSpPr txBox="1"/>
            <p:nvPr/>
          </p:nvSpPr>
          <p:spPr>
            <a:xfrm>
              <a:off x="5606143" y="2768475"/>
              <a:ext cx="1572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5EF414F-6AC0-D631-EB3B-6A1A1C93F80F}"/>
              </a:ext>
            </a:extLst>
          </p:cNvPr>
          <p:cNvGrpSpPr/>
          <p:nvPr/>
        </p:nvGrpSpPr>
        <p:grpSpPr>
          <a:xfrm>
            <a:off x="2208522" y="3613351"/>
            <a:ext cx="5090686" cy="931210"/>
            <a:chOff x="2208522" y="3613351"/>
            <a:chExt cx="5090686" cy="931210"/>
          </a:xfrm>
        </p:grpSpPr>
        <p:pic>
          <p:nvPicPr>
            <p:cNvPr id="54" name="Image 5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5D68292D-74E6-5678-2A10-0473082F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3ECEBE1-03FA-6B82-6523-849A0BA8C2DA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3E2AD58-E090-5563-AAE1-D43B4ECD8ACA}"/>
                </a:ext>
              </a:extLst>
            </p:cNvPr>
            <p:cNvSpPr txBox="1"/>
            <p:nvPr/>
          </p:nvSpPr>
          <p:spPr>
            <a:xfrm>
              <a:off x="3975173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3200" b="1" dirty="0">
                  <a:solidFill>
                    <a:schemeClr val="accent1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12</a:t>
              </a:r>
              <a:r>
                <a:rPr lang="fr-FR" sz="3200" b="1" dirty="0">
                  <a:solidFill>
                    <a:schemeClr val="bg2">
                      <a:lumMod val="25000"/>
                    </a:schemeClr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21AEF842-8D05-6922-2B51-F82EBF6A1082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اُكْتُبُوا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DF29B91-9673-53F1-DE9C-A0C034A9AC59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/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B9119B9-598D-0228-A405-15075EA4FA4F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1C35EC9-058D-E0F5-C110-C91281718A88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E47F39E-F335-C848-500F-E3FC13F7A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C16F1D1-EE53-5AE1-4596-A9FFDB43416C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8C656B-1F74-8058-2784-9B6CE7A3748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7C8C93-601F-41F5-831A-F2F06F2A2CB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3743448-EB8C-E95F-6CC1-1BADAA45100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D6E90D7-88E8-B729-87F8-57BC2E80749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07800B9-75E4-650F-C3D9-13E9F43DAD8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EF42E0F-C914-C529-1D57-5CCB30DC87B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86C92D2-D3CC-F8DB-DAA7-C65DC36BBE65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4180EB68-3C02-BC93-03E0-9E05DC8FED4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892B27B-5E0F-5747-BF0B-CCA070F49CC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29EA2BF-3B4C-6CE0-F369-BA0F2DAFB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83CDA6-07ED-181F-7BC8-64192B055C74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3 = </a:t>
            </a:r>
            <a:r>
              <a:rPr lang="fr-MA" sz="2000" dirty="0"/>
              <a:t>…..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2B12BC-1969-36F2-413A-1C3C76A1A9D8}"/>
              </a:ext>
            </a:extLst>
          </p:cNvPr>
          <p:cNvSpPr txBox="1"/>
          <p:nvPr/>
        </p:nvSpPr>
        <p:spPr>
          <a:xfrm>
            <a:off x="4845994" y="3909826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80 = </a:t>
            </a:r>
            <a:r>
              <a:rPr lang="fr-MA" sz="2000" dirty="0"/>
              <a:t>…..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9E5793-59C5-9611-4FBE-0F77BAB0B999}"/>
              </a:ext>
            </a:extLst>
          </p:cNvPr>
          <p:cNvSpPr txBox="1"/>
          <p:nvPr/>
        </p:nvSpPr>
        <p:spPr>
          <a:xfrm>
            <a:off x="2891871" y="2639124"/>
            <a:ext cx="1464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30 = </a:t>
            </a:r>
            <a:r>
              <a:rPr lang="fr-MA" sz="2000" dirty="0"/>
              <a:t>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BEEC2A-5C15-7809-0C18-03149BDBA038}"/>
              </a:ext>
            </a:extLst>
          </p:cNvPr>
          <p:cNvSpPr txBox="1"/>
          <p:nvPr/>
        </p:nvSpPr>
        <p:spPr>
          <a:xfrm>
            <a:off x="6886374" y="3906112"/>
            <a:ext cx="1450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30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ADBAA7-05AD-9BC8-F4D1-D9528A00D04E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9 = </a:t>
            </a:r>
            <a:r>
              <a:rPr lang="fr-MA" sz="2000" dirty="0"/>
              <a:t>…..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F894F4-F6AB-4BB2-DE15-BCF4D6719267}"/>
              </a:ext>
            </a:extLst>
          </p:cNvPr>
          <p:cNvSpPr txBox="1"/>
          <p:nvPr/>
        </p:nvSpPr>
        <p:spPr>
          <a:xfrm>
            <a:off x="861296" y="3906643"/>
            <a:ext cx="152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70 = </a:t>
            </a:r>
            <a:r>
              <a:rPr lang="fr-MA" sz="2000" dirty="0"/>
              <a:t>…..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E671D4-5CCE-DD04-90DF-4C651168A6CC}"/>
              </a:ext>
            </a:extLst>
          </p:cNvPr>
          <p:cNvSpPr txBox="1"/>
          <p:nvPr/>
        </p:nvSpPr>
        <p:spPr>
          <a:xfrm>
            <a:off x="6886374" y="2648380"/>
            <a:ext cx="147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90 = </a:t>
            </a:r>
            <a:r>
              <a:rPr lang="fr-MA" sz="2000" dirty="0"/>
              <a:t>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A1E517-E8C6-ACD7-2152-2E24236BF529}"/>
              </a:ext>
            </a:extLst>
          </p:cNvPr>
          <p:cNvSpPr txBox="1"/>
          <p:nvPr/>
        </p:nvSpPr>
        <p:spPr>
          <a:xfrm>
            <a:off x="2853645" y="3902929"/>
            <a:ext cx="152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60 = </a:t>
            </a:r>
            <a:r>
              <a:rPr lang="fr-MA" sz="2000" dirty="0"/>
              <a:t>…..</a:t>
            </a:r>
          </a:p>
        </p:txBody>
      </p:sp>
      <p:pic>
        <p:nvPicPr>
          <p:cNvPr id="3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69CF47-ED87-DE97-ED23-8D78DD819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C50B82BC-9DDB-E369-00CC-A09C9C91668D}"/>
              </a:ext>
            </a:extLst>
          </p:cNvPr>
          <p:cNvSpPr txBox="1"/>
          <p:nvPr/>
        </p:nvSpPr>
        <p:spPr>
          <a:xfrm>
            <a:off x="397892" y="928947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لإنجاز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هذه العمليات. 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1D9F93B-5526-89C1-EB47-FFDC24D88C90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6AA83F2C-3B39-6FC9-5FF5-E3CC0E1F3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B1E2229-7259-B883-480D-A5494BE86215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DFE8FA-C7F9-5A29-52A2-A14E5D8A1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37" y="2505813"/>
            <a:ext cx="7984736" cy="195679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263B16-A5DF-57BF-0E93-8BA66CA893C8}"/>
              </a:ext>
            </a:extLst>
          </p:cNvPr>
          <p:cNvSpPr txBox="1"/>
          <p:nvPr/>
        </p:nvSpPr>
        <p:spPr>
          <a:xfrm>
            <a:off x="970157" y="2642838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3 = </a:t>
            </a:r>
            <a:r>
              <a:rPr lang="fr-MA" sz="2000" dirty="0"/>
              <a:t>…..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E15225-887A-DF32-3575-A1BC4412F82C}"/>
              </a:ext>
            </a:extLst>
          </p:cNvPr>
          <p:cNvSpPr txBox="1"/>
          <p:nvPr/>
        </p:nvSpPr>
        <p:spPr>
          <a:xfrm>
            <a:off x="4845994" y="3909826"/>
            <a:ext cx="149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80 = </a:t>
            </a:r>
            <a:r>
              <a:rPr lang="fr-MA" sz="2000" dirty="0"/>
              <a:t>…..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A9729A5-8BE4-4010-A8DD-DA038AE5608A}"/>
              </a:ext>
            </a:extLst>
          </p:cNvPr>
          <p:cNvSpPr txBox="1"/>
          <p:nvPr/>
        </p:nvSpPr>
        <p:spPr>
          <a:xfrm>
            <a:off x="2891871" y="2639124"/>
            <a:ext cx="1464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4 x 30 = </a:t>
            </a:r>
            <a:r>
              <a:rPr lang="fr-MA" sz="2000" dirty="0"/>
              <a:t>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F0D869-A507-EAC2-5337-591C61E2D384}"/>
              </a:ext>
            </a:extLst>
          </p:cNvPr>
          <p:cNvSpPr txBox="1"/>
          <p:nvPr/>
        </p:nvSpPr>
        <p:spPr>
          <a:xfrm>
            <a:off x="6886374" y="3906112"/>
            <a:ext cx="1450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6 x 30 = </a:t>
            </a:r>
            <a:r>
              <a:rPr lang="fr-MA" sz="2000" dirty="0"/>
              <a:t>…..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69DD85-D25E-9031-B058-8CA1DA54F549}"/>
              </a:ext>
            </a:extLst>
          </p:cNvPr>
          <p:cNvSpPr txBox="1"/>
          <p:nvPr/>
        </p:nvSpPr>
        <p:spPr>
          <a:xfrm>
            <a:off x="4969721" y="2661425"/>
            <a:ext cx="1393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9 = </a:t>
            </a:r>
            <a:r>
              <a:rPr lang="fr-MA" sz="2000" dirty="0"/>
              <a:t>…..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F8BDF6-755E-2CA9-1F44-17A67044AC3F}"/>
              </a:ext>
            </a:extLst>
          </p:cNvPr>
          <p:cNvSpPr txBox="1"/>
          <p:nvPr/>
        </p:nvSpPr>
        <p:spPr>
          <a:xfrm>
            <a:off x="861296" y="3906643"/>
            <a:ext cx="152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3 x 70 = </a:t>
            </a:r>
            <a:r>
              <a:rPr lang="fr-MA" sz="2000" dirty="0"/>
              <a:t>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116D0F-8719-B8CF-EDA5-9F4847AF36C8}"/>
              </a:ext>
            </a:extLst>
          </p:cNvPr>
          <p:cNvSpPr txBox="1"/>
          <p:nvPr/>
        </p:nvSpPr>
        <p:spPr>
          <a:xfrm>
            <a:off x="6886374" y="2648380"/>
            <a:ext cx="147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2 x 90 = </a:t>
            </a:r>
            <a:r>
              <a:rPr lang="fr-MA" sz="2000" dirty="0"/>
              <a:t>…..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C8CEFA-0524-7EAB-96D5-50AF05F0D59C}"/>
              </a:ext>
            </a:extLst>
          </p:cNvPr>
          <p:cNvSpPr txBox="1"/>
          <p:nvPr/>
        </p:nvSpPr>
        <p:spPr>
          <a:xfrm>
            <a:off x="2853645" y="3902929"/>
            <a:ext cx="1525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/>
              <a:t>5 x 60 = </a:t>
            </a:r>
            <a:r>
              <a:rPr lang="fr-MA" sz="2000" dirty="0"/>
              <a:t>…..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42941" y="839758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632D474-0E3A-EE21-AEB0-DE5F1F0D963A}"/>
              </a:ext>
            </a:extLst>
          </p:cNvPr>
          <p:cNvGrpSpPr/>
          <p:nvPr/>
        </p:nvGrpSpPr>
        <p:grpSpPr>
          <a:xfrm>
            <a:off x="307910" y="111807"/>
            <a:ext cx="7669764" cy="415017"/>
            <a:chOff x="593138" y="111807"/>
            <a:chExt cx="7181416" cy="45030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157A9CD-4406-B293-F909-F45862F24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BDA15D0-0E15-71B9-4BD4-E53A4FAD3640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72256"/>
              <a:chOff x="722662" y="189855"/>
              <a:chExt cx="6902418" cy="372256"/>
            </a:xfrm>
          </p:grpSpPr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BD27C3B-76C3-924B-923F-593B04E9AC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048627D-4DD4-D4EA-9E36-DA40CB2DFE7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3F3732E6-6C3C-4F42-D46E-BDEBE806345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EDB7478-F794-C263-9E8A-8F82C99F6F8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31F2786-5F01-8688-4AF2-CD5977BDE60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C2E4B7DD-B98F-E3AA-8F07-BA7074B8715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5244B99-FA25-8AEF-9C98-D50E4B2FCE49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025898DD-F25F-CBD2-6F88-25DF8E31057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3DBCCC2-1B0F-6DF6-827C-586D5D252E4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17A1C1C-C10D-AEE8-BD44-C2752DC8C78B}"/>
              </a:ext>
            </a:extLst>
          </p:cNvPr>
          <p:cNvSpPr txBox="1"/>
          <p:nvPr/>
        </p:nvSpPr>
        <p:spPr>
          <a:xfrm>
            <a:off x="1673663" y="259523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C0D11-B261-0362-6FC4-2E2772DDF811}"/>
              </a:ext>
            </a:extLst>
          </p:cNvPr>
          <p:cNvSpPr txBox="1"/>
          <p:nvPr/>
        </p:nvSpPr>
        <p:spPr>
          <a:xfrm>
            <a:off x="1726763" y="3866669"/>
            <a:ext cx="885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DE94A0-CF0E-6DC7-92F0-E67AD89EC525}"/>
              </a:ext>
            </a:extLst>
          </p:cNvPr>
          <p:cNvSpPr txBox="1"/>
          <p:nvPr/>
        </p:nvSpPr>
        <p:spPr>
          <a:xfrm>
            <a:off x="3712880" y="2595239"/>
            <a:ext cx="734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83DBE58-BEDF-FE1D-A9D3-2C7ACE16D0C6}"/>
              </a:ext>
            </a:extLst>
          </p:cNvPr>
          <p:cNvSpPr txBox="1"/>
          <p:nvPr/>
        </p:nvSpPr>
        <p:spPr>
          <a:xfrm>
            <a:off x="3725056" y="3854160"/>
            <a:ext cx="712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300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AE7D78-B207-ECA6-7EA8-C5B3DDDB0CE5}"/>
              </a:ext>
            </a:extLst>
          </p:cNvPr>
          <p:cNvSpPr txBox="1"/>
          <p:nvPr/>
        </p:nvSpPr>
        <p:spPr>
          <a:xfrm>
            <a:off x="5682581" y="261701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E8EC1D3-E7C1-BE31-C6E4-58A33CA9A4C6}"/>
              </a:ext>
            </a:extLst>
          </p:cNvPr>
          <p:cNvSpPr txBox="1"/>
          <p:nvPr/>
        </p:nvSpPr>
        <p:spPr>
          <a:xfrm>
            <a:off x="5662344" y="3852212"/>
            <a:ext cx="794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160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5B5A22C-6922-7B70-9896-DBC074F5BF38}"/>
              </a:ext>
            </a:extLst>
          </p:cNvPr>
          <p:cNvSpPr txBox="1"/>
          <p:nvPr/>
        </p:nvSpPr>
        <p:spPr>
          <a:xfrm>
            <a:off x="7729589" y="2595239"/>
            <a:ext cx="683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159A19-7D45-3F4D-5CEE-88C3C7171CE8}"/>
              </a:ext>
            </a:extLst>
          </p:cNvPr>
          <p:cNvSpPr txBox="1"/>
          <p:nvPr/>
        </p:nvSpPr>
        <p:spPr>
          <a:xfrm>
            <a:off x="7705959" y="3864021"/>
            <a:ext cx="697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180</a:t>
            </a:r>
          </a:p>
        </p:txBody>
      </p:sp>
    </p:spTree>
    <p:extLst>
      <p:ext uri="{BB962C8B-B14F-4D97-AF65-F5344CB8AC3E}">
        <p14:creationId xmlns:p14="http://schemas.microsoft.com/office/powerpoint/2010/main" val="12799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تنظيم وقراءة وتأويل وتمثيل معطيات في جدول أو مبيان.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D1 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2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F40DD634-33A4-414F-08B2-1D9FC77F01A7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التلاميذ الذين أعمارهم 10 سنوات.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E0D82FE-1604-0FCE-A2CF-6177E05EA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085" y="1816121"/>
            <a:ext cx="4137830" cy="43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6539-F633-8699-A9AD-6AD7B8F3E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6477DE-BEBD-AE1D-0985-56BCFC9B5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0A4B8E-568B-A803-7F02-D55A0989B57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AEB0D94-DFB3-9EB4-1D7E-A55CEFBF91E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5C860-EA68-5B2B-0C6E-39F317304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A338A1E-DE2D-3B83-7447-13A46AAEA9A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5F5AEE-6C30-64C4-FA0C-675402C359E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01A8687-8220-8523-9303-12FAE654BD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322DAC-96FE-B325-D951-E1D9143D308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A6ED808-D29D-D643-BDB4-8F481DF43C4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B618578-7FCF-8ADF-F2B1-129F701CD5B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E1CE4BD-28B3-AEF2-82CB-1047FE68722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7F5240C-5287-13E4-9ED9-1D72B2626935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4D13D3A-C8EE-B4A6-FFB4-38F7E8869F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9BE445B-A483-A0BB-6DF7-75506617796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BD1D9D3-BBC3-D7CC-EF89-F6FF8F987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5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813FD-C29B-5691-C165-0843BBB1C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426EE-80F5-76BF-ACF5-09E90345C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D8453C-D4EE-C409-DEBE-2EEB34FCFF8B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عدد التلاميذ الذين أعمارهم 10 سنوات؟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B4B101A-1FFB-67E8-4BFC-34FDFB2235A6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76BBBB-DE96-03A7-05A9-B6951DC46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7F54BB-DAFC-3B99-EC9D-993D50AF724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B1EECC1-483A-0DD4-0EA2-2DFC4C390E7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26E6708-8F37-AAC1-63B5-6AEC89868E1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4517F49-D631-5799-F6FB-9E6695CB64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0BF4635-B9CE-2D5D-7957-744B5E267AE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7C7651F-5A33-5D74-29E7-AD0561235B3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8770842-86F4-1B76-C0B0-D0E4198C54C2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A3F92C8-A724-BF96-0808-7E3741C77B6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8D00D016-425C-8D87-ADAF-A0B0F9B915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7EB783-6559-C401-042D-4973F4E50B0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38CD290-540C-20D8-D8AF-2A49BDA6598F}"/>
              </a:ext>
            </a:extLst>
          </p:cNvPr>
          <p:cNvSpPr txBox="1"/>
          <p:nvPr/>
        </p:nvSpPr>
        <p:spPr>
          <a:xfrm>
            <a:off x="3684375" y="5322944"/>
            <a:ext cx="2249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تَلاميذَ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35AEB7-8B02-52F1-7215-3A73D985E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153" y="1631747"/>
            <a:ext cx="3419695" cy="357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5A8A-906D-7EAB-DBB9-9B4B88705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40D58A1-47A4-8D40-C061-7997B5EFB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306" y="1622292"/>
            <a:ext cx="3475387" cy="4901041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F699BF8-6281-8FAE-62DE-63100F8F8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D4A05DE-2C3D-0298-CA9E-93AC3246FD4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DE65CC1-0F75-CF7A-419A-87581441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825FB78-0580-D682-6DDA-09AC01B9AA8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ECA31E6-0031-71F8-EC52-1686B51C01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6B5B17C-9529-8385-7C34-2C89C23D41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E8FE8F1-AB10-C256-21DB-E27D774F86E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33CC147-82E9-FD5B-5DCF-EEDB9415F0D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4447436-2019-1801-11AB-9735BABC862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6FBCF078-C916-5E2A-28CB-52EA7991EE15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A618342-EB8C-D040-1839-E244FFE3049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40A14703-EC48-A2D8-56BE-D5952F701FE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52D6338-92D1-FCB6-3AA3-1E5B799012C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E8A02BE-AE57-941B-1323-281DCD21A5CF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 ص 170. أنجزوا النشاط 3. لديكم 5 دقائق.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32E56FA-4EB2-E847-F08B-D77DAA8D7F09}"/>
              </a:ext>
            </a:extLst>
          </p:cNvPr>
          <p:cNvSpPr/>
          <p:nvPr/>
        </p:nvSpPr>
        <p:spPr>
          <a:xfrm>
            <a:off x="3121478" y="4831788"/>
            <a:ext cx="2891719" cy="1354408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4CD96BF-E151-634C-FC2D-BC05A1C8EFC3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BB2203D-3609-02A3-EA40-0811C992E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1D5D322-988A-DF35-7601-087C2AFE023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5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45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D4C6F-FF2C-1098-D569-C203D289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4D6817-FCA1-49CE-E85C-FCE234D5C8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1C6"/>
              </a:clrFrom>
              <a:clrTo>
                <a:srgbClr val="E9F1C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44428"/>
            <a:ext cx="7557025" cy="3627558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69CF98-7BD3-3EC0-31CC-8DE5CFD82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CF1005-AB9D-AEB2-6F48-4B4EDD9B34EB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9D488C-A1E9-1D8F-80BF-A37771F5332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BD28345-6B7F-B7B1-C145-B8D49D79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CC598A-1A22-B37B-B544-E94B886B8BE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4F8D87-7D07-42E8-38F2-152E35D26F0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FCC58EC-C34B-B4DD-66B0-AA00B58DCF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9D7B962-09E8-C553-2684-25330DA27C8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7346F69-02DC-C498-C90C-A2E7F75B0E1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357993-1C6D-2E20-A81C-C5ED2928936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1DD428F3-77F8-3877-19F7-3D583407B540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60A4FB7-0B0A-30AC-390F-CAF64AA6FE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992C22D-ED8A-3B9C-0682-95316596386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A5ED095-4F14-2A48-C939-E4471238D65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4" name="ZoneTexte 83">
            <a:extLst>
              <a:ext uri="{FF2B5EF4-FFF2-40B4-BE49-F238E27FC236}">
                <a16:creationId xmlns:a16="http://schemas.microsoft.com/office/drawing/2014/main" id="{884A56FA-32E4-8650-2CD5-D787AF417AD5}"/>
              </a:ext>
            </a:extLst>
          </p:cNvPr>
          <p:cNvSpPr txBox="1"/>
          <p:nvPr/>
        </p:nvSpPr>
        <p:spPr>
          <a:xfrm>
            <a:off x="5917028" y="3004451"/>
            <a:ext cx="1339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تَلاميذَ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C43F485D-73C2-D39B-9A2D-0845CA4C8633}"/>
              </a:ext>
            </a:extLst>
          </p:cNvPr>
          <p:cNvSpPr txBox="1"/>
          <p:nvPr/>
        </p:nvSpPr>
        <p:spPr>
          <a:xfrm>
            <a:off x="5738326" y="4326292"/>
            <a:ext cx="112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سَنَواتٍ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FC339727-2576-305E-9B4E-7C1A22AA2ED1}"/>
              </a:ext>
            </a:extLst>
          </p:cNvPr>
          <p:cNvSpPr txBox="1"/>
          <p:nvPr/>
        </p:nvSpPr>
        <p:spPr>
          <a:xfrm>
            <a:off x="2283376" y="5175379"/>
            <a:ext cx="140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– 10 = 4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F05023EF-3028-523E-533B-41BD4E834036}"/>
              </a:ext>
            </a:extLst>
          </p:cNvPr>
          <p:cNvSpPr txBox="1"/>
          <p:nvPr/>
        </p:nvSpPr>
        <p:spPr>
          <a:xfrm>
            <a:off x="3690119" y="3455429"/>
            <a:ext cx="1339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 تَلاميذَ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E57E0-C2C6-A2AE-F603-5C2F2D4D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F2249B-F902-777E-220E-2DDF7B03A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7E4B958-3B8B-46C8-18C3-38FDB16A9052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E69E3D1-3C03-1115-8512-1807742D5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600F010-69D4-2935-A2DC-05B959D717EE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B16F5866-D409-E90C-C457-35383A213C1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B325E1E-3907-AE9D-03DC-BCF2C0625C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6420E27-F6DE-2F47-1F55-9B207216D2C9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1F581EA2-79F0-CFBB-AD2A-3197A4F58762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925EEC-46ED-8F34-F35F-5B9C312A023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03ED79-C062-F6EC-B32B-C13C5D18DDC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F2B583-5F90-1769-39C1-9C8154FF57A4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040F41C-353D-CD57-0A4F-2C1B47A174F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E5FF8D4-57D7-534C-A194-9957EA0DD37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33B9E1E-1172-C6DA-F443-390D3D26EC4A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915DB2-3BF8-FF1E-50CE-FD885F28F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3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1E4F8-6F14-EC5E-BA20-45FCDF0B8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D2D137-81BF-75CA-496C-03B2ACFCE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6D28931-7C19-323E-A3D3-CF6BC0DEC0B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B91744-3074-D4DD-50A8-6ABF4D8A6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6ECC46A-2EBE-B0F9-B972-C25401522C5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15DE38-88F0-52A3-CC83-CAE1E9F472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1B759CA-56A0-BBC6-3FE9-1752B4E7588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47C15429-4700-37D2-9071-90E76E259E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4883463-5F70-EBB2-625D-DFED4F85110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12EE7D-B4D1-B10D-E3EC-5C1678DA61D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86A9DB7-7A72-E8EE-0212-2B515D6D91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92D9077-5FA2-CDFB-6C8D-0F13862925C7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5D81B75C-0626-CCE5-AAFE-00829D2A07C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8A865A-A977-F5B9-232C-E504D3C9C78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99D7414B-3650-3850-438E-2DA6C3EC37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8134" y="1928904"/>
            <a:ext cx="5107732" cy="41945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54D166-5A6A-D55D-F99D-FCDFAF871F02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عدد الخانات التي سيتم تلوينها في عمود زينب.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FCCA17-4FD2-CDFC-1F89-99403E9DA73F}"/>
              </a:ext>
            </a:extLst>
          </p:cNvPr>
          <p:cNvSpPr/>
          <p:nvPr/>
        </p:nvSpPr>
        <p:spPr>
          <a:xfrm>
            <a:off x="3465248" y="3368352"/>
            <a:ext cx="854826" cy="26016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95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9BBD-2BDD-79F0-A227-D1DDFF4A5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54B9D90-1787-A8B1-1EBF-6C24FF8FC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E1AEED-97FF-FB6D-6E01-DC8479B18A24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36399F7-0349-F19F-E185-2BA05634823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900CDAA-41D6-0AF1-F903-E5532090B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D244133-6A4B-4110-F1B9-B8B8CCFA9A4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1B255F6-7C10-3091-7238-9586DC60A56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7771543-1506-397B-C3D3-4A7892C25CE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CEFDC9A-7C59-6C76-BB54-7E2039E1314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5BF8B71-2CD6-5577-3562-9A3BD87FA3A5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99D339D-85F6-183C-BBD8-CBB873A304BE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A5FC2E81-059C-3679-7BBA-E342B0E8F58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01F8623-8BB6-E79D-B4BC-8247A89D02D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262D9B7-992D-184F-D709-63CCB8CCB9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A1F867C-4146-A484-A7D2-37141F12C5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6B53FF-1B1F-AAE1-A826-0E980DF15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BC803-A88A-4B4E-D146-A16135F6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0BACD1EC-FAF7-2819-B6DC-EB8C6C3E76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8134" y="1928904"/>
            <a:ext cx="5107732" cy="419451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FDAAEE3-34D8-0B76-945C-718AF32189B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5B782F-AFD3-9B31-9796-5C76046D6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064E995-316C-911E-A4F1-1D4E223063E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606DF7F-BF01-C111-A55D-185612DED6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A561AFF-02BF-2E9B-BEB0-AF57CD6CF5D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EFB8053-47C2-B92E-C5F9-7DC95F76A9D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ACFEC9A-25A0-E90A-11D7-25F4A0239D0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B4C74E2-D1C6-8C30-9170-92D9BD44B00C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25030ED-B076-4D02-7EC4-16BE6843A50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0931DA5-37A5-B57D-A76D-253A4F40731C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6F9ABD2B-5EB0-B911-5F74-AF24CDDF05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DAF40C3-F82C-3635-43FC-E6CD2DF26FD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46ECC97-9086-FF8C-AB1E-A9A7A96F6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13A43CC-8257-6750-CE97-1A32F2FC1F9B}"/>
              </a:ext>
            </a:extLst>
          </p:cNvPr>
          <p:cNvSpPr txBox="1"/>
          <p:nvPr/>
        </p:nvSpPr>
        <p:spPr>
          <a:xfrm>
            <a:off x="328612" y="91595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حدد عدد الخانات التي سيتم تلوينها في عمود زينب؟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334C4-3A77-F92A-12C5-AE51268434B2}"/>
              </a:ext>
            </a:extLst>
          </p:cNvPr>
          <p:cNvSpPr/>
          <p:nvPr/>
        </p:nvSpPr>
        <p:spPr>
          <a:xfrm>
            <a:off x="3459889" y="3302044"/>
            <a:ext cx="880624" cy="27731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F75319-0E80-393C-E4DB-2A603E4B18A1}"/>
              </a:ext>
            </a:extLst>
          </p:cNvPr>
          <p:cNvSpPr/>
          <p:nvPr/>
        </p:nvSpPr>
        <p:spPr>
          <a:xfrm>
            <a:off x="3511199" y="5429065"/>
            <a:ext cx="799773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63A869-5967-BBCD-A917-AF605774A6EB}"/>
              </a:ext>
            </a:extLst>
          </p:cNvPr>
          <p:cNvSpPr/>
          <p:nvPr/>
        </p:nvSpPr>
        <p:spPr>
          <a:xfrm>
            <a:off x="3504974" y="5189574"/>
            <a:ext cx="805998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8C4A3A-C396-DA72-C0A3-3C0D61D10C27}"/>
              </a:ext>
            </a:extLst>
          </p:cNvPr>
          <p:cNvSpPr/>
          <p:nvPr/>
        </p:nvSpPr>
        <p:spPr>
          <a:xfrm>
            <a:off x="3504976" y="4926625"/>
            <a:ext cx="805998" cy="24424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B409E0-1473-4B72-58F8-0840F281EC0E}"/>
              </a:ext>
            </a:extLst>
          </p:cNvPr>
          <p:cNvSpPr/>
          <p:nvPr/>
        </p:nvSpPr>
        <p:spPr>
          <a:xfrm>
            <a:off x="3508082" y="4670168"/>
            <a:ext cx="805998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EEE8C0-3F98-2498-9B48-81010D868AAE}"/>
              </a:ext>
            </a:extLst>
          </p:cNvPr>
          <p:cNvSpPr/>
          <p:nvPr/>
        </p:nvSpPr>
        <p:spPr>
          <a:xfrm>
            <a:off x="3504978" y="4433795"/>
            <a:ext cx="805998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CB66C2-9A77-0C96-E788-34296688558F}"/>
              </a:ext>
            </a:extLst>
          </p:cNvPr>
          <p:cNvSpPr/>
          <p:nvPr/>
        </p:nvSpPr>
        <p:spPr>
          <a:xfrm>
            <a:off x="3508084" y="4184979"/>
            <a:ext cx="805998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A5BE016-AD53-3709-9559-1E2CDCA08BDF}"/>
              </a:ext>
            </a:extLst>
          </p:cNvPr>
          <p:cNvSpPr txBox="1"/>
          <p:nvPr/>
        </p:nvSpPr>
        <p:spPr>
          <a:xfrm>
            <a:off x="4281535" y="5976090"/>
            <a:ext cx="2249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خاناتٍ</a:t>
            </a:r>
            <a:endParaRPr lang="fr-MA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469FE5F-1E97-6C84-69AE-FA3A2FCAFCF4}"/>
              </a:ext>
            </a:extLst>
          </p:cNvPr>
          <p:cNvCxnSpPr>
            <a:cxnSpLocks/>
          </p:cNvCxnSpPr>
          <p:nvPr/>
        </p:nvCxnSpPr>
        <p:spPr>
          <a:xfrm flipH="1" flipV="1">
            <a:off x="4133038" y="5719672"/>
            <a:ext cx="438962" cy="4165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63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00F95-22BD-9BA2-FE74-C262B729C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58A1EDF0-A1FD-3714-C77A-67815818E87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BFB8951-D879-CA72-0250-E5A9530CC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A9892AF-89A9-95E0-33EF-36F523D2D43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D718F67-DC8F-3B1C-D3E3-EFCA1AF55BE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B1D3E41-1179-E4B5-94F8-FD68915842A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41C4FEB-6B94-47E4-B7B8-0DAD639B4DB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447C7E5-B2E5-C892-925F-1EF8D37B9C70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36E9D36-4DA2-7C30-728E-2985890282F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9D919AC9-074D-C85F-BEB7-807DB871E7AA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B365B72-8792-9B63-E743-11D7BDB61B9E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10116A8-09F8-264C-E08D-219873EE20F5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34DE663-FEED-8F4A-6657-87394A49A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3433CA-C7A0-C6E5-3BA6-716E9A301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ED46ED-AE98-F160-C471-F3CEE72F4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993" y="1537681"/>
            <a:ext cx="3504015" cy="495829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AD6B4FD-75EA-A294-7849-DEA60669F72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 ص 144. أنجزوا النشاط 6. لديكم 5 دقائق.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2C7C13F-EEDC-4BF3-9C69-062B5C391EA3}"/>
              </a:ext>
            </a:extLst>
          </p:cNvPr>
          <p:cNvSpPr/>
          <p:nvPr/>
        </p:nvSpPr>
        <p:spPr>
          <a:xfrm>
            <a:off x="3121478" y="1912774"/>
            <a:ext cx="2891719" cy="230466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8AA45-EE1A-C3EA-7F58-228460CF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9074128-AD65-34CB-270E-E356D6195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E526347-13E0-2035-B520-5D4E461AF469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E5121F1-D36D-70EE-C66C-DC6EF2B0E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A3D178-7056-7607-BDB7-6D1ABDB61CAB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2ABD1D4-F9F0-A6BD-3CEF-552E7FDD0E9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606891E-50FB-5A44-A044-4ECCE5C1852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AF3683-63BC-0119-532A-D003DAC2D4A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2A40572-109F-E4EB-3C2A-D07D5B70ABF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A5DF1FB-33BB-88DA-1A2F-51525820124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179BB40-742F-D064-0061-2B5F83CE552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889886E1-4CAA-3802-8C39-F49B3F68C87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61BD5FA-2B51-E9FE-3AAB-D8A033E382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98AF006-0A9A-F594-6457-C46208D6225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Groupe 8">
            <a:extLst>
              <a:ext uri="{FF2B5EF4-FFF2-40B4-BE49-F238E27FC236}">
                <a16:creationId xmlns:a16="http://schemas.microsoft.com/office/drawing/2014/main" id="{46DBEB26-D85D-EB55-2419-7F29567515EB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25348"/>
            <a:ext cx="614363" cy="688975"/>
            <a:chOff x="924143" y="3511073"/>
            <a:chExt cx="614494" cy="688367"/>
          </a:xfrm>
        </p:grpSpPr>
        <p:pic>
          <p:nvPicPr>
            <p:cNvPr id="39" name="Image 11">
              <a:extLst>
                <a:ext uri="{FF2B5EF4-FFF2-40B4-BE49-F238E27FC236}">
                  <a16:creationId xmlns:a16="http://schemas.microsoft.com/office/drawing/2014/main" id="{301F7CF7-9507-81FB-7B97-7837E55E8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ZoneTexte 12">
              <a:extLst>
                <a:ext uri="{FF2B5EF4-FFF2-40B4-BE49-F238E27FC236}">
                  <a16:creationId xmlns:a16="http://schemas.microsoft.com/office/drawing/2014/main" id="{8D04FFA8-DBFB-F5EB-4C8D-FE43DD5D5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E89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3BB3558D-9007-8DEA-BBE5-DE4675BD8565}"/>
              </a:ext>
            </a:extLst>
          </p:cNvPr>
          <p:cNvSpPr txBox="1"/>
          <p:nvPr/>
        </p:nvSpPr>
        <p:spPr>
          <a:xfrm>
            <a:off x="327278" y="93731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D08A4D4A-5DBF-2642-2B14-8F4EB721D29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3183" y="1915658"/>
            <a:ext cx="4717635" cy="390376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7401676C-F2B9-531C-BD0A-A1A0C66D756F}"/>
              </a:ext>
            </a:extLst>
          </p:cNvPr>
          <p:cNvSpPr/>
          <p:nvPr/>
        </p:nvSpPr>
        <p:spPr>
          <a:xfrm>
            <a:off x="3584876" y="5195798"/>
            <a:ext cx="727066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F35795F-6FCF-C36F-EE1D-72DD10E0DD0B}"/>
              </a:ext>
            </a:extLst>
          </p:cNvPr>
          <p:cNvSpPr/>
          <p:nvPr/>
        </p:nvSpPr>
        <p:spPr>
          <a:xfrm>
            <a:off x="3578935" y="4965638"/>
            <a:ext cx="732725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83A6A9A-CF12-65AD-15F3-13132F87B3C7}"/>
              </a:ext>
            </a:extLst>
          </p:cNvPr>
          <p:cNvSpPr/>
          <p:nvPr/>
        </p:nvSpPr>
        <p:spPr>
          <a:xfrm>
            <a:off x="3578937" y="4721351"/>
            <a:ext cx="732725" cy="24424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5562390-0894-671F-5DDD-6707BFE11E0F}"/>
              </a:ext>
            </a:extLst>
          </p:cNvPr>
          <p:cNvSpPr/>
          <p:nvPr/>
        </p:nvSpPr>
        <p:spPr>
          <a:xfrm>
            <a:off x="3582043" y="4483556"/>
            <a:ext cx="732725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E1FE86B-16EF-3E22-7BEB-C267BD3998AE}"/>
              </a:ext>
            </a:extLst>
          </p:cNvPr>
          <p:cNvSpPr/>
          <p:nvPr/>
        </p:nvSpPr>
        <p:spPr>
          <a:xfrm>
            <a:off x="3578939" y="4256514"/>
            <a:ext cx="732725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5EABC81-C4D1-B112-CBEA-F056D722274B}"/>
              </a:ext>
            </a:extLst>
          </p:cNvPr>
          <p:cNvSpPr/>
          <p:nvPr/>
        </p:nvSpPr>
        <p:spPr>
          <a:xfrm>
            <a:off x="3582045" y="4017029"/>
            <a:ext cx="732725" cy="235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3B34493-F816-8612-FC13-6961420A5B0E}"/>
              </a:ext>
            </a:extLst>
          </p:cNvPr>
          <p:cNvSpPr/>
          <p:nvPr/>
        </p:nvSpPr>
        <p:spPr>
          <a:xfrm>
            <a:off x="5239504" y="5170916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4F988A5-010C-4CC6-8999-C60F8713481F}"/>
              </a:ext>
            </a:extLst>
          </p:cNvPr>
          <p:cNvSpPr/>
          <p:nvPr/>
        </p:nvSpPr>
        <p:spPr>
          <a:xfrm>
            <a:off x="5242894" y="4940756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8978C3E-4F01-A037-F847-151650E4E262}"/>
              </a:ext>
            </a:extLst>
          </p:cNvPr>
          <p:cNvSpPr/>
          <p:nvPr/>
        </p:nvSpPr>
        <p:spPr>
          <a:xfrm>
            <a:off x="5242896" y="4696469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3DA7BA-78A7-E17A-DBD6-328A73138D21}"/>
              </a:ext>
            </a:extLst>
          </p:cNvPr>
          <p:cNvSpPr/>
          <p:nvPr/>
        </p:nvSpPr>
        <p:spPr>
          <a:xfrm>
            <a:off x="5246002" y="4458674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F07B868-932D-0ED2-A757-48C4C3C67976}"/>
              </a:ext>
            </a:extLst>
          </p:cNvPr>
          <p:cNvSpPr/>
          <p:nvPr/>
        </p:nvSpPr>
        <p:spPr>
          <a:xfrm>
            <a:off x="5242898" y="4231632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70F53DE-BEE9-9B6A-BACC-6A0DBB8CF5BA}"/>
              </a:ext>
            </a:extLst>
          </p:cNvPr>
          <p:cNvSpPr/>
          <p:nvPr/>
        </p:nvSpPr>
        <p:spPr>
          <a:xfrm>
            <a:off x="4412191" y="5164695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B7EA6F9-D126-0396-FFA0-2C7BAD10E964}"/>
              </a:ext>
            </a:extLst>
          </p:cNvPr>
          <p:cNvSpPr/>
          <p:nvPr/>
        </p:nvSpPr>
        <p:spPr>
          <a:xfrm>
            <a:off x="4415581" y="4934535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E24621E-4872-9F32-1A4F-E3C6A892A220}"/>
              </a:ext>
            </a:extLst>
          </p:cNvPr>
          <p:cNvSpPr/>
          <p:nvPr/>
        </p:nvSpPr>
        <p:spPr>
          <a:xfrm>
            <a:off x="4415583" y="4690248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84E1286-C842-E6C7-420D-262AF56BD41D}"/>
              </a:ext>
            </a:extLst>
          </p:cNvPr>
          <p:cNvSpPr/>
          <p:nvPr/>
        </p:nvSpPr>
        <p:spPr>
          <a:xfrm>
            <a:off x="4409358" y="4452453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7383C24-0DEC-2CE3-1CB9-9685A291F49B}"/>
              </a:ext>
            </a:extLst>
          </p:cNvPr>
          <p:cNvSpPr/>
          <p:nvPr/>
        </p:nvSpPr>
        <p:spPr>
          <a:xfrm>
            <a:off x="6063712" y="5174025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D3BD4EB-3026-26DA-24C8-659F2BFA7554}"/>
              </a:ext>
            </a:extLst>
          </p:cNvPr>
          <p:cNvSpPr/>
          <p:nvPr/>
        </p:nvSpPr>
        <p:spPr>
          <a:xfrm>
            <a:off x="6067102" y="4943865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4EBB32-43B6-8781-6752-C09CFAEDFCBA}"/>
              </a:ext>
            </a:extLst>
          </p:cNvPr>
          <p:cNvSpPr/>
          <p:nvPr/>
        </p:nvSpPr>
        <p:spPr>
          <a:xfrm>
            <a:off x="6067104" y="4699578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5A84EEB-B436-C22E-DCDB-6892248ED0E5}"/>
              </a:ext>
            </a:extLst>
          </p:cNvPr>
          <p:cNvSpPr/>
          <p:nvPr/>
        </p:nvSpPr>
        <p:spPr>
          <a:xfrm>
            <a:off x="6060879" y="4461783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777B00E-1476-BBBB-7A74-2E63952860D5}"/>
              </a:ext>
            </a:extLst>
          </p:cNvPr>
          <p:cNvSpPr/>
          <p:nvPr/>
        </p:nvSpPr>
        <p:spPr>
          <a:xfrm>
            <a:off x="6067106" y="4234741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99BB648-3D4A-01A6-66AB-B635BDC0B0CA}"/>
              </a:ext>
            </a:extLst>
          </p:cNvPr>
          <p:cNvSpPr/>
          <p:nvPr/>
        </p:nvSpPr>
        <p:spPr>
          <a:xfrm>
            <a:off x="6063987" y="3979702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ABE69DF-D21A-9627-EF35-E52251477E7D}"/>
              </a:ext>
            </a:extLst>
          </p:cNvPr>
          <p:cNvSpPr/>
          <p:nvPr/>
        </p:nvSpPr>
        <p:spPr>
          <a:xfrm>
            <a:off x="6060883" y="3752660"/>
            <a:ext cx="720000" cy="252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3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22D0-4453-8197-545A-FA9AF4FB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0E45D03-4894-4530-6C2D-582DCB1BBA0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6DC426-53BC-2EC8-0A69-8EC46E37516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2E5F323-FD91-C57A-A195-1B0D8758879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A59229-008C-92B2-F0F9-924A824D105A}"/>
              </a:ext>
            </a:extLst>
          </p:cNvPr>
          <p:cNvSpPr txBox="1"/>
          <p:nvPr/>
        </p:nvSpPr>
        <p:spPr>
          <a:xfrm>
            <a:off x="2357677" y="3497084"/>
            <a:ext cx="3290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حل مسائل التوزيع والتجميع بالتساوي باستخدام تمثيلات.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4922230-BCF8-B519-8DA4-D7DA117BED14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الكفاية </a:t>
            </a:r>
            <a:r>
              <a:rPr lang="f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RP5 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4DAD078E-A58E-FC9B-AF90-5AA945926AE6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97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D4CE-391D-5E45-ADBC-796BDCE8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A114CDB-8D45-E97B-D534-99A9A67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955450-7382-DD31-48BE-B739141C57B1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BC9651B-2649-59DE-D807-8B74EAAB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71505D-57EA-D96F-1DDA-A4957D5D0552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F73FB84-B392-D247-159D-FBBD681D797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C7A35E-CD21-2A83-5355-5A51AFD5213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0869DB4-DB25-5DEE-30DD-961D4E6BB5F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B97833F0-0A1E-74E9-3598-D0AAF80070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0F2BAC1-DD00-1926-601A-B69F48F969C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65282B4-32E2-A0C2-632A-846431B6D009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BEADDD-ACB9-440A-0B6F-449DAB8C504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D7DA42D-3035-C0BD-C1B2-E0E4816D609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C76427A0-57EF-6C5F-ECF9-E318831EEE0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3B6E58-011B-6144-DD69-215F3F559555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F1CFB7-A799-8F6E-D3BF-84E778A29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9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84B4D-3B6A-B98B-12AB-DCA0286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C3C5C27-CEEE-0182-5D64-3FA47653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819DC7D-A32A-B704-0231-40439DA545CA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238CCB4-C78D-637D-FD9C-910BAE1B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B4F21FA-6752-5317-2DFA-991805AA7A9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74FC144-E500-AC66-E128-C8EC1509E71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D9AF439-3E28-96B1-C355-68531687AB1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89FB28A-52FD-F2AC-E18F-DCEED2BCD4B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27C9A42-AFBC-2A56-7870-69E90FFCB337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8CAA96E-E725-FB9F-9A32-70D8DB0D0423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DFB9D65-7BDD-EB76-139B-D8493B68646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96CBE9-2E44-F065-559F-E59D915ACCE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527F617-0D49-AB73-23B8-39E2948F73C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E6707FB-98FB-1C41-8BF7-B0FAB28E05C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EC03CA9-3BB5-246D-423B-7F2645507198}"/>
              </a:ext>
            </a:extLst>
          </p:cNvPr>
          <p:cNvSpPr txBox="1"/>
          <p:nvPr/>
        </p:nvSpPr>
        <p:spPr>
          <a:xfrm>
            <a:off x="328612" y="953279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انتبهوا، سأقرأ المسألة ويقرأها بعدي تلميذان منكم.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B9762A-3C10-1E42-A339-3AC3F13CA8D8}"/>
              </a:ext>
            </a:extLst>
          </p:cNvPr>
          <p:cNvSpPr txBox="1"/>
          <p:nvPr/>
        </p:nvSpPr>
        <p:spPr>
          <a:xfrm>
            <a:off x="1319278" y="3094949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نَجّارٍ 21 لَوْحَةً مِنَ الخَشَبِ، يَسْتَعْمِلُ كُلَّ 3 لَوْحاتٍ لِصُنْعِ كُرْسِيٍّ واحِدٍ. كَمْ كُرْسِيّاً سَيَصْنَعُ؟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F46D-4761-E3FC-6462-5B797D73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4FFE69-38F5-F982-8087-669CEBA3F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09AFC69-E52D-18BD-BEBA-9FA42D31F31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8C9AD33-DC76-64BC-05D8-D90E57F9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A44CC79-1358-239C-45D2-BDF007AFBB16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6D2DDB-34E3-363C-89DD-9D61A6FE0FE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DF10A6A-6163-51E4-FEF7-B200DB2A205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E2BA711-4B5B-D574-9231-965107BD48B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0E11B87-37A4-760E-0969-465F5B9249B8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7C1445C-3C07-DC90-695E-82340A1A643B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FDC7DFE0-2101-D2FA-71F1-8068874073A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6C1CD-AA6C-F50E-3BD3-9E7AE01D8893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5CCA6D7-3525-715A-A976-4D95B8464E7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213CB2F-6DDB-54BE-13C1-6D694933059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BA33AFB-AABA-48CA-0D26-BDADB4A255BC}"/>
              </a:ext>
            </a:extLst>
          </p:cNvPr>
          <p:cNvSpPr txBox="1"/>
          <p:nvPr/>
        </p:nvSpPr>
        <p:spPr>
          <a:xfrm>
            <a:off x="328612" y="889522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مثلوا المسألة بدوائر وقوموا بالتجميع.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25F213-B3AD-D01D-66EC-7D58067A8B19}"/>
              </a:ext>
            </a:extLst>
          </p:cNvPr>
          <p:cNvSpPr txBox="1"/>
          <p:nvPr/>
        </p:nvSpPr>
        <p:spPr>
          <a:xfrm>
            <a:off x="1319278" y="3094949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نَجّارٍ 21 لَوْحَةً مِنَ الخَشَبِ، يَسْتَعْمِلُ كُلَّ 3 لَوْحاتٍ لِصُنْعِ كُرْسِيٍّ واحِدٍ. كَمْ كُرْسِيّاً سَيَصْنَعُ؟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121BE-1943-7ABB-2698-F1EFF1A9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381C29-9444-2D47-C9C6-8869F377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4D3EF31-9221-A2F5-9B49-48693B67F5C3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DA27797-75B5-CDE0-8BF1-CCEB420EE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42B431-F391-6CC2-020C-D0F26D5AB21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D595581-42CC-D467-3AD1-76F3595223B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1D8BC3D-1AB6-B707-68C0-0B87CDB77D8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CD6B14A-33F8-7EF6-82F6-C78CEEAC3C7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38E81A3-E28B-E6E1-DDE4-26B627F4B4FF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B3AE1AA-90D8-B358-4D3F-DCB525640D5F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1F88564-73F5-3EAA-BBAC-C9592C1F73BD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39E561B-DE1B-3726-D83E-9482830A94D1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65BBA22-AAC3-099F-5149-0F5D544B460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C333558-BD8D-DF91-A83C-E7A8B2F2482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9375F1A-9638-8506-0F16-8CAE69514A70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7D6D592-377F-1385-F6BC-BCF51929B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9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E264-BA8E-84BB-925F-0485C51B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B860CEE-DB68-E47B-B72D-AAA66254782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8A1DEF2-A1BC-F331-E00B-42E079C17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7E32C8B-1702-9A64-40E8-2C624793BB34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5053C54-FB9F-FA1C-C934-29593013396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05978B7-B4C3-4A4E-346D-56DA7EE6196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834F40-01C6-701A-BE9F-BE8164C117B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F18549-18DC-AE48-7851-C60F9D80E02C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662FA1-CF35-E2C3-0204-9693B7634EB2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A527B74-5BA3-C5D4-F11C-085359FD1D1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F9E652A-9CFF-3A4D-B396-F13A5B0C35B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0424AFFD-9B6A-9830-03E3-89CCCB6735B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6282D34-755E-8CC3-D1BC-6B7BA3A835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581F5FC-65DA-DD1C-7D1B-9C800B74F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451938-4B0B-EA80-5576-3F1F86CEDBA8}"/>
              </a:ext>
            </a:extLst>
          </p:cNvPr>
          <p:cNvSpPr txBox="1"/>
          <p:nvPr/>
        </p:nvSpPr>
        <p:spPr>
          <a:xfrm>
            <a:off x="328612" y="831980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قام بتمثيل المسألة وبالتجميع؟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3622E55-3734-5463-D998-EF166D8668C4}"/>
              </a:ext>
            </a:extLst>
          </p:cNvPr>
          <p:cNvGrpSpPr/>
          <p:nvPr/>
        </p:nvGrpSpPr>
        <p:grpSpPr>
          <a:xfrm rot="5400000">
            <a:off x="3522076" y="4507593"/>
            <a:ext cx="1814334" cy="667967"/>
            <a:chOff x="3050648" y="3691395"/>
            <a:chExt cx="1814334" cy="66796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E8A7435-B047-ADFA-31CA-17F385161297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DD0718A-463C-4C83-2A9F-B32F5C105F34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4F5A404-2064-51C5-99FB-BE23AF66E86E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F798917-863A-D77C-54A1-C75885518913}"/>
                </a:ext>
              </a:extLst>
            </p:cNvPr>
            <p:cNvSpPr/>
            <p:nvPr/>
          </p:nvSpPr>
          <p:spPr>
            <a:xfrm rot="16200000">
              <a:off x="3623831" y="3118212"/>
              <a:ext cx="667967" cy="181433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D925B026-4D9E-B247-AFDB-F20ACB81D900}"/>
              </a:ext>
            </a:extLst>
          </p:cNvPr>
          <p:cNvGrpSpPr/>
          <p:nvPr/>
        </p:nvGrpSpPr>
        <p:grpSpPr>
          <a:xfrm rot="5400000">
            <a:off x="2596787" y="4496707"/>
            <a:ext cx="1823667" cy="667967"/>
            <a:chOff x="3041314" y="3691396"/>
            <a:chExt cx="1823667" cy="667967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72D9433-8BC0-5D73-5895-F14273FEFB5B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D2097ED-6153-DFEE-960D-57ADFE838B48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C5ED0AF-740C-6E02-80FE-E645262BE1DD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CF94B14C-EF95-B424-47BF-3E9D50C36190}"/>
                </a:ext>
              </a:extLst>
            </p:cNvPr>
            <p:cNvSpPr/>
            <p:nvPr/>
          </p:nvSpPr>
          <p:spPr>
            <a:xfrm rot="16200000">
              <a:off x="3619164" y="3113546"/>
              <a:ext cx="667967" cy="182366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75A2B412-96E8-FBE8-BDF1-B6CF61A4BE6C}"/>
              </a:ext>
            </a:extLst>
          </p:cNvPr>
          <p:cNvGrpSpPr/>
          <p:nvPr/>
        </p:nvGrpSpPr>
        <p:grpSpPr>
          <a:xfrm rot="5400000">
            <a:off x="1710378" y="4496705"/>
            <a:ext cx="1823668" cy="667967"/>
            <a:chOff x="3041314" y="3691395"/>
            <a:chExt cx="1823668" cy="667967"/>
          </a:xfrm>
        </p:grpSpPr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EC4164F-21F6-4B39-30AC-4F49E639A5FE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4BAA4D4-9B55-C644-74D1-36BD075467B4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4401582-DF41-380D-7858-E5D1B0793A27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AAC97F71-4BFF-369A-7896-C61BF5857A93}"/>
                </a:ext>
              </a:extLst>
            </p:cNvPr>
            <p:cNvSpPr/>
            <p:nvPr/>
          </p:nvSpPr>
          <p:spPr>
            <a:xfrm rot="16200000">
              <a:off x="3619164" y="3113545"/>
              <a:ext cx="667967" cy="182366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B985998-BEF3-A626-D772-53644A861857}"/>
              </a:ext>
            </a:extLst>
          </p:cNvPr>
          <p:cNvGrpSpPr/>
          <p:nvPr/>
        </p:nvGrpSpPr>
        <p:grpSpPr>
          <a:xfrm rot="5400000">
            <a:off x="789755" y="4490485"/>
            <a:ext cx="1823669" cy="667967"/>
            <a:chOff x="3041312" y="3691396"/>
            <a:chExt cx="1823669" cy="667967"/>
          </a:xfrm>
        </p:grpSpPr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E3B06D8-4C24-D383-945D-6AAD9D4D24B3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539652E9-3667-A5DF-C1F4-54B0FC1CD6E6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7700D6A-D55B-8D3E-BBB5-49FFEC08E04B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72586571-F8FB-1D50-8E78-A48D7A924BDE}"/>
                </a:ext>
              </a:extLst>
            </p:cNvPr>
            <p:cNvSpPr/>
            <p:nvPr/>
          </p:nvSpPr>
          <p:spPr>
            <a:xfrm rot="16200000">
              <a:off x="3619163" y="3113545"/>
              <a:ext cx="667967" cy="1823669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8E84BC4-A769-1A69-5336-AF89671C6C5D}"/>
              </a:ext>
            </a:extLst>
          </p:cNvPr>
          <p:cNvGrpSpPr/>
          <p:nvPr/>
        </p:nvGrpSpPr>
        <p:grpSpPr>
          <a:xfrm rot="5400000">
            <a:off x="4420926" y="4492041"/>
            <a:ext cx="1814334" cy="667967"/>
            <a:chOff x="3050648" y="3691395"/>
            <a:chExt cx="1814334" cy="667967"/>
          </a:xfrm>
        </p:grpSpPr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31B8D99-7019-FB1D-9517-44B5672B9C6A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5DCCD4D-57AF-AA8F-3CEA-0D81622B49FD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2715C7B-A590-89C8-A3DB-1F853C7123AE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CF0936ED-6153-C5B7-7050-07D32C66025E}"/>
                </a:ext>
              </a:extLst>
            </p:cNvPr>
            <p:cNvSpPr/>
            <p:nvPr/>
          </p:nvSpPr>
          <p:spPr>
            <a:xfrm rot="16200000">
              <a:off x="3623831" y="3118212"/>
              <a:ext cx="667967" cy="181433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AE7362F-EFB0-F9F6-38FC-4E54A8EEE8F5}"/>
              </a:ext>
            </a:extLst>
          </p:cNvPr>
          <p:cNvSpPr txBox="1"/>
          <p:nvPr/>
        </p:nvSpPr>
        <p:spPr>
          <a:xfrm>
            <a:off x="1319278" y="1993936"/>
            <a:ext cx="6508086" cy="105560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نَجّارٍ 21 لَوْحَةً مِنَ الخَشَبِ، يَسْتَعْمِلُ كُلَّ 3 لَوْحاتٍ لِصُنْعِ كُرْسِيٍّ واحِدٍ. كَمْ كُرْسِيّاً سَيَصْنَعُ؟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575296-6A38-D67F-86B0-8038A6CCAB4F}"/>
              </a:ext>
            </a:extLst>
          </p:cNvPr>
          <p:cNvGrpSpPr/>
          <p:nvPr/>
        </p:nvGrpSpPr>
        <p:grpSpPr>
          <a:xfrm rot="5400000">
            <a:off x="6254388" y="4496705"/>
            <a:ext cx="1823668" cy="667967"/>
            <a:chOff x="3041314" y="3691395"/>
            <a:chExt cx="1823668" cy="66796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EF39B23-5E05-FBE6-18A7-E811F9FD0B9F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9A6935C-225A-143F-CA33-02E541CE04C2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8044F9C-7E04-70D9-ACFC-68A6C83FBAA4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EB07200-69C8-71AF-B2C7-EA931268E244}"/>
                </a:ext>
              </a:extLst>
            </p:cNvPr>
            <p:cNvSpPr/>
            <p:nvPr/>
          </p:nvSpPr>
          <p:spPr>
            <a:xfrm rot="16200000">
              <a:off x="3619164" y="3113545"/>
              <a:ext cx="667967" cy="182366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95F6183-FF7A-ECCC-D1D3-85B47449FB95}"/>
              </a:ext>
            </a:extLst>
          </p:cNvPr>
          <p:cNvGrpSpPr/>
          <p:nvPr/>
        </p:nvGrpSpPr>
        <p:grpSpPr>
          <a:xfrm rot="5400000">
            <a:off x="5333765" y="4490485"/>
            <a:ext cx="1823669" cy="667967"/>
            <a:chOff x="3041312" y="3691396"/>
            <a:chExt cx="1823669" cy="667967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342B771-30B7-01BE-7E14-C8FB0EE57ED4}"/>
                </a:ext>
              </a:extLst>
            </p:cNvPr>
            <p:cNvSpPr/>
            <p:nvPr/>
          </p:nvSpPr>
          <p:spPr>
            <a:xfrm>
              <a:off x="3139522" y="3791944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47A4112-4395-701D-EEBD-393569A6FF79}"/>
                </a:ext>
              </a:extLst>
            </p:cNvPr>
            <p:cNvSpPr/>
            <p:nvPr/>
          </p:nvSpPr>
          <p:spPr>
            <a:xfrm>
              <a:off x="3753358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B6C2677-F601-567F-0D1F-BCC5AD20FE11}"/>
                </a:ext>
              </a:extLst>
            </p:cNvPr>
            <p:cNvSpPr/>
            <p:nvPr/>
          </p:nvSpPr>
          <p:spPr>
            <a:xfrm>
              <a:off x="4317436" y="3791943"/>
              <a:ext cx="440397" cy="44039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0706791-8562-7E67-4AFB-66F264FA01D7}"/>
                </a:ext>
              </a:extLst>
            </p:cNvPr>
            <p:cNvSpPr/>
            <p:nvPr/>
          </p:nvSpPr>
          <p:spPr>
            <a:xfrm rot="16200000">
              <a:off x="3619163" y="3113545"/>
              <a:ext cx="667967" cy="1823669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40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4208-25CE-37FA-08C2-2E0E4324D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435852FF-33C0-54E6-42C2-7A9869C7568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A3B12A9-65DC-2B92-E4E5-A68B9C712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B94808F-7A31-BFB7-C0DD-A9213495482D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7F55FEB-2105-DA1B-D333-2FDDF1E2336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F54EA0B-BDAD-BAD7-4C71-903074B9F3E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37DC919-9977-3D45-C57F-AC1FD351A7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823B6B6-FFF8-B1CF-B081-F369189D6F0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A3E7B4-41A0-75F5-C4C6-B251689D6C7A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5218C51-D754-17F6-1A92-205E9C493CAC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2142A58-27F4-A70C-4E70-42FB12D343B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EFC15753-602B-EBE1-B2A8-DBB021F6839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78182BE-C3A9-3473-8FBF-8C3D77FCEF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4015825-9A93-2294-40DD-A35E3F113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14CBF13B-8F53-DC21-063B-0136D3326031}"/>
              </a:ext>
            </a:extLst>
          </p:cNvPr>
          <p:cNvSpPr/>
          <p:nvPr/>
        </p:nvSpPr>
        <p:spPr>
          <a:xfrm>
            <a:off x="4833027" y="2878493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..........................................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FCF93A1-C478-EBB7-DF8B-48C50F9709FF}"/>
              </a:ext>
            </a:extLst>
          </p:cNvPr>
          <p:cNvSpPr/>
          <p:nvPr/>
        </p:nvSpPr>
        <p:spPr>
          <a:xfrm>
            <a:off x="4046591" y="4417210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سَيَصْنَعُ النَّجّارُ........ كَراسٍ.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645D2CE-3768-D7BC-43AC-31CF4BB87270}"/>
              </a:ext>
            </a:extLst>
          </p:cNvPr>
          <p:cNvSpPr txBox="1"/>
          <p:nvPr/>
        </p:nvSpPr>
        <p:spPr>
          <a:xfrm>
            <a:off x="657031" y="92456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متساوية وعبارة الحل.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A409F9-C7F4-68D1-8AA0-19EB75992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17" y="2561961"/>
            <a:ext cx="4232301" cy="13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28F41-A303-491B-76D3-51D9F5D4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CF79FF-B197-BC7A-377B-9E1EB2F2E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E27596-7D4A-0935-F201-DD49B107F1C0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0E03CCB-0906-CF1A-5CD9-79C832C35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FD8C584-9D50-7E6E-7F49-B99C418961EA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7C46EC9-3DF7-1101-CC5A-8BBB114DBF4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2AE47B-5986-ED60-04FD-1CBE381B065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CE06190-C221-4DA0-1A7D-CD0B18690F8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86C495A-4B84-0CA4-6915-DCF6752B9FDB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83DB456-8655-C39E-9370-A6050CB88CD6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5B9627A-316A-7E5A-BABC-7DA77DAA83DB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783059E-B8C9-34DF-69B2-5D485371023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BEA929B2-7A8D-F2A9-3AA4-B3AFCEF2D9F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20BF055F-CB33-17E8-5774-65006D0828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7AFA2A3-CBF5-C9BB-F1DD-7BC98425AEA6}"/>
              </a:ext>
            </a:extLst>
          </p:cNvPr>
          <p:cNvSpPr txBox="1"/>
          <p:nvPr/>
        </p:nvSpPr>
        <p:spPr>
          <a:xfrm>
            <a:off x="1238815" y="84183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D51BA-419B-7EBA-899E-4EA90E0C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8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133F9-E66E-5394-3A53-AB2AFF411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9B2E29BF-0537-D3FA-9429-DC6DA7A6C70D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796F755-E76F-D23B-490F-19612B121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9C2A82D-4A52-56F6-1A0C-65E8427111E8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AE0677D-E40F-3CE6-199C-BFB702290C1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C3F5532-45D9-7565-1A07-392DB1E010C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A2FC964-95BB-99C7-7A45-A4432C2AF0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1939A79-4E45-6112-F582-745211912183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F839C4A-B5A6-0808-F2BA-8B1CF5C1BAC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04C53774-DFB4-D805-7CE0-03B6EE852FE4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8C55C53-4963-CA4C-C49E-C88B7FD5F556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2217AC7-C4F7-A212-705C-60F22A6B094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7B5D1FC8-E237-BAD4-14F8-266C97DCA98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4EE1A7CF-9FAE-FFCB-A216-357006225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3513E4-A43D-AD60-BD32-02C623043C99}"/>
              </a:ext>
            </a:extLst>
          </p:cNvPr>
          <p:cNvSpPr txBox="1"/>
          <p:nvPr/>
        </p:nvSpPr>
        <p:spPr>
          <a:xfrm>
            <a:off x="293914" y="89260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حدد المتساوية وأكمل عبارة الحل؟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DAB8DB-4DB2-1F5B-BD68-4531763E35BE}"/>
              </a:ext>
            </a:extLst>
          </p:cNvPr>
          <p:cNvSpPr/>
          <p:nvPr/>
        </p:nvSpPr>
        <p:spPr>
          <a:xfrm>
            <a:off x="4833027" y="2878493"/>
            <a:ext cx="3319261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 = 3 x 7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E14CDF-2670-CC5F-DB82-97FA2FDF92B2}"/>
              </a:ext>
            </a:extLst>
          </p:cNvPr>
          <p:cNvSpPr/>
          <p:nvPr/>
        </p:nvSpPr>
        <p:spPr>
          <a:xfrm>
            <a:off x="4046591" y="4417210"/>
            <a:ext cx="4482935" cy="8164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سَيَصْنَعُ النَّجّارُ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كَراسٍ.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D4A1135-0BC2-F6F6-2501-E12B9D1E5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17" y="2561961"/>
            <a:ext cx="4232301" cy="13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1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EE666-ACC8-0893-9220-08ED2337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2A59B2-2EDA-C002-9940-4FC91E73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792" y="1672324"/>
            <a:ext cx="3854417" cy="4681823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F3107-F484-C7EE-FD3E-2182F739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CD2F4AB6-E4F1-F99D-0914-DF68D84C3377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A5F0577-9411-39A6-C872-FE4933A4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F6EB22-5EC5-73CC-D365-BA971E70DB60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53A3E2F5-41DA-E74B-2BF0-61EB5A8753C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77774C-C628-D4D2-1CE9-00AB6F9725F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ABFF722-58B4-88F1-CE58-772006F5B60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F0CCEFC-4037-78B6-8E60-BF260DF65404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6D7620-51B5-A70C-7A81-1C476A19A141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EE4FBA0B-A22F-EF70-0C64-CFF30C4CA1B7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2C22230-E495-66C5-519B-502078F5A338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7C7D5913-F5EF-69E8-3989-158076A86BC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84E14E0-7DEE-E492-79EA-6614DE84112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417CB4D-05AA-44E9-AEBF-07CB18A67C33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النشاط 7.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سأقرأ المسألة ويقرأ ها بعدي اثنان منكم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A4602C0-847C-D18A-1107-19DD3454ABD0}"/>
              </a:ext>
            </a:extLst>
          </p:cNvPr>
          <p:cNvSpPr/>
          <p:nvPr/>
        </p:nvSpPr>
        <p:spPr>
          <a:xfrm>
            <a:off x="2995550" y="4189449"/>
            <a:ext cx="3180891" cy="1838127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2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8443A-BF9C-A1D5-FD15-28711D67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485580A-7E6A-B8EA-37E6-9FD05B05D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F229E3E-7863-13EC-6D23-995584D5324C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2FC8D15-FD2B-11F2-4201-ADE0D0E88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3CB28CA-18BD-8010-F792-0BA3DDA8F22C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881895F-7481-B6F1-2763-F9AB6BE6993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DE9940-1E31-D543-1FDA-747063739894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A9035E-5B0F-5C7D-4F6B-9AC67C24B5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AEA9BA3-EF14-2F08-121C-43D461573CC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178A1C8-34AA-57C0-975F-7C57064A8F15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D53DE61B-AC27-DE98-85BB-6B3A81EAA4A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B358D0C-27FC-E4FC-D270-83DA37A63F09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489D33C-92B0-4B59-7EE8-2B49845165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67446354-6155-4017-3734-46028FCB58B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6EBBBB8-C306-5A47-B2E8-D94BECDB6B3C}"/>
              </a:ext>
            </a:extLst>
          </p:cNvPr>
          <p:cNvSpPr txBox="1"/>
          <p:nvPr/>
        </p:nvSpPr>
        <p:spPr>
          <a:xfrm>
            <a:off x="685997" y="90374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7.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8 دقائق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2B2B26B-B769-E3BF-62EF-25B0E505E5F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4D119D-EBE2-C89D-07E7-B2644CB54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504E365-957B-32FB-1478-1C0AFD7438DD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8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9144ECC-228B-94EB-3307-F5D05780F6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1355" y="2073175"/>
            <a:ext cx="5901288" cy="399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9EAF-6B15-04DA-6748-296CCE20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04D0E7B-69FD-4D72-44F0-4C6BD78B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4EFFC"/>
              </a:clrFrom>
              <a:clrTo>
                <a:srgbClr val="D4E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1355" y="2073175"/>
            <a:ext cx="5901288" cy="3999272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9CEA62-2517-52B8-BA6D-8BBA214FA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E85F73-2B06-78AD-A658-5063A72725A8}"/>
              </a:ext>
            </a:extLst>
          </p:cNvPr>
          <p:cNvSpPr txBox="1"/>
          <p:nvPr/>
        </p:nvSpPr>
        <p:spPr>
          <a:xfrm>
            <a:off x="328612" y="887966"/>
            <a:ext cx="7215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قام بتوزيع 24 دجاجة على الأطباق الستة؟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يتم التذكير بخطوات التوزيع بالتساوي.</a:t>
            </a:r>
            <a:endParaRPr kumimoji="0" lang="fr-MA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E6FD4A-7961-8B57-4B56-4790DE497824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1436E9-6757-BA44-C534-D7A09B594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842B609-157B-43A8-FE40-5F6609A54D8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05E2032-48AF-59F9-C126-9523A30AAA7C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A72E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B38BD1-D992-287B-EB4A-2BE296C6A82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770AFBE-817A-F7DF-DA96-B5B1613AA31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kumimoji="0" lang="fr-MA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333936B-16B5-5108-9930-78BC7844958E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B8FC1D7-8306-AC20-AB11-842DC034E4ED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C00942C-0555-0785-2C99-5ACF49C7E991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1A56FEC1-4E5E-E47D-7C24-33F3907CC3DD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2374557-7426-A646-DCAF-93D34BEB619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422B35E7-CCDC-14C8-243C-CC5A6C8A46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fr-M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58C6D71-8B75-5894-3F66-DDAD048D598B}"/>
              </a:ext>
            </a:extLst>
          </p:cNvPr>
          <p:cNvSpPr txBox="1"/>
          <p:nvPr/>
        </p:nvSpPr>
        <p:spPr>
          <a:xfrm>
            <a:off x="4988706" y="3928186"/>
            <a:ext cx="234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= 6 x 4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8B7B7B2-AC3D-DCEB-FF01-E640949B0B23}"/>
              </a:ext>
            </a:extLst>
          </p:cNvPr>
          <p:cNvSpPr/>
          <p:nvPr/>
        </p:nvSpPr>
        <p:spPr>
          <a:xfrm>
            <a:off x="1920835" y="5064872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9ACD204-6461-0A3E-429C-13DF037AD25A}"/>
              </a:ext>
            </a:extLst>
          </p:cNvPr>
          <p:cNvSpPr/>
          <p:nvPr/>
        </p:nvSpPr>
        <p:spPr>
          <a:xfrm>
            <a:off x="2270450" y="5526827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E265234-64D1-42E7-63DD-F7B285829AF0}"/>
              </a:ext>
            </a:extLst>
          </p:cNvPr>
          <p:cNvSpPr/>
          <p:nvPr/>
        </p:nvSpPr>
        <p:spPr>
          <a:xfrm>
            <a:off x="2450843" y="5306004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6447356-CA75-4099-5D11-876EC9E69583}"/>
              </a:ext>
            </a:extLst>
          </p:cNvPr>
          <p:cNvSpPr/>
          <p:nvPr/>
        </p:nvSpPr>
        <p:spPr>
          <a:xfrm>
            <a:off x="2040295" y="537131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E78C2CB-DA43-ADAD-973E-138B3C869012}"/>
              </a:ext>
            </a:extLst>
          </p:cNvPr>
          <p:cNvSpPr/>
          <p:nvPr/>
        </p:nvSpPr>
        <p:spPr>
          <a:xfrm>
            <a:off x="2220688" y="5150493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EEBA31-478F-2F98-270A-4142F8C5F7D8}"/>
              </a:ext>
            </a:extLst>
          </p:cNvPr>
          <p:cNvSpPr txBox="1"/>
          <p:nvPr/>
        </p:nvSpPr>
        <p:spPr>
          <a:xfrm>
            <a:off x="4547125" y="5057191"/>
            <a:ext cx="598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C201F555-8C7B-380B-3B67-91E31D23F808}"/>
              </a:ext>
            </a:extLst>
          </p:cNvPr>
          <p:cNvSpPr/>
          <p:nvPr/>
        </p:nvSpPr>
        <p:spPr>
          <a:xfrm>
            <a:off x="1923942" y="3435124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0A97A470-DF2D-084B-40A1-E22184CDD687}"/>
              </a:ext>
            </a:extLst>
          </p:cNvPr>
          <p:cNvSpPr/>
          <p:nvPr/>
        </p:nvSpPr>
        <p:spPr>
          <a:xfrm>
            <a:off x="2273557" y="3897079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39BD6CE-0803-54E8-344A-7AE6E48BB38B}"/>
              </a:ext>
            </a:extLst>
          </p:cNvPr>
          <p:cNvSpPr/>
          <p:nvPr/>
        </p:nvSpPr>
        <p:spPr>
          <a:xfrm>
            <a:off x="2453950" y="367625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B781C13-8DCE-6AAA-57FA-2528139BAD97}"/>
              </a:ext>
            </a:extLst>
          </p:cNvPr>
          <p:cNvSpPr/>
          <p:nvPr/>
        </p:nvSpPr>
        <p:spPr>
          <a:xfrm>
            <a:off x="2043402" y="3741568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9C11DFD3-7CEE-B388-55FE-D44367DED956}"/>
              </a:ext>
            </a:extLst>
          </p:cNvPr>
          <p:cNvSpPr/>
          <p:nvPr/>
        </p:nvSpPr>
        <p:spPr>
          <a:xfrm>
            <a:off x="2223795" y="3520745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68C965AC-A128-96C5-9A75-14D0D3607C7D}"/>
              </a:ext>
            </a:extLst>
          </p:cNvPr>
          <p:cNvSpPr/>
          <p:nvPr/>
        </p:nvSpPr>
        <p:spPr>
          <a:xfrm>
            <a:off x="3276887" y="3425792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21C9564B-A430-F7AE-D9CB-2B9271BAB1C5}"/>
              </a:ext>
            </a:extLst>
          </p:cNvPr>
          <p:cNvSpPr/>
          <p:nvPr/>
        </p:nvSpPr>
        <p:spPr>
          <a:xfrm>
            <a:off x="3626502" y="3887747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8B4CFE33-B1F6-4116-DCC0-437FD78FC3DE}"/>
              </a:ext>
            </a:extLst>
          </p:cNvPr>
          <p:cNvSpPr/>
          <p:nvPr/>
        </p:nvSpPr>
        <p:spPr>
          <a:xfrm>
            <a:off x="3806895" y="3666924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65EAD3C-A2E8-FECE-F7DC-65E8D7E35DE4}"/>
              </a:ext>
            </a:extLst>
          </p:cNvPr>
          <p:cNvSpPr/>
          <p:nvPr/>
        </p:nvSpPr>
        <p:spPr>
          <a:xfrm>
            <a:off x="3415005" y="373223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4B364939-31EA-8CCC-E3B0-931B82A6B6FB}"/>
              </a:ext>
            </a:extLst>
          </p:cNvPr>
          <p:cNvSpPr/>
          <p:nvPr/>
        </p:nvSpPr>
        <p:spPr>
          <a:xfrm>
            <a:off x="3576740" y="3511413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2A047BB-B0AB-FE5C-AEF3-E9E1F75FDF09}"/>
              </a:ext>
            </a:extLst>
          </p:cNvPr>
          <p:cNvSpPr/>
          <p:nvPr/>
        </p:nvSpPr>
        <p:spPr>
          <a:xfrm>
            <a:off x="3304877" y="5086644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7890847-B242-B07A-705C-805AD5D25DB9}"/>
              </a:ext>
            </a:extLst>
          </p:cNvPr>
          <p:cNvSpPr/>
          <p:nvPr/>
        </p:nvSpPr>
        <p:spPr>
          <a:xfrm>
            <a:off x="3654492" y="5548599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DB5738D-5F69-BB29-DF3C-5D7C28702430}"/>
              </a:ext>
            </a:extLst>
          </p:cNvPr>
          <p:cNvSpPr/>
          <p:nvPr/>
        </p:nvSpPr>
        <p:spPr>
          <a:xfrm>
            <a:off x="3834885" y="532777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5DD5156-DD17-AEFB-4381-D5B7F9154BD1}"/>
              </a:ext>
            </a:extLst>
          </p:cNvPr>
          <p:cNvSpPr/>
          <p:nvPr/>
        </p:nvSpPr>
        <p:spPr>
          <a:xfrm>
            <a:off x="3424337" y="5393088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F412222-4638-7624-EAC5-AF00653571C7}"/>
              </a:ext>
            </a:extLst>
          </p:cNvPr>
          <p:cNvSpPr/>
          <p:nvPr/>
        </p:nvSpPr>
        <p:spPr>
          <a:xfrm>
            <a:off x="3604730" y="5172265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A5959A2-8B94-0A3E-F976-62E06D906D39}"/>
              </a:ext>
            </a:extLst>
          </p:cNvPr>
          <p:cNvSpPr/>
          <p:nvPr/>
        </p:nvSpPr>
        <p:spPr>
          <a:xfrm>
            <a:off x="1945713" y="4250002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C88DD22-6201-CF91-EB41-96ACC9B2E386}"/>
              </a:ext>
            </a:extLst>
          </p:cNvPr>
          <p:cNvSpPr/>
          <p:nvPr/>
        </p:nvSpPr>
        <p:spPr>
          <a:xfrm>
            <a:off x="2295328" y="4711957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CB0E126-4139-BF43-886A-55FF40837AA6}"/>
              </a:ext>
            </a:extLst>
          </p:cNvPr>
          <p:cNvSpPr/>
          <p:nvPr/>
        </p:nvSpPr>
        <p:spPr>
          <a:xfrm>
            <a:off x="2475721" y="4491134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BC2F852-F7A2-DA2E-A95E-0BF06454BCD6}"/>
              </a:ext>
            </a:extLst>
          </p:cNvPr>
          <p:cNvSpPr/>
          <p:nvPr/>
        </p:nvSpPr>
        <p:spPr>
          <a:xfrm>
            <a:off x="2065173" y="4556446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70D1A0C-F798-57B3-A802-D770756CC33A}"/>
              </a:ext>
            </a:extLst>
          </p:cNvPr>
          <p:cNvSpPr/>
          <p:nvPr/>
        </p:nvSpPr>
        <p:spPr>
          <a:xfrm>
            <a:off x="2245566" y="4335623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474212C-DA16-5BF6-839A-6C8E9D8ACA14}"/>
              </a:ext>
            </a:extLst>
          </p:cNvPr>
          <p:cNvSpPr/>
          <p:nvPr/>
        </p:nvSpPr>
        <p:spPr>
          <a:xfrm>
            <a:off x="3298658" y="4240670"/>
            <a:ext cx="817393" cy="7248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363573B-5CD8-4645-3633-1D7C46654576}"/>
              </a:ext>
            </a:extLst>
          </p:cNvPr>
          <p:cNvSpPr/>
          <p:nvPr/>
        </p:nvSpPr>
        <p:spPr>
          <a:xfrm>
            <a:off x="3648273" y="4702625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1049705-BB4B-4FA5-ECF3-05F3C5FBD825}"/>
              </a:ext>
            </a:extLst>
          </p:cNvPr>
          <p:cNvSpPr/>
          <p:nvPr/>
        </p:nvSpPr>
        <p:spPr>
          <a:xfrm>
            <a:off x="3828666" y="4481802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37068BB-998C-46A9-F2E6-0D5C9CCFE069}"/>
              </a:ext>
            </a:extLst>
          </p:cNvPr>
          <p:cNvSpPr/>
          <p:nvPr/>
        </p:nvSpPr>
        <p:spPr>
          <a:xfrm>
            <a:off x="3436776" y="4547114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9412691-5127-DF5B-5245-F04E7FD71FCA}"/>
              </a:ext>
            </a:extLst>
          </p:cNvPr>
          <p:cNvSpPr/>
          <p:nvPr/>
        </p:nvSpPr>
        <p:spPr>
          <a:xfrm>
            <a:off x="3598511" y="4326291"/>
            <a:ext cx="205273" cy="23072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3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929F-FB2E-C50D-582B-1960D06E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0AAEA65-7F07-B611-708C-18D3C466F8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272AE5C-CB9E-8F6F-FD22-B8D671BC4FC8}"/>
              </a:ext>
            </a:extLst>
          </p:cNvPr>
          <p:cNvGrpSpPr/>
          <p:nvPr/>
        </p:nvGrpSpPr>
        <p:grpSpPr>
          <a:xfrm>
            <a:off x="307910" y="111807"/>
            <a:ext cx="7669764" cy="415013"/>
            <a:chOff x="593138" y="111807"/>
            <a:chExt cx="7181416" cy="45030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FD39844-BB5E-2AF5-C8C1-3ABCBEAB0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06D3040-0C79-1FE6-491A-D020576D0699}"/>
                </a:ext>
              </a:extLst>
            </p:cNvPr>
            <p:cNvGrpSpPr/>
            <p:nvPr/>
          </p:nvGrpSpPr>
          <p:grpSpPr>
            <a:xfrm>
              <a:off x="722662" y="169605"/>
              <a:ext cx="6911152" cy="392506"/>
              <a:chOff x="722662" y="169605"/>
              <a:chExt cx="6911152" cy="392506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50B4A2-4BB8-273E-C233-8AE4D696221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32775535-F991-A14A-DE87-210362E0359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3541976-C7BB-4D86-4C8E-EB84E1D280F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6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الافتتاح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52728B0-3345-7969-6B48-833114DFF81A}"/>
                  </a:ext>
                </a:extLst>
              </p:cNvPr>
              <p:cNvSpPr/>
              <p:nvPr/>
            </p:nvSpPr>
            <p:spPr>
              <a:xfrm>
                <a:off x="7354529" y="225096"/>
                <a:ext cx="211555" cy="239313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49F808C-CF62-6C5D-70D9-C8A4FA9E6D34}"/>
                  </a:ext>
                </a:extLst>
              </p:cNvPr>
              <p:cNvSpPr txBox="1"/>
              <p:nvPr/>
            </p:nvSpPr>
            <p:spPr>
              <a:xfrm>
                <a:off x="7323936" y="169605"/>
                <a:ext cx="309878" cy="307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6099C63-6399-E38D-1C94-86320D50F9E8}"/>
                  </a:ext>
                </a:extLst>
              </p:cNvPr>
              <p:cNvSpPr/>
              <p:nvPr/>
            </p:nvSpPr>
            <p:spPr>
              <a:xfrm>
                <a:off x="4773554" y="218046"/>
                <a:ext cx="211555" cy="263244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8FCDD07-6DB6-3BCD-A3C5-80486D29C1C2}"/>
                  </a:ext>
                </a:extLst>
              </p:cNvPr>
              <p:cNvSpPr txBox="1"/>
              <p:nvPr/>
            </p:nvSpPr>
            <p:spPr>
              <a:xfrm>
                <a:off x="4734227" y="174225"/>
                <a:ext cx="30987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137F1560-2939-3977-40DE-5CB55BA5E5B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437CD8F-4520-4B99-B805-60F4D370DDF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850459E6-662D-7D94-650F-155C9D045474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7B6C44E7-A5D2-39D4-996F-43421C694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45A5E5E4-55A3-8E2D-89EF-79DAF1725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813628"/>
            <a:ext cx="4883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الدروس المراجعة؟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16616</TotalTime>
  <Words>883</Words>
  <Application>Microsoft Office PowerPoint</Application>
  <PresentationFormat>Affichage à l'écran (4:3)</PresentationFormat>
  <Paragraphs>312</Paragraphs>
  <Slides>38</Slides>
  <Notes>4</Notes>
  <HiddenSlides>0</HiddenSlides>
  <MMClips>4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38</vt:i4>
      </vt:variant>
    </vt:vector>
  </HeadingPairs>
  <TitlesOfParts>
    <vt:vector size="49" baseType="lpstr">
      <vt:lpstr>Arimo Italics</vt:lpstr>
      <vt:lpstr>Chalkboard</vt:lpstr>
      <vt:lpstr>DengXian</vt:lpstr>
      <vt:lpstr>Effra CC Arbc</vt:lpstr>
      <vt:lpstr>Aptos</vt:lpstr>
      <vt:lpstr>Arial</vt:lpstr>
      <vt:lpstr>Calibri</vt:lpstr>
      <vt:lpstr>Dosis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Hassan Rhioui</cp:lastModifiedBy>
  <cp:revision>180</cp:revision>
  <cp:lastPrinted>2025-08-13T10:11:39Z</cp:lastPrinted>
  <dcterms:created xsi:type="dcterms:W3CDTF">2025-08-01T12:31:49Z</dcterms:created>
  <dcterms:modified xsi:type="dcterms:W3CDTF">2026-06-14T14:48:39Z</dcterms:modified>
</cp:coreProperties>
</file>