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62"/>
  </p:notesMasterIdLst>
  <p:handoutMasterIdLst>
    <p:handoutMasterId r:id="rId63"/>
  </p:handoutMasterIdLst>
  <p:sldIdLst>
    <p:sldId id="735" r:id="rId4"/>
    <p:sldId id="828" r:id="rId5"/>
    <p:sldId id="2134806699" r:id="rId6"/>
    <p:sldId id="974" r:id="rId7"/>
    <p:sldId id="2134806720" r:id="rId8"/>
    <p:sldId id="2134806722" r:id="rId9"/>
    <p:sldId id="2134806650" r:id="rId10"/>
    <p:sldId id="1005" r:id="rId11"/>
    <p:sldId id="2134806707" r:id="rId12"/>
    <p:sldId id="981" r:id="rId13"/>
    <p:sldId id="758" r:id="rId14"/>
    <p:sldId id="2134806737" r:id="rId15"/>
    <p:sldId id="2134806885" r:id="rId16"/>
    <p:sldId id="2134806886" r:id="rId17"/>
    <p:sldId id="2134806887" r:id="rId18"/>
    <p:sldId id="2134806888" r:id="rId19"/>
    <p:sldId id="2134806838" r:id="rId20"/>
    <p:sldId id="2134806889" r:id="rId21"/>
    <p:sldId id="2134806890" r:id="rId22"/>
    <p:sldId id="2134806891" r:id="rId23"/>
    <p:sldId id="2134806892" r:id="rId24"/>
    <p:sldId id="2134806893" r:id="rId25"/>
    <p:sldId id="2134806894" r:id="rId26"/>
    <p:sldId id="2134806895" r:id="rId27"/>
    <p:sldId id="2134806896" r:id="rId28"/>
    <p:sldId id="2134806897" r:id="rId29"/>
    <p:sldId id="2134806898" r:id="rId30"/>
    <p:sldId id="2134806899" r:id="rId31"/>
    <p:sldId id="2134806900" r:id="rId32"/>
    <p:sldId id="2134806901" r:id="rId33"/>
    <p:sldId id="2134806907" r:id="rId34"/>
    <p:sldId id="2134806909" r:id="rId35"/>
    <p:sldId id="2134806910" r:id="rId36"/>
    <p:sldId id="2134806911" r:id="rId37"/>
    <p:sldId id="2134806912" r:id="rId38"/>
    <p:sldId id="2134806841" r:id="rId39"/>
    <p:sldId id="2134806842" r:id="rId40"/>
    <p:sldId id="2134806843" r:id="rId41"/>
    <p:sldId id="2134806844" r:id="rId42"/>
    <p:sldId id="2134806862" r:id="rId43"/>
    <p:sldId id="2134806845" r:id="rId44"/>
    <p:sldId id="2134806846" r:id="rId45"/>
    <p:sldId id="2134806848" r:id="rId46"/>
    <p:sldId id="2134806849" r:id="rId47"/>
    <p:sldId id="2134806820" r:id="rId48"/>
    <p:sldId id="2134806873" r:id="rId49"/>
    <p:sldId id="2134806872" r:id="rId50"/>
    <p:sldId id="2134806877" r:id="rId51"/>
    <p:sldId id="2134806913" r:id="rId52"/>
    <p:sldId id="2134806878" r:id="rId53"/>
    <p:sldId id="2134806880" r:id="rId54"/>
    <p:sldId id="2134806881" r:id="rId55"/>
    <p:sldId id="2134806882" r:id="rId56"/>
    <p:sldId id="2134806883" r:id="rId57"/>
    <p:sldId id="2134806884" r:id="rId58"/>
    <p:sldId id="789" r:id="rId59"/>
    <p:sldId id="2134806813" r:id="rId60"/>
    <p:sldId id="980" r:id="rId6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handoutMaster" Target="handoutMasters/handoutMaster1.xml"/><Relationship Id="rId68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5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6.emf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png"/><Relationship Id="rId4" Type="http://schemas.openxmlformats.org/officeDocument/2006/relationships/image" Target="../media/image17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138042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E7156D-7985-3CD3-A1CB-CE176F2DC7F2}"/>
              </a:ext>
            </a:extLst>
          </p:cNvPr>
          <p:cNvSpPr txBox="1"/>
          <p:nvPr/>
        </p:nvSpPr>
        <p:spPr>
          <a:xfrm>
            <a:off x="4138042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20D8661-E987-5CF7-AA95-EA06D83D593C}"/>
              </a:ext>
            </a:extLst>
          </p:cNvPr>
          <p:cNvSpPr/>
          <p:nvPr/>
        </p:nvSpPr>
        <p:spPr>
          <a:xfrm>
            <a:off x="6511569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(1)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9E309B-EA24-BCD7-7251-D6F59B906E06}"/>
              </a:ext>
            </a:extLst>
          </p:cNvPr>
          <p:cNvSpPr/>
          <p:nvPr/>
        </p:nvSpPr>
        <p:spPr>
          <a:xfrm>
            <a:off x="7377872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5520E1-819F-ECAD-6B32-9C6FCF06D302}"/>
              </a:ext>
            </a:extLst>
          </p:cNvPr>
          <p:cNvSpPr/>
          <p:nvPr/>
        </p:nvSpPr>
        <p:spPr>
          <a:xfrm>
            <a:off x="4176303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مراجعة (2)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A3A3EED-A509-1366-E875-822E8F12F114}"/>
              </a:ext>
            </a:extLst>
          </p:cNvPr>
          <p:cNvSpPr/>
          <p:nvPr/>
        </p:nvSpPr>
        <p:spPr>
          <a:xfrm>
            <a:off x="5031720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D6A132-AF71-EF83-0E5D-1C2741015E8B}"/>
              </a:ext>
            </a:extLst>
          </p:cNvPr>
          <p:cNvGrpSpPr/>
          <p:nvPr/>
        </p:nvGrpSpPr>
        <p:grpSpPr>
          <a:xfrm>
            <a:off x="1800272" y="6015200"/>
            <a:ext cx="1124468" cy="288630"/>
            <a:chOff x="5372100" y="5877672"/>
            <a:chExt cx="1124468" cy="28863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9E04EF-81C7-8FDB-AD89-4F75B7AD2F7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(3)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1781FE5-3875-E822-DD82-63088F8F027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F7FB56-693C-99F6-D5B0-42853E6662F4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DE161E-8E21-D466-E269-C5ECF01CDFD4}"/>
              </a:ext>
            </a:extLst>
          </p:cNvPr>
          <p:cNvGrpSpPr/>
          <p:nvPr/>
        </p:nvGrpSpPr>
        <p:grpSpPr>
          <a:xfrm>
            <a:off x="575013" y="265611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22300A-F048-3A16-63E2-0C37B1DC7F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4EC83FA-3C5E-ADB1-F4B0-5DDE61FCBE4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CB52460-2FBE-9DAC-069A-5A589E571A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71FFF1-BDFF-9AC6-2CF9-6B6FA3945922}"/>
              </a:ext>
            </a:extLst>
          </p:cNvPr>
          <p:cNvGrpSpPr/>
          <p:nvPr/>
        </p:nvGrpSpPr>
        <p:grpSpPr>
          <a:xfrm>
            <a:off x="2407297" y="424688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910A503-9D33-435B-C205-8927ADFFEB5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06FE61F9-397E-CAD1-218B-44A1D2D007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5FF8CEF3-46DB-E33E-9921-17F64657E55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1608080E-4FAC-0E6B-B4ED-DDCB5413AAD4}"/>
              </a:ext>
            </a:extLst>
          </p:cNvPr>
          <p:cNvGrpSpPr/>
          <p:nvPr/>
        </p:nvGrpSpPr>
        <p:grpSpPr>
          <a:xfrm>
            <a:off x="4652495" y="2592136"/>
            <a:ext cx="3765568" cy="1157973"/>
            <a:chOff x="4491471" y="2433702"/>
            <a:chExt cx="3765568" cy="115797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5E23085-9506-49DA-1BF8-892449C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D0C8F87-01E4-72D2-1A1F-F536CE608A9B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(1)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48C72CF-46A4-F0F6-EE50-C9EA1C311DC6}"/>
              </a:ext>
            </a:extLst>
          </p:cNvPr>
          <p:cNvSpPr txBox="1"/>
          <p:nvPr/>
        </p:nvSpPr>
        <p:spPr>
          <a:xfrm>
            <a:off x="4685153" y="311132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عامة (1)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6E014A8-3D73-51C5-1FA8-270FD57C8E2B}"/>
              </a:ext>
            </a:extLst>
          </p:cNvPr>
          <p:cNvSpPr txBox="1"/>
          <p:nvPr/>
        </p:nvSpPr>
        <p:spPr>
          <a:xfrm>
            <a:off x="625771" y="317197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عامة(2)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0216A06-D5FC-890B-F088-D45CDBDF4755}"/>
              </a:ext>
            </a:extLst>
          </p:cNvPr>
          <p:cNvSpPr txBox="1"/>
          <p:nvPr/>
        </p:nvSpPr>
        <p:spPr>
          <a:xfrm>
            <a:off x="3321550" y="4738500"/>
            <a:ext cx="24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عامة(3)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744823" y="3402863"/>
            <a:ext cx="5937275" cy="110623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584805" y="3553226"/>
            <a:ext cx="539559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الجمع والطرح،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عددين على السطر أو باستخدام تقنية الضرب،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66A754BB-B521-A7AE-46E3-BD5CA1889B89}"/>
              </a:ext>
            </a:extLst>
          </p:cNvPr>
          <p:cNvSpPr txBox="1"/>
          <p:nvPr/>
        </p:nvSpPr>
        <p:spPr>
          <a:xfrm>
            <a:off x="397892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8A867D8-9027-AB02-CE26-54BD7F30947D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3A36EE2-A093-AF50-4C7A-3EF2A46CB02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6164C3A0-0D5B-0655-99BE-3509240B61B7}"/>
                </a:ext>
              </a:extLst>
            </p:cNvPr>
            <p:cNvSpPr txBox="1"/>
            <p:nvPr/>
          </p:nvSpPr>
          <p:spPr>
            <a:xfrm>
              <a:off x="2160675" y="2689451"/>
              <a:ext cx="15424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4 x 3 = …</a:t>
              </a:r>
              <a:endParaRPr lang="fr-FR" sz="2400" dirty="0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CAACA8AA-73C3-2CAB-337C-27FF162D9DDB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441A0B4-1E62-0C3F-20B6-8AA41E6A24F1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6379A835-019A-0747-15C6-866AFF37148C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5EF414F-6AC0-D631-EB3B-6A1A1C93F80F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54" name="Image 5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8292D-74E6-5678-2A10-0473082FD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C3ECEBE1-03FA-6B82-6523-849A0BA8C2DA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73E2AD58-E090-5563-AAE1-D43B4ECD8ACA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12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21AEF842-8D05-6922-2B51-F82EBF6A1082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DF29B91-9673-53F1-DE9C-A0C034A9AC59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9B9119B9-598D-0228-A405-15075EA4FA4F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29EA2BF-3B4C-6CE0-F369-BA0F2DAFB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83CDA6-07ED-181F-7BC8-64192B055C74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6 = </a:t>
            </a:r>
            <a:r>
              <a:rPr lang="fr-MA" sz="2000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2B12BC-1969-36F2-413A-1C3C76A1A9D8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10 - 7 = </a:t>
            </a:r>
            <a:r>
              <a:rPr lang="fr-MA" sz="2000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9E5793-59C5-9611-4FBE-0F77BAB0B99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8 = </a:t>
            </a:r>
            <a:r>
              <a:rPr lang="fr-MA" sz="2000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BEEC2A-5C15-7809-0C18-03149BDBA038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11 - 3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ADBAA7-05AD-9BC8-F4D1-D9528A00D04E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3 = </a:t>
            </a:r>
            <a:r>
              <a:rPr lang="fr-MA" sz="2000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F894F4-F6AB-4BB2-DE15-BCF4D6719267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+ 3 = </a:t>
            </a:r>
            <a:r>
              <a:rPr lang="fr-MA" sz="2000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E671D4-5CCE-DD04-90DF-4C651168A6CC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7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A1E517-E8C6-ACD7-2152-2E24236BF529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+ 4 = </a:t>
            </a:r>
            <a:r>
              <a:rPr lang="fr-MA" sz="2000" dirty="0"/>
              <a:t>…..</a:t>
            </a:r>
          </a:p>
        </p:txBody>
      </p:sp>
      <p:pic>
        <p:nvPicPr>
          <p:cNvPr id="3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69CF47-ED87-DE97-ED23-8D78DD819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50B82BC-9DDB-E369-00CC-A09C9C91668D}"/>
              </a:ext>
            </a:extLst>
          </p:cNvPr>
          <p:cNvSpPr txBox="1"/>
          <p:nvPr/>
        </p:nvSpPr>
        <p:spPr>
          <a:xfrm>
            <a:off x="397892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F1D9F93B-5526-89C1-EB47-FFDC24D88C90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6AA83F2C-3B39-6FC9-5FF5-E3CC0E1F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B1E2229-7259-B883-480D-A5494BE8621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3FDB8C-D1A7-29A6-684E-78D1AC32D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D8E84FE-8CF6-E79D-AD0C-B4D83ED9A6B9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6 = </a:t>
            </a:r>
            <a:r>
              <a:rPr lang="fr-MA" sz="20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977FE5-ADA4-2E98-D1F0-2309128B72C1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10 - 7 = </a:t>
            </a:r>
            <a:r>
              <a:rPr lang="fr-MA" sz="2000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3858611-53CF-44E0-7E47-0887BC58C6C7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8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1AE68EA-4EE3-2672-8DBF-E738E4932ABE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11 - 3 = </a:t>
            </a:r>
            <a:r>
              <a:rPr lang="fr-MA" sz="2000" dirty="0"/>
              <a:t>…..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4F3E9B-563A-7633-BFF2-E6A2185E6F76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3 = </a:t>
            </a:r>
            <a:r>
              <a:rPr lang="fr-MA" sz="2000" dirty="0"/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601D79-65C7-2C5B-CA80-FB76B806E142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+ 3 = </a:t>
            </a:r>
            <a:r>
              <a:rPr lang="fr-MA" sz="2000" dirty="0"/>
              <a:t>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7315176-94BE-C2E3-07E5-37252314A42E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7 = </a:t>
            </a:r>
            <a:r>
              <a:rPr lang="fr-MA" sz="2000" dirty="0"/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F44D933-88DA-9C95-31CC-70EF3125EEFC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+ 4 = </a:t>
            </a:r>
            <a:r>
              <a:rPr lang="fr-MA" sz="2000" dirty="0"/>
              <a:t>…..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417A1C1C-C10D-AEE8-BD44-C2752DC8C78B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7C0D11-B261-0362-6FC4-2E2772DDF811}"/>
              </a:ext>
            </a:extLst>
          </p:cNvPr>
          <p:cNvSpPr txBox="1"/>
          <p:nvPr/>
        </p:nvSpPr>
        <p:spPr>
          <a:xfrm>
            <a:off x="1726764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FDE94A0-CF0E-6DC7-92F0-E67AD89EC525}"/>
              </a:ext>
            </a:extLst>
          </p:cNvPr>
          <p:cNvSpPr txBox="1"/>
          <p:nvPr/>
        </p:nvSpPr>
        <p:spPr>
          <a:xfrm>
            <a:off x="3712880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83DBE58-BEDF-FE1D-A9D3-2C7ACE16D0C6}"/>
              </a:ext>
            </a:extLst>
          </p:cNvPr>
          <p:cNvSpPr txBox="1"/>
          <p:nvPr/>
        </p:nvSpPr>
        <p:spPr>
          <a:xfrm>
            <a:off x="3734387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EAE7D78-B207-ECA6-7EA8-C5B3DDDB0CE5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E8EC1D3-E7C1-BE31-C6E4-58A33CA9A4C6}"/>
              </a:ext>
            </a:extLst>
          </p:cNvPr>
          <p:cNvSpPr txBox="1"/>
          <p:nvPr/>
        </p:nvSpPr>
        <p:spPr>
          <a:xfrm>
            <a:off x="5858292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5B5A22C-6922-7B70-9896-DBC074F5BF38}"/>
              </a:ext>
            </a:extLst>
          </p:cNvPr>
          <p:cNvSpPr txBox="1"/>
          <p:nvPr/>
        </p:nvSpPr>
        <p:spPr>
          <a:xfrm>
            <a:off x="7757582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159A19-7D45-3F4D-5CEE-88C3C7171CE8}"/>
              </a:ext>
            </a:extLst>
          </p:cNvPr>
          <p:cNvSpPr txBox="1"/>
          <p:nvPr/>
        </p:nvSpPr>
        <p:spPr>
          <a:xfrm>
            <a:off x="7879321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وضع وإنجاز عمليات الجمع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CN2 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3B6E58-011B-6144-DD69-215F3F559555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F1CFB7-A799-8F6E-D3BF-84E778A2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AFF012-73DD-C0CA-07AF-8FAFFF1F1A26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التالية.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A2B75B4-522D-9F21-7449-74723CAC1F8D}"/>
              </a:ext>
            </a:extLst>
          </p:cNvPr>
          <p:cNvSpPr txBox="1"/>
          <p:nvPr/>
        </p:nvSpPr>
        <p:spPr>
          <a:xfrm>
            <a:off x="3019301" y="3073282"/>
            <a:ext cx="309606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634 + 97</a:t>
            </a:r>
          </a:p>
        </p:txBody>
      </p:sp>
    </p:spTree>
    <p:extLst>
      <p:ext uri="{BB962C8B-B14F-4D97-AF65-F5344CB8AC3E}">
        <p14:creationId xmlns:p14="http://schemas.microsoft.com/office/powerpoint/2010/main" val="387518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597AE4-624F-12E9-431A-7BDED3E1675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8F36AD-ACC0-7DB2-EBD4-755CF8CAC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0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734B5-D49A-0457-E5AB-51A5B6900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7AD8355A-144D-7B84-8BA2-EFBAA73F08B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7E0AC40-3670-2BB9-764B-4A70300F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6EF200-36C7-D66C-AB65-1CC6EBDAA91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E5083E3-5863-6201-28BD-11607F8D76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60C3E-BD9D-23C7-82FD-6A0EDE2643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A60683-C493-A0E3-2067-3655D68128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7CE2FB1-691E-0CB6-C137-AE26A5F53D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B1CE7A-FF2C-7FE8-34CA-9B0CFC9F880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B8D12EA-558E-D61B-6626-A5061D3282C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5EE1E0-E51B-01EF-948C-C0994D606EF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2988933-4135-DE2C-C209-32CE9ECE2C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FCDA18-4DFE-5B84-6FD8-143D429455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762D015-1EDD-A037-A20E-7CFA25D3C680}"/>
              </a:ext>
            </a:extLst>
          </p:cNvPr>
          <p:cNvSpPr txBox="1"/>
          <p:nvPr/>
        </p:nvSpPr>
        <p:spPr>
          <a:xfrm>
            <a:off x="367382" y="858616"/>
            <a:ext cx="714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بشكل تفاعلي يُذَكَّرُ فيه المتعلمون بخطوات وضع وإنجاز عمليات الجمع.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803A593-EBB3-E7EA-CF6F-A8068560B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9C0B63-58C2-2AE3-F116-BC09FC223965}"/>
              </a:ext>
            </a:extLst>
          </p:cNvPr>
          <p:cNvSpPr txBox="1"/>
          <p:nvPr/>
        </p:nvSpPr>
        <p:spPr>
          <a:xfrm>
            <a:off x="3019301" y="3073282"/>
            <a:ext cx="309606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634 + 97</a:t>
            </a:r>
          </a:p>
        </p:txBody>
      </p:sp>
    </p:spTree>
    <p:extLst>
      <p:ext uri="{BB962C8B-B14F-4D97-AF65-F5344CB8AC3E}">
        <p14:creationId xmlns:p14="http://schemas.microsoft.com/office/powerpoint/2010/main" val="395717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597DD3-5A7D-6660-5442-28DF0FB52CE5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ar-MA" sz="1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C6EEED-BC91-F2D1-A36C-516CF7CBA435}"/>
              </a:ext>
            </a:extLst>
          </p:cNvPr>
          <p:cNvSpPr txBox="1"/>
          <p:nvPr/>
        </p:nvSpPr>
        <p:spPr>
          <a:xfrm>
            <a:off x="3019301" y="2821355"/>
            <a:ext cx="3096063" cy="286035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b="1" dirty="0">
                <a:solidFill>
                  <a:srgbClr val="156082"/>
                </a:solidFill>
                <a:latin typeface="Aptos" panose="02110004020202020204"/>
              </a:rPr>
              <a:t>6</a:t>
            </a: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MA" sz="5400" b="1" dirty="0">
                <a:solidFill>
                  <a:srgbClr val="156082"/>
                </a:solidFill>
                <a:latin typeface="Aptos" panose="02110004020202020204"/>
              </a:rPr>
              <a:t>3</a:t>
            </a: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MA" sz="5400" b="1" dirty="0">
                <a:solidFill>
                  <a:srgbClr val="156082"/>
                </a:solidFill>
                <a:latin typeface="Aptos" panose="02110004020202020204"/>
              </a:rPr>
              <a:t>4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9 </a:t>
            </a:r>
            <a:r>
              <a:rPr lang="fr-MA" sz="5400" b="1" dirty="0">
                <a:solidFill>
                  <a:srgbClr val="156082"/>
                </a:solidFill>
                <a:latin typeface="Aptos" panose="02110004020202020204"/>
              </a:rPr>
              <a:t>7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b="1" dirty="0">
                <a:solidFill>
                  <a:srgbClr val="156082"/>
                </a:solidFill>
                <a:latin typeface="Aptos" panose="02110004020202020204"/>
              </a:rPr>
              <a:t> 7</a:t>
            </a: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MA" sz="5400" b="1" dirty="0">
                <a:solidFill>
                  <a:srgbClr val="156082"/>
                </a:solidFill>
                <a:latin typeface="Aptos" panose="02110004020202020204"/>
              </a:rPr>
              <a:t>3</a:t>
            </a: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D92D36-C65C-0333-7FEC-8E556AD189F8}"/>
              </a:ext>
            </a:extLst>
          </p:cNvPr>
          <p:cNvSpPr txBox="1"/>
          <p:nvPr/>
        </p:nvSpPr>
        <p:spPr>
          <a:xfrm>
            <a:off x="3539896" y="3517637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95276E2-E20E-272A-D981-0AA52BBD5D9E}"/>
              </a:ext>
            </a:extLst>
          </p:cNvPr>
          <p:cNvCxnSpPr/>
          <p:nvPr/>
        </p:nvCxnSpPr>
        <p:spPr>
          <a:xfrm>
            <a:off x="3666931" y="4674636"/>
            <a:ext cx="19127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EF45DF8-EC01-A835-2230-54B369F2463D}"/>
              </a:ext>
            </a:extLst>
          </p:cNvPr>
          <p:cNvSpPr txBox="1"/>
          <p:nvPr/>
        </p:nvSpPr>
        <p:spPr>
          <a:xfrm>
            <a:off x="4336110" y="2680992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4EC3BA5-AC30-E36F-D4B2-71738DD3199A}"/>
              </a:ext>
            </a:extLst>
          </p:cNvPr>
          <p:cNvSpPr txBox="1"/>
          <p:nvPr/>
        </p:nvSpPr>
        <p:spPr>
          <a:xfrm>
            <a:off x="3891347" y="2674771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07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D1DC7-AAE1-AF51-7E57-89203B336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5F4E17-65B8-C209-86A2-A9FBFFFDB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D46C0E3-1DB9-D53E-3C71-39E6BDD8E16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80CBBF4-8654-7AB0-F2B2-7A068E198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AD57958-9DB5-89BA-FA2E-0E44AA0C687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F204B17-1AF7-D33E-32BA-40F18B7100B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3729712-AEFD-1B6E-55BE-CE87C8277D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4682A51-EEF8-962C-E2C0-F4F9A5B1F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A945873-EB18-6474-A616-DF0B08FE779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EC9FA50-24D3-B77D-252E-3522A40A285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944D536-B0B1-35B1-DE03-C957622F92A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2489723-CFB0-3D7C-F8A9-E02FC200821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093084A-09D6-CEC4-2757-A5A8F5048AB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70D6D-5A98-ABA6-A7E3-66E23919AEC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91B9D2C0-F838-A6F3-6E70-35912003F7D1}"/>
              </a:ext>
            </a:extLst>
          </p:cNvPr>
          <p:cNvSpPr txBox="1"/>
          <p:nvPr/>
        </p:nvSpPr>
        <p:spPr>
          <a:xfrm>
            <a:off x="657031" y="85452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B2DFF2-4208-9B34-858F-C72B5ABDD3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4607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F90C0-3647-8FBD-C1DB-1AFE2823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2490C0-9E33-C364-5879-C369B4D83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2538DFB-80AF-5326-C5EE-362B4A3B9F3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E9F21AE-3356-5252-2DF9-F339A0EA8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900953E-6EC3-9485-8BEA-C6AC04141AA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7BCA99F-7708-67F4-61FE-2C3003D37D1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EC433EC-C7D1-B1B4-7849-81A5CE8457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5069491-2DAD-E2AC-4048-BE0AA9B49B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2E8E9B3-4008-9E28-5F13-F2665C142E4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9E373E6-982B-094A-E1FE-DF5FC059DA5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E9EBEA-E332-7710-9E94-6328E9AACDA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CF5A08C-EB63-0CD6-7FB1-5B8056EBC17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214BE94-D8C0-D163-7509-0F1E55AB79A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EF09C82-6673-404F-A3B7-1D62EE2EFD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3D94ECEE-CDE9-0636-FBC1-19969E6C7F4D}"/>
              </a:ext>
            </a:extLst>
          </p:cNvPr>
          <p:cNvSpPr txBox="1"/>
          <p:nvPr/>
        </p:nvSpPr>
        <p:spPr>
          <a:xfrm>
            <a:off x="327278" y="853337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خذوا دفاتركم وأنجزوا العمليات التالية.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</a:p>
        </p:txBody>
      </p:sp>
      <p:grpSp>
        <p:nvGrpSpPr>
          <p:cNvPr id="38" name="Groupe 8">
            <a:extLst>
              <a:ext uri="{FF2B5EF4-FFF2-40B4-BE49-F238E27FC236}">
                <a16:creationId xmlns:a16="http://schemas.microsoft.com/office/drawing/2014/main" id="{4B4AD2C8-C965-2C23-CE91-728102EAC10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5348"/>
            <a:ext cx="614363" cy="688975"/>
            <a:chOff x="924143" y="3511073"/>
            <a:chExt cx="614494" cy="688367"/>
          </a:xfrm>
        </p:grpSpPr>
        <p:pic>
          <p:nvPicPr>
            <p:cNvPr id="39" name="Image 11">
              <a:extLst>
                <a:ext uri="{FF2B5EF4-FFF2-40B4-BE49-F238E27FC236}">
                  <a16:creationId xmlns:a16="http://schemas.microsoft.com/office/drawing/2014/main" id="{61BC21E2-72EA-F648-D1BF-012BF89A0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ZoneTexte 12">
              <a:extLst>
                <a:ext uri="{FF2B5EF4-FFF2-40B4-BE49-F238E27FC236}">
                  <a16:creationId xmlns:a16="http://schemas.microsoft.com/office/drawing/2014/main" id="{D4D29B0C-DFC5-70AA-2F5B-41849F39C9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3E89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A3B2B27E-B88C-1DB6-C31E-3E91E88631B2}"/>
              </a:ext>
            </a:extLst>
          </p:cNvPr>
          <p:cNvSpPr/>
          <p:nvPr/>
        </p:nvSpPr>
        <p:spPr>
          <a:xfrm>
            <a:off x="6201745" y="2674776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A1E294B-C3F3-E0ED-CE4E-5ABA0392D750}"/>
              </a:ext>
            </a:extLst>
          </p:cNvPr>
          <p:cNvSpPr/>
          <p:nvPr/>
        </p:nvSpPr>
        <p:spPr>
          <a:xfrm>
            <a:off x="3418112" y="2690328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ED04B137-4D9A-C29B-76F7-12FB2D70828C}"/>
              </a:ext>
            </a:extLst>
          </p:cNvPr>
          <p:cNvSpPr/>
          <p:nvPr/>
        </p:nvSpPr>
        <p:spPr>
          <a:xfrm>
            <a:off x="606484" y="2696547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73C6DC8-05D3-1F03-5ED3-2B5A96C421E8}"/>
              </a:ext>
            </a:extLst>
          </p:cNvPr>
          <p:cNvGrpSpPr/>
          <p:nvPr/>
        </p:nvGrpSpPr>
        <p:grpSpPr>
          <a:xfrm>
            <a:off x="442086" y="2879005"/>
            <a:ext cx="2598633" cy="1715491"/>
            <a:chOff x="3163522" y="2412473"/>
            <a:chExt cx="2598633" cy="1715491"/>
          </a:xfrm>
        </p:grpSpPr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F6B70337-AEBF-14C4-23EE-2945B836F0F5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1  8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9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57D704DC-8777-0A74-1690-8FDBCAEED00E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721</a:t>
              </a:r>
            </a:p>
          </p:txBody>
        </p: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B8025433-910A-01C8-0DCF-80791C9E68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411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411C453-1970-EFBF-0382-0F3080A9EC21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6E664987-44C7-7A8B-0ACC-AD48FEC06110}"/>
              </a:ext>
            </a:extLst>
          </p:cNvPr>
          <p:cNvGrpSpPr/>
          <p:nvPr/>
        </p:nvGrpSpPr>
        <p:grpSpPr>
          <a:xfrm>
            <a:off x="3188395" y="2863453"/>
            <a:ext cx="2561309" cy="1715491"/>
            <a:chOff x="3163522" y="2412473"/>
            <a:chExt cx="2561309" cy="1715491"/>
          </a:xfrm>
        </p:grpSpPr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C4984BEF-DE40-BF3A-3781-9B9F98EC4683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9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2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656FE1F8-8208-AAA1-AC7F-6D81524D9CEF}"/>
                </a:ext>
              </a:extLst>
            </p:cNvPr>
            <p:cNvSpPr txBox="1"/>
            <p:nvPr/>
          </p:nvSpPr>
          <p:spPr>
            <a:xfrm>
              <a:off x="3663442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435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26C1D80E-0E7E-70F6-7F0E-F94EA29965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32105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9FB9332C-AA6F-85DD-3952-D51DA2D5D5F0}"/>
                </a:ext>
              </a:extLst>
            </p:cNvPr>
            <p:cNvSpPr txBox="1"/>
            <p:nvPr/>
          </p:nvSpPr>
          <p:spPr>
            <a:xfrm>
              <a:off x="3330947" y="2862451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1EEBC12-1B0A-B945-08D8-94F6A3B70E45}"/>
              </a:ext>
            </a:extLst>
          </p:cNvPr>
          <p:cNvGrpSpPr/>
          <p:nvPr/>
        </p:nvGrpSpPr>
        <p:grpSpPr>
          <a:xfrm>
            <a:off x="6117686" y="2872783"/>
            <a:ext cx="2552507" cy="1715491"/>
            <a:chOff x="3209648" y="2412473"/>
            <a:chExt cx="2552507" cy="1715491"/>
          </a:xfrm>
        </p:grpSpPr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B887AC41-94D2-7A33-C17E-5C0B101B4610}"/>
                </a:ext>
              </a:extLst>
            </p:cNvPr>
            <p:cNvSpPr txBox="1"/>
            <p:nvPr/>
          </p:nvSpPr>
          <p:spPr>
            <a:xfrm>
              <a:off x="3238170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2  0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7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902058B-6723-E26F-F8DD-BDAC2B94AF8F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643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77222444-35BC-9762-51F0-6EF3022835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8132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F36682C-3CD8-DE85-FEAB-6F01C2ED4D09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4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00DF9-73A4-7D71-B458-0A2B77CC3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CA13D2-A0F9-D3DE-5737-E9F20C61A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ACA5B33-5512-EBC6-DD62-79FA877E7B2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237F71F-AF33-B288-A227-621F594D8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0B83414-B5B1-9FCE-5150-C025B0EFE97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02B9B9A-A006-02B5-6E31-A8E9C853DDF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3FF782D-CCE1-0156-A3D3-537A0742CCF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AFFF30-AE73-DFF3-D50D-8419E18B363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E937ACD-AD17-A502-C1AA-835CE75D23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83E5C17-8E43-6D9E-2595-CDC9C0C6AD1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39A818A-71FD-706D-C32A-85852D0695F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1592331-DD37-8D15-8DA4-8D2A2B329A9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DD6B5B8-6A93-D84A-7B75-3A84BE8EA47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A81FFD8-F5DB-CDBA-9A85-E43D184011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A91EF262-D141-8979-1698-D25605A4DA93}"/>
              </a:ext>
            </a:extLst>
          </p:cNvPr>
          <p:cNvSpPr txBox="1"/>
          <p:nvPr/>
        </p:nvSpPr>
        <p:spPr>
          <a:xfrm>
            <a:off x="327278" y="844006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الأولى؟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ينقل الأستاذ(ة) العمليات على السبورة الجانبية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ويكلف من تعثر في الإنجاز بالتصحيح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A564FE0-0616-90B4-5931-6AC532E02781}"/>
              </a:ext>
            </a:extLst>
          </p:cNvPr>
          <p:cNvSpPr/>
          <p:nvPr/>
        </p:nvSpPr>
        <p:spPr>
          <a:xfrm>
            <a:off x="6201745" y="2674776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B37367CD-1E8E-4A7D-83A7-01CD9301284C}"/>
              </a:ext>
            </a:extLst>
          </p:cNvPr>
          <p:cNvSpPr/>
          <p:nvPr/>
        </p:nvSpPr>
        <p:spPr>
          <a:xfrm>
            <a:off x="3418112" y="2690328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EE27750F-5383-1DE3-1076-13B89675DF3A}"/>
              </a:ext>
            </a:extLst>
          </p:cNvPr>
          <p:cNvSpPr/>
          <p:nvPr/>
        </p:nvSpPr>
        <p:spPr>
          <a:xfrm>
            <a:off x="606484" y="2696547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82C4374-9E0D-A395-7966-A75824B05839}"/>
              </a:ext>
            </a:extLst>
          </p:cNvPr>
          <p:cNvGrpSpPr/>
          <p:nvPr/>
        </p:nvGrpSpPr>
        <p:grpSpPr>
          <a:xfrm>
            <a:off x="442086" y="2879005"/>
            <a:ext cx="2598633" cy="1715491"/>
            <a:chOff x="3163522" y="2412473"/>
            <a:chExt cx="2598633" cy="1715491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A0E1AB43-6171-4413-AFAA-BE7AF1A88118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rgbClr val="C00000"/>
                  </a:solidFill>
                  <a:latin typeface="Aptos" panose="02110004020202020204"/>
                </a:rPr>
                <a:t> 1  8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9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9F8CB5CE-8799-DB50-E267-9D948C910868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721</a:t>
              </a:r>
            </a:p>
          </p:txBody>
        </p: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2B5479E0-141E-BF06-27AE-68EA7383DA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94781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20F3D2A7-0B8B-6F3D-0594-3EEC4F18A812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08F3769F-279E-E0FD-9768-17718178B5B5}"/>
              </a:ext>
            </a:extLst>
          </p:cNvPr>
          <p:cNvGrpSpPr/>
          <p:nvPr/>
        </p:nvGrpSpPr>
        <p:grpSpPr>
          <a:xfrm>
            <a:off x="3188395" y="2863453"/>
            <a:ext cx="2561309" cy="1715491"/>
            <a:chOff x="3163522" y="2412473"/>
            <a:chExt cx="2561309" cy="1715491"/>
          </a:xfrm>
        </p:grpSpPr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51D228B3-8A9C-DA45-5F6F-4F7A63871F52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9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2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1C9B435B-E3B4-6502-6E6F-8B1BC72DC565}"/>
                </a:ext>
              </a:extLst>
            </p:cNvPr>
            <p:cNvSpPr txBox="1"/>
            <p:nvPr/>
          </p:nvSpPr>
          <p:spPr>
            <a:xfrm>
              <a:off x="3663442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435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89EC63B4-E85A-69B7-4E59-4B1A612BC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0767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686C33CB-E6EB-EDFC-9A4D-600DFEFCF36C}"/>
                </a:ext>
              </a:extLst>
            </p:cNvPr>
            <p:cNvSpPr txBox="1"/>
            <p:nvPr/>
          </p:nvSpPr>
          <p:spPr>
            <a:xfrm>
              <a:off x="3330947" y="2862451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F4EFDDD7-AA6E-D58B-332A-CCA7EC49A4C7}"/>
              </a:ext>
            </a:extLst>
          </p:cNvPr>
          <p:cNvGrpSpPr/>
          <p:nvPr/>
        </p:nvGrpSpPr>
        <p:grpSpPr>
          <a:xfrm>
            <a:off x="6117686" y="2872783"/>
            <a:ext cx="2552507" cy="1715491"/>
            <a:chOff x="3209648" y="2412473"/>
            <a:chExt cx="2552507" cy="1715491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09B4FBF-784B-6EAB-381C-65812A1B9EDC}"/>
                </a:ext>
              </a:extLst>
            </p:cNvPr>
            <p:cNvSpPr txBox="1"/>
            <p:nvPr/>
          </p:nvSpPr>
          <p:spPr>
            <a:xfrm>
              <a:off x="3238170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2  0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7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7D44B07-FA08-2D4F-1CDA-AA4CFBE4228E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643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77B405F6-2D1A-2940-2293-6C935398ED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8131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B1F1B36E-12D2-4C72-48D4-E7AAB1662828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487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3C823-8A53-00B7-C8AA-2311C9335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71C067-6C1B-E4DA-344B-CCA6929DB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461C1B5-8B4D-7938-C441-F66DFD4881C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E35992F-50EF-716C-5995-0A342048C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25CF24B-598F-6D12-A2FD-7D974E16258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BEF6-293B-710C-0C60-EC2875AA0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53ACACB-9A8B-A753-63CA-60833241C8F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44DD741-2BE7-D2D4-2FD8-ED16EE220A8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10CFCDE-D1AB-23A7-560D-196DAACE00E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19FB49D-5E6F-C43C-56E1-4EED8AB3A05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2C8D4D6-E6A9-96AC-30D0-8C0ED166A98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0D58CD8-36F3-4A19-B98D-CB4049B6913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B5BB142-2936-782A-EABE-5817616F08D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1053FDF-134A-3EC1-895D-FAD4D9E89F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980276B0-E55B-A715-6F48-4FF8FA4A14DC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الثانية ؟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6E7A7A14-ED0E-57C2-E030-A7390A83F937}"/>
              </a:ext>
            </a:extLst>
          </p:cNvPr>
          <p:cNvSpPr/>
          <p:nvPr/>
        </p:nvSpPr>
        <p:spPr>
          <a:xfrm>
            <a:off x="6201745" y="2674776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E7D5A447-E3B3-0C8D-D323-4C3AE41B7F91}"/>
              </a:ext>
            </a:extLst>
          </p:cNvPr>
          <p:cNvSpPr/>
          <p:nvPr/>
        </p:nvSpPr>
        <p:spPr>
          <a:xfrm>
            <a:off x="3418112" y="2690328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C867F990-4E07-B521-1911-F987468CDA67}"/>
              </a:ext>
            </a:extLst>
          </p:cNvPr>
          <p:cNvSpPr/>
          <p:nvPr/>
        </p:nvSpPr>
        <p:spPr>
          <a:xfrm>
            <a:off x="606484" y="2696547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D6F511E-9977-4DD2-9CE3-42A9B8DA5EF3}"/>
              </a:ext>
            </a:extLst>
          </p:cNvPr>
          <p:cNvGrpSpPr/>
          <p:nvPr/>
        </p:nvGrpSpPr>
        <p:grpSpPr>
          <a:xfrm>
            <a:off x="442086" y="2879005"/>
            <a:ext cx="2598633" cy="1715491"/>
            <a:chOff x="3163522" y="2412473"/>
            <a:chExt cx="2598633" cy="1715491"/>
          </a:xfrm>
        </p:grpSpPr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04C5602E-C35C-FE36-187F-48F1DF5D523D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1  8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9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57EE619-AA57-8B0E-39D0-30DD60AEE570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721</a:t>
              </a:r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1D67E62D-80BB-2EF3-1B47-E07603F46B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6124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F5B1109-6E57-2977-4569-1BD1E3D9F299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F8E94A93-EC62-D108-F067-E6F42F854120}"/>
              </a:ext>
            </a:extLst>
          </p:cNvPr>
          <p:cNvGrpSpPr/>
          <p:nvPr/>
        </p:nvGrpSpPr>
        <p:grpSpPr>
          <a:xfrm>
            <a:off x="3188395" y="2863453"/>
            <a:ext cx="2561309" cy="1715491"/>
            <a:chOff x="3163522" y="2412473"/>
            <a:chExt cx="2561309" cy="1715491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9BBC47B6-6955-1CBA-A9C4-CD5D82FE6D11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rgbClr val="C00000"/>
                  </a:solidFill>
                  <a:latin typeface="Aptos" panose="02110004020202020204"/>
                </a:rPr>
                <a:t>9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2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3F07CFE4-8994-9716-3B81-8E4E7923E543}"/>
                </a:ext>
              </a:extLst>
            </p:cNvPr>
            <p:cNvSpPr txBox="1"/>
            <p:nvPr/>
          </p:nvSpPr>
          <p:spPr>
            <a:xfrm>
              <a:off x="3663442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C00000"/>
                  </a:solidFill>
                  <a:latin typeface="Aptos" panose="02110004020202020204"/>
                </a:rPr>
                <a:t>435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61" name="Connecteur droit 60">
              <a:extLst>
                <a:ext uri="{FF2B5EF4-FFF2-40B4-BE49-F238E27FC236}">
                  <a16:creationId xmlns:a16="http://schemas.microsoft.com/office/drawing/2014/main" id="{E15AFBB1-F956-1B77-470D-FA1D06BA4B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44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0E2CF0D-68F0-9227-83AA-67DE6C513E3A}"/>
                </a:ext>
              </a:extLst>
            </p:cNvPr>
            <p:cNvSpPr txBox="1"/>
            <p:nvPr/>
          </p:nvSpPr>
          <p:spPr>
            <a:xfrm>
              <a:off x="3330947" y="2862451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B190A80-D3FA-BCED-2C90-687340DED8F6}"/>
              </a:ext>
            </a:extLst>
          </p:cNvPr>
          <p:cNvGrpSpPr/>
          <p:nvPr/>
        </p:nvGrpSpPr>
        <p:grpSpPr>
          <a:xfrm>
            <a:off x="6117686" y="2872783"/>
            <a:ext cx="2552507" cy="1715491"/>
            <a:chOff x="3209648" y="2412473"/>
            <a:chExt cx="2552507" cy="1715491"/>
          </a:xfrm>
        </p:grpSpPr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C3F608B6-A0BD-AEEA-DCEC-0F0B0736D511}"/>
                </a:ext>
              </a:extLst>
            </p:cNvPr>
            <p:cNvSpPr txBox="1"/>
            <p:nvPr/>
          </p:nvSpPr>
          <p:spPr>
            <a:xfrm>
              <a:off x="3238170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2  0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7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7CF3372D-1C72-B26B-F26D-16FE82CB736A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643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CB70429B-F739-8D6F-F417-691FF00C71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8801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27A281DE-5906-4A10-289D-FE87AA52EC5B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62A581AF-5B1B-D8B0-F22E-4965115176CB}"/>
              </a:ext>
            </a:extLst>
          </p:cNvPr>
          <p:cNvSpPr txBox="1"/>
          <p:nvPr/>
        </p:nvSpPr>
        <p:spPr>
          <a:xfrm>
            <a:off x="1676883" y="2606346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D99D17E8-871F-4F36-AC26-E3DDC2733681}"/>
              </a:ext>
            </a:extLst>
          </p:cNvPr>
          <p:cNvSpPr txBox="1"/>
          <p:nvPr/>
        </p:nvSpPr>
        <p:spPr>
          <a:xfrm>
            <a:off x="1064167" y="2600125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F1960919-9CD7-1D36-5B24-51E8306B6B21}"/>
              </a:ext>
            </a:extLst>
          </p:cNvPr>
          <p:cNvSpPr txBox="1"/>
          <p:nvPr/>
        </p:nvSpPr>
        <p:spPr>
          <a:xfrm>
            <a:off x="897762" y="445246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156082"/>
                </a:solidFill>
                <a:latin typeface="Aptos" panose="02110004020202020204"/>
              </a:rPr>
              <a:t>910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37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DA171-9685-7BA5-70F4-745B4627B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4314F137-CBD2-19D6-8F53-6DB0AEC080EF}"/>
              </a:ext>
            </a:extLst>
          </p:cNvPr>
          <p:cNvSpPr/>
          <p:nvPr/>
        </p:nvSpPr>
        <p:spPr>
          <a:xfrm>
            <a:off x="6201745" y="2674776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86C6DEF8-98DC-66FE-4570-AE5F52F83465}"/>
              </a:ext>
            </a:extLst>
          </p:cNvPr>
          <p:cNvSpPr/>
          <p:nvPr/>
        </p:nvSpPr>
        <p:spPr>
          <a:xfrm>
            <a:off x="3418112" y="2690328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39B3A7F5-50A8-C0C9-C353-8559B2429332}"/>
              </a:ext>
            </a:extLst>
          </p:cNvPr>
          <p:cNvSpPr/>
          <p:nvPr/>
        </p:nvSpPr>
        <p:spPr>
          <a:xfrm>
            <a:off x="606484" y="2696547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FEB93F-74D4-93FC-93F2-47DA51828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E07BFD2-A034-4BED-6B82-7C74159478C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95A77CF-14D0-9338-6441-F7347073D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50EA8F-F97A-A26E-5BBF-17FB6A5FF18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C0FE317-3B69-F075-ACB9-9282B0FF5C4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44D5BED-AECD-7430-5965-99CAFD8AF0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D9DC1B8-0AC2-DFBF-0AEE-EC74C0A6A5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07C5C2B-0CA3-EC56-1856-6A555FDACB5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1196A30-5BD5-D8E8-7BD0-8227E22140D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58CCE51-55B3-0D14-AE76-5C8688D88A1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CE5CD8-736A-0544-66BC-C7355F8FFBB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DA8E089-0F63-D44F-F817-5F0EA9A9694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0DBE2ED-7391-8450-C3A1-169B372DF5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18AFA888-B58D-6AFB-14A4-78921665F8FC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الثالثة 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A6334-2D4B-F996-3704-6EDA1A559834}"/>
              </a:ext>
            </a:extLst>
          </p:cNvPr>
          <p:cNvGrpSpPr/>
          <p:nvPr/>
        </p:nvGrpSpPr>
        <p:grpSpPr>
          <a:xfrm>
            <a:off x="442086" y="2879005"/>
            <a:ext cx="2598633" cy="1715491"/>
            <a:chOff x="3163522" y="2412473"/>
            <a:chExt cx="2598633" cy="171549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94EB9B1-799D-1F7C-9150-617318C4A693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1  8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9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B968803-80AF-C7FB-5FAB-3B1184B1CF15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721</a:t>
              </a: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9E3206A4-5F4D-CF56-D2DD-3122FAE86B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5453" y="4096291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CFE4AC9-F318-70C3-FEC2-B44E8D7101DA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2C846CE-5D1C-6B33-D84F-A025AC1148D2}"/>
              </a:ext>
            </a:extLst>
          </p:cNvPr>
          <p:cNvGrpSpPr/>
          <p:nvPr/>
        </p:nvGrpSpPr>
        <p:grpSpPr>
          <a:xfrm>
            <a:off x="3188395" y="2863453"/>
            <a:ext cx="2561309" cy="1715491"/>
            <a:chOff x="3163522" y="2412473"/>
            <a:chExt cx="2561309" cy="171549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EC5DE68-0DC9-1C2C-8C41-D4E49A902516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9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2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8A092AF-355A-A097-C4C6-1C844144BCBE}"/>
                </a:ext>
              </a:extLst>
            </p:cNvPr>
            <p:cNvSpPr txBox="1"/>
            <p:nvPr/>
          </p:nvSpPr>
          <p:spPr>
            <a:xfrm>
              <a:off x="3663442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435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383290AF-E133-C326-B66D-C924CBDE2C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0769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1E8FC94B-5BF3-EC39-174E-E1934D4F3EFE}"/>
                </a:ext>
              </a:extLst>
            </p:cNvPr>
            <p:cNvSpPr txBox="1"/>
            <p:nvPr/>
          </p:nvSpPr>
          <p:spPr>
            <a:xfrm>
              <a:off x="3330947" y="2862451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D7389A15-99C4-6BAD-675A-0E7241881F26}"/>
              </a:ext>
            </a:extLst>
          </p:cNvPr>
          <p:cNvGrpSpPr/>
          <p:nvPr/>
        </p:nvGrpSpPr>
        <p:grpSpPr>
          <a:xfrm>
            <a:off x="6117686" y="2872783"/>
            <a:ext cx="2552507" cy="1715491"/>
            <a:chOff x="3209648" y="2412473"/>
            <a:chExt cx="2552507" cy="1715491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2BB101A-846C-8449-D592-9A4C8AA5303D}"/>
                </a:ext>
              </a:extLst>
            </p:cNvPr>
            <p:cNvSpPr txBox="1"/>
            <p:nvPr/>
          </p:nvSpPr>
          <p:spPr>
            <a:xfrm>
              <a:off x="3238170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rgbClr val="C00000"/>
                  </a:solidFill>
                  <a:latin typeface="Aptos" panose="02110004020202020204"/>
                </a:rPr>
                <a:t> 2  0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lang="fr-FR" sz="5400" dirty="0">
                  <a:solidFill>
                    <a:srgbClr val="C00000"/>
                  </a:solidFill>
                  <a:latin typeface="Aptos" panose="02110004020202020204"/>
                </a:rPr>
                <a:t>7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4C4C51B-7A6B-F720-6D1F-F3FA84125549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C00000"/>
                  </a:solidFill>
                  <a:latin typeface="Aptos" panose="02110004020202020204"/>
                </a:rPr>
                <a:t>643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DE9E5F7E-43E2-436A-B933-15AC0AD95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6793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5E95D06C-25A8-85B8-9FEE-E317D28BDD58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DD0B9FC6-3D35-7E43-C1C9-74186C79DBA2}"/>
              </a:ext>
            </a:extLst>
          </p:cNvPr>
          <p:cNvSpPr txBox="1"/>
          <p:nvPr/>
        </p:nvSpPr>
        <p:spPr>
          <a:xfrm>
            <a:off x="1676883" y="2606346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32CB46C-121F-D542-4598-B2E9698C7140}"/>
              </a:ext>
            </a:extLst>
          </p:cNvPr>
          <p:cNvSpPr txBox="1"/>
          <p:nvPr/>
        </p:nvSpPr>
        <p:spPr>
          <a:xfrm>
            <a:off x="1064167" y="2600125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96C7126-E2FC-4B1E-1262-83D3F4E46857}"/>
              </a:ext>
            </a:extLst>
          </p:cNvPr>
          <p:cNvSpPr txBox="1"/>
          <p:nvPr/>
        </p:nvSpPr>
        <p:spPr>
          <a:xfrm>
            <a:off x="3801148" y="2603233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5E53E64A-566D-FAD2-C3D1-B30F87AB5539}"/>
              </a:ext>
            </a:extLst>
          </p:cNvPr>
          <p:cNvSpPr txBox="1"/>
          <p:nvPr/>
        </p:nvSpPr>
        <p:spPr>
          <a:xfrm>
            <a:off x="897762" y="445246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156082"/>
                </a:solidFill>
                <a:latin typeface="Aptos" panose="02110004020202020204"/>
              </a:rPr>
              <a:t>910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24FB1237-8AA3-5B16-7997-9C5329FB5E3C}"/>
              </a:ext>
            </a:extLst>
          </p:cNvPr>
          <p:cNvSpPr txBox="1"/>
          <p:nvPr/>
        </p:nvSpPr>
        <p:spPr>
          <a:xfrm>
            <a:off x="3644077" y="449289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156082"/>
                </a:solidFill>
                <a:latin typeface="Aptos" panose="02110004020202020204"/>
              </a:rPr>
              <a:t>527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25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9D858-217D-409A-6091-AE0271DB2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187206-B4FF-9C18-6D5A-D0258B6D8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8C19F8A-A81B-7AC4-62E7-861A822F06B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E6EB7CF-0D99-AE15-844A-2B22FF2BD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843A7E-2CB7-F210-11A9-DECBCDA611A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0E8F0-3434-E343-3B3A-C57ABEF228D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59928DF-423E-C989-7B7B-0F89EEEF17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414DE05-0673-974E-A54E-E5437BC5775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AE3BCFE-D04C-8C26-8229-31DC810FBBF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BECA226-2C41-BC88-0988-280C4C51490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CC577A7-35E2-606B-930D-43516969A0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14D20CB-6AB4-3638-DAF0-27B607BBAEC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78E9DB6-0225-1BD1-D982-DA795DAC3D8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F3981D4-E69E-D652-F701-629D7CBAA5A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F6FEF284-9241-6079-201C-2EEDE4139B58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6C8387C-BB93-B9E1-D8BE-FD617D2C9E38}"/>
              </a:ext>
            </a:extLst>
          </p:cNvPr>
          <p:cNvSpPr/>
          <p:nvPr/>
        </p:nvSpPr>
        <p:spPr>
          <a:xfrm>
            <a:off x="6201745" y="2674776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6997A0-5079-232C-CF13-603A6A9060FB}"/>
              </a:ext>
            </a:extLst>
          </p:cNvPr>
          <p:cNvSpPr/>
          <p:nvPr/>
        </p:nvSpPr>
        <p:spPr>
          <a:xfrm>
            <a:off x="3418112" y="2690328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FFE764-0EF5-2620-4ABD-35156B4AE256}"/>
              </a:ext>
            </a:extLst>
          </p:cNvPr>
          <p:cNvSpPr/>
          <p:nvPr/>
        </p:nvSpPr>
        <p:spPr>
          <a:xfrm>
            <a:off x="606484" y="2696547"/>
            <a:ext cx="2230179" cy="284583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E26363-6A19-87E1-FCBA-13F941EF6CDC}"/>
              </a:ext>
            </a:extLst>
          </p:cNvPr>
          <p:cNvGrpSpPr/>
          <p:nvPr/>
        </p:nvGrpSpPr>
        <p:grpSpPr>
          <a:xfrm>
            <a:off x="451417" y="2879005"/>
            <a:ext cx="2589302" cy="1715491"/>
            <a:chOff x="3172853" y="2412473"/>
            <a:chExt cx="2589302" cy="1715491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B21FD13-9DB4-AF0F-975C-FF9F6A1B9970}"/>
                </a:ext>
              </a:extLst>
            </p:cNvPr>
            <p:cNvSpPr txBox="1"/>
            <p:nvPr/>
          </p:nvSpPr>
          <p:spPr>
            <a:xfrm>
              <a:off x="3172853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1  8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9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92AFCB1-5606-2479-D4FA-5AE7A0D3F05B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721</a:t>
              </a: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47F14FFE-0DDC-B085-5DED-4F91851C20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5453" y="4096291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D55CD4E6-AE56-D702-C61C-C65E7A113B54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75FC118-EB0E-9AB6-FF06-4A5C24A325A2}"/>
              </a:ext>
            </a:extLst>
          </p:cNvPr>
          <p:cNvGrpSpPr/>
          <p:nvPr/>
        </p:nvGrpSpPr>
        <p:grpSpPr>
          <a:xfrm>
            <a:off x="3188395" y="2863453"/>
            <a:ext cx="2561309" cy="1715491"/>
            <a:chOff x="3163522" y="2412473"/>
            <a:chExt cx="2561309" cy="1715491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735B544-FA31-E954-05CD-09A354637484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9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2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BFF997D7-8F46-E98B-7174-252C5D893D54}"/>
                </a:ext>
              </a:extLst>
            </p:cNvPr>
            <p:cNvSpPr txBox="1"/>
            <p:nvPr/>
          </p:nvSpPr>
          <p:spPr>
            <a:xfrm>
              <a:off x="3663442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435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8E5935A3-217B-F23F-F57F-144D1D26D6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0769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6DE1BF8-9161-C711-6B68-A71299BFF334}"/>
                </a:ext>
              </a:extLst>
            </p:cNvPr>
            <p:cNvSpPr txBox="1"/>
            <p:nvPr/>
          </p:nvSpPr>
          <p:spPr>
            <a:xfrm>
              <a:off x="3330947" y="2862451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61AC8481-4E2F-5A49-3FEA-FFD61FD591B4}"/>
              </a:ext>
            </a:extLst>
          </p:cNvPr>
          <p:cNvGrpSpPr/>
          <p:nvPr/>
        </p:nvGrpSpPr>
        <p:grpSpPr>
          <a:xfrm>
            <a:off x="6117686" y="2872783"/>
            <a:ext cx="2552507" cy="1715491"/>
            <a:chOff x="3209648" y="2412473"/>
            <a:chExt cx="2552507" cy="1715491"/>
          </a:xfrm>
        </p:grpSpPr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7B389DF1-27BA-B4CD-297C-4E8E93BF32ED}"/>
                </a:ext>
              </a:extLst>
            </p:cNvPr>
            <p:cNvSpPr txBox="1"/>
            <p:nvPr/>
          </p:nvSpPr>
          <p:spPr>
            <a:xfrm>
              <a:off x="3238170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2  0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7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FE0A5942-A33C-0180-90B2-8B0E299854A9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643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7DB40CE8-2A92-5A99-8F50-1E02FFCDF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6793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818B810-1AB9-8E7E-D125-0A15C36E212A}"/>
                </a:ext>
              </a:extLst>
            </p:cNvPr>
            <p:cNvSpPr txBox="1"/>
            <p:nvPr/>
          </p:nvSpPr>
          <p:spPr>
            <a:xfrm>
              <a:off x="3209648" y="2834458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CD153251-DF6E-815D-897C-E24D8C125FFD}"/>
              </a:ext>
            </a:extLst>
          </p:cNvPr>
          <p:cNvSpPr txBox="1"/>
          <p:nvPr/>
        </p:nvSpPr>
        <p:spPr>
          <a:xfrm>
            <a:off x="897762" y="445246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C00000"/>
                </a:solidFill>
                <a:latin typeface="Aptos" panose="02110004020202020204"/>
              </a:rPr>
              <a:t>910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2C6932A-246D-C673-E00B-E1819FFF187F}"/>
              </a:ext>
            </a:extLst>
          </p:cNvPr>
          <p:cNvSpPr txBox="1"/>
          <p:nvPr/>
        </p:nvSpPr>
        <p:spPr>
          <a:xfrm>
            <a:off x="1676883" y="2606346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17B6630-CAC0-8F35-9DFB-5643BDCBC203}"/>
              </a:ext>
            </a:extLst>
          </p:cNvPr>
          <p:cNvSpPr txBox="1"/>
          <p:nvPr/>
        </p:nvSpPr>
        <p:spPr>
          <a:xfrm>
            <a:off x="1064167" y="2600125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7202FBFD-289D-7627-4AAD-8FD80BB7B8BC}"/>
              </a:ext>
            </a:extLst>
          </p:cNvPr>
          <p:cNvSpPr txBox="1"/>
          <p:nvPr/>
        </p:nvSpPr>
        <p:spPr>
          <a:xfrm>
            <a:off x="3644077" y="449289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C00000"/>
                </a:solidFill>
                <a:latin typeface="Aptos" panose="02110004020202020204"/>
              </a:rPr>
              <a:t>527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1275B71-99F7-F9C5-3468-5657046152E2}"/>
              </a:ext>
            </a:extLst>
          </p:cNvPr>
          <p:cNvSpPr txBox="1"/>
          <p:nvPr/>
        </p:nvSpPr>
        <p:spPr>
          <a:xfrm>
            <a:off x="3801148" y="2603233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790CC0B-3258-1172-E705-B725397B4208}"/>
              </a:ext>
            </a:extLst>
          </p:cNvPr>
          <p:cNvSpPr txBox="1"/>
          <p:nvPr/>
        </p:nvSpPr>
        <p:spPr>
          <a:xfrm>
            <a:off x="6530347" y="449600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5400" spc="2000" dirty="0">
                <a:solidFill>
                  <a:srgbClr val="C00000"/>
                </a:solidFill>
                <a:latin typeface="Aptos" panose="02110004020202020204"/>
              </a:rPr>
              <a:t>850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01556AFF-8F05-07EE-B792-B2F35CF05D0E}"/>
              </a:ext>
            </a:extLst>
          </p:cNvPr>
          <p:cNvSpPr txBox="1"/>
          <p:nvPr/>
        </p:nvSpPr>
        <p:spPr>
          <a:xfrm>
            <a:off x="7321905" y="2615671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24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07128-7E7E-B974-7D21-9A39A7063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F89F954-D015-674C-7F76-4973FE13929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FEA3481-8FEA-C78A-9DA5-06C4587FEF64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6B68043-735E-65D5-2F12-3651798EE9B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4A2037-FF36-9E62-40C6-A74CA60735BA}"/>
              </a:ext>
            </a:extLst>
          </p:cNvPr>
          <p:cNvSpPr txBox="1"/>
          <p:nvPr/>
        </p:nvSpPr>
        <p:spPr>
          <a:xfrm>
            <a:off x="2357677" y="3497084"/>
            <a:ext cx="3290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وضع وإنجاز عمليات الطرح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49CAF46-247D-2714-8A34-3B0E63AAD0EA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CN4 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7FA85EE-0FAD-C8D1-DFD7-66078D6BC3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8991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143FA-2856-5AE2-E7DD-224328371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1FA976-3DD8-B187-5151-3B6BD29D9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E9AB2CB-1817-A29E-26AC-8E52978F390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E26F6EA-B6D5-FD80-187A-76D0BC929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FC981C1-B544-8EEB-E23D-F3CE1E740DA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59BE5D-EAF3-7AAA-FDF7-D4CE52C8F6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671D70C-8E3D-F8D1-D650-9B3F64C41D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775966-1A14-70D5-D7C5-84A1906A892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E57E331-AF4A-E167-C95A-7E38B6D373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86608ED-46B9-F175-2DCA-C10E2068AAB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2F6ABDF-41D5-1D71-FB31-7D6399249D3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D4472C8-D806-6837-F342-C3839D556A8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6EF28D2-37D5-A46A-6E10-3BAE2317BA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5C9EE75-EA8F-CC05-0D31-D2F2C9716B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69AE7AB-01BD-95EC-778B-85E5A179C7BF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C60B57-68C6-0BA8-4A3F-A782410FE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1E4F8-6F14-EC5E-BA20-45FCDF0B8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D2D137-81BF-75CA-496C-03B2ACFCE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F53508E-7330-67A3-5DD1-B3A07DBB6DD6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التالية.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6D28931-7C19-323E-A3D3-CF6BC0DEC0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AB91744-3074-D4DD-50A8-6ABF4D8A6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6ECC46A-2EBE-B0F9-B972-C25401522C5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A15DE38-88F0-52A3-CC83-CAE1E9F472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1B759CA-56A0-BBC6-3FE9-1752B4E7588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7C15429-4700-37D2-9071-90E76E259E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4883463-5F70-EBB2-625D-DFED4F85110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12EE7D-B4D1-B10D-E3EC-5C1678DA61D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86A9DB7-7A72-E8EE-0212-2B515D6D918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2D9077-5FA2-CDFB-6C8D-0F13862925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D81B75C-0626-CCE5-AAFE-00829D2A07C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68A865A-A977-F5B9-232C-E504D3C9C7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336ABE4-E7A4-9D14-B6DD-07262886B773}"/>
              </a:ext>
            </a:extLst>
          </p:cNvPr>
          <p:cNvSpPr txBox="1"/>
          <p:nvPr/>
        </p:nvSpPr>
        <p:spPr>
          <a:xfrm>
            <a:off x="3019301" y="3073282"/>
            <a:ext cx="309606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752 - 38</a:t>
            </a:r>
          </a:p>
        </p:txBody>
      </p:sp>
    </p:spTree>
    <p:extLst>
      <p:ext uri="{BB962C8B-B14F-4D97-AF65-F5344CB8AC3E}">
        <p14:creationId xmlns:p14="http://schemas.microsoft.com/office/powerpoint/2010/main" val="187955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9BBD-2BDD-79F0-A227-D1DDFF4A5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4B9D90-1787-A8B1-1EBF-6C24FF8FC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E1AEED-97FF-FB6D-6E01-DC8479B18A24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36399F7-0349-F19F-E185-2BA05634823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00CDAA-41D6-0AF1-F903-E5532090B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D244133-6A4B-4110-F1B9-B8B8CCFA9A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1B255F6-7C10-3091-7238-9586DC60A56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7771543-1506-397B-C3D3-4A7892C25C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CEFDC9A-7C59-6C76-BB54-7E2039E131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5BF8B71-2CD6-5577-3562-9A3BD87FA3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99D339D-85F6-183C-BBD8-CBB873A304B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5FC2E81-059C-3679-7BBA-E342B0E8F58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01F8623-8BB6-E79D-B4BC-8247A89D02D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262D9B7-992D-184F-D709-63CCB8CCB9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A1F867C-4146-A484-A7D2-37141F12C5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6B53FF-1B1F-AAE1-A826-0E980DF15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BC803-A88A-4B4E-D146-A16135F6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FDAAEE3-34D8-0B76-945C-718AF32189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5B782F-AFD3-9B31-9796-5C76046D6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064E995-316C-911E-A4F1-1D4E223063E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606DF7F-BF01-C111-A55D-185612DED69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561AFF-02BF-2E9B-BEB0-AF57CD6CF5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EFB8053-47C2-B92E-C5F9-7DC95F76A9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ACFEC9A-25A0-E90A-11D7-25F4A0239D0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B4C74E2-D1C6-8C30-9170-92D9BD44B00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25030ED-B076-4D02-7EC4-16BE6843A5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931DA5-37A5-B57D-A76D-253A4F40731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F9ABD2B-5EB0-B911-5F74-AF24CDDF05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DAF40C3-F82C-3635-43FC-E6CD2DF26F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08D2AE8-1689-06AB-FCE0-CDD4F53EEDBE}"/>
              </a:ext>
            </a:extLst>
          </p:cNvPr>
          <p:cNvSpPr txBox="1"/>
          <p:nvPr/>
        </p:nvSpPr>
        <p:spPr>
          <a:xfrm>
            <a:off x="367382" y="858616"/>
            <a:ext cx="714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بشكل تفاعلي يُذَكَّرُ فيه المتعلمون بخطوات وضع وإنجاز عمليات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46ECC97-9086-FF8C-AB1E-A9A7A96F6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14ABED-3868-322F-E13F-982EA911F7AF}"/>
              </a:ext>
            </a:extLst>
          </p:cNvPr>
          <p:cNvSpPr txBox="1"/>
          <p:nvPr/>
        </p:nvSpPr>
        <p:spPr>
          <a:xfrm>
            <a:off x="3019301" y="3073282"/>
            <a:ext cx="309606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752 - 38</a:t>
            </a:r>
          </a:p>
        </p:txBody>
      </p:sp>
    </p:spTree>
    <p:extLst>
      <p:ext uri="{BB962C8B-B14F-4D97-AF65-F5344CB8AC3E}">
        <p14:creationId xmlns:p14="http://schemas.microsoft.com/office/powerpoint/2010/main" val="80563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00F95-22BD-9BA2-FE74-C262B729C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58A1EDF0-A1FD-3714-C77A-67815818E87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BFB8951-D879-CA72-0250-E5A9530CC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9892AF-89A9-95E0-33EF-36F523D2D43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D718F67-DC8F-3B1C-D3E3-EFCA1AF55B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B1D3E41-1179-E4B5-94F8-FD68915842A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41C4FEB-6B94-47E4-B7B8-0DAD639B4D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447C7E5-B2E5-C892-925F-1EF8D37B9C7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36E9D36-4DA2-7C30-728E-2985890282F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D919AC9-074D-C85F-BEB7-807DB871E7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B365B72-8792-9B63-E743-11D7BDB61B9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10116A8-09F8-264C-E08D-219873EE20F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34DE663-FEED-8F4A-6657-87394A49A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A23EE70-2866-2EA4-14BB-A0CF2F28D646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ar-MA" sz="1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3433CA-C7A0-C6E5-3BA6-716E9A301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0F3766-C6FA-BEF6-E14A-51B6B3A1F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4669" y="1841973"/>
            <a:ext cx="3874663" cy="386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B2782-B212-12DF-083E-0CCA47699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D401F3-8832-A99D-C68D-763FBC742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697E5997-A42F-264C-2B6D-00D452EB48A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F8951E0-9A96-F27A-BDF5-699BDE249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74319FD-F55D-9A7E-774A-DB31459FE1C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C97D218-5B18-03CC-5CD5-FD4982FA94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31FC0B7-088A-AEF3-1D8A-654F1A20880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DA13E3-8FFC-EDA5-AC81-3E3EC54EA4E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87AD429-04E8-E47B-F2DC-6D7A5EBB74C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94DD451-CB72-2A98-1E9D-BB6AB933469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8F9B975-B005-E1E7-B43A-A5F4F1CD534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710D7C-F282-1828-63FA-B3D2122FBE4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885C91C-A3E8-092B-A164-5A6F493F181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EE285E3-EE43-154C-F2C0-58B2564A61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345F610C-5A35-0753-1B01-71926D39A0B4}"/>
              </a:ext>
            </a:extLst>
          </p:cNvPr>
          <p:cNvSpPr txBox="1"/>
          <p:nvPr/>
        </p:nvSpPr>
        <p:spPr>
          <a:xfrm>
            <a:off x="657031" y="85452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52F934-7AE4-6ADB-F2A7-D46E9A8C75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12542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7E882-FB08-2DB9-3E26-7F32B9C5D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FC7524-7FEF-9D6D-E140-A0195B24C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BA32481-C35A-F5E8-13FF-2449ECA6B2A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67716F0-1827-5F19-D1BA-B0C4CD0A8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DB3F7BA-93DF-0923-0C1D-56190E5B57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FFD3236-B5DD-D848-7F4B-229484D8A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AAE3BA-5DD9-6141-B2CD-26C98D1BBF3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199100-009F-CB68-B216-CBA52EFAA7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B8C6EC6-47E6-59B7-D4D4-0291276BAAD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C647B0-53EF-BAA6-758C-1D252AEA43E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9D9EACE-0A08-7B74-5212-CE129AE57CC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2C1066-F115-F53E-1F04-E8ECA375B75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33B2185-6797-98F6-FECD-1BA398E224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7C3AF12-978D-6C12-4968-9C89FBC6B2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398A224F-DC33-C9C6-2F2F-AFB9BA52CEF3}"/>
              </a:ext>
            </a:extLst>
          </p:cNvPr>
          <p:cNvSpPr txBox="1"/>
          <p:nvPr/>
        </p:nvSpPr>
        <p:spPr>
          <a:xfrm>
            <a:off x="327278" y="853337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خذوا دفاتركم ضعوا وأنجزوا العمليات التالية.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</a:p>
        </p:txBody>
      </p:sp>
      <p:grpSp>
        <p:nvGrpSpPr>
          <p:cNvPr id="38" name="Groupe 8">
            <a:extLst>
              <a:ext uri="{FF2B5EF4-FFF2-40B4-BE49-F238E27FC236}">
                <a16:creationId xmlns:a16="http://schemas.microsoft.com/office/drawing/2014/main" id="{08F05A29-8F47-66C9-84E5-51B7C44FABC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5348"/>
            <a:ext cx="614363" cy="688975"/>
            <a:chOff x="924143" y="3511073"/>
            <a:chExt cx="614494" cy="688367"/>
          </a:xfrm>
        </p:grpSpPr>
        <p:pic>
          <p:nvPicPr>
            <p:cNvPr id="39" name="Image 11">
              <a:extLst>
                <a:ext uri="{FF2B5EF4-FFF2-40B4-BE49-F238E27FC236}">
                  <a16:creationId xmlns:a16="http://schemas.microsoft.com/office/drawing/2014/main" id="{FEA91CB1-406C-8400-0FE4-69F77229D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ZoneTexte 12">
              <a:extLst>
                <a:ext uri="{FF2B5EF4-FFF2-40B4-BE49-F238E27FC236}">
                  <a16:creationId xmlns:a16="http://schemas.microsoft.com/office/drawing/2014/main" id="{28EE9581-E10D-5CB9-79C1-773A1564F2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3E89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629569E-8745-FB23-1D95-17DF2E997B6B}"/>
              </a:ext>
            </a:extLst>
          </p:cNvPr>
          <p:cNvSpPr txBox="1"/>
          <p:nvPr/>
        </p:nvSpPr>
        <p:spPr>
          <a:xfrm>
            <a:off x="442123" y="2280180"/>
            <a:ext cx="2670718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349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150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386CA2-CD0D-5B49-CFBD-2A45F3FA56DE}"/>
              </a:ext>
            </a:extLst>
          </p:cNvPr>
          <p:cNvSpPr txBox="1"/>
          <p:nvPr/>
        </p:nvSpPr>
        <p:spPr>
          <a:xfrm>
            <a:off x="3225754" y="2264628"/>
            <a:ext cx="255873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865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47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E88CE7-2CF0-D981-4CAE-E9EE38230E4A}"/>
              </a:ext>
            </a:extLst>
          </p:cNvPr>
          <p:cNvSpPr txBox="1"/>
          <p:nvPr/>
        </p:nvSpPr>
        <p:spPr>
          <a:xfrm>
            <a:off x="5928522" y="2280180"/>
            <a:ext cx="2558730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156082"/>
                </a:solidFill>
                <a:latin typeface="Aptos" panose="02110004020202020204"/>
              </a:rPr>
              <a:t>296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78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6AC73BA-70AC-E986-C258-4AB269E93797}"/>
              </a:ext>
            </a:extLst>
          </p:cNvPr>
          <p:cNvSpPr/>
          <p:nvPr/>
        </p:nvSpPr>
        <p:spPr>
          <a:xfrm>
            <a:off x="528446" y="3498980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3EA82A-A13B-9B29-5B26-934FCEC0D1A2}"/>
              </a:ext>
            </a:extLst>
          </p:cNvPr>
          <p:cNvSpPr/>
          <p:nvPr/>
        </p:nvSpPr>
        <p:spPr>
          <a:xfrm>
            <a:off x="3377397" y="3492759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4711113-B440-6B9D-7E1A-2B7A8820CCDA}"/>
              </a:ext>
            </a:extLst>
          </p:cNvPr>
          <p:cNvSpPr/>
          <p:nvPr/>
        </p:nvSpPr>
        <p:spPr>
          <a:xfrm>
            <a:off x="6073941" y="3483428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27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3950F-213B-E7F2-FD4B-81C16FC3B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560F77-DBC5-B295-F7F6-5F138C2B4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303AB10-A50C-4251-62E9-2386130B7B6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711F0C6-CCF6-5A61-EE01-DD666A88F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5523F84-0DEB-9ECF-1579-1B34C4AFA7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7E73CD-F769-59FD-6F1A-BEE8D760B3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976D471-83F8-FC2A-2A30-5764AD32B76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3C66606-6842-83E0-E199-8F2AED7630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0D323ED-FC62-1FFB-2DFB-58A0A9D773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7618339-CD9B-12D5-1D0B-39598C0FBC5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8EC247-5FA0-FCEC-0BB3-3BBDE5AB2F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DFED12A-99E3-6E03-F4D3-006612E880D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70BB515-E6D0-FAEA-E077-6DB49DC7B0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05E5512-6555-B1D8-221D-E5795A7EA2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AA76476A-F39A-97AB-3226-E7B2454A4E90}"/>
              </a:ext>
            </a:extLst>
          </p:cNvPr>
          <p:cNvSpPr txBox="1"/>
          <p:nvPr/>
        </p:nvSpPr>
        <p:spPr>
          <a:xfrm>
            <a:off x="442123" y="2280180"/>
            <a:ext cx="2670718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349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150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B2B4741-DF2A-8A2C-D827-57F8D36F58F8}"/>
              </a:ext>
            </a:extLst>
          </p:cNvPr>
          <p:cNvSpPr txBox="1"/>
          <p:nvPr/>
        </p:nvSpPr>
        <p:spPr>
          <a:xfrm>
            <a:off x="3225754" y="2264628"/>
            <a:ext cx="255873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865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47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4D0F4CD-4ED5-4A18-DDDE-27C46BBCCBB7}"/>
              </a:ext>
            </a:extLst>
          </p:cNvPr>
          <p:cNvSpPr txBox="1"/>
          <p:nvPr/>
        </p:nvSpPr>
        <p:spPr>
          <a:xfrm>
            <a:off x="5928522" y="2280180"/>
            <a:ext cx="2558730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156082"/>
                </a:solidFill>
                <a:latin typeface="Aptos" panose="02110004020202020204"/>
              </a:rPr>
              <a:t>296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78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667B6E2-8599-9DE0-5435-CEC3256D9CA3}"/>
              </a:ext>
            </a:extLst>
          </p:cNvPr>
          <p:cNvSpPr/>
          <p:nvPr/>
        </p:nvSpPr>
        <p:spPr>
          <a:xfrm>
            <a:off x="528446" y="3498980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33F5BEA-DC2B-22F5-E21D-A52CF71A29AE}"/>
              </a:ext>
            </a:extLst>
          </p:cNvPr>
          <p:cNvSpPr/>
          <p:nvPr/>
        </p:nvSpPr>
        <p:spPr>
          <a:xfrm>
            <a:off x="3377397" y="3492759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06C5EF3-E446-5B14-2845-1A8E02703223}"/>
              </a:ext>
            </a:extLst>
          </p:cNvPr>
          <p:cNvSpPr/>
          <p:nvPr/>
        </p:nvSpPr>
        <p:spPr>
          <a:xfrm>
            <a:off x="6073941" y="3483428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">
            <a:extLst>
              <a:ext uri="{FF2B5EF4-FFF2-40B4-BE49-F238E27FC236}">
                <a16:creationId xmlns:a16="http://schemas.microsoft.com/office/drawing/2014/main" id="{448ACAD2-861B-A96E-DC3B-19FF446F138E}"/>
              </a:ext>
            </a:extLst>
          </p:cNvPr>
          <p:cNvSpPr txBox="1"/>
          <p:nvPr/>
        </p:nvSpPr>
        <p:spPr>
          <a:xfrm>
            <a:off x="411257" y="844006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الأولى؟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يكلف الأستاذ(ة)  من تعثر في الإنجاز بالتصحيح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526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7E9E3-EB22-1ABB-2466-C15F46BA7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87EA34-A696-AA37-7D77-96F145262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5C8DCE9-73EF-9CB3-5B16-FCB23820D31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60C50D6-5603-7069-5376-CD9E9995E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4F0ADBA-BB42-6C96-B2CD-992B9F6160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D3125C5-5FC4-E018-914A-BF28E3D219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6DFFB32-86E8-E90B-2884-BC4DEDF75C0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E974C67-1B14-3113-EB7D-249B1839519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6C8FCEB-3BBD-DF16-2517-5A42688DFF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B6FE01-3858-4EE3-7682-07507EB2D39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5E14AD-C30D-4A20-F712-ADADB1EE577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706C36-6E53-A5EC-61A7-FAAB83DC808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8C7CC2E-6F0D-88F2-7235-7EE79B45BF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CB62F1C-91DB-4A8A-649D-745E4D27360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9E2E578D-9B62-FD56-4348-9F77B2A5F012}"/>
              </a:ext>
            </a:extLst>
          </p:cNvPr>
          <p:cNvSpPr txBox="1"/>
          <p:nvPr/>
        </p:nvSpPr>
        <p:spPr>
          <a:xfrm>
            <a:off x="442123" y="2280180"/>
            <a:ext cx="2670718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349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150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A395FC1-BE04-5015-76DB-00EBB173045D}"/>
              </a:ext>
            </a:extLst>
          </p:cNvPr>
          <p:cNvSpPr txBox="1"/>
          <p:nvPr/>
        </p:nvSpPr>
        <p:spPr>
          <a:xfrm>
            <a:off x="3225754" y="2264628"/>
            <a:ext cx="255873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865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47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143366B-F7CD-CB73-75B1-2997AC979F37}"/>
              </a:ext>
            </a:extLst>
          </p:cNvPr>
          <p:cNvSpPr txBox="1"/>
          <p:nvPr/>
        </p:nvSpPr>
        <p:spPr>
          <a:xfrm>
            <a:off x="5928522" y="2280180"/>
            <a:ext cx="2558730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156082"/>
                </a:solidFill>
                <a:latin typeface="Aptos" panose="02110004020202020204"/>
              </a:rPr>
              <a:t>296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78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B6128AD-1BAB-5E94-E2F0-4F10078124EB}"/>
              </a:ext>
            </a:extLst>
          </p:cNvPr>
          <p:cNvSpPr/>
          <p:nvPr/>
        </p:nvSpPr>
        <p:spPr>
          <a:xfrm>
            <a:off x="528446" y="3498980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E57D7DE-368B-566A-C132-9ACA9A417B7C}"/>
              </a:ext>
            </a:extLst>
          </p:cNvPr>
          <p:cNvSpPr/>
          <p:nvPr/>
        </p:nvSpPr>
        <p:spPr>
          <a:xfrm>
            <a:off x="3377397" y="3492759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D8E68AC-B035-D991-9F07-FBD356BF1CAE}"/>
              </a:ext>
            </a:extLst>
          </p:cNvPr>
          <p:cNvSpPr/>
          <p:nvPr/>
        </p:nvSpPr>
        <p:spPr>
          <a:xfrm>
            <a:off x="6073941" y="3483428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ECA4B17-EEFC-D23E-D3ED-F9447E3836B6}"/>
              </a:ext>
            </a:extLst>
          </p:cNvPr>
          <p:cNvGrpSpPr/>
          <p:nvPr/>
        </p:nvGrpSpPr>
        <p:grpSpPr>
          <a:xfrm>
            <a:off x="470079" y="3821398"/>
            <a:ext cx="2561309" cy="1715491"/>
            <a:chOff x="3200846" y="2412473"/>
            <a:chExt cx="2561309" cy="171549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33C6C02-DC34-8511-8E76-3FE33C9D00BB}"/>
                </a:ext>
              </a:extLst>
            </p:cNvPr>
            <p:cNvSpPr txBox="1"/>
            <p:nvPr/>
          </p:nvSpPr>
          <p:spPr>
            <a:xfrm>
              <a:off x="3200846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1  5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0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B03A545-9365-3C5E-CB44-94408C453091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349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D919855-18D3-C854-FADE-2DF8DFB674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411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B2F57B3-7B6D-05ED-A100-A405283B28D9}"/>
                </a:ext>
              </a:extLst>
            </p:cNvPr>
            <p:cNvSpPr txBox="1"/>
            <p:nvPr/>
          </p:nvSpPr>
          <p:spPr>
            <a:xfrm>
              <a:off x="3293627" y="257320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_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F4473903-5FBB-C645-FA07-9028CE49A6EE}"/>
              </a:ext>
            </a:extLst>
          </p:cNvPr>
          <p:cNvSpPr txBox="1"/>
          <p:nvPr/>
        </p:nvSpPr>
        <p:spPr>
          <a:xfrm>
            <a:off x="327278" y="93731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الثانية 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324B73-2D29-1745-2FFF-09C337BA287D}"/>
              </a:ext>
            </a:extLst>
          </p:cNvPr>
          <p:cNvSpPr txBox="1"/>
          <p:nvPr/>
        </p:nvSpPr>
        <p:spPr>
          <a:xfrm>
            <a:off x="1490275" y="3464763"/>
            <a:ext cx="693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07E042-5639-8FAF-0D84-95BB9B1695E7}"/>
              </a:ext>
            </a:extLst>
          </p:cNvPr>
          <p:cNvSpPr txBox="1"/>
          <p:nvPr/>
        </p:nvSpPr>
        <p:spPr>
          <a:xfrm>
            <a:off x="1073502" y="3458543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C46E250-3A24-63F5-71F8-DDC50E5ACB19}"/>
              </a:ext>
            </a:extLst>
          </p:cNvPr>
          <p:cNvCxnSpPr/>
          <p:nvPr/>
        </p:nvCxnSpPr>
        <p:spPr>
          <a:xfrm>
            <a:off x="1110826" y="3993504"/>
            <a:ext cx="450481" cy="50385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C14CF87-8794-6734-87EF-1CC32EABD079}"/>
              </a:ext>
            </a:extLst>
          </p:cNvPr>
          <p:cNvCxnSpPr/>
          <p:nvPr/>
        </p:nvCxnSpPr>
        <p:spPr>
          <a:xfrm>
            <a:off x="1627117" y="3987285"/>
            <a:ext cx="450481" cy="50385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2B6D853C-6246-65D4-F23D-654BA09F1536}"/>
              </a:ext>
            </a:extLst>
          </p:cNvPr>
          <p:cNvSpPr txBox="1"/>
          <p:nvPr/>
        </p:nvSpPr>
        <p:spPr>
          <a:xfrm>
            <a:off x="454529" y="5381781"/>
            <a:ext cx="2317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1"/>
                </a:solidFill>
                <a:latin typeface="Aptos" panose="02110004020202020204"/>
              </a:rPr>
              <a:t>1  9  9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5911EA-0E53-8602-2660-6FD2223079B1}"/>
              </a:ext>
            </a:extLst>
          </p:cNvPr>
          <p:cNvSpPr/>
          <p:nvPr/>
        </p:nvSpPr>
        <p:spPr>
          <a:xfrm>
            <a:off x="1110826" y="3578671"/>
            <a:ext cx="379449" cy="3899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6ABE4A7-64DB-8A6A-49EE-1A2F3D7B14BE}"/>
              </a:ext>
            </a:extLst>
          </p:cNvPr>
          <p:cNvSpPr/>
          <p:nvPr/>
        </p:nvSpPr>
        <p:spPr>
          <a:xfrm>
            <a:off x="1598963" y="3572446"/>
            <a:ext cx="556572" cy="3899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83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F2F59-79F0-60D6-D71A-EB2F670F8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458C55-CF2C-FCBA-8F06-FC8AB1B38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8F6C341-DD6B-67CE-7671-5213AD9895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699AFC-CEC3-991B-9DD8-82C3842AF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9BC30A-2973-DAB6-8ADA-809775F9C60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257EBE-4BEF-5842-2ABE-A8883E4919B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AC61E72-3D9F-1E61-B001-638F8F0FA8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B7F0CDF-E509-9053-5B21-6F9B857D42C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DDD65DA-C917-BA8C-03DD-8FB282A0E08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A0CE0F8-AD3B-A487-8E8A-EF7FE54DB8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E019CAA-8BAB-23FF-F843-3AAB1E8E633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0F63AD5-D60C-12B7-9908-C01783E5658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75BD01E-A39B-66F5-334A-11690E667CF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1AE882A-9872-0801-F96D-5B313CBC1D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EA6CA009-B1C5-C730-0B6A-79DCDA847F03}"/>
              </a:ext>
            </a:extLst>
          </p:cNvPr>
          <p:cNvSpPr txBox="1"/>
          <p:nvPr/>
        </p:nvSpPr>
        <p:spPr>
          <a:xfrm>
            <a:off x="442123" y="2280180"/>
            <a:ext cx="2670718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349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150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14C09F8-0D6C-1327-5F05-3B0FE7E2918B}"/>
              </a:ext>
            </a:extLst>
          </p:cNvPr>
          <p:cNvSpPr txBox="1"/>
          <p:nvPr/>
        </p:nvSpPr>
        <p:spPr>
          <a:xfrm>
            <a:off x="3225754" y="2264628"/>
            <a:ext cx="255873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865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47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7918E65-27B4-6E20-AA81-37ED94184F2C}"/>
              </a:ext>
            </a:extLst>
          </p:cNvPr>
          <p:cNvSpPr txBox="1"/>
          <p:nvPr/>
        </p:nvSpPr>
        <p:spPr>
          <a:xfrm>
            <a:off x="5928522" y="2280180"/>
            <a:ext cx="2558730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156082"/>
                </a:solidFill>
                <a:latin typeface="Aptos" panose="02110004020202020204"/>
              </a:rPr>
              <a:t>296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78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53C25F4-7AB4-AE88-EDE3-D1FC1DE92D9D}"/>
              </a:ext>
            </a:extLst>
          </p:cNvPr>
          <p:cNvSpPr/>
          <p:nvPr/>
        </p:nvSpPr>
        <p:spPr>
          <a:xfrm>
            <a:off x="528446" y="3498980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80E8C89-2E97-8044-1A80-320C3B1750CF}"/>
              </a:ext>
            </a:extLst>
          </p:cNvPr>
          <p:cNvSpPr/>
          <p:nvPr/>
        </p:nvSpPr>
        <p:spPr>
          <a:xfrm>
            <a:off x="3377397" y="3492759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BF12AF2-6E6B-22BF-A682-EA68D02B724B}"/>
              </a:ext>
            </a:extLst>
          </p:cNvPr>
          <p:cNvSpPr/>
          <p:nvPr/>
        </p:nvSpPr>
        <p:spPr>
          <a:xfrm>
            <a:off x="6073941" y="3483428"/>
            <a:ext cx="2326118" cy="2715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52D1EC3-7CC0-957E-2394-EAA0201807B8}"/>
              </a:ext>
            </a:extLst>
          </p:cNvPr>
          <p:cNvGrpSpPr/>
          <p:nvPr/>
        </p:nvGrpSpPr>
        <p:grpSpPr>
          <a:xfrm>
            <a:off x="451417" y="3821398"/>
            <a:ext cx="2579971" cy="1715491"/>
            <a:chOff x="3182184" y="2412473"/>
            <a:chExt cx="2579971" cy="171549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9B63EA2-8B5E-DE55-E0CA-5C323C6CC496}"/>
                </a:ext>
              </a:extLst>
            </p:cNvPr>
            <p:cNvSpPr txBox="1"/>
            <p:nvPr/>
          </p:nvSpPr>
          <p:spPr>
            <a:xfrm>
              <a:off x="3182184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 1  5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0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1E17E4E-A031-C684-5B10-19A4483B6CC3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349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F150E74-C52E-2FBC-625F-F1BEF0DE1A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411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2EC7C93-4FDF-FADA-2AE9-889F87CD84C2}"/>
                </a:ext>
              </a:extLst>
            </p:cNvPr>
            <p:cNvSpPr txBox="1"/>
            <p:nvPr/>
          </p:nvSpPr>
          <p:spPr>
            <a:xfrm>
              <a:off x="3293627" y="257320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_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D470704C-E480-9BAC-B41C-FE05D56A92F1}"/>
              </a:ext>
            </a:extLst>
          </p:cNvPr>
          <p:cNvSpPr txBox="1"/>
          <p:nvPr/>
        </p:nvSpPr>
        <p:spPr>
          <a:xfrm>
            <a:off x="327278" y="93731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الثالثة 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1997D4-CA3B-EFC7-0FEF-69D6BC28E606}"/>
              </a:ext>
            </a:extLst>
          </p:cNvPr>
          <p:cNvSpPr txBox="1"/>
          <p:nvPr/>
        </p:nvSpPr>
        <p:spPr>
          <a:xfrm>
            <a:off x="1490275" y="3464763"/>
            <a:ext cx="693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40FE26-14DD-3C15-D2E6-A5A38C8895FA}"/>
              </a:ext>
            </a:extLst>
          </p:cNvPr>
          <p:cNvSpPr txBox="1"/>
          <p:nvPr/>
        </p:nvSpPr>
        <p:spPr>
          <a:xfrm>
            <a:off x="1073502" y="3458543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4AD93AE-EEF9-9261-23F6-92DB25AB2F63}"/>
              </a:ext>
            </a:extLst>
          </p:cNvPr>
          <p:cNvCxnSpPr/>
          <p:nvPr/>
        </p:nvCxnSpPr>
        <p:spPr>
          <a:xfrm>
            <a:off x="1110826" y="3993504"/>
            <a:ext cx="450481" cy="50385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8C03677C-F953-8635-F6D0-FAD48A8806F6}"/>
              </a:ext>
            </a:extLst>
          </p:cNvPr>
          <p:cNvCxnSpPr/>
          <p:nvPr/>
        </p:nvCxnSpPr>
        <p:spPr>
          <a:xfrm>
            <a:off x="1627117" y="3987285"/>
            <a:ext cx="450481" cy="50385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902FF70D-F4EE-B6DA-165F-0E3432B93AF6}"/>
              </a:ext>
            </a:extLst>
          </p:cNvPr>
          <p:cNvSpPr txBox="1"/>
          <p:nvPr/>
        </p:nvSpPr>
        <p:spPr>
          <a:xfrm>
            <a:off x="435867" y="5381781"/>
            <a:ext cx="2317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1"/>
                </a:solidFill>
                <a:latin typeface="Aptos" panose="02110004020202020204"/>
              </a:rPr>
              <a:t>1  9  9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09E109-A2EE-DFB7-BF9D-309AB92B114B}"/>
              </a:ext>
            </a:extLst>
          </p:cNvPr>
          <p:cNvSpPr/>
          <p:nvPr/>
        </p:nvSpPr>
        <p:spPr>
          <a:xfrm>
            <a:off x="1110826" y="3578671"/>
            <a:ext cx="379449" cy="3899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3E809E6-D181-3C17-3091-ED9AF3693298}"/>
              </a:ext>
            </a:extLst>
          </p:cNvPr>
          <p:cNvSpPr/>
          <p:nvPr/>
        </p:nvSpPr>
        <p:spPr>
          <a:xfrm>
            <a:off x="1598963" y="3572446"/>
            <a:ext cx="556572" cy="3899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63FDE76-0BBC-C2DA-C4BD-D163D5D762CD}"/>
              </a:ext>
            </a:extLst>
          </p:cNvPr>
          <p:cNvGrpSpPr/>
          <p:nvPr/>
        </p:nvGrpSpPr>
        <p:grpSpPr>
          <a:xfrm>
            <a:off x="3207058" y="3833840"/>
            <a:ext cx="2598633" cy="1715491"/>
            <a:chOff x="3163522" y="2412473"/>
            <a:chExt cx="2598633" cy="171549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492C35CA-35F6-28BA-830F-99E51F864D39}"/>
                </a:ext>
              </a:extLst>
            </p:cNvPr>
            <p:cNvSpPr txBox="1"/>
            <p:nvPr/>
          </p:nvSpPr>
          <p:spPr>
            <a:xfrm>
              <a:off x="3163522" y="3204634"/>
              <a:ext cx="23174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4</a:t>
              </a: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7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DB89B23-5CB0-35BF-C370-4E4D88C5E3E3}"/>
                </a:ext>
              </a:extLst>
            </p:cNvPr>
            <p:cNvSpPr txBox="1"/>
            <p:nvPr/>
          </p:nvSpPr>
          <p:spPr>
            <a:xfrm>
              <a:off x="3700766" y="2412473"/>
              <a:ext cx="206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86</a:t>
              </a:r>
              <a:r>
                <a:rPr lang="fr-MA" sz="5400" spc="2000" dirty="0">
                  <a:solidFill>
                    <a:schemeClr val="accent1"/>
                  </a:solidFill>
                  <a:latin typeface="Aptos" panose="02110004020202020204"/>
                </a:rPr>
                <a:t>5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90146446-82E9-1560-682B-B27766C828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4116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743458F-0EBB-811B-38FD-775A7ED2EFFE}"/>
                </a:ext>
              </a:extLst>
            </p:cNvPr>
            <p:cNvSpPr txBox="1"/>
            <p:nvPr/>
          </p:nvSpPr>
          <p:spPr>
            <a:xfrm>
              <a:off x="3293627" y="257320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chemeClr val="accent1"/>
                  </a:solidFill>
                  <a:latin typeface="Aptos" panose="02110004020202020204"/>
                </a:rPr>
                <a:t>_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E8D7D700-F483-0F2F-8F64-8AD13A832C39}"/>
              </a:ext>
            </a:extLst>
          </p:cNvPr>
          <p:cNvSpPr txBox="1"/>
          <p:nvPr/>
        </p:nvSpPr>
        <p:spPr>
          <a:xfrm>
            <a:off x="4861736" y="3477205"/>
            <a:ext cx="693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4C44927-8251-F7B4-04DE-77CA2B0A5763}"/>
              </a:ext>
            </a:extLst>
          </p:cNvPr>
          <p:cNvSpPr txBox="1"/>
          <p:nvPr/>
        </p:nvSpPr>
        <p:spPr>
          <a:xfrm>
            <a:off x="4444963" y="3470985"/>
            <a:ext cx="45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85214A32-5CDA-D805-5726-5F8758B98DB9}"/>
              </a:ext>
            </a:extLst>
          </p:cNvPr>
          <p:cNvCxnSpPr/>
          <p:nvPr/>
        </p:nvCxnSpPr>
        <p:spPr>
          <a:xfrm>
            <a:off x="4463625" y="4005946"/>
            <a:ext cx="450481" cy="50385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D7249213-F01D-AAB3-875E-2B6D5E8FC7E9}"/>
              </a:ext>
            </a:extLst>
          </p:cNvPr>
          <p:cNvCxnSpPr/>
          <p:nvPr/>
        </p:nvCxnSpPr>
        <p:spPr>
          <a:xfrm>
            <a:off x="5026571" y="3999727"/>
            <a:ext cx="450481" cy="50385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D7EDCC96-F20E-D455-57AE-D1894C424DEC}"/>
              </a:ext>
            </a:extLst>
          </p:cNvPr>
          <p:cNvSpPr/>
          <p:nvPr/>
        </p:nvSpPr>
        <p:spPr>
          <a:xfrm>
            <a:off x="4472961" y="3591113"/>
            <a:ext cx="379449" cy="3899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F8F3C8F-DDA1-6E82-0C8A-3D1E6FCC1B1B}"/>
              </a:ext>
            </a:extLst>
          </p:cNvPr>
          <p:cNvSpPr/>
          <p:nvPr/>
        </p:nvSpPr>
        <p:spPr>
          <a:xfrm>
            <a:off x="4961098" y="3584888"/>
            <a:ext cx="556572" cy="3899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49016E1-4A5E-3A46-11CE-0998C2315068}"/>
              </a:ext>
            </a:extLst>
          </p:cNvPr>
          <p:cNvSpPr txBox="1"/>
          <p:nvPr/>
        </p:nvSpPr>
        <p:spPr>
          <a:xfrm>
            <a:off x="3163524" y="5394221"/>
            <a:ext cx="2317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dirty="0">
                <a:solidFill>
                  <a:schemeClr val="accent1"/>
                </a:solidFill>
                <a:latin typeface="Aptos" panose="02110004020202020204"/>
              </a:rPr>
              <a:t>8  1  8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0959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8AA45-EE1A-C3EA-7F58-228460CF7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074128-AD65-34CB-270E-E356D6195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E526347-13E0-2035-B520-5D4E461AF46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5121F1-D36D-70EE-C66C-DC6EF2B0E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AA3D178-7056-7607-BDB7-6D1ABDB61CA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2ABD1D4-F9F0-A6BD-3CEF-552E7FDD0E9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06891E-50FB-5A44-A044-4ECCE5C1852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3AF3683-63BC-0119-532A-D003DAC2D4A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2A40572-109F-E4EB-3C2A-D07D5B70ABF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A5DF1FB-33BB-88DA-1A2F-51525820124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179BB40-742F-D064-0061-2B5F83CE552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89886E1-4CAA-3802-8C39-F49B3F68C87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61BD5FA-2B51-E9FE-3AAB-D8A033E382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98AF006-0A9A-F594-6457-C46208D6225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8" name="Groupe 8">
            <a:extLst>
              <a:ext uri="{FF2B5EF4-FFF2-40B4-BE49-F238E27FC236}">
                <a16:creationId xmlns:a16="http://schemas.microsoft.com/office/drawing/2014/main" id="{46DBEB26-D85D-EB55-2419-7F29567515E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5348"/>
            <a:ext cx="614363" cy="688975"/>
            <a:chOff x="924143" y="3511073"/>
            <a:chExt cx="614494" cy="688367"/>
          </a:xfrm>
        </p:grpSpPr>
        <p:pic>
          <p:nvPicPr>
            <p:cNvPr id="39" name="Image 11">
              <a:extLst>
                <a:ext uri="{FF2B5EF4-FFF2-40B4-BE49-F238E27FC236}">
                  <a16:creationId xmlns:a16="http://schemas.microsoft.com/office/drawing/2014/main" id="{301F7CF7-9507-81FB-7B97-7837E55E8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ZoneTexte 12">
              <a:extLst>
                <a:ext uri="{FF2B5EF4-FFF2-40B4-BE49-F238E27FC236}">
                  <a16:creationId xmlns:a16="http://schemas.microsoft.com/office/drawing/2014/main" id="{8D04FFA8-DBFB-F5EB-4C8D-FE43DD5D5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3E89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3BB3558D-9007-8DEA-BBE5-DE4675BD8565}"/>
              </a:ext>
            </a:extLst>
          </p:cNvPr>
          <p:cNvSpPr txBox="1"/>
          <p:nvPr/>
        </p:nvSpPr>
        <p:spPr>
          <a:xfrm>
            <a:off x="327278" y="93731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178F115B-A14A-E409-8DEF-1F2929E6E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814" y="2171282"/>
            <a:ext cx="7309738" cy="37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22D0-4453-8197-545A-FA9AF4FBE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0E45D03-4894-4530-6C2D-582DCB1BBA0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6DC426-53BC-2EC8-0A69-8EC46E37516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2E5F323-FD91-C57A-A195-1B0D8758879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0A59229-008C-92B2-F0F9-924A824D105A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حساب جداء عددين على السطر.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4922230-BCF8-B519-8DA4-D7DA117BED14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CN5 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DAD078E-A58E-FC9B-AF90-5AA945926AE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4971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3C332-30D3-AAC1-E7CC-72BFDBD1E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C3E3B1-248D-591D-DD52-96A1311DF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CC6CECE-B64B-21C8-6616-8EDE4C6F575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88159-A589-0410-C3BF-F26BE9AC2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D7810C-506E-F536-E98B-F749E43EC97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0D4C5D1-7A89-2F2F-89CC-65D9687317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AF25990-1145-319C-922D-C4DCFDBCD92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CCC7B0-99CE-1629-A08E-A1132D1D1D9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0F0861F-26FF-79E6-2AD3-4F7DE3BA94B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A135487-1B9C-580A-78FA-A27D0218707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F8CE728-E38D-080A-F8B3-62284751A04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31C9E20-8BF8-6B15-D46E-A8322E91DA9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B246FFF-C935-316A-F906-419F1DBCC8F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498E1CD-315D-CDB8-E779-DEDB66AD3A6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6DAD942-BC30-2677-1099-ABAE87226682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 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A7E1F4-A9CE-772D-88EB-C25E762C7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2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1ECF9-5A80-5F37-D3E8-536F297EF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575FA7-6A6F-A716-4901-B497BF158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80523B5-EAFA-0D72-8B79-BA7CF8CE1F2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54F93C5-FB78-9B4C-6140-81A228182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3FBD8F5-C20B-206B-7BE7-9D3D70B9AA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6BBB8FD-5B3F-9700-5BEE-4957370DD9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220F5E6-8E3A-9CAD-2736-4E3D1DCA2C6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D9E83C-D62F-796E-F037-AEC6FC38E2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939FAE7-0DFA-547C-52B9-227C62A9AD2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FCC26BA-5EB8-3FC3-429E-359EFD5B059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62776AA-F684-00FB-CD79-1ACC5EB47A5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047783-3B1D-08D2-E592-B6233AE9912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F58069E-4C2D-8EF1-E152-8DB408E450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F69930A-E033-084F-8066-CC2A39FE10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4112C81-E819-673C-624C-817AD19144EB}"/>
              </a:ext>
            </a:extLst>
          </p:cNvPr>
          <p:cNvSpPr txBox="1"/>
          <p:nvPr/>
        </p:nvSpPr>
        <p:spPr>
          <a:xfrm>
            <a:off x="1459965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4800" kern="0" dirty="0">
                <a:solidFill>
                  <a:srgbClr val="156082"/>
                </a:solidFill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23 =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 +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F2BFE67-0EF8-1519-61B7-FE6827FDD60A}"/>
              </a:ext>
            </a:extLst>
          </p:cNvPr>
          <p:cNvSpPr/>
          <p:nvPr/>
        </p:nvSpPr>
        <p:spPr>
          <a:xfrm>
            <a:off x="3568777" y="3281083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C838C18-76AC-9507-7DE9-AEBC32A90C81}"/>
              </a:ext>
            </a:extLst>
          </p:cNvPr>
          <p:cNvSpPr/>
          <p:nvPr/>
        </p:nvSpPr>
        <p:spPr>
          <a:xfrm>
            <a:off x="5646721" y="3273463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">
            <a:extLst>
              <a:ext uri="{FF2B5EF4-FFF2-40B4-BE49-F238E27FC236}">
                <a16:creationId xmlns:a16="http://schemas.microsoft.com/office/drawing/2014/main" id="{F0BF947B-4EB8-78EF-1E93-7A7392EFF68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فككوا العدد المكون من رقمين واكتبوا الجداءين فقط.</a:t>
            </a:r>
          </a:p>
        </p:txBody>
      </p:sp>
    </p:spTree>
    <p:extLst>
      <p:ext uri="{BB962C8B-B14F-4D97-AF65-F5344CB8AC3E}">
        <p14:creationId xmlns:p14="http://schemas.microsoft.com/office/powerpoint/2010/main" val="57763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D4D3A-3768-0FC9-638B-E2A0BCEE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39EDEA-B5D1-01B6-9511-DBDDC0056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E5BF70B-B1B3-66C7-E592-720333218EC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1AE6BE-F2BC-0ED2-3A20-2C6FCA9A0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C42C29-61CF-8CAA-FFCD-A05733057FD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784BDEB-63B8-196E-EF0E-45AD1AEDA0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E554B6-55D0-1AD3-825A-CD0B6ADB3D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690CF43-DD17-2F4C-536A-17F5626A1B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766652-7401-BA30-E5A8-946E848F077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7B83677-F528-8C0B-642F-6666D1DF9B1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8F277C5-A994-DA96-DF2A-ABF7362711A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9324375-8268-EC5D-BAE4-3E8ED419A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90F1FC7-1B68-D494-58E3-5310B11D2D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14B658D-C46B-0702-F3C3-DCB40C7695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18E8979-3CE5-FB59-91A0-FC5DA58B8FD1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078919-6E1E-762B-A4B0-D89FAC60E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8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26B11-96BE-A4F6-F974-104C528E7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4FE66-2468-DCFB-8A4D-371D2AFA2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324E0F2-76CF-C813-7F4D-C1899856C5C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1A5DE49-553D-08FF-0820-82A458AAE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3138DDC-B625-0BE6-ABB0-62961B6FE6D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BE481CE-5519-2696-5EFC-649E1A396BD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34608EA-DD0B-900D-6003-2DFFDC2DDDD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454217E-7ED0-0D40-5014-C8CCC481D42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2DC5A99-9AAB-1965-A380-C2435F6C181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CFA057-4D40-14B8-D297-A7BB00FADFB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09D179D-46E9-F791-BC21-4EDE12CB6A6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99BF02B-3549-8360-53A2-0259643E620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19F200C-FA84-2D15-24C7-D44A2A8F10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5EC2103-8919-2ACB-3E31-0D18E622D90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E786ADA-915C-68DE-5F3C-DAA35DE291D4}"/>
              </a:ext>
            </a:extLst>
          </p:cNvPr>
          <p:cNvSpPr txBox="1"/>
          <p:nvPr/>
        </p:nvSpPr>
        <p:spPr>
          <a:xfrm>
            <a:off x="1459965" y="305487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 x 23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88768DE-36A0-5EB5-00AC-13EC2B0A40DA}"/>
              </a:ext>
            </a:extLst>
          </p:cNvPr>
          <p:cNvSpPr/>
          <p:nvPr/>
        </p:nvSpPr>
        <p:spPr>
          <a:xfrm>
            <a:off x="3590549" y="3204881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4292349-B88C-90CF-5A13-05A1472BDB4E}"/>
              </a:ext>
            </a:extLst>
          </p:cNvPr>
          <p:cNvSpPr/>
          <p:nvPr/>
        </p:nvSpPr>
        <p:spPr>
          <a:xfrm>
            <a:off x="5646721" y="3175489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">
            <a:extLst>
              <a:ext uri="{FF2B5EF4-FFF2-40B4-BE49-F238E27FC236}">
                <a16:creationId xmlns:a16="http://schemas.microsoft.com/office/drawing/2014/main" id="{67A3A2AF-524E-3F2F-9C03-BBB6766026D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وصل إلى الجواب؟</a:t>
            </a:r>
          </a:p>
        </p:txBody>
      </p:sp>
    </p:spTree>
    <p:extLst>
      <p:ext uri="{BB962C8B-B14F-4D97-AF65-F5344CB8AC3E}">
        <p14:creationId xmlns:p14="http://schemas.microsoft.com/office/powerpoint/2010/main" val="41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5053-1CEE-3A1D-BE12-C0A0B942D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7E20A-B94E-3B7E-502D-D136DB1B4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9C25C9D-E4BD-C6AA-A41B-FA46D8CF1D6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C24E791-CB20-CFD3-2D4F-AF895E24C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1D1E738-E5D5-1A14-BF18-29B174CF7B3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2337F58-7C2D-E088-A9C8-64F790625E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6703-C0E0-2118-907D-2289B4A7EAF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98E798F-49CC-4359-4D9B-7A07E4E8408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37F8D0-BFBD-59A4-8738-9785FFC94B2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56BE615-5497-DF20-596E-8B9F8C4C411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B7F2547-5B06-9AB1-266F-E1EE0356324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829507F-3D9F-1FC6-02F4-58EF3AADCC1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F5546DB-FA34-1F69-DA66-7BD078392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D1D157E-C7C4-0F3B-E0F0-CFE47F175C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305F1E6D-DCF3-4BF5-4F73-5468E1338E1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الجداءين ومجموع النتيجتين.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F78AF8-93C6-8B48-1B06-3EE893D6324F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 x 23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20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4 x 3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9F35DD6-A628-6657-6A9E-7001B51CA556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6CFD2F-0C34-2C7C-7B2F-16F9543439D7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C206A71-075E-0EE1-AD6F-4AFF80C90323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B8110BC-248A-978C-12D9-C62C4F3A6FC3}"/>
              </a:ext>
            </a:extLst>
          </p:cNvPr>
          <p:cNvSpPr txBox="1"/>
          <p:nvPr/>
        </p:nvSpPr>
        <p:spPr>
          <a:xfrm>
            <a:off x="3722111" y="3605874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…    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  .. 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A879E05-F1A5-4567-71E7-9648F3CB4140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9EEEB9F-C74B-0DCC-F01A-EA4C7495C468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29C7F4C-DD7F-5CC6-563F-C731111FC1FF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029DE6E-0729-8A4A-9EC5-876E9B5A7FFF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A197D71-C223-BA0C-51D6-99B3F78C695E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BF05782-96CD-5853-744A-C47930B5CA8A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A1256E1-DEE7-786D-872F-81C8B8320AD6}"/>
              </a:ext>
            </a:extLst>
          </p:cNvPr>
          <p:cNvSpPr txBox="1"/>
          <p:nvPr/>
        </p:nvSpPr>
        <p:spPr>
          <a:xfrm>
            <a:off x="4697756" y="4719442"/>
            <a:ext cx="1140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…</a:t>
            </a:r>
          </a:p>
        </p:txBody>
      </p:sp>
    </p:spTree>
    <p:extLst>
      <p:ext uri="{BB962C8B-B14F-4D97-AF65-F5344CB8AC3E}">
        <p14:creationId xmlns:p14="http://schemas.microsoft.com/office/powerpoint/2010/main" val="359553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39D76-7A74-E225-A278-32E2D67ED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A47F3E-4866-EA4E-80A6-2626F46DD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C4DBE49-E18A-2043-CCF9-1A8115B3F3B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3C082E-123B-F0BF-4141-041C35BBE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40C87EA-5E69-7891-926E-ACB828923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BE3FC6-5F8F-3C88-7726-D957435492D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CC013D-D7B5-5294-D8F7-88E16388724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FEC8F48-B431-7B5F-147D-C488573E453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DD5651-BAC8-C863-D17D-875F5D39F31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D39FEA-D652-7688-E2C3-1485777D9AD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23CDB29-436F-CFD1-F3BF-8684E0B8281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AF23746-94EF-E6DC-73C0-28B00707502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C71C82A-39A6-FEC1-8D8F-CC81A2E742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344C088-4AE0-6543-C4AF-D122DD605E6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FE754F4-1D48-E25C-7813-0A9C51D039D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حسب توصل إلى الجواب؟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5C1A5F-9C83-8B5B-F8A4-485D29895372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 x 23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4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20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+  4 x 3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B6CE88-9065-B376-C48B-1FD0803156C9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D8A1E8B-7EE0-DAB5-F664-C3A24E5201BB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07729E2-2C1D-1A47-4E00-EE03F9FA8878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F7523FD-FF93-14F9-4871-DCC90FC3CEB4}"/>
              </a:ext>
            </a:extLst>
          </p:cNvPr>
          <p:cNvSpPr txBox="1"/>
          <p:nvPr/>
        </p:nvSpPr>
        <p:spPr>
          <a:xfrm>
            <a:off x="3591479" y="3605874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80  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    12 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2CA93E-9243-2098-4B0C-33B198EA9FF4}"/>
              </a:ext>
            </a:extLst>
          </p:cNvPr>
          <p:cNvSpPr/>
          <p:nvPr/>
        </p:nvSpPr>
        <p:spPr>
          <a:xfrm>
            <a:off x="5873749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064FD03-0E74-103C-6AED-2686B48057A7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5492D16-670F-9086-B3EF-107634349670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C6AF349-E24E-717A-9E13-A8A16C14D0D0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0F6B3CD-C7B8-578B-7196-2EB9B2E588BE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F765C85-38FE-CDBA-F0DF-82389E13BCDC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61185B5-AFE9-3FF9-6EE1-85B244975B22}"/>
              </a:ext>
            </a:extLst>
          </p:cNvPr>
          <p:cNvSpPr txBox="1"/>
          <p:nvPr/>
        </p:nvSpPr>
        <p:spPr>
          <a:xfrm>
            <a:off x="4474030" y="4719442"/>
            <a:ext cx="1418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 92</a:t>
            </a:r>
          </a:p>
        </p:txBody>
      </p:sp>
    </p:spTree>
    <p:extLst>
      <p:ext uri="{BB962C8B-B14F-4D97-AF65-F5344CB8AC3E}">
        <p14:creationId xmlns:p14="http://schemas.microsoft.com/office/powerpoint/2010/main" val="429452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493CE-5BAF-6868-6CC9-D78FED677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DA959B-DBCC-07C9-295F-A5606C7FE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0FE9791-9174-38D9-2DC0-10C3D22ED46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DF3622E-F9CD-CB6F-21F6-6F121631E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FB75866-FD9C-E82E-92FD-FCBF419515D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115619-13FF-D16A-8835-03FEB68C71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71C2E10-F072-E94C-1C17-62323F4E62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9DC5447-85FF-C2C5-B81A-841133AA79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63B993D-60F5-F826-06EA-B0258BE0BCF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EFE7C21-E8D7-82FA-D5D4-75E130F5E27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B342884-7E35-DD44-F9CB-D35779434B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DE7DE2-CB75-94B8-D223-C852A15EA4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7E20F36-1FA9-3771-E06F-CE450E60D2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D880379-1EC7-4F6E-F921-97C023547F1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B0C60EAC-3D42-AAC0-AE95-236BFD5176C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8B8F22-A633-595A-C188-5131A2342C89}"/>
              </a:ext>
            </a:extLst>
          </p:cNvPr>
          <p:cNvSpPr txBox="1"/>
          <p:nvPr/>
        </p:nvSpPr>
        <p:spPr>
          <a:xfrm>
            <a:off x="1459965" y="2728303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2 x 45 =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.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x 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.. 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  . x </a:t>
            </a:r>
            <a:r>
              <a:rPr lang="fr-MA" sz="4800" kern="0" dirty="0">
                <a:solidFill>
                  <a:srgbClr val="156082"/>
                </a:solidFill>
              </a:rPr>
              <a:t>.</a:t>
            </a:r>
            <a:endParaRPr kumimoji="0" lang="fr-MA" sz="4800" b="0" i="0" u="none" strike="noStrike" kern="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E205A43-44C8-3A7A-9BB3-98754405B9F4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3852609-780A-7236-D060-95877006BEA9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A7082E4-C0A2-ECF1-2A69-3E67F8A12A85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C619062-D84C-005C-24C8-BA25385546AD}"/>
              </a:ext>
            </a:extLst>
          </p:cNvPr>
          <p:cNvSpPr txBox="1"/>
          <p:nvPr/>
        </p:nvSpPr>
        <p:spPr>
          <a:xfrm>
            <a:off x="3711225" y="3540558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…      +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..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3D4B66A-58E3-7092-66E1-01D9712408AE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5B288DA-390A-EF9D-3184-082EA63BFD21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1DD8C58-29E0-786A-0B68-8A64F3F947A7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A6FC425-F332-F9FE-3B71-7E2E415E39DE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08FAB97C-CBFB-D650-61BE-7C685962F57B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E65BA94-7CF8-FF13-E347-D5238AE4DB77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E667200-4E8C-642F-C1FA-F6AFF15904C3}"/>
              </a:ext>
            </a:extLst>
          </p:cNvPr>
          <p:cNvSpPr txBox="1"/>
          <p:nvPr/>
        </p:nvSpPr>
        <p:spPr>
          <a:xfrm>
            <a:off x="4697756" y="4654126"/>
            <a:ext cx="1140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…</a:t>
            </a:r>
          </a:p>
        </p:txBody>
      </p:sp>
    </p:spTree>
    <p:extLst>
      <p:ext uri="{BB962C8B-B14F-4D97-AF65-F5344CB8AC3E}">
        <p14:creationId xmlns:p14="http://schemas.microsoft.com/office/powerpoint/2010/main" val="140734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C26EB-34BA-4F01-F9EB-8329FB0F4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13ED4-5E64-1E2A-B01A-8E9ADA3E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F15377A-2373-9020-5B07-4DA8776AEDF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70EB7DC-8BD2-344A-E412-1B99FE9CC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09EDAE7-8D19-1657-96A9-533AEEA7CD9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F56A98A-7DAC-872E-B21C-035E850A9D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ED3C6E5-76E6-82F4-FE02-D6D69D53B7D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59C2AFF-A7EF-6E31-372B-F15ADBE0C5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9A25C83-60A7-7174-0AE1-72765E31E5C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260FA6D-4D9A-B133-7E4D-108B8FB8782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9B16127-3F06-A955-4088-73B0B018FCF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7CACA45-69E6-D1ED-53E4-4A13AE7E098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447FA0C-3D6A-2B31-FC43-C54A048666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08E8267-0ABC-6297-A27B-CB14FA830C6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7F302D1-474E-9C07-59E2-0FC69FBA0952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A5C692-02E5-FFCB-7279-209B468EC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2A422-23D3-D63C-D0E0-78FFDAC88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3B6ACD-17E5-88C2-7727-D71D90A69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8030158-329D-FBCC-4EFA-754F7A08903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73E037D-0112-21C8-4775-FED3ED8C7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87A5C3D-8CEB-F07F-2EAE-A7D3EC8D650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ECA671-CE1A-163E-A408-2D43CE724FA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07E7F9E-604F-D3D1-672B-2834FF6CBF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7F33F54-0F83-A933-FC3D-BA6040DBE7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6E7554-DB77-571E-6CB1-55DF8676EBE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600480-99C0-A4B2-0F26-53F3BD76B1E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09C741C-FBD2-353D-52B8-FF7E5EE377E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504DC83-D527-85BE-267C-21651F8367C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B652B25-C938-FD5F-9F6D-CECD2FB6D71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A202DB-AD32-6512-0C97-A8D7CF0548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C81ECF5-0D41-E598-CD52-CBD5FD441BFE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من يشرح لنا كيف حسب الجداء مع التذكير بالخطوات؟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13FDBC-9CB7-AC3F-7143-0737B13E84BD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2 x 45 =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</a:t>
            </a:r>
            <a:r>
              <a:rPr lang="fr-MA" sz="4800" kern="0" dirty="0">
                <a:solidFill>
                  <a:srgbClr val="156082"/>
                </a:solidFill>
              </a:rPr>
              <a:t>x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40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+ </a:t>
            </a:r>
            <a:r>
              <a:rPr lang="fr-MA" sz="4800" kern="0" dirty="0">
                <a:solidFill>
                  <a:srgbClr val="C00000"/>
                </a:solidFill>
              </a:rPr>
              <a:t>2</a:t>
            </a:r>
            <a:r>
              <a:rPr lang="fr-MA" sz="4800" kern="0" dirty="0">
                <a:solidFill>
                  <a:srgbClr val="156082"/>
                </a:solidFill>
              </a:rPr>
              <a:t> </a:t>
            </a:r>
            <a:r>
              <a:rPr kumimoji="0" lang="fr-MA" sz="48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x </a:t>
            </a:r>
            <a:r>
              <a:rPr lang="fr-MA" sz="4800" kern="0" dirty="0">
                <a:solidFill>
                  <a:srgbClr val="C00000"/>
                </a:solidFill>
              </a:rPr>
              <a:t>5</a:t>
            </a:r>
            <a:endParaRPr kumimoji="0" lang="fr-MA" sz="4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0FCD470-B348-D134-09C3-CABB37FE91D0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F4D0D4C-79B4-AF3B-E115-F3D906239AA1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2E4E47-B7E0-628B-5ACE-C59E4BBB5139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23E8F2D-D08D-D190-B45C-FA39DB80B1BA}"/>
              </a:ext>
            </a:extLst>
          </p:cNvPr>
          <p:cNvSpPr txBox="1"/>
          <p:nvPr/>
        </p:nvSpPr>
        <p:spPr>
          <a:xfrm>
            <a:off x="3711225" y="3584102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80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     + 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10</a:t>
            </a: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693738A-48BB-F178-3404-DA5FAB3EACE6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9F99ECC-ED7F-C766-1815-146D31D7FFC5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63F1E7E-72F9-3E18-999F-5709D880C866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CB3C8D9-40AA-8534-414A-7EC34BD4678D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EEA91DD-5ECA-F55F-C669-714B4C71783A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D629BC6-0EC3-A052-F774-A6B13FD86D2C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2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066897E-CD5C-7C0B-5596-CB11DC421DAD}"/>
              </a:ext>
            </a:extLst>
          </p:cNvPr>
          <p:cNvSpPr txBox="1"/>
          <p:nvPr/>
        </p:nvSpPr>
        <p:spPr>
          <a:xfrm>
            <a:off x="4469156" y="4719442"/>
            <a:ext cx="1311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  90</a:t>
            </a:r>
          </a:p>
        </p:txBody>
      </p:sp>
    </p:spTree>
    <p:extLst>
      <p:ext uri="{BB962C8B-B14F-4D97-AF65-F5344CB8AC3E}">
        <p14:creationId xmlns:p14="http://schemas.microsoft.com/office/powerpoint/2010/main" val="318280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615A8-5DD8-5DDA-FC87-1F563D09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53A5497-EE48-FF50-75A8-30A1B255E68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7FF769-454D-EE0B-AD9D-6E06451F3525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9C53DA5-3428-E81B-B6B1-006FFA4D08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179477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882F7A-14F0-58DA-6CF9-CBE8E4EC8E5B}"/>
              </a:ext>
            </a:extLst>
          </p:cNvPr>
          <p:cNvSpPr txBox="1"/>
          <p:nvPr/>
        </p:nvSpPr>
        <p:spPr>
          <a:xfrm>
            <a:off x="2341986" y="3235821"/>
            <a:ext cx="34370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حساب جداء عدد من رقم وعدد من رقمين باستخدام تقنية الضرب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892A189C-F57D-DAB4-0689-7737EBBD18A3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CN5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9254AEA-3FEC-1782-58B0-9550C58F308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85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5FB91-041E-6703-BBF3-284AC24E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3656C6-D96B-7E57-19B6-D56A390DF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42FFB3-8255-D642-26BB-27DEAC8D5B2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8F4EC0B-B4CE-4591-5D4B-CDE938DB604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800BF38-BBAC-2DDD-5B5A-CEF2ECD16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D322D4-E726-8146-A5C4-95B106DDAC6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EC90C80-C24B-32B5-6860-D8744E50120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7180F2E-A888-9FB9-62AB-16831B067A8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B360020-7680-05E6-47CC-8A54F6D6D37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5EEBAD5-C899-0FA0-73B4-3EA27CC6BA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46859B2-6594-4715-360B-C113C67A85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F852B5F-1EC0-7E87-AE0F-27D73DF29BC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6375AD1-E029-87E2-B746-B116138483A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485F94D-8CBE-D497-8FFF-3828C39ACC0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0EC9627-71DD-528E-D5AA-CE2F390A5BB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20BBC5-8509-0DF4-9001-91D7D864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0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8C4C1-BE60-0BC4-1A98-C5DB54353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195916-CE57-51C2-AC93-B6250F009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97D73B-C04F-CEBE-367D-8C3015834990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الآن العملية عموديا.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41C2CB1-4445-E9AF-5A66-B254A22B10E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ED6A75-8FDB-0369-E060-FF70E1B4E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D08B310-3875-16E0-9259-E9854FA098F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5C1F130-E4A4-7F4C-88F7-689A5582A4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9DB1334-A0E0-0710-6DBD-CA1C725987A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F5B339-B423-5480-7A11-76A3594B582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BC67FD2-D8EF-8303-8CCD-55536A107F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4EF1F9-B4B0-C071-1C6E-513EF1D006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0560ED8-931C-C127-8250-7EF47B11D20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5711E08-36D6-BA8C-AA21-207DFDA125C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3AEAEDA-4F50-8932-7E05-98C45DBFBF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36435A5-7AF6-983F-CAD4-88A7A7692A0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A749F4-ECA9-F51C-3F25-EEE270B5A10F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635F5E7-52AD-EF19-69FA-322CEBE26F87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54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5C0E16C-D2EB-F5C4-7AED-9572113FA08D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21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44F3C1C6-6D84-3C75-5CCE-D055EDC691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981634F-AE98-0794-C2BF-F26A72829E3B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717CE74-8AF1-FCA2-8145-F80B7ABC3A31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04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E71A-978A-F570-E534-561224D31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1C7A2A-48B6-54DC-70D5-894458C51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C3B9F35-9AE8-CA34-AB6C-784F600E4F7D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D8488D0-FA9E-8DA9-1B03-CD039E62933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F7E8F8E-C9A4-3E46-3BD6-5804721FF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98363-CD4C-8030-A5E8-AC87DAA95DF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009037C-DEFF-9EE6-57F2-3F2F3FDD3C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F6595CA-BAFE-3E2F-AE68-358336E654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46B4308-A36C-20B0-FE57-B4F7EB5EEB4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AFA7642-BA49-6294-7FB2-0361B67230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490ED36-C78C-C216-786E-29F4B982194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7D3BD93-FBB3-E52A-B14F-DF05E802AB1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322A325-D2F3-095D-9AED-5EA57DB0E2B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1BEC62E-F10E-F49F-3EA9-F570ABC8996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B06F1F7-36EC-C043-3F13-DFA2FB8A97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2941E2E-22AE-266E-E1E8-505B11FE9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8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D4054-8BD7-4D87-304E-196E187A3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610C9E-46ED-4CEF-A791-63E959CE8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2B7FEE-A902-D763-5EF3-95DE68547F9B}"/>
              </a:ext>
            </a:extLst>
          </p:cNvPr>
          <p:cNvSpPr txBox="1"/>
          <p:nvPr/>
        </p:nvSpPr>
        <p:spPr>
          <a:xfrm>
            <a:off x="328612" y="86930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لينجز العملية على السبورة الجانبية.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37085F-58A3-3BDC-C766-DF9C1966B66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839D22C-ED81-19B0-6F95-273282845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2F3C507-0EEA-0BD6-A876-B572C1E40A4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BF35733-CBD2-0B6A-01F3-521CBED34D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D149C35-0E0F-15D2-1DEE-7F627E29C5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29ADCA4-5DCA-E0BD-1234-D0FE28509A3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161AA55-7AF1-8814-7FC6-1A189733315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B16537F-5FEB-B28D-6839-91DB76CD931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185258A-F495-01DC-52E7-06B8232E00E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172F48B-F8A0-D58A-3223-E251B2369AE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F5AD2EE-B595-59D4-6869-A60ACC99DB9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31E93DB-DF88-1B07-2A72-881D8898E6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011E4A1-7FD8-3AC9-ACB5-2EAE8F1713FA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68A35E8-1B2B-8B08-9974-1CF583B06C1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54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54E9AE3-C518-1A1F-9DF0-F9CF6D3D41FD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21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77584F9F-6371-BD4D-68DD-C4BECB1CEF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237B0C2-23A2-C2C8-1D9C-BED228DD79D8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A0989B6-A20D-1EE6-007C-15B05B5562AE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38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B8959-3870-5955-E19B-D1E7A51EC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57C8FF-E538-305A-2562-C475D94AD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0FA7D39-E8A6-B97A-2836-F294C06C2B0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1428B8C-6911-AA4C-FEA9-E01E200E1F1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84DA65E-FEB7-608A-590B-8EDF63130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AE9514-E0B1-9A44-8A97-0375EDA5CF2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1E59E5D-C901-84B4-BDB1-E97E516A22D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B070115-9C57-901B-1DE6-399F0229291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05E5B6-4C03-94B2-C015-5FCE9249BE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504B954-E534-8EA6-47D0-BD548FCE1E1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DACD70C-106B-F962-2788-A8993F2EFF8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7739E82-CCE0-2B03-D194-3257CA2C247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DAA1F30-A12A-BFB2-6BF2-674EA1714AD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ED6689E-33F8-3037-3BB0-FB5A7E4CCD1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4C1667E-C30A-16DB-6DD7-28C1C6435C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DB3F8F7-876E-426B-37D5-FCB0E418C702}"/>
              </a:ext>
            </a:extLst>
          </p:cNvPr>
          <p:cNvGrpSpPr/>
          <p:nvPr/>
        </p:nvGrpSpPr>
        <p:grpSpPr>
          <a:xfrm>
            <a:off x="3205538" y="2403140"/>
            <a:ext cx="2133383" cy="2667852"/>
            <a:chOff x="3205538" y="2403140"/>
            <a:chExt cx="2133383" cy="266785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3B2589F-9D08-74E7-658F-F63A55D1F5E3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3</a:t>
              </a: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312B26F-70D5-2636-BD41-53C009445FB6}"/>
                </a:ext>
              </a:extLst>
            </p:cNvPr>
            <p:cNvSpPr txBox="1"/>
            <p:nvPr/>
          </p:nvSpPr>
          <p:spPr>
            <a:xfrm>
              <a:off x="3831398" y="2403140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21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2173AC3-83CA-7F6E-F6F4-0FF30DC0FB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83FF6B4-EBD5-7358-3488-29558ACAE6B5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5C32C78-8273-9C9D-A660-7654053446B2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C00000"/>
                  </a:solidFill>
                  <a:latin typeface="Aptos" panose="02110004020202020204"/>
                </a:rPr>
                <a:t>63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851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8B025-A054-B3B0-8953-E8C700D74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9020BA-B4FD-C740-1F5C-014B271A8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8535C67-2848-3944-9E9B-7A7191A22F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096ABE-C770-AD11-1BA6-EEAB69091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A39FDC-4F35-955C-D5AF-7670A0D08FD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9B5F487-157B-08B3-8D9A-99FCB35566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C162EE6-9C34-28FC-E6F8-FB354C47EFD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3481D3A-8E6A-0FCB-41BB-C344CE63BF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1DD32D0-B3D6-3DFA-0B68-33918838FE3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C0DB14-4BEE-FF16-F04B-91298568AB6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70CA14-216D-4EEF-2A91-7ECA09E7274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2188B25-5258-A6A0-615C-0686B262A88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9881D86-F857-F93B-C68A-379DF2F4CB3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1AFCB40-5E99-66B6-880F-8AED31C6CB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3DD34E0C-3CD2-C122-E212-EC99B39FC293}"/>
              </a:ext>
            </a:extLst>
          </p:cNvPr>
          <p:cNvSpPr txBox="1"/>
          <p:nvPr/>
        </p:nvSpPr>
        <p:spPr>
          <a:xfrm>
            <a:off x="327278" y="853337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دفاتركم وأنجزوا العمليات التالية.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6 دقائق.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F088D8-A64E-E293-D4EF-958D3B14AADC}"/>
              </a:ext>
            </a:extLst>
          </p:cNvPr>
          <p:cNvGrpSpPr/>
          <p:nvPr/>
        </p:nvGrpSpPr>
        <p:grpSpPr>
          <a:xfrm>
            <a:off x="680053" y="2879005"/>
            <a:ext cx="2002751" cy="1715491"/>
            <a:chOff x="3205538" y="2412473"/>
            <a:chExt cx="2002751" cy="1715491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573C58B-284D-2EF8-01E0-53F926F61216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F79F86E-E156-70CA-25CA-92173B947465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62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06A93C8A-8AF4-B24E-54A3-99B2D20100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017C420-8195-1394-9488-B307508C39E4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6BCE191-73F4-30E5-13B6-201A2B0D3121}"/>
              </a:ext>
            </a:extLst>
          </p:cNvPr>
          <p:cNvGrpSpPr/>
          <p:nvPr/>
        </p:nvGrpSpPr>
        <p:grpSpPr>
          <a:xfrm>
            <a:off x="3466794" y="2900775"/>
            <a:ext cx="2002751" cy="1715491"/>
            <a:chOff x="3205538" y="2412473"/>
            <a:chExt cx="2002751" cy="1715491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A817168-EDF7-EA91-4E1E-0F34CA4FEB81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9E25105-FE4C-6918-DC7C-3577F16DCC5B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74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933BEE9-B92E-1B02-74E3-2F16D6DAF5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E2A941C-232E-9F97-A597-8E47640C8FD6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F16746F-5CC3-209F-00F7-E66E20DB76A0}"/>
              </a:ext>
            </a:extLst>
          </p:cNvPr>
          <p:cNvGrpSpPr/>
          <p:nvPr/>
        </p:nvGrpSpPr>
        <p:grpSpPr>
          <a:xfrm>
            <a:off x="6297080" y="2911661"/>
            <a:ext cx="1991865" cy="1715491"/>
            <a:chOff x="3205538" y="2412473"/>
            <a:chExt cx="1991865" cy="1715491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E0DFA5B-DA82-6CDF-DA65-BA00E9403839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286860A3-F4D9-6E0B-E183-B58735EB6F6D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81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8DDF2B3D-1481-8EDF-C4B5-DE47750EED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B8F07F8-32A4-7368-28F5-0D61F8E3F38C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8" name="Groupe 8">
            <a:extLst>
              <a:ext uri="{FF2B5EF4-FFF2-40B4-BE49-F238E27FC236}">
                <a16:creationId xmlns:a16="http://schemas.microsoft.com/office/drawing/2014/main" id="{21701A22-D9DD-7AD8-1AC5-D5351D0BDA1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5348"/>
            <a:ext cx="614363" cy="688975"/>
            <a:chOff x="924143" y="3511073"/>
            <a:chExt cx="614494" cy="688367"/>
          </a:xfrm>
        </p:grpSpPr>
        <p:pic>
          <p:nvPicPr>
            <p:cNvPr id="39" name="Image 11">
              <a:extLst>
                <a:ext uri="{FF2B5EF4-FFF2-40B4-BE49-F238E27FC236}">
                  <a16:creationId xmlns:a16="http://schemas.microsoft.com/office/drawing/2014/main" id="{176B3B25-A838-661C-2269-4CF3EEA93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ZoneTexte 12">
              <a:extLst>
                <a:ext uri="{FF2B5EF4-FFF2-40B4-BE49-F238E27FC236}">
                  <a16:creationId xmlns:a16="http://schemas.microsoft.com/office/drawing/2014/main" id="{6B43388E-16BD-F4EC-3584-466BC872B4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06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EE96-DDF3-53B7-71C7-1028CC2AB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8CADC4-C51D-F264-C589-05D7D52EE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3CD783B-4366-4CC0-B1AD-1DB4AC6E66D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572E02B-720C-6054-D7F9-66478122A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F731200-4C9A-AFD3-D3E4-804322372D1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7B935DB-7968-F3BC-CF95-2B8AE3D0DB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0048AA-A381-B593-3DE3-482F7B6336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4FBCE56-C9A3-8D79-9078-E96F97C6C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EAC5EBB-EBDC-6253-DDA1-098BE7B3215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0EC257E-99BF-137B-4294-080207B1D6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1640A44-F7AD-7FA7-80CC-98A27DF1C5A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9175F4D-C49B-FCE6-A058-09890DF5C46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F688532-FA39-8A17-0DAF-9E6CD29D37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2EE0DDE-8564-C1F7-155C-AEDB51622A0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0991CE72-D0A5-F53E-C27E-6F239577618E}"/>
              </a:ext>
            </a:extLst>
          </p:cNvPr>
          <p:cNvSpPr txBox="1"/>
          <p:nvPr/>
        </p:nvSpPr>
        <p:spPr>
          <a:xfrm>
            <a:off x="327278" y="844006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الأولى؟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ينقل الأستاذ(ة) العمليات على السبورة الجانبية.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C53E62-EA65-CE92-5132-F9D905BDE4DA}"/>
              </a:ext>
            </a:extLst>
          </p:cNvPr>
          <p:cNvGrpSpPr/>
          <p:nvPr/>
        </p:nvGrpSpPr>
        <p:grpSpPr>
          <a:xfrm>
            <a:off x="680053" y="2879005"/>
            <a:ext cx="2002751" cy="1715491"/>
            <a:chOff x="3205538" y="2412473"/>
            <a:chExt cx="2002751" cy="171549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E12C92B-7D48-98A9-F10E-C673F77B50C8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055C386-96AA-E177-6996-3168197E6426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62</a:t>
              </a: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0E8CA42B-888B-F4F9-903D-7CCC651BFC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80FE572-D71D-ED93-D619-32BCC132CF71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AEF6BE2-CEAA-12DA-2A7A-6E740BB38FC8}"/>
              </a:ext>
            </a:extLst>
          </p:cNvPr>
          <p:cNvGrpSpPr/>
          <p:nvPr/>
        </p:nvGrpSpPr>
        <p:grpSpPr>
          <a:xfrm>
            <a:off x="3466794" y="2900775"/>
            <a:ext cx="2002751" cy="1715491"/>
            <a:chOff x="3205538" y="2412473"/>
            <a:chExt cx="2002751" cy="171549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E9ACCF6-E622-B1AE-18E6-B1648CD9607B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6BED2DE-8553-64F4-440D-625E89124CE8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74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AE7205DF-9630-9CEB-2E70-DEEF3486B2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C7E533A-5F0F-3F9D-034F-791119CF68DE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F1C922F-B0D4-82DB-4ED8-FB0B46871501}"/>
              </a:ext>
            </a:extLst>
          </p:cNvPr>
          <p:cNvGrpSpPr/>
          <p:nvPr/>
        </p:nvGrpSpPr>
        <p:grpSpPr>
          <a:xfrm>
            <a:off x="6297080" y="2911661"/>
            <a:ext cx="1991865" cy="1715491"/>
            <a:chOff x="3205538" y="2412473"/>
            <a:chExt cx="1991865" cy="1715491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AD52F34-BF2C-DB10-A26E-07EED37967C9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C7AA29A0-9E8F-136C-C5B8-9542D5721D35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81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6A045BA3-0927-489C-55BE-541D63BB97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2FC356C7-263A-1582-192F-8A73C2C8B042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086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33935-15E7-7FFC-6589-FC5AC5980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FBA524-9A56-8130-EBC9-74A138058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E9282F6-77F5-8A7D-298A-A6364299E54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166CCE3-C675-5264-4D94-5088C8E14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59C211B-91F8-0DE3-CD0C-6CA88C301CA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F31A87F-87EC-74F9-DE63-1ED32416F9A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8F5C8D1-8FAF-C5AB-D8EA-414DADA2602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962D72A-9DEF-B8BF-9185-8A104DD38D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7ECF64B-FDE7-0F78-128C-2CF64EA5DF1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DECC763-D7AC-56C6-D24B-0D3DE4AD23A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127D50-D55A-DDA7-F31E-345F2A4A8BC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F215B1-F2DE-E360-900D-E782536AB04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293FCEF-B0E6-27B0-0EED-C3D064AB86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DF46A23-1F40-B9CC-0E23-8A7D2C3F8F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F94BB811-DDB1-FCC4-8A81-1DDA7EFA83F2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الثانية 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58E3311-0331-18AC-A230-A4F9D54CE948}"/>
              </a:ext>
            </a:extLst>
          </p:cNvPr>
          <p:cNvSpPr txBox="1"/>
          <p:nvPr/>
        </p:nvSpPr>
        <p:spPr>
          <a:xfrm>
            <a:off x="505882" y="4471130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186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FEF3B8-D8FD-EF15-8609-4AC3DB6F9CB4}"/>
              </a:ext>
            </a:extLst>
          </p:cNvPr>
          <p:cNvGrpSpPr/>
          <p:nvPr/>
        </p:nvGrpSpPr>
        <p:grpSpPr>
          <a:xfrm>
            <a:off x="680053" y="2879005"/>
            <a:ext cx="2002751" cy="1715491"/>
            <a:chOff x="3205538" y="2412473"/>
            <a:chExt cx="2002751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868BFEC-846D-8A92-3C07-256EC46DBD57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F6C4054-616C-8D7A-6580-93FE08E972ED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62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ACE195EF-0D1B-3590-AA81-BC82271D3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F838FAC5-AB41-65B3-B4A3-DEC3FBFEA7B4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A1D785-01F3-EFD1-3C04-CC5313D3A7B1}"/>
              </a:ext>
            </a:extLst>
          </p:cNvPr>
          <p:cNvGrpSpPr/>
          <p:nvPr/>
        </p:nvGrpSpPr>
        <p:grpSpPr>
          <a:xfrm>
            <a:off x="3466794" y="2900775"/>
            <a:ext cx="2002751" cy="1715491"/>
            <a:chOff x="3205538" y="2412473"/>
            <a:chExt cx="2002751" cy="1715491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0A6D15A-DBE9-0DAA-3F7C-B2799E86858C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0338BFDB-396A-0B50-356C-573DD00F2046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C00000"/>
                  </a:solidFill>
                  <a:latin typeface="Aptos" panose="02110004020202020204"/>
                </a:rPr>
                <a:t>74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BD9F4A4D-FE0F-F764-9305-35340A56F2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71CE419-5D93-DC48-2DEE-BA57CC41528B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79210FE-7478-F7BD-C773-F2AE509F338D}"/>
              </a:ext>
            </a:extLst>
          </p:cNvPr>
          <p:cNvGrpSpPr/>
          <p:nvPr/>
        </p:nvGrpSpPr>
        <p:grpSpPr>
          <a:xfrm>
            <a:off x="6297080" y="2911661"/>
            <a:ext cx="1991865" cy="1715491"/>
            <a:chOff x="3205538" y="2412473"/>
            <a:chExt cx="1991865" cy="1715491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160A2D0E-39CE-E1EC-BF89-7A6A0D6AA550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206BB84-9518-E4F0-C883-A269B24F4DF3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3494BA">
                      <a:lumMod val="75000"/>
                    </a:srgbClr>
                  </a:solidFill>
                  <a:latin typeface="Aptos" panose="02110004020202020204"/>
                </a:rPr>
                <a:t>81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A8EEB47C-46DB-251F-0865-7139421F4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14F5667-3AEC-0CAF-22B9-2352548D1095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514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667E0-99D4-2A1F-2387-E4C392FE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9B966A-3E7F-BA13-FE65-0270ED009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8F9BE5F-0BC6-ED60-E58C-AA2CD219103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35B3F32-96AA-DE8C-7BDF-59423B9A9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D936C0B-461B-6E48-DC65-1FCBEC3DF1C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DB03CFC-86A1-46BF-524E-5F7F4A872B6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422123-256B-E279-4E32-D74D0C3F804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185575D-DFE2-3E21-A941-608BDE640D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97DF709-BABB-7121-A82F-9BA8BC3D6F7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8B278F-B483-1B93-01F7-4F0B017A92E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81C5403-759D-856B-68D6-0DFED844361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E9856A7-0532-CE3E-D303-C5EA5A731B1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B0F51B4-458A-24FE-1EEF-028336F55E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E23ECC6-2574-9DF3-52E7-5D291330C95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0F278BE6-F289-3301-0C63-BDA532BE3C49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ليصحح العملية الثالثة 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6C3BF3-0CD6-6715-FC0F-0528D28E83F8}"/>
              </a:ext>
            </a:extLst>
          </p:cNvPr>
          <p:cNvSpPr txBox="1"/>
          <p:nvPr/>
        </p:nvSpPr>
        <p:spPr>
          <a:xfrm>
            <a:off x="505882" y="4471130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186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55D5163-EBF3-65F6-2B8F-1BDA2F521A72}"/>
              </a:ext>
            </a:extLst>
          </p:cNvPr>
          <p:cNvGrpSpPr/>
          <p:nvPr/>
        </p:nvGrpSpPr>
        <p:grpSpPr>
          <a:xfrm>
            <a:off x="680053" y="2879005"/>
            <a:ext cx="2002751" cy="1715491"/>
            <a:chOff x="3205538" y="2412473"/>
            <a:chExt cx="2002751" cy="1715491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ACE4A0E-8D0B-6F50-1A61-985A0390B9B6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56B498A-B6AD-D39A-DF59-C036FCBBB736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62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B768F222-8D17-8FE3-6EF8-D81DD7B0CD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327C4A1-7ED3-47F5-1682-A903A4FDC8A0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0AA08C9-D506-49D0-4C76-5BC899E8C445}"/>
              </a:ext>
            </a:extLst>
          </p:cNvPr>
          <p:cNvGrpSpPr/>
          <p:nvPr/>
        </p:nvGrpSpPr>
        <p:grpSpPr>
          <a:xfrm>
            <a:off x="3466794" y="2900775"/>
            <a:ext cx="2002751" cy="1715491"/>
            <a:chOff x="3205538" y="2412473"/>
            <a:chExt cx="2002751" cy="1715491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99FA9C7-C146-CF89-8955-3F0C7BFC91B8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C02A13C-8ED8-CFA7-B471-9F50D8174FA8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74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554E5686-9D87-A12A-A95D-352B033B44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BC46B8AA-A1B4-69D8-01A8-3BEC39339783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C7CEC34-454B-F085-BD75-A281F19A5528}"/>
              </a:ext>
            </a:extLst>
          </p:cNvPr>
          <p:cNvGrpSpPr/>
          <p:nvPr/>
        </p:nvGrpSpPr>
        <p:grpSpPr>
          <a:xfrm>
            <a:off x="6297080" y="2911661"/>
            <a:ext cx="1991865" cy="1715491"/>
            <a:chOff x="3205538" y="2412473"/>
            <a:chExt cx="1991865" cy="1715491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FC2CB24-9695-C803-7C6F-377E4E908CE4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DCE8624-CD4A-C0ED-82CB-A76186C35C32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rgbClr val="C00000"/>
                  </a:solidFill>
                  <a:latin typeface="Aptos" panose="02110004020202020204"/>
                </a:rPr>
                <a:t>81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7E6B0170-435C-55AC-9E5E-AFF23DFDF8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6753DA38-DEAF-F2AF-18DC-0EFA905FFA2D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A8796366-56CE-EF81-7CB5-6BC0F2443E5D}"/>
              </a:ext>
            </a:extLst>
          </p:cNvPr>
          <p:cNvSpPr txBox="1"/>
          <p:nvPr/>
        </p:nvSpPr>
        <p:spPr>
          <a:xfrm>
            <a:off x="3326839" y="4483568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148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86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8FDB7-AC91-52AE-0DDF-EE484F0BD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E16F0C-1A04-0767-1671-64BD00F8B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8C22832-D6EA-AAF1-4E92-F1D884AFAEC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7BE1295-6D69-868B-89A1-74E1D9A10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DA6D5F-587B-5378-682F-792473544A4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0E5946-A2CC-56EF-D26A-F5EC20738B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26DD15-C382-2C86-51AE-236BDD774F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7E6EB0-AFEC-3A92-B16B-314AFE93469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0246DEB-73C9-BC4D-BB11-23E7AC33C22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FF2BB7-910E-C205-A317-9F243C97DCE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2BC2418-C217-650C-D3EB-BFFCDEB8331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AAC9957-A913-9C2E-1538-CDCE16AE50B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74082A-1515-06AB-9C2E-530FE9D0F05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82D9409-8481-3FFE-9498-E366F85B8C7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6EDEE12D-DF95-2D01-D68C-57273BCE209A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6F600D-1920-6552-33B4-CDDB68C741F2}"/>
              </a:ext>
            </a:extLst>
          </p:cNvPr>
          <p:cNvSpPr txBox="1"/>
          <p:nvPr/>
        </p:nvSpPr>
        <p:spPr>
          <a:xfrm>
            <a:off x="505882" y="4471130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186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AD27FEC-31AE-3EAD-AF78-4195DDBB5FF0}"/>
              </a:ext>
            </a:extLst>
          </p:cNvPr>
          <p:cNvGrpSpPr/>
          <p:nvPr/>
        </p:nvGrpSpPr>
        <p:grpSpPr>
          <a:xfrm>
            <a:off x="680053" y="2879005"/>
            <a:ext cx="2002751" cy="1715491"/>
            <a:chOff x="3205538" y="2412473"/>
            <a:chExt cx="2002751" cy="1715491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87A4107-5ED1-84F2-2017-51CC08F64041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DADFCE5-2A22-FBB7-EB0F-10333518ED28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200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62</a:t>
              </a: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E62CA72F-95C1-52C6-3F67-48025C8E3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44FBC8C-11FF-B3E3-12FC-CE60398123D1}"/>
                </a:ext>
              </a:extLst>
            </p:cNvPr>
            <p:cNvSpPr txBox="1"/>
            <p:nvPr/>
          </p:nvSpPr>
          <p:spPr>
            <a:xfrm>
              <a:off x="352688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37D07B4-E320-456F-7CEF-4E80B0C68F23}"/>
              </a:ext>
            </a:extLst>
          </p:cNvPr>
          <p:cNvGrpSpPr/>
          <p:nvPr/>
        </p:nvGrpSpPr>
        <p:grpSpPr>
          <a:xfrm>
            <a:off x="3466794" y="2900775"/>
            <a:ext cx="2002751" cy="1715491"/>
            <a:chOff x="3205538" y="2412473"/>
            <a:chExt cx="2002751" cy="1715491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5F72DF58-8729-783C-79E0-C530B08307CF}"/>
                </a:ext>
              </a:extLst>
            </p:cNvPr>
            <p:cNvSpPr txBox="1"/>
            <p:nvPr/>
          </p:nvSpPr>
          <p:spPr>
            <a:xfrm>
              <a:off x="4404497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9A09ADA-4E06-2671-5FDA-85EA4035B08B}"/>
                </a:ext>
              </a:extLst>
            </p:cNvPr>
            <p:cNvSpPr txBox="1"/>
            <p:nvPr/>
          </p:nvSpPr>
          <p:spPr>
            <a:xfrm>
              <a:off x="3700766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74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5629C3C4-17FD-6C25-3B7E-EE7BFA964B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BE0F3DB-D57C-0337-E2C5-37A89A430725}"/>
                </a:ext>
              </a:extLst>
            </p:cNvPr>
            <p:cNvSpPr txBox="1"/>
            <p:nvPr/>
          </p:nvSpPr>
          <p:spPr>
            <a:xfrm>
              <a:off x="3428915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C82378A-8BE9-62D6-1660-F3A1789E9AB7}"/>
              </a:ext>
            </a:extLst>
          </p:cNvPr>
          <p:cNvGrpSpPr/>
          <p:nvPr/>
        </p:nvGrpSpPr>
        <p:grpSpPr>
          <a:xfrm>
            <a:off x="6297080" y="2911661"/>
            <a:ext cx="1991865" cy="1715491"/>
            <a:chOff x="3205538" y="2412473"/>
            <a:chExt cx="1991865" cy="1715491"/>
          </a:xfrm>
        </p:grpSpPr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405E593B-5393-64BD-B409-20F38053B3A1}"/>
                </a:ext>
              </a:extLst>
            </p:cNvPr>
            <p:cNvSpPr txBox="1"/>
            <p:nvPr/>
          </p:nvSpPr>
          <p:spPr>
            <a:xfrm>
              <a:off x="4393611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DDA9F16A-0997-FE06-F4CA-9CFFB3F3D0EA}"/>
                </a:ext>
              </a:extLst>
            </p:cNvPr>
            <p:cNvSpPr txBox="1"/>
            <p:nvPr/>
          </p:nvSpPr>
          <p:spPr>
            <a:xfrm>
              <a:off x="3689880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5400" spc="2000" dirty="0">
                  <a:solidFill>
                    <a:schemeClr val="accent1"/>
                  </a:solidFill>
                  <a:latin typeface="Aptos" panose="02110004020202020204"/>
                </a:rPr>
                <a:t>81</a:t>
              </a:r>
              <a:endParaRPr kumimoji="0" lang="fr-FR" sz="5400" b="0" i="0" u="none" strike="noStrike" kern="1200" cap="none" spc="20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85CAB532-C3C9-4838-2EFA-A071CE9C9B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6B53C1E9-E2E9-2442-7EE3-805BEA7629A0}"/>
                </a:ext>
              </a:extLst>
            </p:cNvPr>
            <p:cNvSpPr txBox="1"/>
            <p:nvPr/>
          </p:nvSpPr>
          <p:spPr>
            <a:xfrm>
              <a:off x="3418029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×</a:t>
              </a: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32269048-146C-1A8B-840F-7102874E3BDC}"/>
              </a:ext>
            </a:extLst>
          </p:cNvPr>
          <p:cNvSpPr txBox="1"/>
          <p:nvPr/>
        </p:nvSpPr>
        <p:spPr>
          <a:xfrm>
            <a:off x="3326839" y="4483568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148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139ECD64-53C6-ED85-631C-E72D49D75507}"/>
              </a:ext>
            </a:extLst>
          </p:cNvPr>
          <p:cNvSpPr txBox="1"/>
          <p:nvPr/>
        </p:nvSpPr>
        <p:spPr>
          <a:xfrm>
            <a:off x="6175787" y="4477345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0" i="0" u="none" strike="noStrike" kern="120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324</a:t>
            </a:r>
            <a:endParaRPr kumimoji="0" lang="fr-FR" sz="5400" b="0" i="0" u="none" strike="noStrike" kern="1200" cap="none" spc="2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91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16433</TotalTime>
  <Words>1410</Words>
  <Application>Microsoft Office PowerPoint</Application>
  <PresentationFormat>Affichage à l'écran (4:3)</PresentationFormat>
  <Paragraphs>612</Paragraphs>
  <Slides>58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58</vt:i4>
      </vt:variant>
    </vt:vector>
  </HeadingPairs>
  <TitlesOfParts>
    <vt:vector size="69" baseType="lpstr">
      <vt:lpstr>Arimo Italics</vt:lpstr>
      <vt:lpstr>Chalkboard</vt:lpstr>
      <vt:lpstr>DengXian</vt:lpstr>
      <vt:lpstr>Effra CC Arbc</vt:lpstr>
      <vt:lpstr>Aptos</vt:lpstr>
      <vt:lpstr>Arial</vt:lpstr>
      <vt:lpstr>Calibri</vt:lpstr>
      <vt:lpstr>Dosis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179</cp:revision>
  <cp:lastPrinted>2025-08-13T10:11:39Z</cp:lastPrinted>
  <dcterms:created xsi:type="dcterms:W3CDTF">2025-08-01T12:31:49Z</dcterms:created>
  <dcterms:modified xsi:type="dcterms:W3CDTF">2026-06-14T14:46:38Z</dcterms:modified>
</cp:coreProperties>
</file>