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gif" ContentType="image/gif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3.xml" ContentType="application/vnd.openxmlformats-officedocument.theme+xml"/>
  <Override PartName="/ppt/slideLayouts/slideLayout9.xml" ContentType="application/vnd.openxmlformats-officedocument.presentationml.slideLayout+xml"/>
  <Override PartName="/ppt/theme/theme4.xml" ContentType="application/vnd.openxmlformats-officedocument.theme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5.xml" ContentType="application/vnd.openxmlformats-officedocument.theme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6.xml" ContentType="application/vnd.openxmlformats-officedocument.theme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7.xml" ContentType="application/vnd.openxmlformats-officedocument.theme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8.xml" ContentType="application/vnd.openxmlformats-officedocument.theme+xml"/>
  <Override PartName="/ppt/theme/theme9.xml" ContentType="application/vnd.openxmlformats-officedocument.theme+xml"/>
  <Override PartName="/ppt/theme/theme10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742" r:id="rId1"/>
    <p:sldMasterId id="2147483852" r:id="rId2"/>
    <p:sldMasterId id="2147483880" r:id="rId3"/>
    <p:sldMasterId id="2147483896" r:id="rId4"/>
    <p:sldMasterId id="2147483903" r:id="rId5"/>
    <p:sldMasterId id="2147483906" r:id="rId6"/>
    <p:sldMasterId id="2147483913" r:id="rId7"/>
    <p:sldMasterId id="2147483920" r:id="rId8"/>
  </p:sldMasterIdLst>
  <p:notesMasterIdLst>
    <p:notesMasterId r:id="rId61"/>
  </p:notesMasterIdLst>
  <p:handoutMasterIdLst>
    <p:handoutMasterId r:id="rId62"/>
  </p:handoutMasterIdLst>
  <p:sldIdLst>
    <p:sldId id="990" r:id="rId9"/>
    <p:sldId id="2134806708" r:id="rId10"/>
    <p:sldId id="2134806743" r:id="rId11"/>
    <p:sldId id="2134806719" r:id="rId12"/>
    <p:sldId id="2134806643" r:id="rId13"/>
    <p:sldId id="893" r:id="rId14"/>
    <p:sldId id="854" r:id="rId15"/>
    <p:sldId id="784" r:id="rId16"/>
    <p:sldId id="1256" r:id="rId17"/>
    <p:sldId id="2134806931" r:id="rId18"/>
    <p:sldId id="2134806930" r:id="rId19"/>
    <p:sldId id="2134806900" r:id="rId20"/>
    <p:sldId id="1053" r:id="rId21"/>
    <p:sldId id="1057" r:id="rId22"/>
    <p:sldId id="2134806883" r:id="rId23"/>
    <p:sldId id="1148" r:id="rId24"/>
    <p:sldId id="2134806936" r:id="rId25"/>
    <p:sldId id="2134806937" r:id="rId26"/>
    <p:sldId id="2134806938" r:id="rId27"/>
    <p:sldId id="2134806939" r:id="rId28"/>
    <p:sldId id="2134806940" r:id="rId29"/>
    <p:sldId id="2134806941" r:id="rId30"/>
    <p:sldId id="2134806942" r:id="rId31"/>
    <p:sldId id="2134806943" r:id="rId32"/>
    <p:sldId id="2134806887" r:id="rId33"/>
    <p:sldId id="2134806944" r:id="rId34"/>
    <p:sldId id="2134806946" r:id="rId35"/>
    <p:sldId id="2134806945" r:id="rId36"/>
    <p:sldId id="2134806856" r:id="rId37"/>
    <p:sldId id="2134806911" r:id="rId38"/>
    <p:sldId id="2134806947" r:id="rId39"/>
    <p:sldId id="2134806948" r:id="rId40"/>
    <p:sldId id="2134806949" r:id="rId41"/>
    <p:sldId id="2134806950" r:id="rId42"/>
    <p:sldId id="2134806951" r:id="rId43"/>
    <p:sldId id="2134806952" r:id="rId44"/>
    <p:sldId id="2134806953" r:id="rId45"/>
    <p:sldId id="2134806954" r:id="rId46"/>
    <p:sldId id="2134806955" r:id="rId47"/>
    <p:sldId id="2134806956" r:id="rId48"/>
    <p:sldId id="2134806957" r:id="rId49"/>
    <p:sldId id="2134806958" r:id="rId50"/>
    <p:sldId id="2134806959" r:id="rId51"/>
    <p:sldId id="2134806960" r:id="rId52"/>
    <p:sldId id="2134806961" r:id="rId53"/>
    <p:sldId id="2134806962" r:id="rId54"/>
    <p:sldId id="2134806963" r:id="rId55"/>
    <p:sldId id="2134806964" r:id="rId56"/>
    <p:sldId id="985" r:id="rId57"/>
    <p:sldId id="2134806935" r:id="rId58"/>
    <p:sldId id="793" r:id="rId59"/>
    <p:sldId id="923" r:id="rId60"/>
  </p:sldIdLst>
  <p:sldSz cx="9144000" cy="6858000" type="screen4x3"/>
  <p:notesSz cx="6735763" cy="9866313"/>
  <p:embeddedFontLst>
    <p:embeddedFont>
      <p:font typeface="Dosis" pitchFamily="2" charset="0"/>
      <p:regular r:id="rId63"/>
      <p:bold r:id="rId64"/>
    </p:embeddedFont>
    <p:embeddedFont>
      <p:font typeface="Dosis SemiBold" pitchFamily="2" charset="0"/>
      <p:bold r:id="rId65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425760"/>
    <a:srgbClr val="FFEFB9"/>
    <a:srgbClr val="FFDA6D"/>
    <a:srgbClr val="17AB98"/>
    <a:srgbClr val="CCE4A1"/>
    <a:srgbClr val="F6BB00"/>
    <a:srgbClr val="FC8D00"/>
    <a:srgbClr val="4B5050"/>
    <a:srgbClr val="FAE496"/>
    <a:srgbClr val="B2B3A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Style à thème 1 - Accentuation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69C7853C-536D-4A76-A0AE-DD22124D55A5}" styleName="Style à thème 1 - Accentuation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78" autoAdjust="0"/>
    <p:restoredTop sz="96275" autoAdjust="0"/>
  </p:normalViewPr>
  <p:slideViewPr>
    <p:cSldViewPr snapToGrid="0">
      <p:cViewPr varScale="1">
        <p:scale>
          <a:sx n="65" d="100"/>
          <a:sy n="65" d="100"/>
        </p:scale>
        <p:origin x="1560" y="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>
      <p:cViewPr varScale="1">
        <p:scale>
          <a:sx n="145" d="100"/>
          <a:sy n="145" d="100"/>
        </p:scale>
        <p:origin x="6528" y="1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18.xml"/><Relationship Id="rId21" Type="http://schemas.openxmlformats.org/officeDocument/2006/relationships/slide" Target="slides/slide13.xml"/><Relationship Id="rId42" Type="http://schemas.openxmlformats.org/officeDocument/2006/relationships/slide" Target="slides/slide34.xml"/><Relationship Id="rId47" Type="http://schemas.openxmlformats.org/officeDocument/2006/relationships/slide" Target="slides/slide39.xml"/><Relationship Id="rId63" Type="http://schemas.openxmlformats.org/officeDocument/2006/relationships/font" Target="fonts/font1.fntdata"/><Relationship Id="rId68" Type="http://schemas.openxmlformats.org/officeDocument/2006/relationships/theme" Target="theme/theme1.xml"/><Relationship Id="rId7" Type="http://schemas.openxmlformats.org/officeDocument/2006/relationships/slideMaster" Target="slideMasters/slideMaster7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8.xml"/><Relationship Id="rId29" Type="http://schemas.openxmlformats.org/officeDocument/2006/relationships/slide" Target="slides/slide21.xml"/><Relationship Id="rId11" Type="http://schemas.openxmlformats.org/officeDocument/2006/relationships/slide" Target="slides/slide3.xml"/><Relationship Id="rId24" Type="http://schemas.openxmlformats.org/officeDocument/2006/relationships/slide" Target="slides/slide16.xml"/><Relationship Id="rId32" Type="http://schemas.openxmlformats.org/officeDocument/2006/relationships/slide" Target="slides/slide24.xml"/><Relationship Id="rId37" Type="http://schemas.openxmlformats.org/officeDocument/2006/relationships/slide" Target="slides/slide29.xml"/><Relationship Id="rId40" Type="http://schemas.openxmlformats.org/officeDocument/2006/relationships/slide" Target="slides/slide32.xml"/><Relationship Id="rId45" Type="http://schemas.openxmlformats.org/officeDocument/2006/relationships/slide" Target="slides/slide37.xml"/><Relationship Id="rId53" Type="http://schemas.openxmlformats.org/officeDocument/2006/relationships/slide" Target="slides/slide45.xml"/><Relationship Id="rId58" Type="http://schemas.openxmlformats.org/officeDocument/2006/relationships/slide" Target="slides/slide50.xml"/><Relationship Id="rId66" Type="http://schemas.openxmlformats.org/officeDocument/2006/relationships/presProps" Target="presProps.xml"/><Relationship Id="rId5" Type="http://schemas.openxmlformats.org/officeDocument/2006/relationships/slideMaster" Target="slideMasters/slideMaster5.xml"/><Relationship Id="rId61" Type="http://schemas.openxmlformats.org/officeDocument/2006/relationships/notesMaster" Target="notesMasters/notesMaster1.xml"/><Relationship Id="rId19" Type="http://schemas.openxmlformats.org/officeDocument/2006/relationships/slide" Target="slides/slide11.xml"/><Relationship Id="rId14" Type="http://schemas.openxmlformats.org/officeDocument/2006/relationships/slide" Target="slides/slide6.xml"/><Relationship Id="rId22" Type="http://schemas.openxmlformats.org/officeDocument/2006/relationships/slide" Target="slides/slide14.xml"/><Relationship Id="rId27" Type="http://schemas.openxmlformats.org/officeDocument/2006/relationships/slide" Target="slides/slide19.xml"/><Relationship Id="rId30" Type="http://schemas.openxmlformats.org/officeDocument/2006/relationships/slide" Target="slides/slide22.xml"/><Relationship Id="rId35" Type="http://schemas.openxmlformats.org/officeDocument/2006/relationships/slide" Target="slides/slide27.xml"/><Relationship Id="rId43" Type="http://schemas.openxmlformats.org/officeDocument/2006/relationships/slide" Target="slides/slide35.xml"/><Relationship Id="rId48" Type="http://schemas.openxmlformats.org/officeDocument/2006/relationships/slide" Target="slides/slide40.xml"/><Relationship Id="rId56" Type="http://schemas.openxmlformats.org/officeDocument/2006/relationships/slide" Target="slides/slide48.xml"/><Relationship Id="rId64" Type="http://schemas.openxmlformats.org/officeDocument/2006/relationships/font" Target="fonts/font2.fntdata"/><Relationship Id="rId69" Type="http://schemas.openxmlformats.org/officeDocument/2006/relationships/tableStyles" Target="tableStyles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43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4.xml"/><Relationship Id="rId17" Type="http://schemas.openxmlformats.org/officeDocument/2006/relationships/slide" Target="slides/slide9.xml"/><Relationship Id="rId25" Type="http://schemas.openxmlformats.org/officeDocument/2006/relationships/slide" Target="slides/slide17.xml"/><Relationship Id="rId33" Type="http://schemas.openxmlformats.org/officeDocument/2006/relationships/slide" Target="slides/slide25.xml"/><Relationship Id="rId38" Type="http://schemas.openxmlformats.org/officeDocument/2006/relationships/slide" Target="slides/slide30.xml"/><Relationship Id="rId46" Type="http://schemas.openxmlformats.org/officeDocument/2006/relationships/slide" Target="slides/slide38.xml"/><Relationship Id="rId59" Type="http://schemas.openxmlformats.org/officeDocument/2006/relationships/slide" Target="slides/slide51.xml"/><Relationship Id="rId67" Type="http://schemas.openxmlformats.org/officeDocument/2006/relationships/viewProps" Target="viewProps.xml"/><Relationship Id="rId20" Type="http://schemas.openxmlformats.org/officeDocument/2006/relationships/slide" Target="slides/slide12.xml"/><Relationship Id="rId41" Type="http://schemas.openxmlformats.org/officeDocument/2006/relationships/slide" Target="slides/slide33.xml"/><Relationship Id="rId54" Type="http://schemas.openxmlformats.org/officeDocument/2006/relationships/slide" Target="slides/slide46.xml"/><Relationship Id="rId62" Type="http://schemas.openxmlformats.org/officeDocument/2006/relationships/handoutMaster" Target="handoutMasters/handoutMaster1.xml"/><Relationship Id="rId70" Type="http://schemas.microsoft.com/office/2018/10/relationships/authors" Target="author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7.xml"/><Relationship Id="rId23" Type="http://schemas.openxmlformats.org/officeDocument/2006/relationships/slide" Target="slides/slide15.xml"/><Relationship Id="rId28" Type="http://schemas.openxmlformats.org/officeDocument/2006/relationships/slide" Target="slides/slide20.xml"/><Relationship Id="rId36" Type="http://schemas.openxmlformats.org/officeDocument/2006/relationships/slide" Target="slides/slide28.xml"/><Relationship Id="rId49" Type="http://schemas.openxmlformats.org/officeDocument/2006/relationships/slide" Target="slides/slide41.xml"/><Relationship Id="rId57" Type="http://schemas.openxmlformats.org/officeDocument/2006/relationships/slide" Target="slides/slide49.xml"/><Relationship Id="rId10" Type="http://schemas.openxmlformats.org/officeDocument/2006/relationships/slide" Target="slides/slide2.xml"/><Relationship Id="rId31" Type="http://schemas.openxmlformats.org/officeDocument/2006/relationships/slide" Target="slides/slide23.xml"/><Relationship Id="rId44" Type="http://schemas.openxmlformats.org/officeDocument/2006/relationships/slide" Target="slides/slide36.xml"/><Relationship Id="rId52" Type="http://schemas.openxmlformats.org/officeDocument/2006/relationships/slide" Target="slides/slide44.xml"/><Relationship Id="rId60" Type="http://schemas.openxmlformats.org/officeDocument/2006/relationships/slide" Target="slides/slide52.xml"/><Relationship Id="rId65" Type="http://schemas.openxmlformats.org/officeDocument/2006/relationships/font" Target="fonts/font3.fntdata"/><Relationship Id="rId4" Type="http://schemas.openxmlformats.org/officeDocument/2006/relationships/slideMaster" Target="slideMasters/slideMaster4.xml"/><Relationship Id="rId9" Type="http://schemas.openxmlformats.org/officeDocument/2006/relationships/slide" Target="slides/slide1.xml"/><Relationship Id="rId13" Type="http://schemas.openxmlformats.org/officeDocument/2006/relationships/slide" Target="slides/slide5.xml"/><Relationship Id="rId18" Type="http://schemas.openxmlformats.org/officeDocument/2006/relationships/slide" Target="slides/slide10.xml"/><Relationship Id="rId39" Type="http://schemas.openxmlformats.org/officeDocument/2006/relationships/slide" Target="slides/slide31.xml"/><Relationship Id="rId34" Type="http://schemas.openxmlformats.org/officeDocument/2006/relationships/slide" Target="slides/slide26.xml"/><Relationship Id="rId50" Type="http://schemas.openxmlformats.org/officeDocument/2006/relationships/slide" Target="slides/slide42.xml"/><Relationship Id="rId55" Type="http://schemas.openxmlformats.org/officeDocument/2006/relationships/slide" Target="slides/slide4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0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8FF5D674-1086-AA74-A922-8341B35C2DB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D6AF181-CE25-818B-0C1A-E976E3C089C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2E9A10-4475-4EDB-BE0D-A3870F9F347D}" type="datetimeFigureOut">
              <a:rPr lang="fr-MA" smtClean="0"/>
              <a:t>14/06/2026</a:t>
            </a:fld>
            <a:endParaRPr lang="fr-MA" dirty="0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A6A3AC1-5F23-688A-314D-E8322CEFE92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371013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848327C3-92D0-AAC3-7DC6-FB2D89B0CA4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14763" y="9371013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6A7049-2A54-4E8D-974D-8790AA0E5EBA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6688673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14/06/2026</a:t>
            </a:fld>
            <a:endParaRPr lang="fr-MA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 dirty="0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697316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10325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7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1096998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FE4957-412E-3951-9045-0C34552E01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2474F06B-27F9-1CF8-E44C-05D94DE2104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1BE98E5E-53BC-B6E2-6FC5-1BEE46BFCC5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F3019FE-A69E-3B2D-9583-21DD74650CF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9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1044914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62B9B1-24CA-33BC-354B-795E3C0DA5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B85268C0-0551-EA2A-6899-0ED21101733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A3B62CEE-76AE-C88B-3C8C-3BA8F8FB570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8CBABD39-33D0-66F7-B086-9B8C1CCB287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10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340791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3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3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4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5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6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6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6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6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6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7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7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7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7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7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8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8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8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8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8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6210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6">
            <a:extLst>
              <a:ext uri="{FF2B5EF4-FFF2-40B4-BE49-F238E27FC236}">
                <a16:creationId xmlns:a16="http://schemas.microsoft.com/office/drawing/2014/main" id="{5F80D9FE-CBCA-1832-BFD0-BD0298C08E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086" y="3774332"/>
            <a:ext cx="1880680" cy="11997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ar-SA" dirty="0"/>
              <a:t>المرحلة</a:t>
            </a:r>
            <a:r>
              <a:rPr lang="fr-FR" dirty="0"/>
              <a:t> 1 </a:t>
            </a:r>
            <a:r>
              <a:rPr lang="ar-SA" dirty="0"/>
              <a:t> </a:t>
            </a:r>
            <a:endParaRPr lang="fr-FR" dirty="0"/>
          </a:p>
        </p:txBody>
      </p:sp>
      <p:sp>
        <p:nvSpPr>
          <p:cNvPr id="4" name="Espace réservé du titre 6">
            <a:extLst>
              <a:ext uri="{FF2B5EF4-FFF2-40B4-BE49-F238E27FC236}">
                <a16:creationId xmlns:a16="http://schemas.microsoft.com/office/drawing/2014/main" id="{202A4981-C60A-DF4A-3E30-99E56A61B061}"/>
              </a:ext>
            </a:extLst>
          </p:cNvPr>
          <p:cNvSpPr txBox="1">
            <a:spLocks/>
          </p:cNvSpPr>
          <p:nvPr userDrawn="1"/>
        </p:nvSpPr>
        <p:spPr>
          <a:xfrm>
            <a:off x="3631660" y="5053937"/>
            <a:ext cx="1880680" cy="11997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pPr marL="0"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</a:pPr>
            <a:r>
              <a:rPr lang="ar-SA" dirty="0">
                <a:solidFill>
                  <a:srgbClr val="17AB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الأسبوع 1</a:t>
            </a:r>
            <a:endParaRPr lang="fr-FR" dirty="0">
              <a:solidFill>
                <a:srgbClr val="17AB98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Image 4" descr="Une image contenant dessin humoristique, Dessin animé, clipart, Visage humain&#10;&#10;Le contenu généré par l’IA peut être incorrect.">
            <a:extLst>
              <a:ext uri="{FF2B5EF4-FFF2-40B4-BE49-F238E27FC236}">
                <a16:creationId xmlns:a16="http://schemas.microsoft.com/office/drawing/2014/main" id="{CFE8E8FC-4652-B539-90E0-46B3B0C8CEB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99" r="7361"/>
          <a:stretch>
            <a:fillRect/>
          </a:stretch>
        </p:blipFill>
        <p:spPr>
          <a:xfrm>
            <a:off x="5805182" y="2290195"/>
            <a:ext cx="2791188" cy="2505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04179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31950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05824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41523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614203CE-A6F3-0DF1-19D4-001BCA2285E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58933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36843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4834" y="-25150"/>
            <a:ext cx="9180125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35181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70391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523769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301338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6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453D5504-EFBB-0EA9-B8AB-14C61E89886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6130" y="-13063"/>
            <a:ext cx="9178833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52541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4834" y="-25150"/>
            <a:ext cx="9180125" cy="6883150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CE57DCFE-9A20-2BC8-5B40-F154E608A74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3539" y="-25150"/>
            <a:ext cx="9177533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2356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A94FCE5-80EA-C642-745F-2F32DEE14D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2250" y="0"/>
            <a:ext cx="9196250" cy="6895240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67CB53DB-5287-2DB5-9D30-6FBF8DA750E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0952" y="0"/>
            <a:ext cx="9193653" cy="689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31854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614203CE-A6F3-0DF1-19D4-001BCA2285E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1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6FC248C8-B394-0816-8763-0BACB20048F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91" y="968"/>
            <a:ext cx="9142708" cy="685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16609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>
            <a:lvl1pPr>
              <a:defRPr b="1" i="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78140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34068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34834" y="-25150"/>
            <a:ext cx="9180124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42299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A94FCE5-80EA-C642-745F-2F32DEE14D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52249" y="0"/>
            <a:ext cx="9196248" cy="689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54383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614203CE-A6F3-0DF1-19D4-001BCA2285E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" y="968"/>
            <a:ext cx="9145289" cy="685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113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>
            <a:lvl1pPr>
              <a:defRPr b="1" i="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59519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6130" y="-13063"/>
            <a:ext cx="9178834" cy="6884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05838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6399000"/>
    </mc:Choice>
    <mc:Fallback xmlns="">
      <p:transition spd="slow"/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3538" y="-25150"/>
            <a:ext cx="9177533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41647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6399000"/>
    </mc:Choice>
    <mc:Fallback xmlns="">
      <p:transition spd="slow"/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A94FCE5-80EA-C642-745F-2F32DEE14D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0952" y="0"/>
            <a:ext cx="9193653" cy="689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06566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6399000"/>
    </mc:Choice>
    <mc:Fallback xmlns="">
      <p:transition spd="slow"/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614203CE-A6F3-0DF1-19D4-001BCA2285E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92" y="968"/>
            <a:ext cx="9142708" cy="685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87646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6399000"/>
    </mc:Choice>
    <mc:Fallback xmlns="">
      <p:transition spd="slow"/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>
            <a:lvl1pPr>
              <a:defRPr b="1" i="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18144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6399000"/>
    </mc:Choice>
    <mc:Fallback xmlns="">
      <p:transition spd="slow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jpeg"/><Relationship Id="rId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Relationship Id="rId5" Type="http://schemas.openxmlformats.org/officeDocument/2006/relationships/theme" Target="../theme/theme3.xml"/><Relationship Id="rId4" Type="http://schemas.openxmlformats.org/officeDocument/2006/relationships/slideLayout" Target="../slideLayouts/slideLayout8.xml"/></Relationships>
</file>

<file path=ppt/slideMasters/_rels/slideMaster4.xml.rels><?xml version="1.0" encoding="UTF-8" standalone="yes"?>
<Relationships xmlns="http://schemas.openxmlformats.org/package/2006/relationships"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9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theme" Target="../theme/theme5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7.jpeg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theme" Target="../theme/theme6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/Relationships>
</file>

<file path=ppt/slideMasters/_rels/slideMaster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9.xml"/><Relationship Id="rId2" Type="http://schemas.openxmlformats.org/officeDocument/2006/relationships/slideLayout" Target="../slideLayouts/slideLayout18.xml"/><Relationship Id="rId1" Type="http://schemas.openxmlformats.org/officeDocument/2006/relationships/slideLayout" Target="../slideLayouts/slideLayout17.xml"/><Relationship Id="rId6" Type="http://schemas.openxmlformats.org/officeDocument/2006/relationships/theme" Target="../theme/theme7.xml"/><Relationship Id="rId5" Type="http://schemas.openxmlformats.org/officeDocument/2006/relationships/slideLayout" Target="../slideLayouts/slideLayout21.xml"/><Relationship Id="rId4" Type="http://schemas.openxmlformats.org/officeDocument/2006/relationships/slideLayout" Target="../slideLayouts/slideLayout20.xml"/></Relationships>
</file>

<file path=ppt/slideMasters/_rels/slideMaster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4.xml"/><Relationship Id="rId2" Type="http://schemas.openxmlformats.org/officeDocument/2006/relationships/slideLayout" Target="../slideLayouts/slideLayout23.xml"/><Relationship Id="rId1" Type="http://schemas.openxmlformats.org/officeDocument/2006/relationships/slideLayout" Target="../slideLayouts/slideLayout22.xml"/><Relationship Id="rId6" Type="http://schemas.openxmlformats.org/officeDocument/2006/relationships/theme" Target="../theme/theme8.xml"/><Relationship Id="rId5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337536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5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78EB058A-696C-3461-6B26-B309267AE8D1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293" y="2015"/>
            <a:ext cx="9143894" cy="6855985"/>
          </a:xfrm>
          <a:prstGeom prst="rect">
            <a:avLst/>
          </a:prstGeom>
        </p:spPr>
      </p:pic>
      <p:sp>
        <p:nvSpPr>
          <p:cNvPr id="7" name="Espace réservé du titre 6">
            <a:extLst>
              <a:ext uri="{FF2B5EF4-FFF2-40B4-BE49-F238E27FC236}">
                <a16:creationId xmlns:a16="http://schemas.microsoft.com/office/drawing/2014/main" id="{261A4975-EFCA-7B46-58B4-2A7C84239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086" y="3774332"/>
            <a:ext cx="1880680" cy="11997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ar-SA" dirty="0"/>
              <a:t>المرحلة</a:t>
            </a:r>
            <a:r>
              <a:rPr lang="fr-FR" dirty="0"/>
              <a:t> 1 </a:t>
            </a:r>
            <a:r>
              <a:rPr lang="ar-SA" dirty="0"/>
              <a:t> 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0666924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  <p:sldLayoutId id="2147483901" r:id="rId2"/>
    <p:sldLayoutId id="2147483927" r:id="rId3"/>
  </p:sldLayoutIdLst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Effra CC Arbc" panose="020B0503020203020204" pitchFamily="34" charset="-78"/>
          <a:ea typeface="+mj-ea"/>
          <a:cs typeface="Effra CC Arbc" panose="020B0503020203020204" pitchFamily="34" charset="-78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393800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8" r:id="rId1"/>
    <p:sldLayoutId id="2147483892" r:id="rId2"/>
    <p:sldLayoutId id="2147483902" r:id="rId3"/>
    <p:sldLayoutId id="2147483928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757582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7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itre 6">
            <a:extLst>
              <a:ext uri="{FF2B5EF4-FFF2-40B4-BE49-F238E27FC236}">
                <a16:creationId xmlns:a16="http://schemas.microsoft.com/office/drawing/2014/main" id="{261A4975-EFCA-7B46-58B4-2A7C84239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086" y="3774332"/>
            <a:ext cx="1880680" cy="11997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ar-SA" dirty="0"/>
              <a:t>المرحلة</a:t>
            </a:r>
            <a:r>
              <a:rPr lang="fr-FR" dirty="0"/>
              <a:t> 1 </a:t>
            </a:r>
            <a:r>
              <a:rPr lang="ar-SA" dirty="0"/>
              <a:t> </a:t>
            </a:r>
            <a:endParaRPr lang="fr-FR" dirty="0"/>
          </a:p>
        </p:txBody>
      </p:sp>
      <p:pic>
        <p:nvPicPr>
          <p:cNvPr id="2" name="Image 1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47FEF34A-8E90-E41D-BE64-BAC625BDEC8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53181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4" r:id="rId1"/>
    <p:sldLayoutId id="2147483905" r:id="rId2"/>
  </p:sldLayoutIdLst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Effra CC Arbc" panose="020B0503020203020204" pitchFamily="34" charset="-78"/>
          <a:ea typeface="+mj-ea"/>
          <a:cs typeface="Effra CC Arbc" panose="020B0503020203020204" pitchFamily="34" charset="-78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32912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7" r:id="rId1"/>
    <p:sldLayoutId id="2147483909" r:id="rId2"/>
    <p:sldLayoutId id="2147483910" r:id="rId3"/>
    <p:sldLayoutId id="2147483911" r:id="rId4"/>
    <p:sldLayoutId id="2147483912" r:id="rId5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55990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4" r:id="rId1"/>
    <p:sldLayoutId id="2147483916" r:id="rId2"/>
    <p:sldLayoutId id="2147483917" r:id="rId3"/>
    <p:sldLayoutId id="2147483918" r:id="rId4"/>
    <p:sldLayoutId id="2147483919" r:id="rId5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176675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21" r:id="rId1"/>
    <p:sldLayoutId id="2147483923" r:id="rId2"/>
    <p:sldLayoutId id="2147483924" r:id="rId3"/>
    <p:sldLayoutId id="2147483925" r:id="rId4"/>
    <p:sldLayoutId id="2147483926" r:id="rId5"/>
  </p:sldLayoutIdLst>
  <mc:AlternateContent xmlns:mc="http://schemas.openxmlformats.org/markup-compatibility/2006" xmlns:p14="http://schemas.microsoft.com/office/powerpoint/2010/main">
    <mc:Choice Requires="p14">
      <p:transition spd="slow" p14:dur="86399000"/>
    </mc:Choice>
    <mc:Fallback xmlns="">
      <p:transition spd="slow"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0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gif"/><Relationship Id="rId3" Type="http://schemas.microsoft.com/office/2007/relationships/media" Target="../media/media2.mp4"/><Relationship Id="rId7" Type="http://schemas.openxmlformats.org/officeDocument/2006/relationships/image" Target="../media/image18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notesSlide" Target="../notesSlides/notesSlide3.xml"/><Relationship Id="rId11" Type="http://schemas.openxmlformats.org/officeDocument/2006/relationships/image" Target="../media/image22.png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21.png"/><Relationship Id="rId4" Type="http://schemas.openxmlformats.org/officeDocument/2006/relationships/video" Target="../media/media2.mp4"/><Relationship Id="rId9" Type="http://schemas.openxmlformats.org/officeDocument/2006/relationships/image" Target="../media/image20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emf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2.png"/><Relationship Id="rId5" Type="http://schemas.openxmlformats.org/officeDocument/2006/relationships/hyperlink" Target="https://svgsilh.com/ar/image/34139.html" TargetMode="External"/><Relationship Id="rId4" Type="http://schemas.openxmlformats.org/officeDocument/2006/relationships/image" Target="../media/image31.sv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8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5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5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5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5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5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8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8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9.pn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8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0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2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0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0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0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0.png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8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0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2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0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0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0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0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2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0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0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0.png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1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18.png"/><Relationship Id="rId5" Type="http://schemas.openxmlformats.org/officeDocument/2006/relationships/image" Target="../media/image22.png"/><Relationship Id="rId4" Type="http://schemas.openxmlformats.org/officeDocument/2006/relationships/image" Target="../media/image42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titre 6">
            <a:extLst>
              <a:ext uri="{FF2B5EF4-FFF2-40B4-BE49-F238E27FC236}">
                <a16:creationId xmlns:a16="http://schemas.microsoft.com/office/drawing/2014/main" id="{F692E3D3-369C-1966-E673-3DD75E4E733A}"/>
              </a:ext>
            </a:extLst>
          </p:cNvPr>
          <p:cNvSpPr txBox="1">
            <a:spLocks/>
          </p:cNvSpPr>
          <p:nvPr/>
        </p:nvSpPr>
        <p:spPr>
          <a:xfrm>
            <a:off x="7866436" y="836579"/>
            <a:ext cx="823607" cy="6744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1</a:t>
            </a:r>
            <a:r>
              <a:rPr kumimoji="0" lang="ar-S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 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+mj-ea"/>
              <a:cs typeface="Calibri" panose="020F0502020204030204" pitchFamily="34" charset="0"/>
            </a:endParaRPr>
          </a:p>
        </p:txBody>
      </p:sp>
      <p:sp>
        <p:nvSpPr>
          <p:cNvPr id="23" name="Titre 1">
            <a:extLst>
              <a:ext uri="{FF2B5EF4-FFF2-40B4-BE49-F238E27FC236}">
                <a16:creationId xmlns:a16="http://schemas.microsoft.com/office/drawing/2014/main" id="{6264D3BF-8C47-D43B-BEC3-4EF1A9CDE067}"/>
              </a:ext>
            </a:extLst>
          </p:cNvPr>
          <p:cNvSpPr txBox="1">
            <a:spLocks/>
          </p:cNvSpPr>
          <p:nvPr/>
        </p:nvSpPr>
        <p:spPr>
          <a:xfrm>
            <a:off x="3905386" y="5171333"/>
            <a:ext cx="565014" cy="46111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DengXian" panose="02010600030101010101" pitchFamily="2" charset="-122"/>
                <a:cs typeface="Calibri" panose="020F0502020204030204" pitchFamily="34" charset="0"/>
              </a:rPr>
              <a:t>4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DengXian" panose="02010600030101010101" pitchFamily="2" charset="-122"/>
              <a:cs typeface="Calibri" panose="020F0502020204030204" pitchFamily="34" charset="0"/>
            </a:endParaRPr>
          </a:p>
        </p:txBody>
      </p:sp>
      <p:sp>
        <p:nvSpPr>
          <p:cNvPr id="24" name="Titre 1">
            <a:extLst>
              <a:ext uri="{FF2B5EF4-FFF2-40B4-BE49-F238E27FC236}">
                <a16:creationId xmlns:a16="http://schemas.microsoft.com/office/drawing/2014/main" id="{88609A67-19EC-4B5C-0D2B-200B77ED2F4B}"/>
              </a:ext>
            </a:extLst>
          </p:cNvPr>
          <p:cNvSpPr txBox="1">
            <a:spLocks/>
          </p:cNvSpPr>
          <p:nvPr/>
        </p:nvSpPr>
        <p:spPr>
          <a:xfrm rot="931040">
            <a:off x="654186" y="4123583"/>
            <a:ext cx="565014" cy="461118"/>
          </a:xfrm>
          <a:prstGeom prst="rect">
            <a:avLst/>
          </a:prstGeom>
        </p:spPr>
        <p:txBody>
          <a:bodyPr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DengXian" panose="02010600030101010101" pitchFamily="2" charset="-122"/>
                <a:cs typeface="Calibri" panose="020F0502020204030204" pitchFamily="34" charset="0"/>
              </a:rPr>
              <a:t>5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A1F67A51-67F8-F4C3-E130-A31C4E7EEAA7}"/>
              </a:ext>
            </a:extLst>
          </p:cNvPr>
          <p:cNvSpPr txBox="1"/>
          <p:nvPr/>
        </p:nvSpPr>
        <p:spPr>
          <a:xfrm>
            <a:off x="4763193" y="565265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73B641E7-31C8-5621-5B46-6D087F82A930}"/>
              </a:ext>
            </a:extLst>
          </p:cNvPr>
          <p:cNvSpPr txBox="1"/>
          <p:nvPr/>
        </p:nvSpPr>
        <p:spPr>
          <a:xfrm>
            <a:off x="4763193" y="565265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97E4B961-C9CB-B075-18C3-70B95E048BD7}"/>
              </a:ext>
            </a:extLst>
          </p:cNvPr>
          <p:cNvSpPr txBox="1"/>
          <p:nvPr/>
        </p:nvSpPr>
        <p:spPr>
          <a:xfrm>
            <a:off x="4763193" y="565265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61B7C81D-2142-CF09-3BCD-10BFC4A6F041}"/>
              </a:ext>
            </a:extLst>
          </p:cNvPr>
          <p:cNvGrpSpPr/>
          <p:nvPr/>
        </p:nvGrpSpPr>
        <p:grpSpPr>
          <a:xfrm>
            <a:off x="7069527" y="6005205"/>
            <a:ext cx="1193292" cy="288630"/>
            <a:chOff x="5303276" y="5877672"/>
            <a:chExt cx="1193292" cy="288630"/>
          </a:xfrm>
        </p:grpSpPr>
        <p:sp>
          <p:nvSpPr>
            <p:cNvPr id="25" name="Rectangle : coins arrondis 24">
              <a:extLst>
                <a:ext uri="{FF2B5EF4-FFF2-40B4-BE49-F238E27FC236}">
                  <a16:creationId xmlns:a16="http://schemas.microsoft.com/office/drawing/2014/main" id="{25A764F6-E80E-504B-1CD0-B2CC2D45A07D}"/>
                </a:ext>
              </a:extLst>
            </p:cNvPr>
            <p:cNvSpPr/>
            <p:nvPr/>
          </p:nvSpPr>
          <p:spPr>
            <a:xfrm>
              <a:off x="5303276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MA" sz="1400" b="1" dirty="0">
                  <a:solidFill>
                    <a:schemeClr val="bg1"/>
                  </a:solidFill>
                  <a:cs typeface="Effra CC Arbc" panose="020B0503020203020204" pitchFamily="34" charset="-78"/>
                </a:rPr>
                <a:t> مراجعة (1)</a:t>
              </a:r>
              <a:endParaRPr lang="fr-FR" sz="1400" b="1" dirty="0">
                <a:solidFill>
                  <a:schemeClr val="bg1"/>
                </a:solidFill>
                <a:cs typeface="Effra CC Arbc" panose="020B0503020203020204" pitchFamily="34" charset="-78"/>
              </a:endParaRPr>
            </a:p>
          </p:txBody>
        </p:sp>
        <p:sp>
          <p:nvSpPr>
            <p:cNvPr id="26" name="Ellipse 25">
              <a:extLst>
                <a:ext uri="{FF2B5EF4-FFF2-40B4-BE49-F238E27FC236}">
                  <a16:creationId xmlns:a16="http://schemas.microsoft.com/office/drawing/2014/main" id="{9CBAEC66-A5AD-7239-0C57-635EAF241F3A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grpSp>
        <p:nvGrpSpPr>
          <p:cNvPr id="33" name="Groupe 32">
            <a:extLst>
              <a:ext uri="{FF2B5EF4-FFF2-40B4-BE49-F238E27FC236}">
                <a16:creationId xmlns:a16="http://schemas.microsoft.com/office/drawing/2014/main" id="{A4177242-1571-89F5-01D0-76148AB020B6}"/>
              </a:ext>
            </a:extLst>
          </p:cNvPr>
          <p:cNvGrpSpPr/>
          <p:nvPr/>
        </p:nvGrpSpPr>
        <p:grpSpPr>
          <a:xfrm>
            <a:off x="5315242" y="6005205"/>
            <a:ext cx="1183460" cy="288630"/>
            <a:chOff x="3842080" y="5877672"/>
            <a:chExt cx="1183460" cy="288630"/>
          </a:xfrm>
        </p:grpSpPr>
        <p:sp>
          <p:nvSpPr>
            <p:cNvPr id="34" name="Rectangle : coins arrondis 33">
              <a:extLst>
                <a:ext uri="{FF2B5EF4-FFF2-40B4-BE49-F238E27FC236}">
                  <a16:creationId xmlns:a16="http://schemas.microsoft.com/office/drawing/2014/main" id="{AEBCEC03-EA03-E5F5-3902-D585FA55D466}"/>
                </a:ext>
              </a:extLst>
            </p:cNvPr>
            <p:cNvSpPr/>
            <p:nvPr/>
          </p:nvSpPr>
          <p:spPr>
            <a:xfrm>
              <a:off x="384208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FC8E00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MA" sz="1400" b="1" dirty="0">
                  <a:solidFill>
                    <a:schemeClr val="bg1"/>
                  </a:solidFill>
                  <a:cs typeface="Effra CC Arbc" panose="020B0503020203020204" pitchFamily="34" charset="-78"/>
                </a:rPr>
                <a:t>   مراجعة (2)</a:t>
              </a:r>
              <a:endParaRPr lang="fr-FR" sz="1400" b="1" dirty="0">
                <a:solidFill>
                  <a:schemeClr val="bg1"/>
                </a:solidFill>
                <a:cs typeface="Effra CC Arbc" panose="020B0503020203020204" pitchFamily="34" charset="-78"/>
              </a:endParaRPr>
            </a:p>
          </p:txBody>
        </p:sp>
        <p:sp>
          <p:nvSpPr>
            <p:cNvPr id="35" name="Ellipse 34">
              <a:extLst>
                <a:ext uri="{FF2B5EF4-FFF2-40B4-BE49-F238E27FC236}">
                  <a16:creationId xmlns:a16="http://schemas.microsoft.com/office/drawing/2014/main" id="{550943F4-7B4B-0F94-3B16-85F84BDBCF39}"/>
                </a:ext>
              </a:extLst>
            </p:cNvPr>
            <p:cNvSpPr/>
            <p:nvPr/>
          </p:nvSpPr>
          <p:spPr>
            <a:xfrm>
              <a:off x="4756489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grpSp>
        <p:nvGrpSpPr>
          <p:cNvPr id="2" name="Groupe 1">
            <a:extLst>
              <a:ext uri="{FF2B5EF4-FFF2-40B4-BE49-F238E27FC236}">
                <a16:creationId xmlns:a16="http://schemas.microsoft.com/office/drawing/2014/main" id="{D3EC3E9C-D202-E0E0-B0B1-9748F9AE8C71}"/>
              </a:ext>
            </a:extLst>
          </p:cNvPr>
          <p:cNvGrpSpPr/>
          <p:nvPr/>
        </p:nvGrpSpPr>
        <p:grpSpPr>
          <a:xfrm>
            <a:off x="3489672" y="6005205"/>
            <a:ext cx="1193292" cy="288630"/>
            <a:chOff x="5303276" y="5877672"/>
            <a:chExt cx="1193292" cy="288630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C4B95256-A272-1A10-E131-1B95A4AE9BB3}"/>
                </a:ext>
              </a:extLst>
            </p:cNvPr>
            <p:cNvSpPr/>
            <p:nvPr/>
          </p:nvSpPr>
          <p:spPr>
            <a:xfrm>
              <a:off x="5303276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Effra CC Arbc" panose="020B0503020203020204" pitchFamily="34" charset="-78"/>
                  <a:cs typeface="Effra CC Arbc" panose="020B0503020203020204" pitchFamily="34" charset="-78"/>
                </a:rPr>
                <a:t> مراجعة (3)</a:t>
              </a:r>
              <a:endParaRPr lang="fr-FR" sz="1400" b="1" dirty="0">
                <a:solidFill>
                  <a:schemeClr val="bg1"/>
                </a:solidFill>
                <a:latin typeface="Effra CC Arbc" panose="020B0503020203020204" pitchFamily="34" charset="-78"/>
                <a:cs typeface="Effra CC Arbc" panose="020B0503020203020204" pitchFamily="34" charset="-78"/>
              </a:endParaRPr>
            </a:p>
          </p:txBody>
        </p:sp>
        <p:sp>
          <p:nvSpPr>
            <p:cNvPr id="9" name="Ellipse 8">
              <a:extLst>
                <a:ext uri="{FF2B5EF4-FFF2-40B4-BE49-F238E27FC236}">
                  <a16:creationId xmlns:a16="http://schemas.microsoft.com/office/drawing/2014/main" id="{4EDCB495-E67B-1178-74FE-4E04E8E8A2FF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4292FC1-5DB9-53C1-43DD-987F89044141}"/>
              </a:ext>
            </a:extLst>
          </p:cNvPr>
          <p:cNvSpPr/>
          <p:nvPr/>
        </p:nvSpPr>
        <p:spPr>
          <a:xfrm>
            <a:off x="1595278" y="5988989"/>
            <a:ext cx="1124468" cy="288630"/>
          </a:xfrm>
          <a:prstGeom prst="roundRect">
            <a:avLst>
              <a:gd name="adj" fmla="val 50000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sz="1400" b="1" dirty="0">
                <a:solidFill>
                  <a:schemeClr val="bg1"/>
                </a:solidFill>
                <a:latin typeface="Effra CC Arbc" panose="020B0503020203020204" pitchFamily="34" charset="-78"/>
                <a:cs typeface="Effra CC Arbc" panose="020B0503020203020204" pitchFamily="34" charset="-78"/>
              </a:rPr>
              <a:t> تمرير الرائز</a:t>
            </a:r>
            <a:endParaRPr lang="fr-FR" sz="1400" b="1" dirty="0">
              <a:solidFill>
                <a:schemeClr val="bg1"/>
              </a:solidFill>
              <a:latin typeface="Effra CC Arbc" panose="020B0503020203020204" pitchFamily="34" charset="-78"/>
              <a:cs typeface="Effra CC Arbc" panose="020B0503020203020204" pitchFamily="34" charset="-78"/>
            </a:endParaRPr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E74B4B7E-77A4-5F5D-E80E-CE1C58E2AF67}"/>
              </a:ext>
            </a:extLst>
          </p:cNvPr>
          <p:cNvSpPr/>
          <p:nvPr/>
        </p:nvSpPr>
        <p:spPr>
          <a:xfrm>
            <a:off x="2519519" y="6004748"/>
            <a:ext cx="269051" cy="256655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936638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Titre 1">
            <a:extLst>
              <a:ext uri="{FF2B5EF4-FFF2-40B4-BE49-F238E27FC236}">
                <a16:creationId xmlns:a16="http://schemas.microsoft.com/office/drawing/2014/main" id="{2A22125F-9825-477B-4932-6EE77888E7A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15" name="Titre 1">
            <a:extLst>
              <a:ext uri="{FF2B5EF4-FFF2-40B4-BE49-F238E27FC236}">
                <a16:creationId xmlns:a16="http://schemas.microsoft.com/office/drawing/2014/main" id="{0DB096CF-5BFB-23C4-D937-6ED6D682A5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1420" y="1498631"/>
            <a:ext cx="6581161" cy="667025"/>
          </a:xfrm>
        </p:spPr>
        <p:txBody>
          <a:bodyPr>
            <a:normAutofit fontScale="90000"/>
          </a:bodyPr>
          <a:lstStyle/>
          <a:p>
            <a:pPr algn="ctr"/>
            <a:r>
              <a:rPr lang="ar-MA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الأسبوع الرابع</a:t>
            </a:r>
            <a:r>
              <a:rPr lang="ar-MA" sz="3600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br>
              <a:rPr lang="fr-FR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fr-FR" sz="3600" dirty="0">
              <a:solidFill>
                <a:srgbClr val="17AB98"/>
              </a:solidFill>
            </a:endParaRP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7006E98D-98DE-2D21-95A5-4E93EF56E797}"/>
              </a:ext>
            </a:extLst>
          </p:cNvPr>
          <p:cNvGrpSpPr/>
          <p:nvPr/>
        </p:nvGrpSpPr>
        <p:grpSpPr>
          <a:xfrm>
            <a:off x="4427134" y="2475889"/>
            <a:ext cx="3780000" cy="1123837"/>
            <a:chOff x="648000" y="1949241"/>
            <a:chExt cx="3780000" cy="1123837"/>
          </a:xfrm>
        </p:grpSpPr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8E2362FA-C68A-8B2A-FAF5-4846EA08C9BC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2" name="Organigramme : Terminateur 21">
              <a:extLst>
                <a:ext uri="{FF2B5EF4-FFF2-40B4-BE49-F238E27FC236}">
                  <a16:creationId xmlns:a16="http://schemas.microsoft.com/office/drawing/2014/main" id="{416C6418-E178-BF4B-A2D5-0DC6854B619D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0963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الدرس 1</a:t>
              </a:r>
              <a:endPara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23" name="Espace réservé du texte 5">
              <a:extLst>
                <a:ext uri="{FF2B5EF4-FFF2-40B4-BE49-F238E27FC236}">
                  <a16:creationId xmlns:a16="http://schemas.microsoft.com/office/drawing/2014/main" id="{99A7724A-925D-04BE-74CC-9042EA7D5439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None/>
                <a:tabLst/>
                <a:defRPr/>
              </a:pPr>
              <a:r>
                <a:rPr kumimoji="0" lang="ar-MA" sz="18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فصل الملايين: قراءة وكتابة</a:t>
              </a:r>
              <a:endParaRPr kumimoji="0" lang="fr-FR" sz="1800" b="1" i="0" u="none" strike="noStrike" kern="0" cap="none" spc="0" normalizeH="0" baseline="0" noProof="0" dirty="0">
                <a:ln>
                  <a:noFill/>
                </a:ln>
                <a:solidFill>
                  <a:srgbClr val="FFFFFF">
                    <a:lumMod val="7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</p:grpSp>
      <p:grpSp>
        <p:nvGrpSpPr>
          <p:cNvPr id="24" name="Groupe 23">
            <a:extLst>
              <a:ext uri="{FF2B5EF4-FFF2-40B4-BE49-F238E27FC236}">
                <a16:creationId xmlns:a16="http://schemas.microsoft.com/office/drawing/2014/main" id="{D4C159E2-1CDE-A6C8-3192-268D3B6C9D6F}"/>
              </a:ext>
            </a:extLst>
          </p:cNvPr>
          <p:cNvGrpSpPr/>
          <p:nvPr/>
        </p:nvGrpSpPr>
        <p:grpSpPr>
          <a:xfrm>
            <a:off x="415003" y="2475889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25" name="Rectangle : coins arrondis 24">
              <a:extLst>
                <a:ext uri="{FF2B5EF4-FFF2-40B4-BE49-F238E27FC236}">
                  <a16:creationId xmlns:a16="http://schemas.microsoft.com/office/drawing/2014/main" id="{4559F663-365D-A204-30E8-36CDA837DE23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rgbClr val="FFDA6D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/>
              <a:endParaRPr lang="fr-MA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6" name="Organigramme : Terminateur 21">
              <a:extLst>
                <a:ext uri="{FF2B5EF4-FFF2-40B4-BE49-F238E27FC236}">
                  <a16:creationId xmlns:a16="http://schemas.microsoft.com/office/drawing/2014/main" id="{193A5463-5F08-B54B-F447-7D3E2F962BB8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/>
              <a:r>
                <a:rPr lang="ar-MA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الحصة 2</a:t>
              </a:r>
              <a:endParaRPr lang="fr-FR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0" name="Espace réservé du texte 5">
              <a:extLst>
                <a:ext uri="{FF2B5EF4-FFF2-40B4-BE49-F238E27FC236}">
                  <a16:creationId xmlns:a16="http://schemas.microsoft.com/office/drawing/2014/main" id="{B1AFA13B-3558-5AD1-913A-A15070B2991C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rgbClr val="FFEFB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algn="ctr" defTabSz="609630" rtl="1">
                <a:defRPr b="1">
                  <a:solidFill>
                    <a:srgbClr val="FFFFFF">
                      <a:lumMod val="50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r>
                <a:rPr lang="ar-MA" dirty="0"/>
                <a:t>مراجعة (2)   </a:t>
              </a:r>
            </a:p>
          </p:txBody>
        </p:sp>
      </p:grpSp>
      <p:grpSp>
        <p:nvGrpSpPr>
          <p:cNvPr id="41" name="Groupe 40">
            <a:extLst>
              <a:ext uri="{FF2B5EF4-FFF2-40B4-BE49-F238E27FC236}">
                <a16:creationId xmlns:a16="http://schemas.microsoft.com/office/drawing/2014/main" id="{BFB33644-4AE5-16C0-0E3E-B809AA5315A6}"/>
              </a:ext>
            </a:extLst>
          </p:cNvPr>
          <p:cNvGrpSpPr/>
          <p:nvPr/>
        </p:nvGrpSpPr>
        <p:grpSpPr>
          <a:xfrm>
            <a:off x="4427134" y="2471052"/>
            <a:ext cx="3780000" cy="1123837"/>
            <a:chOff x="648000" y="1949241"/>
            <a:chExt cx="3780000" cy="1123837"/>
          </a:xfrm>
        </p:grpSpPr>
        <p:sp>
          <p:nvSpPr>
            <p:cNvPr id="42" name="Rectangle : coins arrondis 41">
              <a:extLst>
                <a:ext uri="{FF2B5EF4-FFF2-40B4-BE49-F238E27FC236}">
                  <a16:creationId xmlns:a16="http://schemas.microsoft.com/office/drawing/2014/main" id="{3593EFED-7CD1-D8E1-B184-6A402DDBD3FF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/>
              <a:endParaRPr lang="fr-MA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3" name="Organigramme : Terminateur 21">
              <a:extLst>
                <a:ext uri="{FF2B5EF4-FFF2-40B4-BE49-F238E27FC236}">
                  <a16:creationId xmlns:a16="http://schemas.microsoft.com/office/drawing/2014/main" id="{84F83B72-DF82-CA11-13AB-2D8871847B13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/>
              <a:r>
                <a:rPr lang="ar-MA" b="1" dirty="0">
                  <a:solidFill>
                    <a:srgbClr val="FFFFFF">
                      <a:lumMod val="50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الحصة 1</a:t>
              </a:r>
              <a:endParaRPr lang="fr-FR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4" name="Espace réservé du texte 5">
              <a:extLst>
                <a:ext uri="{FF2B5EF4-FFF2-40B4-BE49-F238E27FC236}">
                  <a16:creationId xmlns:a16="http://schemas.microsoft.com/office/drawing/2014/main" id="{4019A4E9-0725-5512-AC7F-9530041CFCD2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algn="ctr" defTabSz="609630" rtl="1">
                <a:defRPr b="1">
                  <a:solidFill>
                    <a:srgbClr val="FFFFFF">
                      <a:lumMod val="50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r>
                <a:rPr lang="ar-MA" dirty="0"/>
                <a:t> مراجعة (1)</a:t>
              </a:r>
            </a:p>
          </p:txBody>
        </p:sp>
      </p:grpSp>
      <p:grpSp>
        <p:nvGrpSpPr>
          <p:cNvPr id="49" name="Groupe 48">
            <a:extLst>
              <a:ext uri="{FF2B5EF4-FFF2-40B4-BE49-F238E27FC236}">
                <a16:creationId xmlns:a16="http://schemas.microsoft.com/office/drawing/2014/main" id="{B4D082F2-FDE2-29BB-B8B3-99DF4155D8ED}"/>
              </a:ext>
            </a:extLst>
          </p:cNvPr>
          <p:cNvGrpSpPr/>
          <p:nvPr/>
        </p:nvGrpSpPr>
        <p:grpSpPr>
          <a:xfrm>
            <a:off x="415003" y="3846485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50" name="Rectangle : coins arrondis 49">
              <a:extLst>
                <a:ext uri="{FF2B5EF4-FFF2-40B4-BE49-F238E27FC236}">
                  <a16:creationId xmlns:a16="http://schemas.microsoft.com/office/drawing/2014/main" id="{F23F0CA8-38EE-A4C1-9461-F751C801D0AC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/>
              <a:endParaRPr lang="fr-MA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51" name="Organigramme : Terminateur 21">
              <a:extLst>
                <a:ext uri="{FF2B5EF4-FFF2-40B4-BE49-F238E27FC236}">
                  <a16:creationId xmlns:a16="http://schemas.microsoft.com/office/drawing/2014/main" id="{FDC3B787-1972-C315-BD3F-12E1E29C7B69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/>
              <a:r>
                <a:rPr lang="ar-MA" b="1" dirty="0">
                  <a:solidFill>
                    <a:srgbClr val="FFFFFF">
                      <a:lumMod val="50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الحصة </a:t>
              </a:r>
              <a:r>
                <a:rPr lang="fr-FR" b="1" dirty="0">
                  <a:solidFill>
                    <a:srgbClr val="FFFFFF">
                      <a:lumMod val="50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4</a:t>
              </a:r>
            </a:p>
          </p:txBody>
        </p:sp>
        <p:sp>
          <p:nvSpPr>
            <p:cNvPr id="52" name="Espace réservé du texte 5">
              <a:extLst>
                <a:ext uri="{FF2B5EF4-FFF2-40B4-BE49-F238E27FC236}">
                  <a16:creationId xmlns:a16="http://schemas.microsoft.com/office/drawing/2014/main" id="{975C92D7-781F-E524-4482-9986D61C6EB9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R="0" lvl="0" indent="0" algn="ctr" defTabSz="609630" rtl="1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b="1">
                  <a:solidFill>
                    <a:srgbClr val="FFFFFF">
                      <a:lumMod val="50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r>
                <a:rPr lang="ar-MA" sz="1600" kern="0" dirty="0">
                  <a:solidFill>
                    <a:srgbClr val="FFFFFF">
                      <a:lumMod val="65000"/>
                    </a:srgbClr>
                  </a:solidFill>
                </a:rPr>
                <a:t>تمرير الرائز </a:t>
              </a:r>
              <a:endParaRPr lang="ar-MA" sz="1600" dirty="0">
                <a:solidFill>
                  <a:srgbClr val="FFFFFF">
                    <a:lumMod val="65000"/>
                  </a:srgbClr>
                </a:solidFill>
                <a:latin typeface="Dosis SemiBold" pitchFamily="2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" name="Groupe 1">
            <a:extLst>
              <a:ext uri="{FF2B5EF4-FFF2-40B4-BE49-F238E27FC236}">
                <a16:creationId xmlns:a16="http://schemas.microsoft.com/office/drawing/2014/main" id="{F01553A1-28A9-25FB-BBFA-83388EEB87C6}"/>
              </a:ext>
            </a:extLst>
          </p:cNvPr>
          <p:cNvGrpSpPr/>
          <p:nvPr/>
        </p:nvGrpSpPr>
        <p:grpSpPr>
          <a:xfrm>
            <a:off x="4448143" y="3836811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0848CE73-B5F9-D8DB-F83B-5D6CC9F71C1B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/>
              <a:endParaRPr lang="fr-MA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" name="Organigramme : Terminateur 21">
              <a:extLst>
                <a:ext uri="{FF2B5EF4-FFF2-40B4-BE49-F238E27FC236}">
                  <a16:creationId xmlns:a16="http://schemas.microsoft.com/office/drawing/2014/main" id="{2F3A13E6-D986-DD6A-673B-AF779AA03ACF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/>
              <a:r>
                <a:rPr lang="ar-MA" b="1" dirty="0">
                  <a:solidFill>
                    <a:srgbClr val="FFFFFF">
                      <a:lumMod val="50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الحصة </a:t>
              </a:r>
              <a:r>
                <a:rPr lang="fr-FR" b="1" dirty="0">
                  <a:solidFill>
                    <a:srgbClr val="FFFFFF">
                      <a:lumMod val="50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3</a:t>
              </a:r>
            </a:p>
          </p:txBody>
        </p:sp>
        <p:sp>
          <p:nvSpPr>
            <p:cNvPr id="5" name="Espace réservé du texte 5">
              <a:extLst>
                <a:ext uri="{FF2B5EF4-FFF2-40B4-BE49-F238E27FC236}">
                  <a16:creationId xmlns:a16="http://schemas.microsoft.com/office/drawing/2014/main" id="{ED1F8A1E-ABA3-2EA7-4B59-C7FF48EA9FB9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algn="ctr" defTabSz="609630" rtl="1">
                <a:defRPr b="1">
                  <a:solidFill>
                    <a:srgbClr val="FFFFFF">
                      <a:lumMod val="50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r>
                <a:rPr lang="ar-MA" sz="1600" kern="0" dirty="0">
                  <a:solidFill>
                    <a:srgbClr val="FFFFFF">
                      <a:lumMod val="65000"/>
                    </a:srgbClr>
                  </a:solidFill>
                </a:rPr>
                <a:t>مراجعة (</a:t>
              </a:r>
              <a:r>
                <a:rPr lang="fr-FR" sz="1600" kern="0" dirty="0">
                  <a:solidFill>
                    <a:srgbClr val="FFFFFF">
                      <a:lumMod val="65000"/>
                    </a:srgbClr>
                  </a:solidFill>
                </a:rPr>
                <a:t>3</a:t>
              </a:r>
              <a:r>
                <a:rPr lang="ar-MA" sz="1600" kern="0" dirty="0">
                  <a:solidFill>
                    <a:srgbClr val="FFFFFF">
                      <a:lumMod val="65000"/>
                    </a:srgbClr>
                  </a:solidFill>
                </a:rPr>
                <a:t>)  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0651289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F7066D-B53A-D653-787A-1AB7DDFF1B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BF5E02C0-70C4-93A4-E6B4-E3DF0959C050}"/>
              </a:ext>
            </a:extLst>
          </p:cNvPr>
          <p:cNvSpPr txBox="1"/>
          <p:nvPr/>
        </p:nvSpPr>
        <p:spPr>
          <a:xfrm>
            <a:off x="1332786" y="1372845"/>
            <a:ext cx="6478428" cy="7296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548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F6BB00"/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الكفايات المستهدفة  في حصة اليوم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77F8FC6A-706D-C2FA-F764-FF78C0A956D7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A2539F69-8091-B9EE-0852-57A428870E0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69207999"/>
              </p:ext>
            </p:extLst>
          </p:nvPr>
        </p:nvGraphicFramePr>
        <p:xfrm>
          <a:off x="335526" y="3241357"/>
          <a:ext cx="8251723" cy="375285"/>
        </p:xfrm>
        <a:graphic>
          <a:graphicData uri="http://schemas.openxmlformats.org/drawingml/2006/table">
            <a:tbl>
              <a:tblPr>
                <a:tableStyleId>{3C2FFA5D-87B4-456A-9821-1D502468CF0F}</a:tableStyleId>
              </a:tblPr>
              <a:tblGrid>
                <a:gridCol w="7064426">
                  <a:extLst>
                    <a:ext uri="{9D8B030D-6E8A-4147-A177-3AD203B41FA5}">
                      <a16:colId xmlns:a16="http://schemas.microsoft.com/office/drawing/2014/main" val="1566213653"/>
                    </a:ext>
                  </a:extLst>
                </a:gridCol>
                <a:gridCol w="1187297">
                  <a:extLst>
                    <a:ext uri="{9D8B030D-6E8A-4147-A177-3AD203B41FA5}">
                      <a16:colId xmlns:a16="http://schemas.microsoft.com/office/drawing/2014/main" val="4182081833"/>
                    </a:ext>
                  </a:extLst>
                </a:gridCol>
              </a:tblGrid>
              <a:tr h="295275">
                <a:tc>
                  <a:txBody>
                    <a:bodyPr/>
                    <a:lstStyle/>
                    <a:p>
                      <a:pPr algn="r" rtl="1" fontAlgn="ctr">
                        <a:buNone/>
                      </a:pPr>
                      <a:r>
                        <a:rPr lang="fr-FR" sz="2400" b="1" i="0" u="none" strike="noStrike" dirty="0">
                          <a:solidFill>
                            <a:schemeClr val="accent1"/>
                          </a:solidFill>
                          <a:effectLst/>
                          <a:latin typeface="Calibri" panose="020F0502020204030204" pitchFamily="34" charset="0"/>
                        </a:rPr>
                        <a:t>     </a:t>
                      </a:r>
                      <a:r>
                        <a:rPr lang="ar-MA" sz="2000" b="1" i="0" u="none" strike="noStrike" dirty="0">
                          <a:solidFill>
                            <a:schemeClr val="accent1"/>
                          </a:solidFill>
                          <a:effectLst/>
                          <a:latin typeface="Calibri" panose="020F0502020204030204" pitchFamily="34" charset="0"/>
                        </a:rPr>
                        <a:t>أضع وأنجز عمليات جمع بدون احتفاظ  وباحتفاظ في نطاق الأعداد من 0 إلى 99</a:t>
                      </a:r>
                      <a:r>
                        <a:rPr lang="ar-MA" sz="2400" b="1" i="0" u="none" strike="noStrike" dirty="0">
                          <a:solidFill>
                            <a:schemeClr val="accent1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fr-FR" sz="2400" b="1" u="none" strike="noStrike" dirty="0">
                          <a:solidFill>
                            <a:schemeClr val="accent1"/>
                          </a:solidFill>
                          <a:effectLst/>
                        </a:rPr>
                        <a:t>CN</a:t>
                      </a:r>
                      <a:r>
                        <a:rPr lang="ar-MA" sz="2400" b="1" u="none" strike="noStrike" dirty="0">
                          <a:solidFill>
                            <a:schemeClr val="accent1"/>
                          </a:solidFill>
                          <a:effectLst/>
                        </a:rPr>
                        <a:t>7</a:t>
                      </a:r>
                      <a:endParaRPr lang="fr-FR" sz="2000" b="1" i="0" u="none" strike="noStrike" dirty="0">
                        <a:solidFill>
                          <a:schemeClr val="accent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10486181"/>
                  </a:ext>
                </a:extLst>
              </a:tr>
            </a:tbl>
          </a:graphicData>
        </a:graphic>
      </p:graphicFrame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3BD7343F-160D-A6D3-BBCD-EEC375E117F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52186404"/>
              </p:ext>
            </p:extLst>
          </p:nvPr>
        </p:nvGraphicFramePr>
        <p:xfrm>
          <a:off x="335526" y="3733142"/>
          <a:ext cx="8251723" cy="375285"/>
        </p:xfrm>
        <a:graphic>
          <a:graphicData uri="http://schemas.openxmlformats.org/drawingml/2006/table">
            <a:tbl>
              <a:tblPr>
                <a:tableStyleId>{3C2FFA5D-87B4-456A-9821-1D502468CF0F}</a:tableStyleId>
              </a:tblPr>
              <a:tblGrid>
                <a:gridCol w="7064426">
                  <a:extLst>
                    <a:ext uri="{9D8B030D-6E8A-4147-A177-3AD203B41FA5}">
                      <a16:colId xmlns:a16="http://schemas.microsoft.com/office/drawing/2014/main" val="1566213653"/>
                    </a:ext>
                  </a:extLst>
                </a:gridCol>
                <a:gridCol w="1187297">
                  <a:extLst>
                    <a:ext uri="{9D8B030D-6E8A-4147-A177-3AD203B41FA5}">
                      <a16:colId xmlns:a16="http://schemas.microsoft.com/office/drawing/2014/main" val="4182081833"/>
                    </a:ext>
                  </a:extLst>
                </a:gridCol>
              </a:tblGrid>
              <a:tr h="295275">
                <a:tc>
                  <a:txBody>
                    <a:bodyPr/>
                    <a:lstStyle/>
                    <a:p>
                      <a:pPr algn="r" rtl="1" fontAlgn="ctr">
                        <a:buNone/>
                      </a:pPr>
                      <a:r>
                        <a:rPr lang="fr-FR" sz="2400" b="1" i="0" u="none" strike="noStrike" dirty="0">
                          <a:solidFill>
                            <a:schemeClr val="accent1"/>
                          </a:solidFill>
                          <a:effectLst/>
                          <a:latin typeface="Calibri" panose="020F0502020204030204" pitchFamily="34" charset="0"/>
                        </a:rPr>
                        <a:t>   </a:t>
                      </a:r>
                      <a:r>
                        <a:rPr lang="fr-FR" sz="2000" b="1" i="0" u="none" strike="noStrike" dirty="0">
                          <a:solidFill>
                            <a:schemeClr val="accent1"/>
                          </a:solidFill>
                          <a:effectLst/>
                          <a:latin typeface="Calibri" panose="020F0502020204030204" pitchFamily="34" charset="0"/>
                        </a:rPr>
                        <a:t>  </a:t>
                      </a:r>
                      <a:r>
                        <a:rPr lang="ar-MA" sz="2000" b="1" i="0" u="none" strike="noStrike" dirty="0">
                          <a:solidFill>
                            <a:schemeClr val="accent1"/>
                          </a:solidFill>
                          <a:effectLst/>
                          <a:latin typeface="Calibri" panose="020F0502020204030204" pitchFamily="34" charset="0"/>
                        </a:rPr>
                        <a:t>أضع وأنجز عمليات طرح بدون مبادلة في نطاق الأعداد من 0 إلى 99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fr-FR" sz="2400" b="1" u="none" strike="noStrike" dirty="0">
                          <a:solidFill>
                            <a:schemeClr val="accent1"/>
                          </a:solidFill>
                          <a:effectLst/>
                        </a:rPr>
                        <a:t>CN</a:t>
                      </a:r>
                      <a:r>
                        <a:rPr lang="ar-MA" sz="2400" b="1" u="none" strike="noStrike" dirty="0">
                          <a:solidFill>
                            <a:schemeClr val="accent1"/>
                          </a:solidFill>
                          <a:effectLst/>
                        </a:rPr>
                        <a:t>8</a:t>
                      </a:r>
                      <a:endParaRPr lang="fr-FR" sz="2000" b="1" i="0" u="none" strike="noStrike" dirty="0">
                        <a:solidFill>
                          <a:schemeClr val="accent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1048618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927717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8B22AA-7ECE-C33E-C537-38BB3515AA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069AC656-1195-3713-37B4-2B707DA4DF72}"/>
              </a:ext>
            </a:extLst>
          </p:cNvPr>
          <p:cNvSpPr txBox="1"/>
          <p:nvPr/>
        </p:nvSpPr>
        <p:spPr>
          <a:xfrm>
            <a:off x="2273440" y="778313"/>
            <a:ext cx="4597120" cy="7025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5486"/>
              </a:lnSpc>
            </a:pPr>
            <a:r>
              <a:rPr lang="ar-MA" sz="2400" b="1" dirty="0">
                <a:solidFill>
                  <a:srgbClr val="FC8E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تدابير  حصة مراجعة  دروس كل كفاية 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EF7F33C1-73FA-6516-C0F7-92EE2F151EA4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39721C61-968B-9ED0-541E-F843D0199A50}"/>
              </a:ext>
            </a:extLst>
          </p:cNvPr>
          <p:cNvSpPr txBox="1"/>
          <p:nvPr/>
        </p:nvSpPr>
        <p:spPr>
          <a:xfrm>
            <a:off x="442452" y="1582803"/>
            <a:ext cx="8138241" cy="49244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defTabSz="457223" rtl="1">
              <a:lnSpc>
                <a:spcPct val="107000"/>
              </a:lnSpc>
              <a:spcAft>
                <a:spcPts val="800"/>
              </a:spcAft>
              <a:defRPr/>
            </a:pPr>
            <a:r>
              <a:rPr lang="ar-MA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تتم مراجعة دروس كل كفاية وفق ما يلي </a:t>
            </a:r>
            <a:r>
              <a:rPr lang="ar-MA" b="1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:</a:t>
            </a:r>
          </a:p>
          <a:p>
            <a:pPr algn="just" defTabSz="457223" rtl="1">
              <a:lnSpc>
                <a:spcPct val="107000"/>
              </a:lnSpc>
              <a:spcAft>
                <a:spcPts val="800"/>
              </a:spcAft>
              <a:defRPr/>
            </a:pPr>
            <a:r>
              <a:rPr lang="ar-MA" b="1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1 ) </a:t>
            </a:r>
            <a:r>
              <a:rPr lang="ar-MA" sz="2000" b="1" u="sng" kern="10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رائز التحكم في الكفاية </a:t>
            </a:r>
            <a:r>
              <a:rPr lang="ar-MA" b="1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: يتم هذا النشاط على الألواح  أو الكراسات حسب المقترح على الشرائح ، و يحسب الأستاذ(ة) نسبة تحكم المتعلمين .</a:t>
            </a:r>
          </a:p>
          <a:p>
            <a:pPr marL="304815" indent="-304815" algn="just" defTabSz="457223" rtl="1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  <a:defRPr/>
            </a:pPr>
            <a:r>
              <a:rPr lang="ar-MA" b="1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نسبة تحكم أكثر من </a:t>
            </a:r>
            <a:r>
              <a:rPr lang="fr-FR" b="1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% </a:t>
            </a:r>
            <a:r>
              <a:rPr lang="ar-MA" b="1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80 </a:t>
            </a:r>
            <a:r>
              <a:rPr lang="ar-MA" b="1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يتم المرور مباشرة إلى أنشطة الممارسة الموجهة </a:t>
            </a:r>
            <a:r>
              <a:rPr lang="fr-FR" b="1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  <a:endParaRPr lang="ar-MA" b="1" kern="100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04815" indent="-304815" algn="just" defTabSz="457223" rtl="1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  <a:defRPr/>
            </a:pPr>
            <a:r>
              <a:rPr lang="ar-MA" b="1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نسبة تحكم أقل من</a:t>
            </a:r>
            <a:r>
              <a:rPr lang="ar-MA" b="1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fr-FR" b="1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% </a:t>
            </a:r>
            <a:r>
              <a:rPr lang="ar-MA" b="1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80</a:t>
            </a:r>
            <a:r>
              <a:rPr lang="ar-MA" b="1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 يعيد الأستاذ(ة) النمذجة المرتبطة بالنشاط ،كما يمكن إعادة شريط النمذجة .</a:t>
            </a:r>
          </a:p>
          <a:p>
            <a:pPr algn="just" defTabSz="457223" rtl="1">
              <a:lnSpc>
                <a:spcPct val="107000"/>
              </a:lnSpc>
              <a:spcAft>
                <a:spcPts val="800"/>
              </a:spcAft>
              <a:defRPr/>
            </a:pPr>
            <a:r>
              <a:rPr lang="ar-MA" b="1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2 ) </a:t>
            </a:r>
            <a:r>
              <a:rPr lang="ar-MA" sz="2000" b="1" u="sng" kern="10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أنشطة  الممارسة الموجهة</a:t>
            </a:r>
            <a:r>
              <a:rPr lang="ar-MA" b="1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: تتم الأنشطة على الألواح أو الكراسات حسب التوجيهات المقترحة على الشرائح وذلك وفق المنهجية التالية :</a:t>
            </a:r>
          </a:p>
          <a:p>
            <a:pPr algn="r" defTabSz="457223" rtl="1">
              <a:spcAft>
                <a:spcPts val="800"/>
              </a:spcAft>
              <a:defRPr/>
            </a:pPr>
            <a:r>
              <a:rPr lang="ar-MA" b="1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أ) إنجاز النشاط بشكل فردي ؛</a:t>
            </a:r>
          </a:p>
          <a:p>
            <a:pPr algn="r" defTabSz="457223" rtl="1">
              <a:spcAft>
                <a:spcPts val="800"/>
              </a:spcAft>
              <a:defRPr/>
            </a:pPr>
            <a:r>
              <a:rPr lang="ar-MA" b="1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ب) مطالبة أحد المتعلمين بالتصحيح  على السبورة مع ضرورة التصريح بالخطوات المتبعة ؛</a:t>
            </a:r>
          </a:p>
          <a:p>
            <a:pPr algn="r" defTabSz="457223" rtl="1">
              <a:spcAft>
                <a:spcPts val="800"/>
              </a:spcAft>
              <a:defRPr/>
            </a:pPr>
            <a:r>
              <a:rPr lang="ar-MA" b="1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ج) تصحيح النشاط  بشكل تفاعلي .</a:t>
            </a:r>
          </a:p>
          <a:p>
            <a:pPr marL="304815" lvl="1" algn="just" defTabSz="457223" rtl="1">
              <a:lnSpc>
                <a:spcPct val="107000"/>
              </a:lnSpc>
              <a:spcAft>
                <a:spcPts val="800"/>
              </a:spcAft>
              <a:defRPr/>
            </a:pPr>
            <a:r>
              <a:rPr lang="ar-MA" sz="1600" b="1" u="sng" kern="1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هام جدا :</a:t>
            </a:r>
          </a:p>
          <a:p>
            <a:pPr marL="590565" lvl="1" indent="-285750" algn="just" defTabSz="457223" rtl="1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ü"/>
              <a:defRPr/>
            </a:pPr>
            <a:r>
              <a:rPr lang="ar-MA" sz="1600" b="1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ar-MA" b="1" kern="10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يخصص وقت أكثر للكفاية التي تكون فيها  نسبة التحكم ضعيفة .</a:t>
            </a:r>
          </a:p>
          <a:p>
            <a:pPr marL="590565" lvl="1" indent="-285750" algn="just" defTabSz="457223" rtl="1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ü"/>
              <a:defRPr/>
            </a:pPr>
            <a:r>
              <a:rPr lang="ar-MA" b="1" kern="10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يتم التركيز على فئة  المتعثرين خلال حصص المراجعة  </a:t>
            </a:r>
            <a:r>
              <a:rPr lang="ar-MA" sz="1600" b="1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997008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8CCB7D-8C4A-A26E-BA2B-482EE22FCC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6">
            <a:extLst>
              <a:ext uri="{FF2B5EF4-FFF2-40B4-BE49-F238E27FC236}">
                <a16:creationId xmlns:a16="http://schemas.microsoft.com/office/drawing/2014/main" id="{40580894-23A5-3CC2-2EB7-D0C28337630A}"/>
              </a:ext>
            </a:extLst>
          </p:cNvPr>
          <p:cNvSpPr txBox="1"/>
          <p:nvPr/>
        </p:nvSpPr>
        <p:spPr>
          <a:xfrm>
            <a:off x="1086100" y="2056358"/>
            <a:ext cx="7132233" cy="32387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6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مراحل الحصة 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842023C6-F1FB-89C3-F19F-0188B2942822}"/>
              </a:ext>
            </a:extLst>
          </p:cNvPr>
          <p:cNvGrpSpPr/>
          <p:nvPr/>
        </p:nvGrpSpPr>
        <p:grpSpPr>
          <a:xfrm>
            <a:off x="1581863" y="2629278"/>
            <a:ext cx="6242750" cy="656743"/>
            <a:chOff x="1581863" y="2489217"/>
            <a:chExt cx="6242750" cy="656743"/>
          </a:xfrm>
        </p:grpSpPr>
        <p:sp>
          <p:nvSpPr>
            <p:cNvPr id="4" name="Flowchart: Alternate Process 54">
              <a:extLst>
                <a:ext uri="{FF2B5EF4-FFF2-40B4-BE49-F238E27FC236}">
                  <a16:creationId xmlns:a16="http://schemas.microsoft.com/office/drawing/2014/main" id="{A8CDC393-D45A-BE9D-ADED-9A154049E8DC}"/>
                </a:ext>
              </a:extLst>
            </p:cNvPr>
            <p:cNvSpPr/>
            <p:nvPr/>
          </p:nvSpPr>
          <p:spPr>
            <a:xfrm>
              <a:off x="1891337" y="2539488"/>
              <a:ext cx="5649219" cy="558588"/>
            </a:xfrm>
            <a:prstGeom prst="flowChartAlternateProcess">
              <a:avLst/>
            </a:prstGeom>
            <a:solidFill>
              <a:srgbClr val="3A8F98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 defTabSz="685834" rtl="1">
                <a:defRPr/>
              </a:pPr>
              <a:r>
                <a:rPr lang="en-US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</a:t>
              </a:r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الافتتاح</a:t>
              </a:r>
              <a:endParaRPr lang="en-US" sz="2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0" name="Oval 81">
              <a:extLst>
                <a:ext uri="{FF2B5EF4-FFF2-40B4-BE49-F238E27FC236}">
                  <a16:creationId xmlns:a16="http://schemas.microsoft.com/office/drawing/2014/main" id="{64946C68-E43F-CE9D-6D73-9CFEFC9AE711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1581863" y="2489217"/>
              <a:ext cx="656743" cy="65674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2133" b="1" dirty="0"/>
                <a:t>1</a:t>
              </a:r>
            </a:p>
          </p:txBody>
        </p:sp>
        <p:sp>
          <p:nvSpPr>
            <p:cNvPr id="11" name="Corde 10">
              <a:extLst>
                <a:ext uri="{FF2B5EF4-FFF2-40B4-BE49-F238E27FC236}">
                  <a16:creationId xmlns:a16="http://schemas.microsoft.com/office/drawing/2014/main" id="{B68496D7-0923-9446-5C7B-FDF2B7A3A2D2}"/>
                </a:ext>
              </a:extLst>
            </p:cNvPr>
            <p:cNvSpPr/>
            <p:nvPr/>
          </p:nvSpPr>
          <p:spPr>
            <a:xfrm flipH="1">
              <a:off x="1638440" y="2558424"/>
              <a:ext cx="558587" cy="515383"/>
            </a:xfrm>
            <a:prstGeom prst="chord">
              <a:avLst>
                <a:gd name="adj1" fmla="val 5378143"/>
                <a:gd name="adj2" fmla="val 16200000"/>
              </a:avLst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2" name="Oval 81">
              <a:extLst>
                <a:ext uri="{FF2B5EF4-FFF2-40B4-BE49-F238E27FC236}">
                  <a16:creationId xmlns:a16="http://schemas.microsoft.com/office/drawing/2014/main" id="{129D452D-7BA3-DA30-BFF5-44DD7730A27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66026" y="2550235"/>
              <a:ext cx="558587" cy="558587"/>
            </a:xfrm>
            <a:prstGeom prst="ellipse">
              <a:avLst/>
            </a:prstGeom>
            <a:solidFill>
              <a:srgbClr val="F6BB00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2133" b="1" dirty="0"/>
                <a:t>1</a:t>
              </a:r>
            </a:p>
          </p:txBody>
        </p:sp>
        <p:grpSp>
          <p:nvGrpSpPr>
            <p:cNvPr id="16" name="Groupe 4">
              <a:extLst>
                <a:ext uri="{FF2B5EF4-FFF2-40B4-BE49-F238E27FC236}">
                  <a16:creationId xmlns:a16="http://schemas.microsoft.com/office/drawing/2014/main" id="{B05EDEFF-8B8E-67DC-3103-4A13D891705C}"/>
                </a:ext>
              </a:extLst>
            </p:cNvPr>
            <p:cNvGrpSpPr/>
            <p:nvPr/>
          </p:nvGrpSpPr>
          <p:grpSpPr>
            <a:xfrm>
              <a:off x="1644617" y="2494424"/>
              <a:ext cx="533987" cy="598182"/>
              <a:chOff x="924143" y="3511073"/>
              <a:chExt cx="614494" cy="688367"/>
            </a:xfrm>
          </p:grpSpPr>
          <p:pic>
            <p:nvPicPr>
              <p:cNvPr id="17" name="Image 8">
                <a:extLst>
                  <a:ext uri="{FF2B5EF4-FFF2-40B4-BE49-F238E27FC236}">
                    <a16:creationId xmlns:a16="http://schemas.microsoft.com/office/drawing/2014/main" id="{8C56BDAD-8BC2-FFE1-1488-0B4E3DC65DC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24143" y="3511073"/>
                <a:ext cx="614494" cy="688367"/>
              </a:xfrm>
              <a:prstGeom prst="rect">
                <a:avLst/>
              </a:prstGeom>
            </p:spPr>
          </p:pic>
          <p:sp>
            <p:nvSpPr>
              <p:cNvPr id="18" name="ZoneTexte 19">
                <a:extLst>
                  <a:ext uri="{FF2B5EF4-FFF2-40B4-BE49-F238E27FC236}">
                    <a16:creationId xmlns:a16="http://schemas.microsoft.com/office/drawing/2014/main" id="{23A3A439-5B77-5EA7-44A3-7E322C5F43AD}"/>
                  </a:ext>
                </a:extLst>
              </p:cNvPr>
              <p:cNvSpPr txBox="1"/>
              <p:nvPr/>
            </p:nvSpPr>
            <p:spPr>
              <a:xfrm>
                <a:off x="1008567" y="3689691"/>
                <a:ext cx="445646" cy="3541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400" b="1" dirty="0">
                    <a:solidFill>
                      <a:srgbClr val="33878B"/>
                    </a:solidFill>
                  </a:rPr>
                  <a:t>3</a:t>
                </a:r>
                <a:endParaRPr lang="fr-FR" sz="1400" b="1" dirty="0">
                  <a:solidFill>
                    <a:srgbClr val="33878B"/>
                  </a:solidFill>
                </a:endParaRPr>
              </a:p>
            </p:txBody>
          </p:sp>
        </p:grpSp>
      </p:grp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0F2D86F0-67C2-203B-4817-535DA379CB76}"/>
              </a:ext>
            </a:extLst>
          </p:cNvPr>
          <p:cNvGrpSpPr/>
          <p:nvPr/>
        </p:nvGrpSpPr>
        <p:grpSpPr>
          <a:xfrm>
            <a:off x="1581863" y="4060443"/>
            <a:ext cx="6205216" cy="656743"/>
            <a:chOff x="1589361" y="4686332"/>
            <a:chExt cx="6205216" cy="656743"/>
          </a:xfrm>
        </p:grpSpPr>
        <p:sp>
          <p:nvSpPr>
            <p:cNvPr id="48" name="Rectangle: Rounded Corners 55">
              <a:extLst>
                <a:ext uri="{FF2B5EF4-FFF2-40B4-BE49-F238E27FC236}">
                  <a16:creationId xmlns:a16="http://schemas.microsoft.com/office/drawing/2014/main" id="{4315AF5C-A387-8208-00E9-9D122C30E59C}"/>
                </a:ext>
              </a:extLst>
            </p:cNvPr>
            <p:cNvSpPr/>
            <p:nvPr/>
          </p:nvSpPr>
          <p:spPr>
            <a:xfrm>
              <a:off x="1908010" y="4717491"/>
              <a:ext cx="5596424" cy="538375"/>
            </a:xfrm>
            <a:prstGeom prst="roundRect">
              <a:avLst/>
            </a:prstGeom>
            <a:solidFill>
              <a:srgbClr val="3A8F98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 defTabSz="685834" rtl="1">
                <a:defRPr/>
              </a:pPr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اختتام الحصة</a:t>
              </a:r>
              <a:endParaRPr lang="fr-MA" sz="2000" b="1" kern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9" name="Oval 81">
              <a:extLst>
                <a:ext uri="{FF2B5EF4-FFF2-40B4-BE49-F238E27FC236}">
                  <a16:creationId xmlns:a16="http://schemas.microsoft.com/office/drawing/2014/main" id="{FEBEC663-A51B-8BAD-F89C-9C2E48945454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1589361" y="4686332"/>
              <a:ext cx="656743" cy="65674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2133" b="1" dirty="0"/>
                <a:t>1</a:t>
              </a:r>
            </a:p>
          </p:txBody>
        </p:sp>
        <p:sp>
          <p:nvSpPr>
            <p:cNvPr id="50" name="Oval 81">
              <a:extLst>
                <a:ext uri="{FF2B5EF4-FFF2-40B4-BE49-F238E27FC236}">
                  <a16:creationId xmlns:a16="http://schemas.microsoft.com/office/drawing/2014/main" id="{AB48E37B-4C02-A15A-D44B-E1B546BDFFA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35990" y="4703525"/>
              <a:ext cx="558587" cy="558587"/>
            </a:xfrm>
            <a:prstGeom prst="ellipse">
              <a:avLst/>
            </a:prstGeom>
            <a:solidFill>
              <a:srgbClr val="F6BB00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ar-MA" sz="2133" b="1" dirty="0"/>
                <a:t>3</a:t>
              </a:r>
              <a:endParaRPr lang="fr-MA" sz="2133" b="1" dirty="0"/>
            </a:p>
          </p:txBody>
        </p:sp>
        <p:grpSp>
          <p:nvGrpSpPr>
            <p:cNvPr id="51" name="Groupe 4">
              <a:extLst>
                <a:ext uri="{FF2B5EF4-FFF2-40B4-BE49-F238E27FC236}">
                  <a16:creationId xmlns:a16="http://schemas.microsoft.com/office/drawing/2014/main" id="{6E4791AB-5457-45AB-5E9B-BC41DA36BE16}"/>
                </a:ext>
              </a:extLst>
            </p:cNvPr>
            <p:cNvGrpSpPr/>
            <p:nvPr/>
          </p:nvGrpSpPr>
          <p:grpSpPr>
            <a:xfrm>
              <a:off x="1677694" y="4705599"/>
              <a:ext cx="533987" cy="598182"/>
              <a:chOff x="924143" y="3511073"/>
              <a:chExt cx="614494" cy="688367"/>
            </a:xfrm>
          </p:grpSpPr>
          <p:pic>
            <p:nvPicPr>
              <p:cNvPr id="52" name="Image 8">
                <a:extLst>
                  <a:ext uri="{FF2B5EF4-FFF2-40B4-BE49-F238E27FC236}">
                    <a16:creationId xmlns:a16="http://schemas.microsoft.com/office/drawing/2014/main" id="{618F8D23-D506-6145-ACB9-953CABF2608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24143" y="3511073"/>
                <a:ext cx="614494" cy="688367"/>
              </a:xfrm>
              <a:prstGeom prst="rect">
                <a:avLst/>
              </a:prstGeom>
            </p:spPr>
          </p:pic>
          <p:sp>
            <p:nvSpPr>
              <p:cNvPr id="53" name="ZoneTexte 19">
                <a:extLst>
                  <a:ext uri="{FF2B5EF4-FFF2-40B4-BE49-F238E27FC236}">
                    <a16:creationId xmlns:a16="http://schemas.microsoft.com/office/drawing/2014/main" id="{94D2D641-9130-FF8C-AD01-F259EC158300}"/>
                  </a:ext>
                </a:extLst>
              </p:cNvPr>
              <p:cNvSpPr txBox="1"/>
              <p:nvPr/>
            </p:nvSpPr>
            <p:spPr>
              <a:xfrm>
                <a:off x="1008567" y="3689691"/>
                <a:ext cx="445646" cy="3541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400" b="1" dirty="0">
                    <a:solidFill>
                      <a:srgbClr val="33878B"/>
                    </a:solidFill>
                  </a:rPr>
                  <a:t>2</a:t>
                </a:r>
                <a:endParaRPr lang="fr-FR" sz="1400" b="1" dirty="0">
                  <a:solidFill>
                    <a:srgbClr val="33878B"/>
                  </a:solidFill>
                </a:endParaRPr>
              </a:p>
            </p:txBody>
          </p:sp>
        </p:grpSp>
      </p:grpSp>
      <p:grpSp>
        <p:nvGrpSpPr>
          <p:cNvPr id="54" name="Groupe 53">
            <a:extLst>
              <a:ext uri="{FF2B5EF4-FFF2-40B4-BE49-F238E27FC236}">
                <a16:creationId xmlns:a16="http://schemas.microsoft.com/office/drawing/2014/main" id="{413F20F1-9C76-DC81-176B-B2A0A8856EF5}"/>
              </a:ext>
            </a:extLst>
          </p:cNvPr>
          <p:cNvGrpSpPr/>
          <p:nvPr/>
        </p:nvGrpSpPr>
        <p:grpSpPr>
          <a:xfrm>
            <a:off x="1581863" y="3350319"/>
            <a:ext cx="6205216" cy="656743"/>
            <a:chOff x="1589361" y="4686332"/>
            <a:chExt cx="6205216" cy="656743"/>
          </a:xfrm>
        </p:grpSpPr>
        <p:sp>
          <p:nvSpPr>
            <p:cNvPr id="55" name="Rectangle: Rounded Corners 55">
              <a:extLst>
                <a:ext uri="{FF2B5EF4-FFF2-40B4-BE49-F238E27FC236}">
                  <a16:creationId xmlns:a16="http://schemas.microsoft.com/office/drawing/2014/main" id="{CC36D8C6-068D-4B26-7320-8C2EED457D11}"/>
                </a:ext>
              </a:extLst>
            </p:cNvPr>
            <p:cNvSpPr/>
            <p:nvPr/>
          </p:nvSpPr>
          <p:spPr>
            <a:xfrm>
              <a:off x="1908010" y="4717491"/>
              <a:ext cx="5596424" cy="538375"/>
            </a:xfrm>
            <a:prstGeom prst="roundRect">
              <a:avLst/>
            </a:prstGeom>
            <a:solidFill>
              <a:srgbClr val="3A8F98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1" algn="r" defTabSz="685834" rtl="1">
                <a:defRPr/>
              </a:pPr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المراجعة </a:t>
              </a:r>
              <a:endParaRPr lang="fr-MA" sz="2000" b="1" kern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56" name="Oval 81">
              <a:extLst>
                <a:ext uri="{FF2B5EF4-FFF2-40B4-BE49-F238E27FC236}">
                  <a16:creationId xmlns:a16="http://schemas.microsoft.com/office/drawing/2014/main" id="{56F3026C-6EC5-9765-AB8A-E54DD10FA0FB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1589361" y="4686332"/>
              <a:ext cx="656743" cy="65674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2133" b="1" dirty="0"/>
                <a:t>1</a:t>
              </a:r>
            </a:p>
          </p:txBody>
        </p:sp>
        <p:sp>
          <p:nvSpPr>
            <p:cNvPr id="57" name="Oval 81">
              <a:extLst>
                <a:ext uri="{FF2B5EF4-FFF2-40B4-BE49-F238E27FC236}">
                  <a16:creationId xmlns:a16="http://schemas.microsoft.com/office/drawing/2014/main" id="{11B45877-700C-6B23-19B9-C80EDD84300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35990" y="4703525"/>
              <a:ext cx="558587" cy="558587"/>
            </a:xfrm>
            <a:prstGeom prst="ellipse">
              <a:avLst/>
            </a:prstGeom>
            <a:solidFill>
              <a:srgbClr val="F6BB00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2133" b="1" dirty="0"/>
                <a:t>2</a:t>
              </a:r>
            </a:p>
          </p:txBody>
        </p:sp>
        <p:grpSp>
          <p:nvGrpSpPr>
            <p:cNvPr id="62" name="Groupe 4">
              <a:extLst>
                <a:ext uri="{FF2B5EF4-FFF2-40B4-BE49-F238E27FC236}">
                  <a16:creationId xmlns:a16="http://schemas.microsoft.com/office/drawing/2014/main" id="{BFCA4038-79AC-CB1D-1946-49A387429076}"/>
                </a:ext>
              </a:extLst>
            </p:cNvPr>
            <p:cNvGrpSpPr/>
            <p:nvPr/>
          </p:nvGrpSpPr>
          <p:grpSpPr>
            <a:xfrm>
              <a:off x="1677694" y="4705599"/>
              <a:ext cx="533987" cy="598182"/>
              <a:chOff x="924143" y="3511073"/>
              <a:chExt cx="614494" cy="688367"/>
            </a:xfrm>
          </p:grpSpPr>
          <p:pic>
            <p:nvPicPr>
              <p:cNvPr id="63" name="Image 8">
                <a:extLst>
                  <a:ext uri="{FF2B5EF4-FFF2-40B4-BE49-F238E27FC236}">
                    <a16:creationId xmlns:a16="http://schemas.microsoft.com/office/drawing/2014/main" id="{27355CD4-9800-B3E4-14C9-C62A5E09C1E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24143" y="3511073"/>
                <a:ext cx="614494" cy="688367"/>
              </a:xfrm>
              <a:prstGeom prst="rect">
                <a:avLst/>
              </a:prstGeom>
            </p:spPr>
          </p:pic>
          <p:sp>
            <p:nvSpPr>
              <p:cNvPr id="64" name="ZoneTexte 19">
                <a:extLst>
                  <a:ext uri="{FF2B5EF4-FFF2-40B4-BE49-F238E27FC236}">
                    <a16:creationId xmlns:a16="http://schemas.microsoft.com/office/drawing/2014/main" id="{11AFA12A-61F6-B92E-B659-EE10A83CDEEF}"/>
                  </a:ext>
                </a:extLst>
              </p:cNvPr>
              <p:cNvSpPr txBox="1"/>
              <p:nvPr/>
            </p:nvSpPr>
            <p:spPr>
              <a:xfrm>
                <a:off x="1008567" y="3689691"/>
                <a:ext cx="445646" cy="3541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400" b="1" dirty="0">
                    <a:solidFill>
                      <a:srgbClr val="33878B"/>
                    </a:solidFill>
                  </a:rPr>
                  <a:t>50</a:t>
                </a:r>
                <a:endParaRPr lang="fr-FR" sz="1400" b="1" dirty="0">
                  <a:solidFill>
                    <a:srgbClr val="33878B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8392336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2EF5477-012A-B66A-28F7-9F2895E6E719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F1B0F7C4-1B3F-181B-0EFD-749DB5A7F2B3}"/>
              </a:ext>
            </a:extLst>
          </p:cNvPr>
          <p:cNvGrpSpPr/>
          <p:nvPr/>
        </p:nvGrpSpPr>
        <p:grpSpPr>
          <a:xfrm>
            <a:off x="1484028" y="2089999"/>
            <a:ext cx="6175944" cy="1322379"/>
            <a:chOff x="1711174" y="2035893"/>
            <a:chExt cx="5721651" cy="1322379"/>
          </a:xfrm>
        </p:grpSpPr>
        <p:sp>
          <p:nvSpPr>
            <p:cNvPr id="9" name="TextBox 5">
              <a:extLst>
                <a:ext uri="{FF2B5EF4-FFF2-40B4-BE49-F238E27FC236}">
                  <a16:creationId xmlns:a16="http://schemas.microsoft.com/office/drawing/2014/main" id="{8ACAE936-57F0-AA37-8AF8-8EA6C24FDF29}"/>
                </a:ext>
              </a:extLst>
            </p:cNvPr>
            <p:cNvSpPr txBox="1"/>
            <p:nvPr/>
          </p:nvSpPr>
          <p:spPr>
            <a:xfrm>
              <a:off x="2200275" y="2035893"/>
              <a:ext cx="4743450" cy="38228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ts val="2075"/>
                </a:lnSpc>
              </a:pPr>
              <a:r>
                <a:rPr lang="ar-MA" sz="2600" b="1" kern="0" dirty="0">
                  <a:solidFill>
                    <a:srgbClr val="3494BA">
                      <a:lumMod val="75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عند نهاية الحصة</a:t>
              </a:r>
            </a:p>
          </p:txBody>
        </p:sp>
        <p:sp>
          <p:nvSpPr>
            <p:cNvPr id="12" name="TextBox 9">
              <a:extLst>
                <a:ext uri="{FF2B5EF4-FFF2-40B4-BE49-F238E27FC236}">
                  <a16:creationId xmlns:a16="http://schemas.microsoft.com/office/drawing/2014/main" id="{E485ADCD-D703-38D3-5583-C041DB3AA681}"/>
                </a:ext>
              </a:extLst>
            </p:cNvPr>
            <p:cNvSpPr txBox="1"/>
            <p:nvPr/>
          </p:nvSpPr>
          <p:spPr>
            <a:xfrm>
              <a:off x="1711174" y="2465720"/>
              <a:ext cx="5721651" cy="89255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rtl="1">
                <a:spcAft>
                  <a:spcPts val="600"/>
                </a:spcAft>
              </a:pPr>
              <a:r>
                <a:rPr lang="ar-MA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على الأقل </a:t>
              </a:r>
              <a:r>
                <a:rPr lang="fr-FR" sz="26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80%</a:t>
              </a:r>
              <a:r>
                <a:rPr lang="ar-MA" sz="26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من المتعلمين </a:t>
              </a:r>
              <a:r>
                <a:rPr lang="ar-MA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سيكونون قادرين على</a:t>
              </a:r>
              <a:r>
                <a:rPr lang="en-GB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: </a:t>
              </a:r>
              <a:endParaRPr lang="fr-FR" sz="26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8E0A027A-30AB-C792-87E8-F83758CEE294}"/>
              </a:ext>
            </a:extLst>
          </p:cNvPr>
          <p:cNvSpPr/>
          <p:nvPr/>
        </p:nvSpPr>
        <p:spPr>
          <a:xfrm>
            <a:off x="457786" y="3240295"/>
            <a:ext cx="7419707" cy="1096606"/>
          </a:xfrm>
          <a:prstGeom prst="roundRect">
            <a:avLst/>
          </a:prstGeom>
          <a:solidFill>
            <a:srgbClr val="58B6C0">
              <a:lumMod val="20000"/>
              <a:lumOff val="80000"/>
            </a:srgbClr>
          </a:solidFill>
          <a:ln w="19050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36BB4A47-242F-38C0-B82E-48489D6EC075}"/>
              </a:ext>
            </a:extLst>
          </p:cNvPr>
          <p:cNvSpPr txBox="1"/>
          <p:nvPr/>
        </p:nvSpPr>
        <p:spPr>
          <a:xfrm>
            <a:off x="261516" y="3367404"/>
            <a:ext cx="7173782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14350" indent="-514350" algn="r" rtl="1"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ar-MA" sz="26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وضع و إنجاز عمليات الجمع و الطرح </a:t>
            </a:r>
          </a:p>
          <a:p>
            <a:pPr marL="514350" indent="-514350" algn="r" rtl="1">
              <a:spcAft>
                <a:spcPts val="600"/>
              </a:spcAft>
              <a:buFont typeface="Wingdings" panose="05000000000000000000" pitchFamily="2" charset="2"/>
              <a:buChar char="ü"/>
            </a:pPr>
            <a:endParaRPr lang="ar-MA" sz="2600" b="1" kern="0" dirty="0">
              <a:solidFill>
                <a:schemeClr val="accent2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514350" indent="-514350" algn="r" rtl="1">
              <a:spcAft>
                <a:spcPts val="600"/>
              </a:spcAft>
              <a:buFont typeface="Wingdings" panose="05000000000000000000" pitchFamily="2" charset="2"/>
              <a:buChar char="ü"/>
            </a:pPr>
            <a:endParaRPr lang="ar-MA" sz="2600" b="1" kern="0" dirty="0">
              <a:solidFill>
                <a:schemeClr val="accent2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FF9C31EF-225C-5B44-4843-0FC0136E4960}"/>
              </a:ext>
            </a:extLst>
          </p:cNvPr>
          <p:cNvGrpSpPr/>
          <p:nvPr/>
        </p:nvGrpSpPr>
        <p:grpSpPr>
          <a:xfrm>
            <a:off x="7396050" y="3253518"/>
            <a:ext cx="715871" cy="737652"/>
            <a:chOff x="7018463" y="3273195"/>
            <a:chExt cx="1249561" cy="1172098"/>
          </a:xfrm>
        </p:grpSpPr>
        <p:grpSp>
          <p:nvGrpSpPr>
            <p:cNvPr id="20" name="Groupe 19">
              <a:extLst>
                <a:ext uri="{FF2B5EF4-FFF2-40B4-BE49-F238E27FC236}">
                  <a16:creationId xmlns:a16="http://schemas.microsoft.com/office/drawing/2014/main" id="{3C8DDCBC-8FBE-E4FE-18A9-E4BFBED86C72}"/>
                </a:ext>
              </a:extLst>
            </p:cNvPr>
            <p:cNvGrpSpPr/>
            <p:nvPr/>
          </p:nvGrpSpPr>
          <p:grpSpPr>
            <a:xfrm>
              <a:off x="7018463" y="3537379"/>
              <a:ext cx="907914" cy="907914"/>
              <a:chOff x="3664086" y="1245255"/>
              <a:chExt cx="907914" cy="907914"/>
            </a:xfrm>
          </p:grpSpPr>
          <p:sp>
            <p:nvSpPr>
              <p:cNvPr id="24" name="Ellipse 23">
                <a:extLst>
                  <a:ext uri="{FF2B5EF4-FFF2-40B4-BE49-F238E27FC236}">
                    <a16:creationId xmlns:a16="http://schemas.microsoft.com/office/drawing/2014/main" id="{FF8D15B7-F379-5A44-44A8-32659B746F56}"/>
                  </a:ext>
                </a:extLst>
              </p:cNvPr>
              <p:cNvSpPr/>
              <p:nvPr/>
            </p:nvSpPr>
            <p:spPr>
              <a:xfrm>
                <a:off x="3664086" y="1245255"/>
                <a:ext cx="907914" cy="907914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25" name="Ellipse 24">
                <a:extLst>
                  <a:ext uri="{FF2B5EF4-FFF2-40B4-BE49-F238E27FC236}">
                    <a16:creationId xmlns:a16="http://schemas.microsoft.com/office/drawing/2014/main" id="{4654C9D2-1255-3A54-30CF-74F88398154F}"/>
                  </a:ext>
                </a:extLst>
              </p:cNvPr>
              <p:cNvSpPr/>
              <p:nvPr/>
            </p:nvSpPr>
            <p:spPr>
              <a:xfrm>
                <a:off x="3893891" y="1484074"/>
                <a:ext cx="448304" cy="430276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21" name="Groupe 20">
              <a:extLst>
                <a:ext uri="{FF2B5EF4-FFF2-40B4-BE49-F238E27FC236}">
                  <a16:creationId xmlns:a16="http://schemas.microsoft.com/office/drawing/2014/main" id="{1593B895-D2DD-C5B0-2A2B-58CB5D4F6048}"/>
                </a:ext>
              </a:extLst>
            </p:cNvPr>
            <p:cNvGrpSpPr/>
            <p:nvPr/>
          </p:nvGrpSpPr>
          <p:grpSpPr>
            <a:xfrm rot="692408">
              <a:off x="7545472" y="3273195"/>
              <a:ext cx="722552" cy="808616"/>
              <a:chOff x="6561871" y="1779515"/>
              <a:chExt cx="722552" cy="808616"/>
            </a:xfrm>
          </p:grpSpPr>
          <p:sp>
            <p:nvSpPr>
              <p:cNvPr id="22" name="Chevron 5">
                <a:extLst>
                  <a:ext uri="{FF2B5EF4-FFF2-40B4-BE49-F238E27FC236}">
                    <a16:creationId xmlns:a16="http://schemas.microsoft.com/office/drawing/2014/main" id="{204740DF-8E18-C2A1-DB12-378FD3C67E0C}"/>
                  </a:ext>
                </a:extLst>
              </p:cNvPr>
              <p:cNvSpPr/>
              <p:nvPr/>
            </p:nvSpPr>
            <p:spPr>
              <a:xfrm rot="8014795">
                <a:off x="7022818" y="1840050"/>
                <a:ext cx="322140" cy="201070"/>
              </a:xfrm>
              <a:prstGeom prst="chevron">
                <a:avLst>
                  <a:gd name="adj" fmla="val 3252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solidFill>
                  <a:srgbClr val="4B505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cxnSp>
            <p:nvCxnSpPr>
              <p:cNvPr id="23" name="Connecteur droit 22">
                <a:extLst>
                  <a:ext uri="{FF2B5EF4-FFF2-40B4-BE49-F238E27FC236}">
                    <a16:creationId xmlns:a16="http://schemas.microsoft.com/office/drawing/2014/main" id="{A899B30E-1940-DA5E-AA5F-02581FC78219}"/>
                  </a:ext>
                </a:extLst>
              </p:cNvPr>
              <p:cNvCxnSpPr>
                <a:cxnSpLocks/>
                <a:stCxn id="22" idx="3"/>
              </p:cNvCxnSpPr>
              <p:nvPr/>
            </p:nvCxnSpPr>
            <p:spPr>
              <a:xfrm flipH="1">
                <a:off x="6561871" y="2057266"/>
                <a:ext cx="510981" cy="530865"/>
              </a:xfrm>
              <a:prstGeom prst="line">
                <a:avLst/>
              </a:prstGeom>
              <a:ln w="38100">
                <a:solidFill>
                  <a:srgbClr val="4B505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139319377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11">
            <a:extLst>
              <a:ext uri="{FF2B5EF4-FFF2-40B4-BE49-F238E27FC236}">
                <a16:creationId xmlns:a16="http://schemas.microsoft.com/office/drawing/2014/main" id="{1D7D99DD-1FAA-9000-BAFF-CC98AF393E6F}"/>
              </a:ext>
            </a:extLst>
          </p:cNvPr>
          <p:cNvSpPr txBox="1"/>
          <p:nvPr/>
        </p:nvSpPr>
        <p:spPr>
          <a:xfrm>
            <a:off x="961411" y="899252"/>
            <a:ext cx="6515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مرحباً بكم في حصة الرياضيات  </a:t>
            </a:r>
          </a:p>
        </p:txBody>
      </p:sp>
      <p:pic>
        <p:nvPicPr>
          <p:cNvPr id="19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B3780D81-BDA1-8657-B621-6FCA6309B194}"/>
              </a:ext>
            </a:extLst>
          </p:cNvPr>
          <p:cNvPicPr preferRelativeResize="0"/>
          <p:nvPr/>
        </p:nvPicPr>
        <p:blipFill rotWithShape="1">
          <a:blip r:embed="rId7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3" name="Image 2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7A58E5AD-9B1B-F345-6D99-3572E65CAE1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8808" y="5695490"/>
            <a:ext cx="1175461" cy="849420"/>
          </a:xfrm>
          <a:prstGeom prst="rect">
            <a:avLst/>
          </a:prstGeom>
        </p:spPr>
      </p:pic>
      <p:pic>
        <p:nvPicPr>
          <p:cNvPr id="5" name="Nada-Wave">
            <a:hlinkClick r:id="" action="ppaction://media"/>
            <a:extLst>
              <a:ext uri="{FF2B5EF4-FFF2-40B4-BE49-F238E27FC236}">
                <a16:creationId xmlns:a16="http://schemas.microsoft.com/office/drawing/2014/main" id="{6F4A4136-6930-2165-570E-6B681F2A4B4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4504342" y="2299662"/>
            <a:ext cx="2104888" cy="3361537"/>
          </a:xfrm>
          <a:prstGeom prst="rect">
            <a:avLst/>
          </a:prstGeom>
        </p:spPr>
      </p:pic>
      <p:pic>
        <p:nvPicPr>
          <p:cNvPr id="21" name="majd_wave">
            <a:hlinkClick r:id="" action="ppaction://media"/>
            <a:extLst>
              <a:ext uri="{FF2B5EF4-FFF2-40B4-BE49-F238E27FC236}">
                <a16:creationId xmlns:a16="http://schemas.microsoft.com/office/drawing/2014/main" id="{3436B661-0CC3-C5DE-90C0-72AFF4D3CB62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0"/>
          <a:srcRect b="2166"/>
          <a:stretch>
            <a:fillRect/>
          </a:stretch>
        </p:blipFill>
        <p:spPr>
          <a:xfrm>
            <a:off x="2283479" y="2270080"/>
            <a:ext cx="1932723" cy="3361537"/>
          </a:xfrm>
          <a:prstGeom prst="rect">
            <a:avLst/>
          </a:prstGeom>
        </p:spPr>
      </p:pic>
      <p:grpSp>
        <p:nvGrpSpPr>
          <p:cNvPr id="26" name="Groupe 25">
            <a:extLst>
              <a:ext uri="{FF2B5EF4-FFF2-40B4-BE49-F238E27FC236}">
                <a16:creationId xmlns:a16="http://schemas.microsoft.com/office/drawing/2014/main" id="{4C6E83CF-448F-F71B-65DC-49D759C25903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7" name="Image 26">
              <a:extLst>
                <a:ext uri="{FF2B5EF4-FFF2-40B4-BE49-F238E27FC236}">
                  <a16:creationId xmlns:a16="http://schemas.microsoft.com/office/drawing/2014/main" id="{02DF9EF8-674C-015E-AACB-502E3156686C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8" name="Groupe 27">
              <a:extLst>
                <a:ext uri="{FF2B5EF4-FFF2-40B4-BE49-F238E27FC236}">
                  <a16:creationId xmlns:a16="http://schemas.microsoft.com/office/drawing/2014/main" id="{F3DBA9F4-2155-9ACF-08DB-29AE186B4ABD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53302"/>
              <a:chOff x="722662" y="189855"/>
              <a:chExt cx="6902418" cy="353302"/>
            </a:xfrm>
          </p:grpSpPr>
          <p:sp>
            <p:nvSpPr>
              <p:cNvPr id="29" name="ZoneTexte 28">
                <a:extLst>
                  <a:ext uri="{FF2B5EF4-FFF2-40B4-BE49-F238E27FC236}">
                    <a16:creationId xmlns:a16="http://schemas.microsoft.com/office/drawing/2014/main" id="{F51861E9-5293-6020-71E4-A1E749935674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5F146537-BEF2-B20F-359A-00D0C3E89152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1" name="ZoneTexte 30">
                <a:extLst>
                  <a:ext uri="{FF2B5EF4-FFF2-40B4-BE49-F238E27FC236}">
                    <a16:creationId xmlns:a16="http://schemas.microsoft.com/office/drawing/2014/main" id="{5E6B01FE-1516-48AF-F232-2DD2BED08BD1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2" name="Ellipse 31">
                <a:extLst>
                  <a:ext uri="{FF2B5EF4-FFF2-40B4-BE49-F238E27FC236}">
                    <a16:creationId xmlns:a16="http://schemas.microsoft.com/office/drawing/2014/main" id="{63AD2813-3F8B-88DD-12AB-7EFD44875FED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 dirty="0"/>
              </a:p>
            </p:txBody>
          </p:sp>
          <p:sp>
            <p:nvSpPr>
              <p:cNvPr id="33" name="ZoneTexte 32">
                <a:extLst>
                  <a:ext uri="{FF2B5EF4-FFF2-40B4-BE49-F238E27FC236}">
                    <a16:creationId xmlns:a16="http://schemas.microsoft.com/office/drawing/2014/main" id="{0EB0A6AF-A3B5-BA9F-9F2E-8E581322D4EC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4" name="Ellipse 33">
                <a:extLst>
                  <a:ext uri="{FF2B5EF4-FFF2-40B4-BE49-F238E27FC236}">
                    <a16:creationId xmlns:a16="http://schemas.microsoft.com/office/drawing/2014/main" id="{7F737407-0C27-85A3-D9EA-28863B2A3A06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 dirty="0"/>
              </a:p>
            </p:txBody>
          </p:sp>
          <p:sp>
            <p:nvSpPr>
              <p:cNvPr id="35" name="ZoneTexte 34">
                <a:extLst>
                  <a:ext uri="{FF2B5EF4-FFF2-40B4-BE49-F238E27FC236}">
                    <a16:creationId xmlns:a16="http://schemas.microsoft.com/office/drawing/2014/main" id="{AC1ECEFB-1373-95CB-F354-D9F19D2EA236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6" name="Ellipse 35">
                <a:extLst>
                  <a:ext uri="{FF2B5EF4-FFF2-40B4-BE49-F238E27FC236}">
                    <a16:creationId xmlns:a16="http://schemas.microsoft.com/office/drawing/2014/main" id="{1AF726A6-5329-AB3E-7653-F5786B204502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 dirty="0"/>
              </a:p>
            </p:txBody>
          </p:sp>
          <p:sp>
            <p:nvSpPr>
              <p:cNvPr id="37" name="ZoneTexte 36">
                <a:extLst>
                  <a:ext uri="{FF2B5EF4-FFF2-40B4-BE49-F238E27FC236}">
                    <a16:creationId xmlns:a16="http://schemas.microsoft.com/office/drawing/2014/main" id="{95A753E3-B065-7755-4920-8B08387A7DFB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0813607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4586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3477" fill="hold"/>
                                        <p:tgtEl>
                                          <p:spTgt spid="2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1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21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71658B4F-CA4C-C855-D022-5B3209CD2101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016C851E-2BE9-D504-DC5F-4E1CC8A1956E}"/>
              </a:ext>
            </a:extLst>
          </p:cNvPr>
          <p:cNvGrpSpPr/>
          <p:nvPr/>
        </p:nvGrpSpPr>
        <p:grpSpPr>
          <a:xfrm>
            <a:off x="2089802" y="2239768"/>
            <a:ext cx="4856467" cy="2069474"/>
            <a:chOff x="2505452" y="2221113"/>
            <a:chExt cx="4476261" cy="2598313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82A0ABD9-AC14-00F1-C41F-BCF7B803E52A}"/>
                </a:ext>
              </a:extLst>
            </p:cNvPr>
            <p:cNvSpPr/>
            <p:nvPr/>
          </p:nvSpPr>
          <p:spPr>
            <a:xfrm>
              <a:off x="2505452" y="2601944"/>
              <a:ext cx="4476261" cy="2217482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4" name="Flowchart: Alternate Process 54">
              <a:extLst>
                <a:ext uri="{FF2B5EF4-FFF2-40B4-BE49-F238E27FC236}">
                  <a16:creationId xmlns:a16="http://schemas.microsoft.com/office/drawing/2014/main" id="{DF9AC1DC-5B61-BE2D-4804-62073B58B40F}"/>
                </a:ext>
              </a:extLst>
            </p:cNvPr>
            <p:cNvSpPr/>
            <p:nvPr/>
          </p:nvSpPr>
          <p:spPr>
            <a:xfrm>
              <a:off x="3206274" y="2221113"/>
              <a:ext cx="2800697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en-US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ar-MA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افتتاح الدرس</a:t>
              </a:r>
              <a:endParaRPr lang="en-US" sz="2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5" name="Oval 80">
              <a:extLst>
                <a:ext uri="{FF2B5EF4-FFF2-40B4-BE49-F238E27FC236}">
                  <a16:creationId xmlns:a16="http://schemas.microsoft.com/office/drawing/2014/main" id="{C1D75D5B-3887-3540-7C21-26BB7E4600F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93025" y="2237493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1</a:t>
              </a:r>
            </a:p>
          </p:txBody>
        </p:sp>
      </p:grpSp>
      <p:sp>
        <p:nvSpPr>
          <p:cNvPr id="3" name="ZoneTexte 2">
            <a:extLst>
              <a:ext uri="{FF2B5EF4-FFF2-40B4-BE49-F238E27FC236}">
                <a16:creationId xmlns:a16="http://schemas.microsoft.com/office/drawing/2014/main" id="{3D43D0A5-210A-B3D4-DC13-24335AC15E31}"/>
              </a:ext>
            </a:extLst>
          </p:cNvPr>
          <p:cNvSpPr txBox="1"/>
          <p:nvPr/>
        </p:nvSpPr>
        <p:spPr>
          <a:xfrm>
            <a:off x="2460251" y="3407639"/>
            <a:ext cx="3498274" cy="5890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lnSpc>
                <a:spcPct val="150000"/>
              </a:lnSpc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حساب ذهني 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C3D57E9F-3C55-108C-8970-BCE5B1D0B66C}"/>
              </a:ext>
            </a:extLst>
          </p:cNvPr>
          <p:cNvSpPr txBox="1"/>
          <p:nvPr/>
        </p:nvSpPr>
        <p:spPr>
          <a:xfrm>
            <a:off x="1808261" y="2902945"/>
            <a:ext cx="415418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تصحيح الواجبات المنزلية </a:t>
            </a:r>
            <a:endParaRPr lang="ar-SA" sz="2800" b="1" dirty="0">
              <a:solidFill>
                <a:srgbClr val="FC8D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Image 4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4EA4261E-205D-A3B4-7AD7-448AB00A0C84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6028315" y="2818286"/>
            <a:ext cx="725282" cy="6496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060220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CFD07D-DD50-FC1C-AA28-CE9177A77E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11">
            <a:extLst>
              <a:ext uri="{FF2B5EF4-FFF2-40B4-BE49-F238E27FC236}">
                <a16:creationId xmlns:a16="http://schemas.microsoft.com/office/drawing/2014/main" id="{BA85D197-6793-2A32-196F-995CB23FA2D6}"/>
              </a:ext>
            </a:extLst>
          </p:cNvPr>
          <p:cNvSpPr txBox="1"/>
          <p:nvPr/>
        </p:nvSpPr>
        <p:spPr>
          <a:xfrm>
            <a:off x="992234" y="738621"/>
            <a:ext cx="651555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كراساتكم ، الصفحة 151 صححوا  النشاط رقم 4</a:t>
            </a:r>
            <a:endParaRPr lang="ar-MA" sz="1400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r" rtl="1"/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pic>
        <p:nvPicPr>
          <p:cNvPr id="4" name="Image 3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9AFD3264-94B7-DC83-D27B-9965C11E5DA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0CC64C46-5098-503D-3C76-9666CE1F1E1E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E9F1C6"/>
              </a:clrFrom>
              <a:clrTo>
                <a:srgbClr val="E9F1C6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499759" y="1661951"/>
            <a:ext cx="6144482" cy="4772691"/>
          </a:xfrm>
          <a:prstGeom prst="rect">
            <a:avLst/>
          </a:prstGeom>
        </p:spPr>
      </p:pic>
      <p:sp>
        <p:nvSpPr>
          <p:cNvPr id="122" name="ZoneTexte 121">
            <a:extLst>
              <a:ext uri="{FF2B5EF4-FFF2-40B4-BE49-F238E27FC236}">
                <a16:creationId xmlns:a16="http://schemas.microsoft.com/office/drawing/2014/main" id="{C1367159-F08E-BCF0-1461-79AB757D484C}"/>
              </a:ext>
            </a:extLst>
          </p:cNvPr>
          <p:cNvSpPr txBox="1"/>
          <p:nvPr/>
        </p:nvSpPr>
        <p:spPr>
          <a:xfrm>
            <a:off x="5511935" y="2800995"/>
            <a:ext cx="6191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81</a:t>
            </a:r>
            <a:endParaRPr lang="fr-FR" sz="24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7A0F1EC6-BB0E-B7CE-BC42-1B1E93599710}"/>
              </a:ext>
            </a:extLst>
          </p:cNvPr>
          <p:cNvSpPr txBox="1"/>
          <p:nvPr/>
        </p:nvSpPr>
        <p:spPr>
          <a:xfrm>
            <a:off x="5511934" y="3262660"/>
            <a:ext cx="6191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76</a:t>
            </a:r>
            <a:endParaRPr lang="fr-FR" sz="24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43AE4AA4-9F9B-1BCE-FF62-ACA081753D0F}"/>
              </a:ext>
            </a:extLst>
          </p:cNvPr>
          <p:cNvSpPr txBox="1"/>
          <p:nvPr/>
        </p:nvSpPr>
        <p:spPr>
          <a:xfrm>
            <a:off x="5511934" y="3724325"/>
            <a:ext cx="6191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67</a:t>
            </a:r>
            <a:endParaRPr lang="fr-FR" sz="24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1" name="ZoneTexte 30">
            <a:extLst>
              <a:ext uri="{FF2B5EF4-FFF2-40B4-BE49-F238E27FC236}">
                <a16:creationId xmlns:a16="http://schemas.microsoft.com/office/drawing/2014/main" id="{28395D51-2E18-1036-1D58-BD4CC5711140}"/>
              </a:ext>
            </a:extLst>
          </p:cNvPr>
          <p:cNvSpPr txBox="1"/>
          <p:nvPr/>
        </p:nvSpPr>
        <p:spPr>
          <a:xfrm>
            <a:off x="5482438" y="4222725"/>
            <a:ext cx="6191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70</a:t>
            </a:r>
            <a:endParaRPr lang="fr-FR" sz="24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5" name="ZoneTexte 34">
            <a:extLst>
              <a:ext uri="{FF2B5EF4-FFF2-40B4-BE49-F238E27FC236}">
                <a16:creationId xmlns:a16="http://schemas.microsoft.com/office/drawing/2014/main" id="{9394D2EA-92AD-7D8F-8F28-2BB06328C6E7}"/>
              </a:ext>
            </a:extLst>
          </p:cNvPr>
          <p:cNvSpPr txBox="1"/>
          <p:nvPr/>
        </p:nvSpPr>
        <p:spPr>
          <a:xfrm>
            <a:off x="5502038" y="4676880"/>
            <a:ext cx="6191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26</a:t>
            </a:r>
            <a:endParaRPr lang="fr-FR" sz="24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7" name="ZoneTexte 36">
            <a:extLst>
              <a:ext uri="{FF2B5EF4-FFF2-40B4-BE49-F238E27FC236}">
                <a16:creationId xmlns:a16="http://schemas.microsoft.com/office/drawing/2014/main" id="{36545E26-DAB2-5AE9-20D9-7F4AC62B0FCB}"/>
              </a:ext>
            </a:extLst>
          </p:cNvPr>
          <p:cNvSpPr txBox="1"/>
          <p:nvPr/>
        </p:nvSpPr>
        <p:spPr>
          <a:xfrm>
            <a:off x="5502038" y="5148440"/>
            <a:ext cx="6191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62</a:t>
            </a:r>
            <a:endParaRPr lang="fr-FR" sz="24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8" name="ZoneTexte 37">
            <a:extLst>
              <a:ext uri="{FF2B5EF4-FFF2-40B4-BE49-F238E27FC236}">
                <a16:creationId xmlns:a16="http://schemas.microsoft.com/office/drawing/2014/main" id="{0E0A1DFD-443B-9E79-214C-05A18955B4F5}"/>
              </a:ext>
            </a:extLst>
          </p:cNvPr>
          <p:cNvSpPr txBox="1"/>
          <p:nvPr/>
        </p:nvSpPr>
        <p:spPr>
          <a:xfrm>
            <a:off x="5463418" y="2147483647"/>
            <a:ext cx="84966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100</a:t>
            </a:r>
            <a:endParaRPr lang="fr-FR" sz="20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9" name="ZoneTexte 38">
            <a:extLst>
              <a:ext uri="{FF2B5EF4-FFF2-40B4-BE49-F238E27FC236}">
                <a16:creationId xmlns:a16="http://schemas.microsoft.com/office/drawing/2014/main" id="{9464E2EF-7519-A759-F3F1-EC8365B358EC}"/>
              </a:ext>
            </a:extLst>
          </p:cNvPr>
          <p:cNvSpPr txBox="1"/>
          <p:nvPr/>
        </p:nvSpPr>
        <p:spPr>
          <a:xfrm>
            <a:off x="5455655" y="5629435"/>
            <a:ext cx="84966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100</a:t>
            </a:r>
            <a:endParaRPr lang="fr-FR" sz="20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0" name="ZoneTexte 39">
            <a:extLst>
              <a:ext uri="{FF2B5EF4-FFF2-40B4-BE49-F238E27FC236}">
                <a16:creationId xmlns:a16="http://schemas.microsoft.com/office/drawing/2014/main" id="{11AAC26A-FAF4-A906-98AA-B0E53F95177B}"/>
              </a:ext>
            </a:extLst>
          </p:cNvPr>
          <p:cNvSpPr txBox="1"/>
          <p:nvPr/>
        </p:nvSpPr>
        <p:spPr>
          <a:xfrm>
            <a:off x="2056388" y="2800993"/>
            <a:ext cx="19423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سَبْعَةٌ وَ أَرْبَعونَ</a:t>
            </a:r>
            <a:endParaRPr lang="fr-FR" sz="24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1" name="ZoneTexte 40">
            <a:extLst>
              <a:ext uri="{FF2B5EF4-FFF2-40B4-BE49-F238E27FC236}">
                <a16:creationId xmlns:a16="http://schemas.microsoft.com/office/drawing/2014/main" id="{76DB70AF-413E-6815-F677-FA066BE62098}"/>
              </a:ext>
            </a:extLst>
          </p:cNvPr>
          <p:cNvSpPr txBox="1"/>
          <p:nvPr/>
        </p:nvSpPr>
        <p:spPr>
          <a:xfrm>
            <a:off x="1841797" y="3319285"/>
            <a:ext cx="19423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تِسْعَةٌ وَ خَمْسونَ</a:t>
            </a:r>
            <a:endParaRPr lang="fr-FR" sz="24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2" name="ZoneTexte 41">
            <a:extLst>
              <a:ext uri="{FF2B5EF4-FFF2-40B4-BE49-F238E27FC236}">
                <a16:creationId xmlns:a16="http://schemas.microsoft.com/office/drawing/2014/main" id="{DB20F040-196E-BA85-5FA7-9CC9BA3CF279}"/>
              </a:ext>
            </a:extLst>
          </p:cNvPr>
          <p:cNvSpPr txBox="1"/>
          <p:nvPr/>
        </p:nvSpPr>
        <p:spPr>
          <a:xfrm>
            <a:off x="1882079" y="3807402"/>
            <a:ext cx="19423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خَمْسَةٌ وَ تِسْعونَ</a:t>
            </a:r>
            <a:endParaRPr lang="fr-FR" sz="24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3" name="ZoneTexte 42">
            <a:extLst>
              <a:ext uri="{FF2B5EF4-FFF2-40B4-BE49-F238E27FC236}">
                <a16:creationId xmlns:a16="http://schemas.microsoft.com/office/drawing/2014/main" id="{CB616F5A-9A04-3437-3377-5F09CD0900B9}"/>
              </a:ext>
            </a:extLst>
          </p:cNvPr>
          <p:cNvSpPr txBox="1"/>
          <p:nvPr/>
        </p:nvSpPr>
        <p:spPr>
          <a:xfrm>
            <a:off x="1898766" y="4325694"/>
            <a:ext cx="19423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2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ثَلاثَةٌ وَ ثَلاثونَ</a:t>
            </a:r>
            <a:endParaRPr lang="fr-FR" sz="24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4" name="ZoneTexte 43">
            <a:extLst>
              <a:ext uri="{FF2B5EF4-FFF2-40B4-BE49-F238E27FC236}">
                <a16:creationId xmlns:a16="http://schemas.microsoft.com/office/drawing/2014/main" id="{060A584F-6317-F3BB-FAA4-C98CE7674065}"/>
              </a:ext>
            </a:extLst>
          </p:cNvPr>
          <p:cNvSpPr txBox="1"/>
          <p:nvPr/>
        </p:nvSpPr>
        <p:spPr>
          <a:xfrm>
            <a:off x="1910167" y="4689159"/>
            <a:ext cx="19423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2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تِسْعَةَ عَشَرَ </a:t>
            </a:r>
            <a:endParaRPr lang="fr-FR" sz="24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5" name="ZoneTexte 44">
            <a:extLst>
              <a:ext uri="{FF2B5EF4-FFF2-40B4-BE49-F238E27FC236}">
                <a16:creationId xmlns:a16="http://schemas.microsoft.com/office/drawing/2014/main" id="{662034EE-05DD-3A3B-1E0B-B6E753B53787}"/>
              </a:ext>
            </a:extLst>
          </p:cNvPr>
          <p:cNvSpPr txBox="1"/>
          <p:nvPr/>
        </p:nvSpPr>
        <p:spPr>
          <a:xfrm>
            <a:off x="2062937" y="5104243"/>
            <a:ext cx="19423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واحِدٌ وَ تِسْعونَ </a:t>
            </a:r>
            <a:endParaRPr lang="fr-FR" sz="24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6" name="ZoneTexte 45">
            <a:extLst>
              <a:ext uri="{FF2B5EF4-FFF2-40B4-BE49-F238E27FC236}">
                <a16:creationId xmlns:a16="http://schemas.microsoft.com/office/drawing/2014/main" id="{C071BC50-3659-9A8D-490D-509CAB1272D8}"/>
              </a:ext>
            </a:extLst>
          </p:cNvPr>
          <p:cNvSpPr txBox="1"/>
          <p:nvPr/>
        </p:nvSpPr>
        <p:spPr>
          <a:xfrm>
            <a:off x="2056388" y="5629435"/>
            <a:ext cx="19423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أَرْبَعَةٌ وَ أَرْبَعونَ</a:t>
            </a:r>
            <a:endParaRPr lang="fr-FR" sz="24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999371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0C3517-9A8B-EDF8-F768-4EFAB5D61C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11">
            <a:extLst>
              <a:ext uri="{FF2B5EF4-FFF2-40B4-BE49-F238E27FC236}">
                <a16:creationId xmlns:a16="http://schemas.microsoft.com/office/drawing/2014/main" id="{70C8DFCA-54AB-6227-8635-E35A49738A01}"/>
              </a:ext>
            </a:extLst>
          </p:cNvPr>
          <p:cNvSpPr txBox="1"/>
          <p:nvPr/>
        </p:nvSpPr>
        <p:spPr>
          <a:xfrm>
            <a:off x="992234" y="738621"/>
            <a:ext cx="651555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صححوا  النشاط رقم 5</a:t>
            </a:r>
            <a:endParaRPr lang="ar-MA" sz="1400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r" rtl="1"/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pic>
        <p:nvPicPr>
          <p:cNvPr id="4" name="Image 3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0FFDF0D2-45DE-A5A1-C3EB-501D8FAC464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25F87359-2DCC-9D49-F6F3-3083F5FD369C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E9F1C6"/>
              </a:clrFrom>
              <a:clrTo>
                <a:srgbClr val="E9F1C6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93488" y="2085177"/>
            <a:ext cx="7557025" cy="3572548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A546C89C-5786-DF60-C93C-1727E1A260F9}"/>
              </a:ext>
            </a:extLst>
          </p:cNvPr>
          <p:cNvPicPr>
            <a:picLocks noChangeAspect="1"/>
          </p:cNvPicPr>
          <p:nvPr/>
        </p:nvPicPr>
        <p:blipFill>
          <a:blip r:embed="rId5">
            <a:duotone>
              <a:prstClr val="black"/>
              <a:schemeClr val="accent6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4383034" y="420805359"/>
            <a:ext cx="197965" cy="1216068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2E169677-A1F9-3A36-C56E-B981A08197BD}"/>
              </a:ext>
            </a:extLst>
          </p:cNvPr>
          <p:cNvPicPr>
            <a:picLocks noChangeAspect="1"/>
          </p:cNvPicPr>
          <p:nvPr/>
        </p:nvPicPr>
        <p:blipFill>
          <a:blip r:embed="rId5">
            <a:duotone>
              <a:prstClr val="black"/>
              <a:schemeClr val="accent6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6168808" y="3204422"/>
            <a:ext cx="197965" cy="1216068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E61B557B-9754-285D-ABA7-A59A34E56192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chemeClr val="accent6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7624665" y="3677079"/>
            <a:ext cx="235537" cy="253314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675AC7AC-A84B-0E90-69D5-D056422523A7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chemeClr val="accent6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7624664" y="3404991"/>
            <a:ext cx="235537" cy="253314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D415211B-338E-FF43-831D-C545D170F930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chemeClr val="accent6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7624664" y="3151677"/>
            <a:ext cx="235537" cy="253314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26EBD179-0F6C-E6FD-5C5B-19132B9775C8}"/>
              </a:ext>
            </a:extLst>
          </p:cNvPr>
          <p:cNvPicPr>
            <a:picLocks noChangeAspect="1"/>
          </p:cNvPicPr>
          <p:nvPr/>
        </p:nvPicPr>
        <p:blipFill>
          <a:blip r:embed="rId5">
            <a:duotone>
              <a:prstClr val="black"/>
              <a:schemeClr val="accent6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4433241" y="3151677"/>
            <a:ext cx="197965" cy="12160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55723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A6C24C-107A-F1AC-7621-4FE8781B4C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52A38F0E-7320-5D57-3E2D-AEA891BAE2E8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28FD0AB8-0DCC-6599-59B5-BD7D7798A230}"/>
              </a:ext>
            </a:extLst>
          </p:cNvPr>
          <p:cNvGrpSpPr/>
          <p:nvPr/>
        </p:nvGrpSpPr>
        <p:grpSpPr>
          <a:xfrm>
            <a:off x="2089802" y="2239768"/>
            <a:ext cx="4856467" cy="2069474"/>
            <a:chOff x="2505452" y="2221113"/>
            <a:chExt cx="4476261" cy="2598313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1F95F679-AE6B-F54A-1B34-F34762F6DDA7}"/>
                </a:ext>
              </a:extLst>
            </p:cNvPr>
            <p:cNvSpPr/>
            <p:nvPr/>
          </p:nvSpPr>
          <p:spPr>
            <a:xfrm>
              <a:off x="2505452" y="2601944"/>
              <a:ext cx="4476261" cy="2217482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4" name="Flowchart: Alternate Process 54">
              <a:extLst>
                <a:ext uri="{FF2B5EF4-FFF2-40B4-BE49-F238E27FC236}">
                  <a16:creationId xmlns:a16="http://schemas.microsoft.com/office/drawing/2014/main" id="{8A04E857-4161-FF33-8359-C499129D2980}"/>
                </a:ext>
              </a:extLst>
            </p:cNvPr>
            <p:cNvSpPr/>
            <p:nvPr/>
          </p:nvSpPr>
          <p:spPr>
            <a:xfrm>
              <a:off x="3206274" y="2221113"/>
              <a:ext cx="2800697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en-US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ar-MA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افتتاح الدرس</a:t>
              </a:r>
              <a:endParaRPr lang="en-US" sz="2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5" name="Oval 80">
              <a:extLst>
                <a:ext uri="{FF2B5EF4-FFF2-40B4-BE49-F238E27FC236}">
                  <a16:creationId xmlns:a16="http://schemas.microsoft.com/office/drawing/2014/main" id="{CBBD7CDD-8D9D-9A90-B987-429AC71A2BA0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93025" y="2237493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1</a:t>
              </a:r>
            </a:p>
          </p:txBody>
        </p:sp>
      </p:grpSp>
      <p:sp>
        <p:nvSpPr>
          <p:cNvPr id="3" name="ZoneTexte 2">
            <a:extLst>
              <a:ext uri="{FF2B5EF4-FFF2-40B4-BE49-F238E27FC236}">
                <a16:creationId xmlns:a16="http://schemas.microsoft.com/office/drawing/2014/main" id="{EE286EEC-17B4-CF11-81E5-5FF036A70B3A}"/>
              </a:ext>
            </a:extLst>
          </p:cNvPr>
          <p:cNvSpPr txBox="1"/>
          <p:nvPr/>
        </p:nvSpPr>
        <p:spPr>
          <a:xfrm>
            <a:off x="2197731" y="3407639"/>
            <a:ext cx="3760794" cy="6718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lnSpc>
                <a:spcPct val="150000"/>
              </a:lnSpc>
              <a:defRPr/>
            </a:pPr>
            <a:r>
              <a:rPr lang="ar-MA" sz="2800" b="1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حساب ذهني 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4EFDB522-929B-4E49-0FE5-8CEFFBB2DBED}"/>
              </a:ext>
            </a:extLst>
          </p:cNvPr>
          <p:cNvSpPr txBox="1"/>
          <p:nvPr/>
        </p:nvSpPr>
        <p:spPr>
          <a:xfrm>
            <a:off x="1808261" y="2902945"/>
            <a:ext cx="415418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تصحيح الواجبات المنزلية </a:t>
            </a:r>
            <a:endParaRPr lang="ar-SA" sz="2400" b="1" dirty="0">
              <a:solidFill>
                <a:schemeClr val="bg1">
                  <a:lumMod val="65000"/>
                </a:schemeClr>
              </a:solidFill>
              <a:latin typeface="Dosis" pitchFamily="2" charset="0"/>
              <a:cs typeface="Calibri" panose="020F0502020204030204" pitchFamily="34" charset="0"/>
            </a:endParaRPr>
          </a:p>
        </p:txBody>
      </p:sp>
      <p:pic>
        <p:nvPicPr>
          <p:cNvPr id="5" name="Image 4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9095723B-AC89-04EC-EA3D-4B2BE28D8A6C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5958525" y="3511475"/>
            <a:ext cx="725282" cy="6496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547676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F87303-7B73-751F-71E8-96A394B60E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14">
            <a:extLst>
              <a:ext uri="{FF2B5EF4-FFF2-40B4-BE49-F238E27FC236}">
                <a16:creationId xmlns:a16="http://schemas.microsoft.com/office/drawing/2014/main" id="{98169118-5F0B-E71C-B3F9-7F03F07A1385}"/>
              </a:ext>
            </a:extLst>
          </p:cNvPr>
          <p:cNvSpPr txBox="1"/>
          <p:nvPr/>
        </p:nvSpPr>
        <p:spPr>
          <a:xfrm>
            <a:off x="277194" y="777101"/>
            <a:ext cx="71814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خذوا كراسات الحساب الذهني الصفحة 27 ستنجزون العمليات التالية  ، انتظروا الانطلاقة </a:t>
            </a:r>
          </a:p>
          <a:p>
            <a:pPr lvl="0" algn="r" rtl="1">
              <a:defRPr/>
            </a:pP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3" name="Image 2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6A90A35B-9FBB-E8C0-6129-AE0F82533A2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D84DCE0A-728D-4D09-A554-EFAF7D3DCBFC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6751B337-0BBC-0314-2A19-4D00DF38D41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E819BF85-262F-4B8C-1870-B928EA3E26BD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53302"/>
              <a:chOff x="722662" y="189855"/>
              <a:chExt cx="6902418" cy="353302"/>
            </a:xfrm>
          </p:grpSpPr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C94BBDAD-D3F7-A7A2-9062-57D69F2DC3E4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19B1C38C-393A-0122-6DDA-9C106458D3F3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EAB261A6-C2AA-0525-A12C-0914BADE8BDC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2" name="Ellipse 11">
                <a:extLst>
                  <a:ext uri="{FF2B5EF4-FFF2-40B4-BE49-F238E27FC236}">
                    <a16:creationId xmlns:a16="http://schemas.microsoft.com/office/drawing/2014/main" id="{1D199734-1B60-0E73-9061-BFF69041BA3E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 dirty="0"/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7B32F979-391B-4B51-2C5E-77542782053F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4" name="Ellipse 13">
                <a:extLst>
                  <a:ext uri="{FF2B5EF4-FFF2-40B4-BE49-F238E27FC236}">
                    <a16:creationId xmlns:a16="http://schemas.microsoft.com/office/drawing/2014/main" id="{1AAD8E2C-77BD-CD28-2B46-0AE45454FF51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 dirty="0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C34F8425-52CC-11BA-6AA0-00AC71CF7A83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5742486B-7530-A1AF-D35C-249FEA151A6C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 dirty="0"/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0980D10C-9CF3-E1C6-91B7-006DEBB64E3C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8" name="Image 7" descr="Une image contenant texte, Visage humain, Dessin animé, personne&#10;&#10;Le contenu généré par l’IA peut être incorrect.">
            <a:extLst>
              <a:ext uri="{FF2B5EF4-FFF2-40B4-BE49-F238E27FC236}">
                <a16:creationId xmlns:a16="http://schemas.microsoft.com/office/drawing/2014/main" id="{8540513A-1727-8655-69D2-AEA7FBE9A3A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77877" y="1748162"/>
            <a:ext cx="3264557" cy="446454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BB971E6F-258C-76CA-0A77-A7C84C67904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75323" y="1748162"/>
            <a:ext cx="3296677" cy="4464545"/>
          </a:xfrm>
          <a:prstGeom prst="rect">
            <a:avLst/>
          </a:prstGeom>
        </p:spPr>
      </p:pic>
      <p:sp>
        <p:nvSpPr>
          <p:cNvPr id="22" name="Rectangle : coins arrondis 21">
            <a:extLst>
              <a:ext uri="{FF2B5EF4-FFF2-40B4-BE49-F238E27FC236}">
                <a16:creationId xmlns:a16="http://schemas.microsoft.com/office/drawing/2014/main" id="{3E0DCACE-74E9-9C7A-06BC-45F0610D4AB2}"/>
              </a:ext>
            </a:extLst>
          </p:cNvPr>
          <p:cNvSpPr/>
          <p:nvPr/>
        </p:nvSpPr>
        <p:spPr>
          <a:xfrm>
            <a:off x="1374112" y="4195916"/>
            <a:ext cx="2902920" cy="1884983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9586608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0E6FBB-9FF8-62CE-3DC7-F693CBCC61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14">
            <a:extLst>
              <a:ext uri="{FF2B5EF4-FFF2-40B4-BE49-F238E27FC236}">
                <a16:creationId xmlns:a16="http://schemas.microsoft.com/office/drawing/2014/main" id="{EE86F226-143F-51DD-2879-78F357843A83}"/>
              </a:ext>
            </a:extLst>
          </p:cNvPr>
          <p:cNvSpPr txBox="1"/>
          <p:nvPr/>
        </p:nvSpPr>
        <p:spPr>
          <a:xfrm>
            <a:off x="797150" y="839370"/>
            <a:ext cx="66614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احسبوا ما يلي    </a:t>
            </a:r>
            <a:r>
              <a:rPr lang="fr-FR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  لديكم دقيقة 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A3CD2E9-6DE5-524F-0BC3-EB3A5FBDE3E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5" name="Groupe 4">
            <a:extLst>
              <a:ext uri="{FF2B5EF4-FFF2-40B4-BE49-F238E27FC236}">
                <a16:creationId xmlns:a16="http://schemas.microsoft.com/office/drawing/2014/main" id="{A9928CFE-E7EE-0283-9084-0E907CC65F49}"/>
              </a:ext>
            </a:extLst>
          </p:cNvPr>
          <p:cNvGrpSpPr/>
          <p:nvPr/>
        </p:nvGrpSpPr>
        <p:grpSpPr>
          <a:xfrm>
            <a:off x="499035" y="974287"/>
            <a:ext cx="614494" cy="688367"/>
            <a:chOff x="924143" y="3511073"/>
            <a:chExt cx="614494" cy="688367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49C71C59-B1B0-B6A5-0A12-1EFACE181BE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24143" y="3511073"/>
              <a:ext cx="614494" cy="688367"/>
            </a:xfrm>
            <a:prstGeom prst="rect">
              <a:avLst/>
            </a:prstGeom>
          </p:spPr>
        </p:pic>
        <p:sp>
          <p:nvSpPr>
            <p:cNvPr id="7" name="ZoneTexte 6">
              <a:extLst>
                <a:ext uri="{FF2B5EF4-FFF2-40B4-BE49-F238E27FC236}">
                  <a16:creationId xmlns:a16="http://schemas.microsoft.com/office/drawing/2014/main" id="{C65B23A5-9B5D-BE63-8D02-85E679AD95C6}"/>
                </a:ext>
              </a:extLst>
            </p:cNvPr>
            <p:cNvSpPr txBox="1"/>
            <p:nvPr/>
          </p:nvSpPr>
          <p:spPr>
            <a:xfrm>
              <a:off x="1008567" y="368969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1900" b="1" dirty="0">
                  <a:solidFill>
                    <a:srgbClr val="33878B"/>
                  </a:solidFill>
                  <a:cs typeface="Calibri" panose="020F0502020204030204" pitchFamily="34" charset="0"/>
                </a:rPr>
                <a:t>1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pic>
        <p:nvPicPr>
          <p:cNvPr id="13" name="Graphique 12">
            <a:extLst>
              <a:ext uri="{FF2B5EF4-FFF2-40B4-BE49-F238E27FC236}">
                <a16:creationId xmlns:a16="http://schemas.microsoft.com/office/drawing/2014/main" id="{E96D702B-14E5-B6FE-DFEA-33BA4E98885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>
            <a:off x="3955262" y="5053850"/>
            <a:ext cx="1233471" cy="1233471"/>
          </a:xfrm>
          <a:prstGeom prst="rect">
            <a:avLst/>
          </a:prstGeom>
        </p:spPr>
      </p:pic>
      <p:sp>
        <p:nvSpPr>
          <p:cNvPr id="9" name="Ellipse 8">
            <a:extLst>
              <a:ext uri="{FF2B5EF4-FFF2-40B4-BE49-F238E27FC236}">
                <a16:creationId xmlns:a16="http://schemas.microsoft.com/office/drawing/2014/main" id="{22C7DACF-3F3F-4EA3-D8EA-0019ADDA466A}"/>
              </a:ext>
            </a:extLst>
          </p:cNvPr>
          <p:cNvSpPr/>
          <p:nvPr/>
        </p:nvSpPr>
        <p:spPr>
          <a:xfrm>
            <a:off x="4026309" y="5134279"/>
            <a:ext cx="1091382" cy="1072610"/>
          </a:xfrm>
          <a:prstGeom prst="ellipse">
            <a:avLst/>
          </a:prstGeom>
          <a:solidFill>
            <a:srgbClr val="16AB98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8B281B36-0CB4-2364-F5C3-D7B101E7F46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512266" y="1631764"/>
            <a:ext cx="6119468" cy="32995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43877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59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F7D849-5D8D-D808-FC9E-559C980178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14">
            <a:extLst>
              <a:ext uri="{FF2B5EF4-FFF2-40B4-BE49-F238E27FC236}">
                <a16:creationId xmlns:a16="http://schemas.microsoft.com/office/drawing/2014/main" id="{9E989911-216B-C733-802E-ABBDD9035DB6}"/>
              </a:ext>
            </a:extLst>
          </p:cNvPr>
          <p:cNvSpPr txBox="1"/>
          <p:nvPr/>
        </p:nvSpPr>
        <p:spPr>
          <a:xfrm>
            <a:off x="0" y="780378"/>
            <a:ext cx="7458610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 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.  </a:t>
            </a:r>
          </a:p>
          <a:p>
            <a:pPr lvl="0" algn="r" rtl="1">
              <a:defRPr/>
            </a:pPr>
            <a:r>
              <a:rPr lang="ar-MA" sz="1600" i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يتفاعل الأستاذ(ة) مع المتعلمين أثناء التصحيح ويطلب منهم التذكير بالاستراتيجية المتبعة في كل عملية </a:t>
            </a:r>
            <a:endParaRPr kumimoji="0" lang="ar-MA" sz="1600" i="1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C02CAFA-E84E-2AE7-D480-DE8C8B15EE5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78B92562-D10F-53C4-C91C-C7176019AAB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06293" y="1938738"/>
            <a:ext cx="6731415" cy="3629453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32CD3C01-EABC-D17A-F1A2-A008BA318362}"/>
              </a:ext>
            </a:extLst>
          </p:cNvPr>
          <p:cNvSpPr txBox="1"/>
          <p:nvPr/>
        </p:nvSpPr>
        <p:spPr>
          <a:xfrm>
            <a:off x="3477429" y="1831608"/>
            <a:ext cx="8216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13</a:t>
            </a:r>
            <a:endParaRPr lang="fr-FR" sz="36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5C11C0F2-E8C4-2DF0-08D9-F29A14004512}"/>
              </a:ext>
            </a:extLst>
          </p:cNvPr>
          <p:cNvSpPr txBox="1"/>
          <p:nvPr/>
        </p:nvSpPr>
        <p:spPr>
          <a:xfrm>
            <a:off x="2508951" y="2647686"/>
            <a:ext cx="8216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  <a:endParaRPr lang="fr-FR" sz="36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B4CC5510-ABCC-0F9E-2865-3F4E97FBD9C1}"/>
              </a:ext>
            </a:extLst>
          </p:cNvPr>
          <p:cNvSpPr txBox="1"/>
          <p:nvPr/>
        </p:nvSpPr>
        <p:spPr>
          <a:xfrm>
            <a:off x="3477428" y="3376733"/>
            <a:ext cx="8216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57</a:t>
            </a:r>
            <a:endParaRPr lang="fr-FR" sz="36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93C26BE8-AF48-E35D-4084-CC051DDFA10E}"/>
              </a:ext>
            </a:extLst>
          </p:cNvPr>
          <p:cNvSpPr txBox="1"/>
          <p:nvPr/>
        </p:nvSpPr>
        <p:spPr>
          <a:xfrm>
            <a:off x="3543719" y="4178792"/>
            <a:ext cx="8216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9</a:t>
            </a:r>
            <a:endParaRPr lang="fr-FR" sz="36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24172B11-8E75-827C-338E-B9DA2A322118}"/>
              </a:ext>
            </a:extLst>
          </p:cNvPr>
          <p:cNvSpPr txBox="1"/>
          <p:nvPr/>
        </p:nvSpPr>
        <p:spPr>
          <a:xfrm>
            <a:off x="3750349" y="4970228"/>
            <a:ext cx="8216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14</a:t>
            </a:r>
            <a:endParaRPr lang="fr-FR" sz="36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8C589CA3-4613-3132-891F-88279C025455}"/>
              </a:ext>
            </a:extLst>
          </p:cNvPr>
          <p:cNvSpPr txBox="1"/>
          <p:nvPr/>
        </p:nvSpPr>
        <p:spPr>
          <a:xfrm>
            <a:off x="6920783" y="1893421"/>
            <a:ext cx="8216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endParaRPr lang="fr-FR" sz="36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F05664F1-ECE8-FC11-B693-EA05EB55A0E1}"/>
              </a:ext>
            </a:extLst>
          </p:cNvPr>
          <p:cNvSpPr txBox="1"/>
          <p:nvPr/>
        </p:nvSpPr>
        <p:spPr>
          <a:xfrm>
            <a:off x="6802799" y="2625914"/>
            <a:ext cx="8216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15</a:t>
            </a:r>
            <a:endParaRPr lang="fr-FR" sz="36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86CBC9DF-817E-FFC0-D41C-3B61E3822C4F}"/>
              </a:ext>
            </a:extLst>
          </p:cNvPr>
          <p:cNvSpPr txBox="1"/>
          <p:nvPr/>
        </p:nvSpPr>
        <p:spPr>
          <a:xfrm>
            <a:off x="6876069" y="3400802"/>
            <a:ext cx="8216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21</a:t>
            </a:r>
            <a:endParaRPr lang="fr-FR" sz="36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A2868361-F9C6-1571-1178-316BC75F3C17}"/>
              </a:ext>
            </a:extLst>
          </p:cNvPr>
          <p:cNvSpPr txBox="1"/>
          <p:nvPr/>
        </p:nvSpPr>
        <p:spPr>
          <a:xfrm>
            <a:off x="6935062" y="4175690"/>
            <a:ext cx="8216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</a:t>
            </a:r>
            <a:endParaRPr lang="fr-FR" sz="36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17ED5C64-AD10-5C5C-2DEA-8690338CCF49}"/>
              </a:ext>
            </a:extLst>
          </p:cNvPr>
          <p:cNvSpPr txBox="1"/>
          <p:nvPr/>
        </p:nvSpPr>
        <p:spPr>
          <a:xfrm>
            <a:off x="7197468" y="4967177"/>
            <a:ext cx="8216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16</a:t>
            </a:r>
            <a:endParaRPr lang="fr-FR" sz="36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734030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2" grpId="0"/>
      <p:bldP spid="13" grpId="0"/>
      <p:bldP spid="20" grpId="0"/>
      <p:bldP spid="21" grpId="0"/>
      <p:bldP spid="22" grpId="0"/>
      <p:bldP spid="23" grpId="0"/>
      <p:bldP spid="24" grpId="0"/>
      <p:bldP spid="25" grpId="0"/>
      <p:bldP spid="26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850D64-AEB8-3B87-BEBB-88CFC48161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7C1B74F0-B8F4-E949-04A6-DE3E251633A5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AE89FD99-CF99-852F-14D9-8DBF074E3514}"/>
              </a:ext>
            </a:extLst>
          </p:cNvPr>
          <p:cNvGrpSpPr/>
          <p:nvPr/>
        </p:nvGrpSpPr>
        <p:grpSpPr>
          <a:xfrm>
            <a:off x="2213653" y="2144743"/>
            <a:ext cx="4912634" cy="2309270"/>
            <a:chOff x="2213653" y="2144743"/>
            <a:chExt cx="4912634" cy="2895570"/>
          </a:xfrm>
        </p:grpSpPr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1C91BB9B-2699-2EDF-3208-D84DF437D1BD}"/>
                </a:ext>
              </a:extLst>
            </p:cNvPr>
            <p:cNvSpPr/>
            <p:nvPr/>
          </p:nvSpPr>
          <p:spPr>
            <a:xfrm>
              <a:off x="2213653" y="2575449"/>
              <a:ext cx="4912634" cy="2464864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grpSp>
          <p:nvGrpSpPr>
            <p:cNvPr id="14" name="Groupe 13">
              <a:extLst>
                <a:ext uri="{FF2B5EF4-FFF2-40B4-BE49-F238E27FC236}">
                  <a16:creationId xmlns:a16="http://schemas.microsoft.com/office/drawing/2014/main" id="{F37C9D0F-A073-9D6F-8D74-E3B30E4E1CEA}"/>
                </a:ext>
              </a:extLst>
            </p:cNvPr>
            <p:cNvGrpSpPr/>
            <p:nvPr/>
          </p:nvGrpSpPr>
          <p:grpSpPr>
            <a:xfrm>
              <a:off x="2669458" y="2144743"/>
              <a:ext cx="3704793" cy="802419"/>
              <a:chOff x="-2935447" y="983477"/>
              <a:chExt cx="4292023" cy="802419"/>
            </a:xfrm>
          </p:grpSpPr>
          <p:sp>
            <p:nvSpPr>
              <p:cNvPr id="15" name="Flowchart: Alternate Process 54">
                <a:extLst>
                  <a:ext uri="{FF2B5EF4-FFF2-40B4-BE49-F238E27FC236}">
                    <a16:creationId xmlns:a16="http://schemas.microsoft.com/office/drawing/2014/main" id="{F3B40F9E-7C43-9526-4D57-0AF9548EBB22}"/>
                  </a:ext>
                </a:extLst>
              </p:cNvPr>
              <p:cNvSpPr/>
              <p:nvPr/>
            </p:nvSpPr>
            <p:spPr>
              <a:xfrm>
                <a:off x="-2935447" y="983477"/>
                <a:ext cx="4033663" cy="802419"/>
              </a:xfrm>
              <a:prstGeom prst="flowChartAlternateProcess">
                <a:avLst/>
              </a:prstGeom>
              <a:solidFill>
                <a:srgbClr val="3A8F98"/>
              </a:solidFill>
              <a:ln w="539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4" rtl="1">
                  <a:defRPr/>
                </a:pPr>
                <a:r>
                  <a:rPr lang="en-US" sz="32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ar-MA" sz="32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 مراجعة الكفاية </a:t>
                </a:r>
                <a:r>
                  <a:rPr lang="fr-FR" sz="32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CN7</a:t>
                </a:r>
                <a:endParaRPr lang="ar-MA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6" name="Oval 80">
                <a:extLst>
                  <a:ext uri="{FF2B5EF4-FFF2-40B4-BE49-F238E27FC236}">
                    <a16:creationId xmlns:a16="http://schemas.microsoft.com/office/drawing/2014/main" id="{059695DD-1DDD-08C8-F37D-2E420E5638E7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58533" y="1035664"/>
                <a:ext cx="698043" cy="698043"/>
              </a:xfrm>
              <a:prstGeom prst="ellipse">
                <a:avLst/>
              </a:prstGeom>
              <a:solidFill>
                <a:srgbClr val="FFC000"/>
              </a:solidFill>
              <a:ln w="285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ar-MA" sz="3600" b="1" dirty="0"/>
                  <a:t>2</a:t>
                </a:r>
                <a:endParaRPr lang="fr-MA" sz="3600" b="1" dirty="0"/>
              </a:p>
            </p:txBody>
          </p:sp>
        </p:grpSp>
      </p:grpSp>
      <p:pic>
        <p:nvPicPr>
          <p:cNvPr id="17" name="Image 2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89100F9C-CD56-72F9-D3C9-4D8B6D9D82D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5835327" y="3086561"/>
            <a:ext cx="631825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A4825DF6-3589-B71A-D50A-8275F1286866}"/>
              </a:ext>
            </a:extLst>
          </p:cNvPr>
          <p:cNvSpPr txBox="1"/>
          <p:nvPr/>
        </p:nvSpPr>
        <p:spPr>
          <a:xfrm>
            <a:off x="2612429" y="2947162"/>
            <a:ext cx="3083576" cy="12354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lnSpc>
                <a:spcPct val="150000"/>
              </a:lnSpc>
              <a:defRPr/>
            </a:pPr>
            <a:r>
              <a:rPr lang="ar-MA" sz="2800" b="1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رائز</a:t>
            </a: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 </a:t>
            </a:r>
            <a:r>
              <a:rPr lang="ar-MA" sz="2800" b="1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التحكم</a:t>
            </a: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 </a:t>
            </a:r>
          </a:p>
          <a:p>
            <a:pPr algn="r" defTabSz="685834" rtl="1">
              <a:lnSpc>
                <a:spcPct val="150000"/>
              </a:lnSpc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ممارسة موجهة </a:t>
            </a:r>
          </a:p>
        </p:txBody>
      </p:sp>
    </p:spTree>
    <p:extLst>
      <p:ext uri="{BB962C8B-B14F-4D97-AF65-F5344CB8AC3E}">
        <p14:creationId xmlns:p14="http://schemas.microsoft.com/office/powerpoint/2010/main" val="361685158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0F90FF-AC14-66BB-1A2A-71C888F384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20CE2288-8E84-D21E-F87D-6FC90D9D044D}"/>
              </a:ext>
            </a:extLst>
          </p:cNvPr>
          <p:cNvSpPr txBox="1"/>
          <p:nvPr/>
        </p:nvSpPr>
        <p:spPr>
          <a:xfrm>
            <a:off x="657031" y="752565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ألواحكم </a:t>
            </a:r>
          </a:p>
        </p:txBody>
      </p:sp>
      <p:pic>
        <p:nvPicPr>
          <p:cNvPr id="3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A64FF27-211F-E304-26B3-C7BE6E35559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8FC63AFF-73BF-4110-C325-A68F399EFF46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702153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6C8DEC-3F68-ED08-A06F-6536751D6D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14">
            <a:extLst>
              <a:ext uri="{FF2B5EF4-FFF2-40B4-BE49-F238E27FC236}">
                <a16:creationId xmlns:a16="http://schemas.microsoft.com/office/drawing/2014/main" id="{7E66647D-5E0E-4865-F495-B0EA0DBE4EE3}"/>
              </a:ext>
            </a:extLst>
          </p:cNvPr>
          <p:cNvSpPr txBox="1"/>
          <p:nvPr/>
        </p:nvSpPr>
        <p:spPr>
          <a:xfrm>
            <a:off x="797150" y="777101"/>
            <a:ext cx="66614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ضعوا و أنجزوا  العملية التالية 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3" name="Image 2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2C87DE8-87E9-2EBD-F6B9-933F86F4613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4BE70CE7-4DDF-4F50-F0F0-01EE33B29152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34FA514E-4572-4BD8-19D9-6CD995E7248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8A56A8F1-3F0A-279C-0E43-5310A218D5D1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53302"/>
              <a:chOff x="722662" y="189855"/>
              <a:chExt cx="6902418" cy="353302"/>
            </a:xfrm>
          </p:grpSpPr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3616DC71-AEE6-3ED6-46D1-8649168CB55F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C4E20AA6-A316-511D-DC1C-9B4BCAFB551A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C123C64F-8986-5CEC-2E49-65C54F14FC33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2" name="Ellipse 11">
                <a:extLst>
                  <a:ext uri="{FF2B5EF4-FFF2-40B4-BE49-F238E27FC236}">
                    <a16:creationId xmlns:a16="http://schemas.microsoft.com/office/drawing/2014/main" id="{B1716AB7-496B-7EE3-1212-361A0B4B7487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145173B3-7FD7-F246-94E3-93E0290336BA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4" name="Ellipse 13">
                <a:extLst>
                  <a:ext uri="{FF2B5EF4-FFF2-40B4-BE49-F238E27FC236}">
                    <a16:creationId xmlns:a16="http://schemas.microsoft.com/office/drawing/2014/main" id="{2C37E137-F08B-9E54-E960-0F6058C722C1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EE271FB8-E304-0EE0-0F5C-78F6C43CA414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23DC7D41-4BF2-CC08-6F07-ACCA68EE0921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46908E5A-436D-C7A7-3B8F-3E6099A1E1E6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32" name="Image 31">
            <a:extLst>
              <a:ext uri="{FF2B5EF4-FFF2-40B4-BE49-F238E27FC236}">
                <a16:creationId xmlns:a16="http://schemas.microsoft.com/office/drawing/2014/main" id="{16642F83-AE97-AB36-4F17-F9D2F8A216C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86063" y="1839963"/>
            <a:ext cx="3571875" cy="43434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49A27BD9-D1C7-DE60-06D1-E7809D763D5D}"/>
              </a:ext>
            </a:extLst>
          </p:cNvPr>
          <p:cNvSpPr txBox="1"/>
          <p:nvPr/>
        </p:nvSpPr>
        <p:spPr>
          <a:xfrm>
            <a:off x="3691991" y="1839963"/>
            <a:ext cx="72604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600" b="1" dirty="0">
                <a:latin typeface="Calibri" panose="020F0502020204030204" pitchFamily="34" charset="0"/>
                <a:cs typeface="Calibri" panose="020F0502020204030204" pitchFamily="34" charset="0"/>
              </a:rPr>
              <a:t>46</a:t>
            </a: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F9DC5678-9701-261D-44DA-C09D17898C9D}"/>
              </a:ext>
            </a:extLst>
          </p:cNvPr>
          <p:cNvSpPr txBox="1"/>
          <p:nvPr/>
        </p:nvSpPr>
        <p:spPr>
          <a:xfrm>
            <a:off x="4985109" y="1839962"/>
            <a:ext cx="72604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600" b="1" dirty="0">
                <a:latin typeface="Calibri" panose="020F0502020204030204" pitchFamily="34" charset="0"/>
                <a:cs typeface="Calibri" panose="020F0502020204030204" pitchFamily="34" charset="0"/>
              </a:rPr>
              <a:t>34</a:t>
            </a:r>
          </a:p>
        </p:txBody>
      </p:sp>
    </p:spTree>
    <p:extLst>
      <p:ext uri="{BB962C8B-B14F-4D97-AF65-F5344CB8AC3E}">
        <p14:creationId xmlns:p14="http://schemas.microsoft.com/office/powerpoint/2010/main" val="30425909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76FA72-9A3F-6155-268B-BDC2964F40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99A5929C-CAE1-6C5C-5C20-A168EEFC0205}"/>
              </a:ext>
            </a:extLst>
          </p:cNvPr>
          <p:cNvSpPr txBox="1"/>
          <p:nvPr/>
        </p:nvSpPr>
        <p:spPr>
          <a:xfrm>
            <a:off x="1230609" y="894241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ارفعوا</a:t>
            </a:r>
            <a:r>
              <a:rPr lang="ar-MA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الألواح 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50000"/>
                </a:srgbClr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625C2D48-2BC2-A7D5-F8B6-546A8E66689C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Image 2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C0D6B1D8-AABB-B4C6-1ED9-15BF81CEF3C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8C636D2B-A2D7-8FB5-F61D-BD164E5AF9FC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2AE5CAD8-4B25-9280-59E1-B7DF1CB21A9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9C8C8091-A70D-FB76-AA18-05B8A36D7247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53302"/>
              <a:chOff x="722662" y="189855"/>
              <a:chExt cx="6902418" cy="353302"/>
            </a:xfrm>
          </p:grpSpPr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8BB56F07-C8AB-0A76-B14B-FF04A5F8703F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2B436833-F12E-E3C6-30FE-1DFA456483D1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5EC82E60-6F20-F4C7-75AE-01EE06A26EA0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Ellipse 10">
                <a:extLst>
                  <a:ext uri="{FF2B5EF4-FFF2-40B4-BE49-F238E27FC236}">
                    <a16:creationId xmlns:a16="http://schemas.microsoft.com/office/drawing/2014/main" id="{6392A3AF-4C64-5CF6-8217-CF1BBD3DA808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0C2EDCD7-43A5-6DA1-FA1A-BEAFFA98D353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3" name="Ellipse 12">
                <a:extLst>
                  <a:ext uri="{FF2B5EF4-FFF2-40B4-BE49-F238E27FC236}">
                    <a16:creationId xmlns:a16="http://schemas.microsoft.com/office/drawing/2014/main" id="{FD9940A8-9B43-3569-B837-C0489DD44D84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31AF376D-9D34-B051-52D3-0B26FAB5A401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4FBB1848-A865-2CB0-9CE5-43FA9640299A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BDE87758-997D-06D3-3992-DA810FDAB663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8074847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960E7B-C703-F383-8BA1-5481B8BA1A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14">
            <a:extLst>
              <a:ext uri="{FF2B5EF4-FFF2-40B4-BE49-F238E27FC236}">
                <a16:creationId xmlns:a16="http://schemas.microsoft.com/office/drawing/2014/main" id="{42DBC8A5-4F1B-4A3D-8954-633611185388}"/>
              </a:ext>
            </a:extLst>
          </p:cNvPr>
          <p:cNvSpPr txBox="1"/>
          <p:nvPr/>
        </p:nvSpPr>
        <p:spPr>
          <a:xfrm>
            <a:off x="349731" y="791849"/>
            <a:ext cx="71088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من يشرح لنا كيف توصل للجواب ؟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13" name="Image 12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361E529F-30BA-8ED7-7C67-669D9E08AEF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E0BD4C8B-4C25-DFE7-BF20-FAAED246F5AE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ECB7B3C6-3AB9-3035-CEA4-EAA542D998D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EFD0C738-E0D5-6AFB-F2F7-722DB6F10ACE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53302"/>
              <a:chOff x="722662" y="189855"/>
              <a:chExt cx="6902418" cy="353302"/>
            </a:xfrm>
          </p:grpSpPr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9602BAF7-A32A-BB80-5749-00CC4FB47C25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92F3830E-3725-4916-D372-F411FBF9F743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E0225341-5417-DB1E-0A02-F63D94663474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Ellipse 10">
                <a:extLst>
                  <a:ext uri="{FF2B5EF4-FFF2-40B4-BE49-F238E27FC236}">
                    <a16:creationId xmlns:a16="http://schemas.microsoft.com/office/drawing/2014/main" id="{CFCB75EE-29D8-8219-1E96-A6E2B9A1AF45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BBE5A923-C7E1-1452-199F-59277E9C8079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6" name="Ellipse 15">
                <a:extLst>
                  <a:ext uri="{FF2B5EF4-FFF2-40B4-BE49-F238E27FC236}">
                    <a16:creationId xmlns:a16="http://schemas.microsoft.com/office/drawing/2014/main" id="{8879D142-EA63-24B8-7546-15E9458B322F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406E8DEB-3FF3-A668-DDDC-C0160752CC8F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8" name="Ellipse 17">
                <a:extLst>
                  <a:ext uri="{FF2B5EF4-FFF2-40B4-BE49-F238E27FC236}">
                    <a16:creationId xmlns:a16="http://schemas.microsoft.com/office/drawing/2014/main" id="{4016A2DF-CD47-4E85-325A-CD2B7B410ECE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9" name="ZoneTexte 18">
                <a:extLst>
                  <a:ext uri="{FF2B5EF4-FFF2-40B4-BE49-F238E27FC236}">
                    <a16:creationId xmlns:a16="http://schemas.microsoft.com/office/drawing/2014/main" id="{75DD4385-A313-1C13-142A-5DCF5797B597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12" name="Image 11">
            <a:extLst>
              <a:ext uri="{FF2B5EF4-FFF2-40B4-BE49-F238E27FC236}">
                <a16:creationId xmlns:a16="http://schemas.microsoft.com/office/drawing/2014/main" id="{E264B523-9223-B6B2-DB17-D359DEF05FF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86063" y="1839963"/>
            <a:ext cx="3571875" cy="4343400"/>
          </a:xfrm>
          <a:prstGeom prst="rect">
            <a:avLst/>
          </a:prstGeom>
        </p:spPr>
      </p:pic>
      <p:sp>
        <p:nvSpPr>
          <p:cNvPr id="20" name="ZoneTexte 19">
            <a:extLst>
              <a:ext uri="{FF2B5EF4-FFF2-40B4-BE49-F238E27FC236}">
                <a16:creationId xmlns:a16="http://schemas.microsoft.com/office/drawing/2014/main" id="{960F5CC8-9E01-C861-D8E1-01B53650A9ED}"/>
              </a:ext>
            </a:extLst>
          </p:cNvPr>
          <p:cNvSpPr txBox="1"/>
          <p:nvPr/>
        </p:nvSpPr>
        <p:spPr>
          <a:xfrm>
            <a:off x="3691991" y="1839963"/>
            <a:ext cx="72604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600" b="1" dirty="0">
                <a:latin typeface="Calibri" panose="020F0502020204030204" pitchFamily="34" charset="0"/>
                <a:cs typeface="Calibri" panose="020F0502020204030204" pitchFamily="34" charset="0"/>
              </a:rPr>
              <a:t>46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BFA72D55-7848-E358-9EDB-D2AC784BA3A3}"/>
              </a:ext>
            </a:extLst>
          </p:cNvPr>
          <p:cNvSpPr txBox="1"/>
          <p:nvPr/>
        </p:nvSpPr>
        <p:spPr>
          <a:xfrm>
            <a:off x="4985109" y="1839962"/>
            <a:ext cx="72604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600" b="1" dirty="0">
                <a:latin typeface="Calibri" panose="020F0502020204030204" pitchFamily="34" charset="0"/>
                <a:cs typeface="Calibri" panose="020F0502020204030204" pitchFamily="34" charset="0"/>
              </a:rPr>
              <a:t>34</a:t>
            </a:r>
          </a:p>
        </p:txBody>
      </p:sp>
    </p:spTree>
    <p:extLst>
      <p:ext uri="{BB962C8B-B14F-4D97-AF65-F5344CB8AC3E}">
        <p14:creationId xmlns:p14="http://schemas.microsoft.com/office/powerpoint/2010/main" val="32059999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2A1B2A-5D0D-1F3B-855E-82E165C45E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14">
            <a:extLst>
              <a:ext uri="{FF2B5EF4-FFF2-40B4-BE49-F238E27FC236}">
                <a16:creationId xmlns:a16="http://schemas.microsoft.com/office/drawing/2014/main" id="{10BA8C2C-424F-F9C0-BA71-6257DAF0D521}"/>
              </a:ext>
            </a:extLst>
          </p:cNvPr>
          <p:cNvSpPr txBox="1"/>
          <p:nvPr/>
        </p:nvSpPr>
        <p:spPr>
          <a:xfrm>
            <a:off x="277195" y="731689"/>
            <a:ext cx="71814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نصحح جماعة: أولا : نضع العملية بحيث الوحدات تحت الوحدات و العشرات تحت العشرات 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13" name="Image 12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564C0351-8145-6E62-E054-A5B38C61C80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87716C08-CD3F-44EE-2C1E-F131EDF30566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3EED584F-72C6-7BA6-6EC7-D430D4F8D6A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0FA110A4-3874-91A8-3443-3ADBBBC9D209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53302"/>
              <a:chOff x="722662" y="189855"/>
              <a:chExt cx="6902418" cy="353302"/>
            </a:xfrm>
          </p:grpSpPr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9E83B432-1AD0-93C4-FB43-CF140F23E8C9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9CA5978E-3D14-BE89-D503-3B19D1D3FA05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91600D35-2DDA-32FE-3C98-87CD75F6CC06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Ellipse 10">
                <a:extLst>
                  <a:ext uri="{FF2B5EF4-FFF2-40B4-BE49-F238E27FC236}">
                    <a16:creationId xmlns:a16="http://schemas.microsoft.com/office/drawing/2014/main" id="{98D417A2-262F-C1F5-018F-A6ED111BA0E2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6271A9E7-D2EA-F327-6A0F-AA3B53CF71A6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6" name="Ellipse 15">
                <a:extLst>
                  <a:ext uri="{FF2B5EF4-FFF2-40B4-BE49-F238E27FC236}">
                    <a16:creationId xmlns:a16="http://schemas.microsoft.com/office/drawing/2014/main" id="{AC7F2EC5-2D26-ECDF-0F86-6F3C6DBDC70D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A0DB50E1-045A-BE2C-673A-EAB29D7D980E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8" name="Ellipse 17">
                <a:extLst>
                  <a:ext uri="{FF2B5EF4-FFF2-40B4-BE49-F238E27FC236}">
                    <a16:creationId xmlns:a16="http://schemas.microsoft.com/office/drawing/2014/main" id="{0A2EECE2-CD68-CCDB-1093-7EA920823893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9" name="ZoneTexte 18">
                <a:extLst>
                  <a:ext uri="{FF2B5EF4-FFF2-40B4-BE49-F238E27FC236}">
                    <a16:creationId xmlns:a16="http://schemas.microsoft.com/office/drawing/2014/main" id="{9D7ACEFD-2168-2F44-6C6E-0CC222D92C33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23" name="Image 22">
            <a:extLst>
              <a:ext uri="{FF2B5EF4-FFF2-40B4-BE49-F238E27FC236}">
                <a16:creationId xmlns:a16="http://schemas.microsoft.com/office/drawing/2014/main" id="{9F191EA3-6FC9-E70F-9E10-B5743434419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86063" y="1839963"/>
            <a:ext cx="3571875" cy="4343400"/>
          </a:xfrm>
          <a:prstGeom prst="rect">
            <a:avLst/>
          </a:prstGeom>
        </p:spPr>
      </p:pic>
      <p:sp>
        <p:nvSpPr>
          <p:cNvPr id="24" name="ZoneTexte 23">
            <a:extLst>
              <a:ext uri="{FF2B5EF4-FFF2-40B4-BE49-F238E27FC236}">
                <a16:creationId xmlns:a16="http://schemas.microsoft.com/office/drawing/2014/main" id="{18795C34-C432-9369-70DE-48DC0D964D9C}"/>
              </a:ext>
            </a:extLst>
          </p:cNvPr>
          <p:cNvSpPr txBox="1"/>
          <p:nvPr/>
        </p:nvSpPr>
        <p:spPr>
          <a:xfrm>
            <a:off x="3691991" y="1839963"/>
            <a:ext cx="72604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600" b="1" dirty="0">
                <a:latin typeface="Calibri" panose="020F0502020204030204" pitchFamily="34" charset="0"/>
                <a:cs typeface="Calibri" panose="020F0502020204030204" pitchFamily="34" charset="0"/>
              </a:rPr>
              <a:t>46</a:t>
            </a: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485E1A16-01C7-8FBC-07B5-32FD412C5F32}"/>
              </a:ext>
            </a:extLst>
          </p:cNvPr>
          <p:cNvSpPr txBox="1"/>
          <p:nvPr/>
        </p:nvSpPr>
        <p:spPr>
          <a:xfrm>
            <a:off x="4985109" y="1839962"/>
            <a:ext cx="72604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600" b="1" dirty="0">
                <a:latin typeface="Calibri" panose="020F0502020204030204" pitchFamily="34" charset="0"/>
                <a:cs typeface="Calibri" panose="020F0502020204030204" pitchFamily="34" charset="0"/>
              </a:rPr>
              <a:t>34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859C40FB-63E2-320B-ECA7-E8FCD7E0DDCD}"/>
              </a:ext>
            </a:extLst>
          </p:cNvPr>
          <p:cNvSpPr txBox="1"/>
          <p:nvPr/>
        </p:nvSpPr>
        <p:spPr>
          <a:xfrm>
            <a:off x="4566033" y="3088333"/>
            <a:ext cx="41504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5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6</a:t>
            </a: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317A4A1A-1093-BA49-6D55-10E31285841F}"/>
              </a:ext>
            </a:extLst>
          </p:cNvPr>
          <p:cNvSpPr txBox="1"/>
          <p:nvPr/>
        </p:nvSpPr>
        <p:spPr>
          <a:xfrm>
            <a:off x="4055014" y="3117829"/>
            <a:ext cx="41504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5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98450D95-3018-D87C-1C08-C48360E6547B}"/>
              </a:ext>
            </a:extLst>
          </p:cNvPr>
          <p:cNvSpPr txBox="1"/>
          <p:nvPr/>
        </p:nvSpPr>
        <p:spPr>
          <a:xfrm>
            <a:off x="4501074" y="3771510"/>
            <a:ext cx="41504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5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  <a:endParaRPr lang="fr-FR" sz="54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98BA8F65-636B-EF49-52D2-A38A378BE2D1}"/>
              </a:ext>
            </a:extLst>
          </p:cNvPr>
          <p:cNvSpPr txBox="1"/>
          <p:nvPr/>
        </p:nvSpPr>
        <p:spPr>
          <a:xfrm>
            <a:off x="4038044" y="3764160"/>
            <a:ext cx="41504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5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10313142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26" grpId="0"/>
      <p:bldP spid="27" grpId="0"/>
      <p:bldP spid="28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6F7C83-DD94-CE78-0A93-DF2A4D267A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14">
            <a:extLst>
              <a:ext uri="{FF2B5EF4-FFF2-40B4-BE49-F238E27FC236}">
                <a16:creationId xmlns:a16="http://schemas.microsoft.com/office/drawing/2014/main" id="{3784955D-29F2-30FF-833F-0E35597F2083}"/>
              </a:ext>
            </a:extLst>
          </p:cNvPr>
          <p:cNvSpPr txBox="1"/>
          <p:nvPr/>
        </p:nvSpPr>
        <p:spPr>
          <a:xfrm>
            <a:off x="277195" y="731689"/>
            <a:ext cx="71814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ثانيا : ننجز العملية : نجمع الوحدات  ،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6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زائد 4 تساوي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10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، نكتب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0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أسفل الوحدات  ونحتفظ بالعشرة  فوق العشرات </a:t>
            </a:r>
          </a:p>
        </p:txBody>
      </p:sp>
      <p:pic>
        <p:nvPicPr>
          <p:cNvPr id="13" name="Image 12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1339346B-2B83-854A-F6F6-E3FF0B61D1A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85DC2DB8-BE5E-574E-E0E6-82EC6F7C96BD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9E3F1551-41A7-8486-D08C-33789D0E39F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BF47670E-36A1-A27F-EDCA-DB085D76671B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53302"/>
              <a:chOff x="722662" y="189855"/>
              <a:chExt cx="6902418" cy="353302"/>
            </a:xfrm>
          </p:grpSpPr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16C60C03-BDE6-A81A-95F3-5BD659260DBF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DFCA78FD-D126-1A49-1563-B488F8931F85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1F8BC2DA-7DD2-F4DF-A852-1203626CEB73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Ellipse 10">
                <a:extLst>
                  <a:ext uri="{FF2B5EF4-FFF2-40B4-BE49-F238E27FC236}">
                    <a16:creationId xmlns:a16="http://schemas.microsoft.com/office/drawing/2014/main" id="{755CC699-BC92-DAE7-6661-13D558E967A0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169D17C7-8168-6A2E-E32F-7B4B916DDF3B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6" name="Ellipse 15">
                <a:extLst>
                  <a:ext uri="{FF2B5EF4-FFF2-40B4-BE49-F238E27FC236}">
                    <a16:creationId xmlns:a16="http://schemas.microsoft.com/office/drawing/2014/main" id="{CCB930FC-1146-465F-122A-DBEB82D80BAB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1889A1A7-D563-ECBC-B07B-A017CD594CEA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8" name="Ellipse 17">
                <a:extLst>
                  <a:ext uri="{FF2B5EF4-FFF2-40B4-BE49-F238E27FC236}">
                    <a16:creationId xmlns:a16="http://schemas.microsoft.com/office/drawing/2014/main" id="{0637A1C4-16F6-B9C9-D083-10DEC479DFEE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9" name="ZoneTexte 18">
                <a:extLst>
                  <a:ext uri="{FF2B5EF4-FFF2-40B4-BE49-F238E27FC236}">
                    <a16:creationId xmlns:a16="http://schemas.microsoft.com/office/drawing/2014/main" id="{9C593C50-9EEC-7E6C-6CB7-8F1F05B4E02D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33" name="Image 32">
            <a:extLst>
              <a:ext uri="{FF2B5EF4-FFF2-40B4-BE49-F238E27FC236}">
                <a16:creationId xmlns:a16="http://schemas.microsoft.com/office/drawing/2014/main" id="{2AAA2C0D-1F84-31AF-B417-D95036AA60B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86063" y="1839963"/>
            <a:ext cx="3571875" cy="4343400"/>
          </a:xfrm>
          <a:prstGeom prst="rect">
            <a:avLst/>
          </a:prstGeom>
        </p:spPr>
      </p:pic>
      <p:sp>
        <p:nvSpPr>
          <p:cNvPr id="34" name="ZoneTexte 33">
            <a:extLst>
              <a:ext uri="{FF2B5EF4-FFF2-40B4-BE49-F238E27FC236}">
                <a16:creationId xmlns:a16="http://schemas.microsoft.com/office/drawing/2014/main" id="{8783FFBA-E6EF-966B-652C-B1E444F237CA}"/>
              </a:ext>
            </a:extLst>
          </p:cNvPr>
          <p:cNvSpPr txBox="1"/>
          <p:nvPr/>
        </p:nvSpPr>
        <p:spPr>
          <a:xfrm>
            <a:off x="3691991" y="1839963"/>
            <a:ext cx="72604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600" b="1" dirty="0">
                <a:latin typeface="Calibri" panose="020F0502020204030204" pitchFamily="34" charset="0"/>
                <a:cs typeface="Calibri" panose="020F0502020204030204" pitchFamily="34" charset="0"/>
              </a:rPr>
              <a:t>46</a:t>
            </a:r>
          </a:p>
        </p:txBody>
      </p:sp>
      <p:sp>
        <p:nvSpPr>
          <p:cNvPr id="35" name="ZoneTexte 34">
            <a:extLst>
              <a:ext uri="{FF2B5EF4-FFF2-40B4-BE49-F238E27FC236}">
                <a16:creationId xmlns:a16="http://schemas.microsoft.com/office/drawing/2014/main" id="{700D4CD1-8F4D-2B28-EA8F-2B7E50C64C7F}"/>
              </a:ext>
            </a:extLst>
          </p:cNvPr>
          <p:cNvSpPr txBox="1"/>
          <p:nvPr/>
        </p:nvSpPr>
        <p:spPr>
          <a:xfrm>
            <a:off x="4985109" y="1839962"/>
            <a:ext cx="72604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600" b="1" dirty="0"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r>
              <a:rPr lang="ar-MA" sz="3600" b="1" dirty="0"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  <a:endParaRPr lang="fr-FR" sz="36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6" name="ZoneTexte 35">
            <a:extLst>
              <a:ext uri="{FF2B5EF4-FFF2-40B4-BE49-F238E27FC236}">
                <a16:creationId xmlns:a16="http://schemas.microsoft.com/office/drawing/2014/main" id="{5BB54D47-3958-0E5D-0C45-7C41B4C27CFF}"/>
              </a:ext>
            </a:extLst>
          </p:cNvPr>
          <p:cNvSpPr txBox="1"/>
          <p:nvPr/>
        </p:nvSpPr>
        <p:spPr>
          <a:xfrm>
            <a:off x="4566033" y="3088333"/>
            <a:ext cx="41504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5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6</a:t>
            </a:r>
          </a:p>
        </p:txBody>
      </p:sp>
      <p:sp>
        <p:nvSpPr>
          <p:cNvPr id="37" name="ZoneTexte 36">
            <a:extLst>
              <a:ext uri="{FF2B5EF4-FFF2-40B4-BE49-F238E27FC236}">
                <a16:creationId xmlns:a16="http://schemas.microsoft.com/office/drawing/2014/main" id="{AA2B33FC-39A3-28EB-5351-15824E0B9548}"/>
              </a:ext>
            </a:extLst>
          </p:cNvPr>
          <p:cNvSpPr txBox="1"/>
          <p:nvPr/>
        </p:nvSpPr>
        <p:spPr>
          <a:xfrm>
            <a:off x="4055014" y="3117829"/>
            <a:ext cx="41504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5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</a:p>
        </p:txBody>
      </p:sp>
      <p:sp>
        <p:nvSpPr>
          <p:cNvPr id="38" name="ZoneTexte 37">
            <a:extLst>
              <a:ext uri="{FF2B5EF4-FFF2-40B4-BE49-F238E27FC236}">
                <a16:creationId xmlns:a16="http://schemas.microsoft.com/office/drawing/2014/main" id="{BDA7CC7E-7892-6FE2-E42E-B63416B0B6AC}"/>
              </a:ext>
            </a:extLst>
          </p:cNvPr>
          <p:cNvSpPr txBox="1"/>
          <p:nvPr/>
        </p:nvSpPr>
        <p:spPr>
          <a:xfrm>
            <a:off x="4501074" y="3771510"/>
            <a:ext cx="41504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5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  <a:endParaRPr lang="fr-FR" sz="54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9" name="ZoneTexte 38">
            <a:extLst>
              <a:ext uri="{FF2B5EF4-FFF2-40B4-BE49-F238E27FC236}">
                <a16:creationId xmlns:a16="http://schemas.microsoft.com/office/drawing/2014/main" id="{284A13D1-77DF-754E-7136-B1FD60A5AF62}"/>
              </a:ext>
            </a:extLst>
          </p:cNvPr>
          <p:cNvSpPr txBox="1"/>
          <p:nvPr/>
        </p:nvSpPr>
        <p:spPr>
          <a:xfrm>
            <a:off x="4038044" y="3764160"/>
            <a:ext cx="41504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5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0538BE8D-C993-FB70-B970-9C31A6422D64}"/>
              </a:ext>
            </a:extLst>
          </p:cNvPr>
          <p:cNvSpPr/>
          <p:nvPr/>
        </p:nvSpPr>
        <p:spPr>
          <a:xfrm>
            <a:off x="4536537" y="3012751"/>
            <a:ext cx="557022" cy="1546068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0" name="ZoneTexte 39">
            <a:extLst>
              <a:ext uri="{FF2B5EF4-FFF2-40B4-BE49-F238E27FC236}">
                <a16:creationId xmlns:a16="http://schemas.microsoft.com/office/drawing/2014/main" id="{9EF47D49-02F5-509E-694D-CAAD16E64000}"/>
              </a:ext>
            </a:extLst>
          </p:cNvPr>
          <p:cNvSpPr txBox="1"/>
          <p:nvPr/>
        </p:nvSpPr>
        <p:spPr>
          <a:xfrm>
            <a:off x="4566033" y="4515771"/>
            <a:ext cx="41504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5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0</a:t>
            </a:r>
          </a:p>
        </p:txBody>
      </p:sp>
      <p:grpSp>
        <p:nvGrpSpPr>
          <p:cNvPr id="29" name="Groupe 28">
            <a:extLst>
              <a:ext uri="{FF2B5EF4-FFF2-40B4-BE49-F238E27FC236}">
                <a16:creationId xmlns:a16="http://schemas.microsoft.com/office/drawing/2014/main" id="{AACDDE65-1400-4FF2-1D82-E6B2A9F94926}"/>
              </a:ext>
            </a:extLst>
          </p:cNvPr>
          <p:cNvGrpSpPr/>
          <p:nvPr/>
        </p:nvGrpSpPr>
        <p:grpSpPr>
          <a:xfrm>
            <a:off x="4096184" y="2663376"/>
            <a:ext cx="481573" cy="584775"/>
            <a:chOff x="4188622" y="2508939"/>
            <a:chExt cx="481573" cy="584775"/>
          </a:xfrm>
        </p:grpSpPr>
        <p:sp>
          <p:nvSpPr>
            <p:cNvPr id="30" name="Ellipse 29">
              <a:extLst>
                <a:ext uri="{FF2B5EF4-FFF2-40B4-BE49-F238E27FC236}">
                  <a16:creationId xmlns:a16="http://schemas.microsoft.com/office/drawing/2014/main" id="{33100683-63EB-D72E-C180-914FF308A44B}"/>
                </a:ext>
              </a:extLst>
            </p:cNvPr>
            <p:cNvSpPr/>
            <p:nvPr/>
          </p:nvSpPr>
          <p:spPr>
            <a:xfrm>
              <a:off x="4188622" y="2589398"/>
              <a:ext cx="415043" cy="463212"/>
            </a:xfrm>
            <a:prstGeom prst="ellipse">
              <a:avLst/>
            </a:prstGeom>
            <a:no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400">
                <a:solidFill>
                  <a:srgbClr val="FF0000"/>
                </a:solidFill>
              </a:endParaRPr>
            </a:p>
          </p:txBody>
        </p:sp>
        <p:sp>
          <p:nvSpPr>
            <p:cNvPr id="31" name="ZoneTexte 30">
              <a:extLst>
                <a:ext uri="{FF2B5EF4-FFF2-40B4-BE49-F238E27FC236}">
                  <a16:creationId xmlns:a16="http://schemas.microsoft.com/office/drawing/2014/main" id="{43E24573-8D30-2D32-E351-FC48BC2EA368}"/>
                </a:ext>
              </a:extLst>
            </p:cNvPr>
            <p:cNvSpPr txBox="1"/>
            <p:nvPr/>
          </p:nvSpPr>
          <p:spPr>
            <a:xfrm>
              <a:off x="4203371" y="2508939"/>
              <a:ext cx="466824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MA" sz="3200" dirty="0">
                  <a:solidFill>
                    <a:srgbClr val="FF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</a:t>
              </a:r>
              <a:endParaRPr lang="fr-FR" sz="32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2284406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40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CAF72E-10D5-1AC6-B266-667AC5C7FC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14">
            <a:extLst>
              <a:ext uri="{FF2B5EF4-FFF2-40B4-BE49-F238E27FC236}">
                <a16:creationId xmlns:a16="http://schemas.microsoft.com/office/drawing/2014/main" id="{EC458417-44AD-43ED-004E-D1380CCE689F}"/>
              </a:ext>
            </a:extLst>
          </p:cNvPr>
          <p:cNvSpPr txBox="1"/>
          <p:nvPr/>
        </p:nvSpPr>
        <p:spPr>
          <a:xfrm>
            <a:off x="277195" y="731689"/>
            <a:ext cx="71814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ثم 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نجمع العشرات و لا ننسى الاحتفاظ 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 ، 1 زائد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4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زائد 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3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تساوي 8 أي 8 عشرات  ، نكتب 8 أسفل العشرات </a:t>
            </a:r>
          </a:p>
        </p:txBody>
      </p:sp>
      <p:pic>
        <p:nvPicPr>
          <p:cNvPr id="13" name="Image 12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C0D75D16-A046-7185-3A74-00ED8FA04F9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938BB744-EBE1-BDC1-0422-1226B24C039C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AD59DB1D-3767-C56C-0B93-3A251BF5362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5E0C0FD6-7C92-EC5E-2FEF-3BF7BF912D9F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53302"/>
              <a:chOff x="722662" y="189855"/>
              <a:chExt cx="6902418" cy="353302"/>
            </a:xfrm>
          </p:grpSpPr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B457561B-B308-BFB7-A449-20D31E821F54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83FC6953-C6B5-D23C-F6B0-E808191F4620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F1227202-4FB9-5DB1-B7E4-AD0C9E17B3BA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Ellipse 10">
                <a:extLst>
                  <a:ext uri="{FF2B5EF4-FFF2-40B4-BE49-F238E27FC236}">
                    <a16:creationId xmlns:a16="http://schemas.microsoft.com/office/drawing/2014/main" id="{11316570-5210-87D9-83AE-7A0A7335A7F5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A8F94D54-9D61-6926-7D3B-5E0BB94F86D1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6" name="Ellipse 15">
                <a:extLst>
                  <a:ext uri="{FF2B5EF4-FFF2-40B4-BE49-F238E27FC236}">
                    <a16:creationId xmlns:a16="http://schemas.microsoft.com/office/drawing/2014/main" id="{1D43D4DF-1DBC-3456-953C-9842B3D49987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EF95DA44-5002-9714-389B-3FE70585E7BE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8" name="Ellipse 17">
                <a:extLst>
                  <a:ext uri="{FF2B5EF4-FFF2-40B4-BE49-F238E27FC236}">
                    <a16:creationId xmlns:a16="http://schemas.microsoft.com/office/drawing/2014/main" id="{FEB41C59-4508-BD7A-BA4B-B93CEA015C76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9" name="ZoneTexte 18">
                <a:extLst>
                  <a:ext uri="{FF2B5EF4-FFF2-40B4-BE49-F238E27FC236}">
                    <a16:creationId xmlns:a16="http://schemas.microsoft.com/office/drawing/2014/main" id="{BF62E475-3F75-ADDF-7AE9-F835330A634C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29" name="Image 28">
            <a:extLst>
              <a:ext uri="{FF2B5EF4-FFF2-40B4-BE49-F238E27FC236}">
                <a16:creationId xmlns:a16="http://schemas.microsoft.com/office/drawing/2014/main" id="{0B4E8674-CBC1-AD41-E440-A12EF57E827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86063" y="1839963"/>
            <a:ext cx="3571875" cy="4343400"/>
          </a:xfrm>
          <a:prstGeom prst="rect">
            <a:avLst/>
          </a:prstGeom>
        </p:spPr>
      </p:pic>
      <p:sp>
        <p:nvSpPr>
          <p:cNvPr id="30" name="ZoneTexte 29">
            <a:extLst>
              <a:ext uri="{FF2B5EF4-FFF2-40B4-BE49-F238E27FC236}">
                <a16:creationId xmlns:a16="http://schemas.microsoft.com/office/drawing/2014/main" id="{A016D6B1-B6AF-0AAA-EF17-286CDAE084FB}"/>
              </a:ext>
            </a:extLst>
          </p:cNvPr>
          <p:cNvSpPr txBox="1"/>
          <p:nvPr/>
        </p:nvSpPr>
        <p:spPr>
          <a:xfrm>
            <a:off x="3691991" y="1839963"/>
            <a:ext cx="72604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600" b="1" dirty="0">
                <a:latin typeface="Calibri" panose="020F0502020204030204" pitchFamily="34" charset="0"/>
                <a:cs typeface="Calibri" panose="020F0502020204030204" pitchFamily="34" charset="0"/>
              </a:rPr>
              <a:t>46</a:t>
            </a:r>
          </a:p>
        </p:txBody>
      </p:sp>
      <p:sp>
        <p:nvSpPr>
          <p:cNvPr id="31" name="ZoneTexte 30">
            <a:extLst>
              <a:ext uri="{FF2B5EF4-FFF2-40B4-BE49-F238E27FC236}">
                <a16:creationId xmlns:a16="http://schemas.microsoft.com/office/drawing/2014/main" id="{2B31EDB6-450C-CA8B-EDA3-1D2B6692D1C9}"/>
              </a:ext>
            </a:extLst>
          </p:cNvPr>
          <p:cNvSpPr txBox="1"/>
          <p:nvPr/>
        </p:nvSpPr>
        <p:spPr>
          <a:xfrm>
            <a:off x="4985109" y="1839962"/>
            <a:ext cx="72604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600" b="1" dirty="0"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r>
              <a:rPr lang="ar-MA" sz="3600" b="1" dirty="0"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  <a:endParaRPr lang="fr-FR" sz="36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47EE873C-0D0A-C164-ECA5-472FFA5CFEBF}"/>
              </a:ext>
            </a:extLst>
          </p:cNvPr>
          <p:cNvSpPr txBox="1"/>
          <p:nvPr/>
        </p:nvSpPr>
        <p:spPr>
          <a:xfrm>
            <a:off x="4566033" y="3088333"/>
            <a:ext cx="41504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5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6</a:t>
            </a:r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F1F79B9E-E8F1-F6B8-2F75-06FDFD0A147D}"/>
              </a:ext>
            </a:extLst>
          </p:cNvPr>
          <p:cNvSpPr txBox="1"/>
          <p:nvPr/>
        </p:nvSpPr>
        <p:spPr>
          <a:xfrm>
            <a:off x="4055014" y="3117829"/>
            <a:ext cx="41504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5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</a:p>
        </p:txBody>
      </p:sp>
      <p:sp>
        <p:nvSpPr>
          <p:cNvPr id="34" name="ZoneTexte 33">
            <a:extLst>
              <a:ext uri="{FF2B5EF4-FFF2-40B4-BE49-F238E27FC236}">
                <a16:creationId xmlns:a16="http://schemas.microsoft.com/office/drawing/2014/main" id="{EB70FD29-7621-D514-2EF5-49F1B366D311}"/>
              </a:ext>
            </a:extLst>
          </p:cNvPr>
          <p:cNvSpPr txBox="1"/>
          <p:nvPr/>
        </p:nvSpPr>
        <p:spPr>
          <a:xfrm>
            <a:off x="4501074" y="3771510"/>
            <a:ext cx="41504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5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  <a:endParaRPr lang="fr-FR" sz="54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5" name="ZoneTexte 34">
            <a:extLst>
              <a:ext uri="{FF2B5EF4-FFF2-40B4-BE49-F238E27FC236}">
                <a16:creationId xmlns:a16="http://schemas.microsoft.com/office/drawing/2014/main" id="{770CC19D-A4B6-B857-0D33-3E049DB9281B}"/>
              </a:ext>
            </a:extLst>
          </p:cNvPr>
          <p:cNvSpPr txBox="1"/>
          <p:nvPr/>
        </p:nvSpPr>
        <p:spPr>
          <a:xfrm>
            <a:off x="4038044" y="3764160"/>
            <a:ext cx="41504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5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8F4EC17B-D895-B1F3-EC24-0604A1AAB7B5}"/>
              </a:ext>
            </a:extLst>
          </p:cNvPr>
          <p:cNvSpPr/>
          <p:nvPr/>
        </p:nvSpPr>
        <p:spPr>
          <a:xfrm>
            <a:off x="4020735" y="2657612"/>
            <a:ext cx="557022" cy="1887656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7" name="ZoneTexte 36">
            <a:extLst>
              <a:ext uri="{FF2B5EF4-FFF2-40B4-BE49-F238E27FC236}">
                <a16:creationId xmlns:a16="http://schemas.microsoft.com/office/drawing/2014/main" id="{B5C3E995-B2A8-1854-A853-39414EE27640}"/>
              </a:ext>
            </a:extLst>
          </p:cNvPr>
          <p:cNvSpPr txBox="1"/>
          <p:nvPr/>
        </p:nvSpPr>
        <p:spPr>
          <a:xfrm>
            <a:off x="4566033" y="4515771"/>
            <a:ext cx="41504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5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0</a:t>
            </a:r>
          </a:p>
        </p:txBody>
      </p:sp>
      <p:grpSp>
        <p:nvGrpSpPr>
          <p:cNvPr id="38" name="Groupe 37">
            <a:extLst>
              <a:ext uri="{FF2B5EF4-FFF2-40B4-BE49-F238E27FC236}">
                <a16:creationId xmlns:a16="http://schemas.microsoft.com/office/drawing/2014/main" id="{EE594B7E-D97E-0583-4590-E0AE459A3140}"/>
              </a:ext>
            </a:extLst>
          </p:cNvPr>
          <p:cNvGrpSpPr/>
          <p:nvPr/>
        </p:nvGrpSpPr>
        <p:grpSpPr>
          <a:xfrm>
            <a:off x="4096184" y="2663376"/>
            <a:ext cx="481573" cy="584775"/>
            <a:chOff x="4188622" y="2508939"/>
            <a:chExt cx="481573" cy="584775"/>
          </a:xfrm>
        </p:grpSpPr>
        <p:sp>
          <p:nvSpPr>
            <p:cNvPr id="39" name="Ellipse 38">
              <a:extLst>
                <a:ext uri="{FF2B5EF4-FFF2-40B4-BE49-F238E27FC236}">
                  <a16:creationId xmlns:a16="http://schemas.microsoft.com/office/drawing/2014/main" id="{F026D3A7-CAC6-D669-EDB1-18697B8CEC34}"/>
                </a:ext>
              </a:extLst>
            </p:cNvPr>
            <p:cNvSpPr/>
            <p:nvPr/>
          </p:nvSpPr>
          <p:spPr>
            <a:xfrm>
              <a:off x="4188622" y="2589398"/>
              <a:ext cx="415043" cy="463212"/>
            </a:xfrm>
            <a:prstGeom prst="ellipse">
              <a:avLst/>
            </a:prstGeom>
            <a:no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400">
                <a:solidFill>
                  <a:srgbClr val="FF0000"/>
                </a:solidFill>
              </a:endParaRPr>
            </a:p>
          </p:txBody>
        </p:sp>
        <p:sp>
          <p:nvSpPr>
            <p:cNvPr id="40" name="ZoneTexte 39">
              <a:extLst>
                <a:ext uri="{FF2B5EF4-FFF2-40B4-BE49-F238E27FC236}">
                  <a16:creationId xmlns:a16="http://schemas.microsoft.com/office/drawing/2014/main" id="{E45EC4C7-065A-A227-9328-C60CDEB44352}"/>
                </a:ext>
              </a:extLst>
            </p:cNvPr>
            <p:cNvSpPr txBox="1"/>
            <p:nvPr/>
          </p:nvSpPr>
          <p:spPr>
            <a:xfrm>
              <a:off x="4203371" y="2508939"/>
              <a:ext cx="466824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MA" sz="3200" dirty="0">
                  <a:solidFill>
                    <a:srgbClr val="FF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</a:t>
              </a:r>
              <a:endParaRPr lang="fr-FR" sz="32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41" name="ZoneTexte 40">
            <a:extLst>
              <a:ext uri="{FF2B5EF4-FFF2-40B4-BE49-F238E27FC236}">
                <a16:creationId xmlns:a16="http://schemas.microsoft.com/office/drawing/2014/main" id="{64418A66-8BA1-7344-5E17-7FEE3D15D530}"/>
              </a:ext>
            </a:extLst>
          </p:cNvPr>
          <p:cNvSpPr txBox="1"/>
          <p:nvPr/>
        </p:nvSpPr>
        <p:spPr>
          <a:xfrm>
            <a:off x="4038044" y="4485841"/>
            <a:ext cx="41504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5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</a:t>
            </a:r>
            <a:endParaRPr lang="fr-FR" sz="54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754676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 animBg="1"/>
      <p:bldP spid="41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61F8D5-194A-9227-81EF-42276CB9D4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A1F09151-A573-0751-0A0F-B2D8AC742555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E0CD36C0-9527-DFB4-7A81-9E452474FA4A}"/>
              </a:ext>
            </a:extLst>
          </p:cNvPr>
          <p:cNvGrpSpPr/>
          <p:nvPr/>
        </p:nvGrpSpPr>
        <p:grpSpPr>
          <a:xfrm>
            <a:off x="2213653" y="2144743"/>
            <a:ext cx="4912634" cy="2309270"/>
            <a:chOff x="2213653" y="2144743"/>
            <a:chExt cx="4912634" cy="2895570"/>
          </a:xfrm>
        </p:grpSpPr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8181213F-1164-E996-193A-02A46640C62D}"/>
                </a:ext>
              </a:extLst>
            </p:cNvPr>
            <p:cNvSpPr/>
            <p:nvPr/>
          </p:nvSpPr>
          <p:spPr>
            <a:xfrm>
              <a:off x="2213653" y="2575449"/>
              <a:ext cx="4912634" cy="2464864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grpSp>
          <p:nvGrpSpPr>
            <p:cNvPr id="14" name="Groupe 13">
              <a:extLst>
                <a:ext uri="{FF2B5EF4-FFF2-40B4-BE49-F238E27FC236}">
                  <a16:creationId xmlns:a16="http://schemas.microsoft.com/office/drawing/2014/main" id="{A530C834-F03A-51C5-FED9-BE64265B08E7}"/>
                </a:ext>
              </a:extLst>
            </p:cNvPr>
            <p:cNvGrpSpPr/>
            <p:nvPr/>
          </p:nvGrpSpPr>
          <p:grpSpPr>
            <a:xfrm>
              <a:off x="2669458" y="2144743"/>
              <a:ext cx="3704793" cy="802419"/>
              <a:chOff x="-2935447" y="983477"/>
              <a:chExt cx="4292023" cy="802419"/>
            </a:xfrm>
          </p:grpSpPr>
          <p:sp>
            <p:nvSpPr>
              <p:cNvPr id="15" name="Flowchart: Alternate Process 54">
                <a:extLst>
                  <a:ext uri="{FF2B5EF4-FFF2-40B4-BE49-F238E27FC236}">
                    <a16:creationId xmlns:a16="http://schemas.microsoft.com/office/drawing/2014/main" id="{02A36CEF-4A15-4390-4916-2B331F6A4276}"/>
                  </a:ext>
                </a:extLst>
              </p:cNvPr>
              <p:cNvSpPr/>
              <p:nvPr/>
            </p:nvSpPr>
            <p:spPr>
              <a:xfrm>
                <a:off x="-2935447" y="983477"/>
                <a:ext cx="4033663" cy="802419"/>
              </a:xfrm>
              <a:prstGeom prst="flowChartAlternateProcess">
                <a:avLst/>
              </a:prstGeom>
              <a:solidFill>
                <a:srgbClr val="3A8F98"/>
              </a:solidFill>
              <a:ln w="539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4" rtl="1">
                  <a:defRPr/>
                </a:pPr>
                <a:r>
                  <a:rPr lang="en-US" sz="32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ar-MA" sz="32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 مراجعة الكفاية </a:t>
                </a:r>
                <a:r>
                  <a:rPr lang="fr-FR" sz="32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CN7</a:t>
                </a:r>
                <a:endParaRPr lang="ar-MA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6" name="Oval 80">
                <a:extLst>
                  <a:ext uri="{FF2B5EF4-FFF2-40B4-BE49-F238E27FC236}">
                    <a16:creationId xmlns:a16="http://schemas.microsoft.com/office/drawing/2014/main" id="{29961FCE-7484-B178-BA4D-3D15E05C767C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58533" y="1035664"/>
                <a:ext cx="698043" cy="698043"/>
              </a:xfrm>
              <a:prstGeom prst="ellipse">
                <a:avLst/>
              </a:prstGeom>
              <a:solidFill>
                <a:srgbClr val="FFC000"/>
              </a:solidFill>
              <a:ln w="285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ar-MA" sz="3600" b="1" dirty="0"/>
                  <a:t>2</a:t>
                </a:r>
                <a:endParaRPr lang="fr-MA" sz="3600" b="1" dirty="0"/>
              </a:p>
            </p:txBody>
          </p:sp>
        </p:grpSp>
      </p:grpSp>
      <p:pic>
        <p:nvPicPr>
          <p:cNvPr id="17" name="Image 2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1F41D426-4641-7DBF-F79A-4FB13236133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5835327" y="3560086"/>
            <a:ext cx="631825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68A2E663-8495-E70C-4AE1-48EC9C239633}"/>
              </a:ext>
            </a:extLst>
          </p:cNvPr>
          <p:cNvSpPr txBox="1"/>
          <p:nvPr/>
        </p:nvSpPr>
        <p:spPr>
          <a:xfrm>
            <a:off x="2612429" y="2947162"/>
            <a:ext cx="3083576" cy="12258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lnSpc>
                <a:spcPct val="150000"/>
              </a:lnSpc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رائز التحكم </a:t>
            </a:r>
          </a:p>
          <a:p>
            <a:pPr algn="r" defTabSz="685834" rtl="1">
              <a:lnSpc>
                <a:spcPct val="150000"/>
              </a:lnSpc>
              <a:defRPr/>
            </a:pPr>
            <a:r>
              <a:rPr lang="ar-MA" sz="2800" b="1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ممارسة</a:t>
            </a: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 </a:t>
            </a:r>
            <a:r>
              <a:rPr lang="ar-MA" sz="2800" b="1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موجهة</a:t>
            </a: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 </a:t>
            </a:r>
            <a:endParaRPr lang="ar-MA" sz="2800" b="1" dirty="0">
              <a:solidFill>
                <a:schemeClr val="bg1">
                  <a:lumMod val="65000"/>
                </a:schemeClr>
              </a:solidFill>
              <a:latin typeface="Dosis" pitchFamily="2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4341309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E885C9-3979-5541-F709-04656B947B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14">
            <a:extLst>
              <a:ext uri="{FF2B5EF4-FFF2-40B4-BE49-F238E27FC236}">
                <a16:creationId xmlns:a16="http://schemas.microsoft.com/office/drawing/2014/main" id="{B7D9E96C-9CA3-4219-B450-FD666B3793E8}"/>
              </a:ext>
            </a:extLst>
          </p:cNvPr>
          <p:cNvSpPr txBox="1"/>
          <p:nvPr/>
        </p:nvSpPr>
        <p:spPr>
          <a:xfrm>
            <a:off x="797150" y="777101"/>
            <a:ext cx="66614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كراساتكم </a:t>
            </a:r>
            <a:r>
              <a:rPr lang="fr-FR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152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، ستنجزون النشاط</a:t>
            </a:r>
            <a:r>
              <a:rPr lang="fr-FR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رقم </a:t>
            </a:r>
            <a:r>
              <a:rPr lang="fr-FR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سأشرح لكم التعليمة 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3" name="Image 2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CD3E27CB-CA1B-D0C5-0383-B7E0F11045A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F26492EB-C0FA-79A1-0C28-B160740FD710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8F495696-B2BD-2FAC-6C52-7B0E76FB830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EC946A76-D3E4-D999-AD1C-23E25C0E5E99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53302"/>
              <a:chOff x="722662" y="189855"/>
              <a:chExt cx="6902418" cy="353302"/>
            </a:xfrm>
          </p:grpSpPr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07670586-FF86-E268-D00B-5434A6F65FFF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F7BC1872-7490-AAD5-61C4-6BFE028BA8F7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E72A9EAF-D826-80A4-BBC8-C279A6B53693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2" name="Ellipse 11">
                <a:extLst>
                  <a:ext uri="{FF2B5EF4-FFF2-40B4-BE49-F238E27FC236}">
                    <a16:creationId xmlns:a16="http://schemas.microsoft.com/office/drawing/2014/main" id="{47D2D4DB-A96B-5151-A282-D3B7AE8142C0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40BDAC03-B53F-80C6-60AA-DD70A8B31753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4" name="Ellipse 13">
                <a:extLst>
                  <a:ext uri="{FF2B5EF4-FFF2-40B4-BE49-F238E27FC236}">
                    <a16:creationId xmlns:a16="http://schemas.microsoft.com/office/drawing/2014/main" id="{74149BFC-D5D6-270F-EFBE-2C6B5D8EBC4B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B97CEACB-4CCF-DFF2-267D-999EA03B8730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6B5E2935-FADB-ACC7-6EF6-D60A6510F32A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4E1ACD3F-B416-CE88-B709-63129B2628CF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24" name="Groupe 23">
            <a:extLst>
              <a:ext uri="{FF2B5EF4-FFF2-40B4-BE49-F238E27FC236}">
                <a16:creationId xmlns:a16="http://schemas.microsoft.com/office/drawing/2014/main" id="{EB87255C-0E9A-F1D5-3A9D-CCE269EACF68}"/>
              </a:ext>
            </a:extLst>
          </p:cNvPr>
          <p:cNvGrpSpPr/>
          <p:nvPr/>
        </p:nvGrpSpPr>
        <p:grpSpPr>
          <a:xfrm>
            <a:off x="1479558" y="1878596"/>
            <a:ext cx="6184884" cy="4286849"/>
            <a:chOff x="797150" y="1664254"/>
            <a:chExt cx="6803372" cy="4715533"/>
          </a:xfrm>
        </p:grpSpPr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57E390C9-50AD-AFA1-A0D3-F3D5155F974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142464" y="1673780"/>
              <a:ext cx="3458058" cy="4706007"/>
            </a:xfrm>
            <a:prstGeom prst="rect">
              <a:avLst/>
            </a:prstGeom>
          </p:spPr>
        </p:pic>
        <p:pic>
          <p:nvPicPr>
            <p:cNvPr id="23" name="Image 22">
              <a:extLst>
                <a:ext uri="{FF2B5EF4-FFF2-40B4-BE49-F238E27FC236}">
                  <a16:creationId xmlns:a16="http://schemas.microsoft.com/office/drawing/2014/main" id="{A5CDC10B-F76B-5EB8-47C9-45CE0F977F4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97150" y="1664254"/>
              <a:ext cx="3418857" cy="4715533"/>
            </a:xfrm>
            <a:prstGeom prst="rect">
              <a:avLst/>
            </a:prstGeom>
          </p:spPr>
        </p:pic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466AE681-B2CC-C90D-343C-C2639EBAE20E}"/>
              </a:ext>
            </a:extLst>
          </p:cNvPr>
          <p:cNvSpPr/>
          <p:nvPr/>
        </p:nvSpPr>
        <p:spPr>
          <a:xfrm>
            <a:off x="4725637" y="2500364"/>
            <a:ext cx="2628892" cy="1228680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578537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2B7B93-8212-A314-90C8-871226B35F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14">
            <a:extLst>
              <a:ext uri="{FF2B5EF4-FFF2-40B4-BE49-F238E27FC236}">
                <a16:creationId xmlns:a16="http://schemas.microsoft.com/office/drawing/2014/main" id="{C5B4EDEB-6C10-9B62-C981-EE6C1AA0B494}"/>
              </a:ext>
            </a:extLst>
          </p:cNvPr>
          <p:cNvSpPr txBox="1"/>
          <p:nvPr/>
        </p:nvSpPr>
        <p:spPr>
          <a:xfrm>
            <a:off x="797150" y="777101"/>
            <a:ext cx="66614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النشاط رقم </a:t>
            </a:r>
            <a:r>
              <a:rPr lang="fr-FR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3" name="Image 2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71F78B2-FD5C-BCAD-40FA-6F690A464D4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4A05CAA9-756E-1DC6-9277-DBB436DEC3D5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6ECDC312-36A7-BA1E-2679-6C589E9070D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B551C01D-F741-8E23-8885-1A160DB83C54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53302"/>
              <a:chOff x="722662" y="189855"/>
              <a:chExt cx="6902418" cy="353302"/>
            </a:xfrm>
          </p:grpSpPr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FCE328DA-7322-7BDB-DDCC-E84902D29814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853F2616-9693-6199-8075-6C1B736628E3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610CBB87-12D1-FB45-115C-E2FE8AF82CDD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2" name="Ellipse 11">
                <a:extLst>
                  <a:ext uri="{FF2B5EF4-FFF2-40B4-BE49-F238E27FC236}">
                    <a16:creationId xmlns:a16="http://schemas.microsoft.com/office/drawing/2014/main" id="{88BBBD56-4184-7643-27C7-D5C064941F82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53A3A311-0AD1-4DCB-DC15-D3D1AA525187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4" name="Ellipse 13">
                <a:extLst>
                  <a:ext uri="{FF2B5EF4-FFF2-40B4-BE49-F238E27FC236}">
                    <a16:creationId xmlns:a16="http://schemas.microsoft.com/office/drawing/2014/main" id="{6975AA4F-649E-A809-17C3-125E4F838269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B6F61E01-F8F2-4914-BBF4-F3F7AB3A2FE8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516A2F64-3E2F-961B-6B4E-E96FD26B66C9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1D22CD70-6788-CC48-1E19-769F9D77F942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8" name="Image 7">
            <a:extLst>
              <a:ext uri="{FF2B5EF4-FFF2-40B4-BE49-F238E27FC236}">
                <a16:creationId xmlns:a16="http://schemas.microsoft.com/office/drawing/2014/main" id="{C5E081C4-9D07-CDEA-E128-5EDDCC7B952C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E9F1C6"/>
              </a:clrFrom>
              <a:clrTo>
                <a:srgbClr val="E9F1C6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56679" y="2140872"/>
            <a:ext cx="7830643" cy="36676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46332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DDD52C-5A96-FE11-B036-C037A10C9F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14">
            <a:extLst>
              <a:ext uri="{FF2B5EF4-FFF2-40B4-BE49-F238E27FC236}">
                <a16:creationId xmlns:a16="http://schemas.microsoft.com/office/drawing/2014/main" id="{81948F3F-FA92-0916-2FEC-690B17F85E92}"/>
              </a:ext>
            </a:extLst>
          </p:cNvPr>
          <p:cNvSpPr txBox="1"/>
          <p:nvPr/>
        </p:nvSpPr>
        <p:spPr>
          <a:xfrm>
            <a:off x="277194" y="777101"/>
            <a:ext cx="71814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نصحح جماعة :</a:t>
            </a:r>
          </a:p>
          <a:p>
            <a:pPr lvl="0" algn="r" rtl="1">
              <a:defRPr/>
            </a:pPr>
            <a:r>
              <a:rPr kumimoji="0" lang="ar-MA" sz="180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يعين الأستاذ(ة) أحد المتعلمين للقيام بالتصحيح </a:t>
            </a:r>
          </a:p>
        </p:txBody>
      </p:sp>
      <p:pic>
        <p:nvPicPr>
          <p:cNvPr id="3" name="Image 2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5DB8F50C-3BE6-8BA8-6680-2CF02DF18BC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6C8E5E6A-2AAB-8DE8-6397-395C1589E6E1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7979AF63-4D3E-A7CF-5877-E39C093CBED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7B5A01EE-F281-A70E-FBF7-E2E46AB4D1F8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53302"/>
              <a:chOff x="722662" y="189855"/>
              <a:chExt cx="6902418" cy="353302"/>
            </a:xfrm>
          </p:grpSpPr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793EA1FA-A291-3FD2-1193-AF0F30305C5C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CA3CEF8D-6B75-5BC1-3479-D8431581FE59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57B83B3A-0D8A-9B05-E6DF-7E86CAA2D150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2" name="Ellipse 11">
                <a:extLst>
                  <a:ext uri="{FF2B5EF4-FFF2-40B4-BE49-F238E27FC236}">
                    <a16:creationId xmlns:a16="http://schemas.microsoft.com/office/drawing/2014/main" id="{39D387A2-D437-AB49-15A5-2E0C054A2770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2B0246ED-AE27-AC3A-1C2D-ACC5DD2D1A8A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4" name="Ellipse 13">
                <a:extLst>
                  <a:ext uri="{FF2B5EF4-FFF2-40B4-BE49-F238E27FC236}">
                    <a16:creationId xmlns:a16="http://schemas.microsoft.com/office/drawing/2014/main" id="{1B4966D5-27F2-C91A-4C32-BA6E87FB27C7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24F821C5-C028-72BF-C618-1B6757465FD2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35E970DE-047E-4F32-EB7A-25B3C750DC14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1224E227-F132-8703-1D1A-37536F9A362B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22" name="Image 21">
            <a:extLst>
              <a:ext uri="{FF2B5EF4-FFF2-40B4-BE49-F238E27FC236}">
                <a16:creationId xmlns:a16="http://schemas.microsoft.com/office/drawing/2014/main" id="{16A8929F-E879-138D-F9F8-DE37AFC6241C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E9F1C6"/>
              </a:clrFrom>
              <a:clrTo>
                <a:srgbClr val="E9F1C6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56679" y="2140872"/>
            <a:ext cx="7830643" cy="3667637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17F0DB2B-4CD7-4557-8F73-AF77BE45DB01}"/>
              </a:ext>
            </a:extLst>
          </p:cNvPr>
          <p:cNvSpPr txBox="1"/>
          <p:nvPr/>
        </p:nvSpPr>
        <p:spPr>
          <a:xfrm>
            <a:off x="2653952" y="3429000"/>
            <a:ext cx="41504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4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EDA11DC0-01F9-353A-21CB-F67D8582C1A2}"/>
              </a:ext>
            </a:extLst>
          </p:cNvPr>
          <p:cNvSpPr txBox="1"/>
          <p:nvPr/>
        </p:nvSpPr>
        <p:spPr>
          <a:xfrm>
            <a:off x="2238910" y="3429000"/>
            <a:ext cx="41504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4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7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A912F6F6-C505-92B8-1391-5AC9B56F5768}"/>
              </a:ext>
            </a:extLst>
          </p:cNvPr>
          <p:cNvSpPr txBox="1"/>
          <p:nvPr/>
        </p:nvSpPr>
        <p:spPr>
          <a:xfrm>
            <a:off x="2683448" y="3982612"/>
            <a:ext cx="41504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4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6</a:t>
            </a: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173F4153-81BC-C097-A8E6-07AD871CECC6}"/>
              </a:ext>
            </a:extLst>
          </p:cNvPr>
          <p:cNvSpPr txBox="1"/>
          <p:nvPr/>
        </p:nvSpPr>
        <p:spPr>
          <a:xfrm>
            <a:off x="2288068" y="3999169"/>
            <a:ext cx="41504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44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  <a:endParaRPr lang="fr-FR" sz="4400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83EED4BC-96BE-0317-A071-610763ECA021}"/>
              </a:ext>
            </a:extLst>
          </p:cNvPr>
          <p:cNvSpPr txBox="1"/>
          <p:nvPr/>
        </p:nvSpPr>
        <p:spPr>
          <a:xfrm>
            <a:off x="1809120" y="3854506"/>
            <a:ext cx="41504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44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+</a:t>
            </a:r>
            <a:endParaRPr lang="fr-FR" sz="4400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23" name="Connecteur droit 22">
            <a:extLst>
              <a:ext uri="{FF2B5EF4-FFF2-40B4-BE49-F238E27FC236}">
                <a16:creationId xmlns:a16="http://schemas.microsoft.com/office/drawing/2014/main" id="{B7A501FB-9B64-32B8-7DED-620ED6CEF083}"/>
              </a:ext>
            </a:extLst>
          </p:cNvPr>
          <p:cNvCxnSpPr/>
          <p:nvPr/>
        </p:nvCxnSpPr>
        <p:spPr>
          <a:xfrm>
            <a:off x="2195899" y="4594486"/>
            <a:ext cx="1054347" cy="16557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ZoneTexte 23">
            <a:extLst>
              <a:ext uri="{FF2B5EF4-FFF2-40B4-BE49-F238E27FC236}">
                <a16:creationId xmlns:a16="http://schemas.microsoft.com/office/drawing/2014/main" id="{040D5EBD-7863-28F4-19AE-9671EA9E65C1}"/>
              </a:ext>
            </a:extLst>
          </p:cNvPr>
          <p:cNvSpPr txBox="1"/>
          <p:nvPr/>
        </p:nvSpPr>
        <p:spPr>
          <a:xfrm>
            <a:off x="2703110" y="4510347"/>
            <a:ext cx="41504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4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</a:t>
            </a: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F8B9521C-D0C8-72F6-5051-FDA0243BC1D1}"/>
              </a:ext>
            </a:extLst>
          </p:cNvPr>
          <p:cNvSpPr txBox="1"/>
          <p:nvPr/>
        </p:nvSpPr>
        <p:spPr>
          <a:xfrm>
            <a:off x="2306495" y="4495612"/>
            <a:ext cx="41504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4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</a:t>
            </a: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1564B5FE-FD26-F624-8AEB-8BCEF0E68318}"/>
              </a:ext>
            </a:extLst>
          </p:cNvPr>
          <p:cNvSpPr txBox="1"/>
          <p:nvPr/>
        </p:nvSpPr>
        <p:spPr>
          <a:xfrm>
            <a:off x="6513397" y="3429000"/>
            <a:ext cx="41504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4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</a:t>
            </a:r>
          </a:p>
        </p:txBody>
      </p:sp>
      <p:sp>
        <p:nvSpPr>
          <p:cNvPr id="34" name="ZoneTexte 33">
            <a:extLst>
              <a:ext uri="{FF2B5EF4-FFF2-40B4-BE49-F238E27FC236}">
                <a16:creationId xmlns:a16="http://schemas.microsoft.com/office/drawing/2014/main" id="{AF4907E6-E5AD-3428-7CAB-4E93956170BC}"/>
              </a:ext>
            </a:extLst>
          </p:cNvPr>
          <p:cNvSpPr txBox="1"/>
          <p:nvPr/>
        </p:nvSpPr>
        <p:spPr>
          <a:xfrm>
            <a:off x="6098355" y="3429000"/>
            <a:ext cx="41504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4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</a:p>
        </p:txBody>
      </p:sp>
      <p:sp>
        <p:nvSpPr>
          <p:cNvPr id="35" name="ZoneTexte 34">
            <a:extLst>
              <a:ext uri="{FF2B5EF4-FFF2-40B4-BE49-F238E27FC236}">
                <a16:creationId xmlns:a16="http://schemas.microsoft.com/office/drawing/2014/main" id="{5AB73C00-EC5F-D3B9-2CCD-BF9E80D876F0}"/>
              </a:ext>
            </a:extLst>
          </p:cNvPr>
          <p:cNvSpPr txBox="1"/>
          <p:nvPr/>
        </p:nvSpPr>
        <p:spPr>
          <a:xfrm>
            <a:off x="6542893" y="3982612"/>
            <a:ext cx="41504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4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</a:p>
        </p:txBody>
      </p:sp>
      <p:sp>
        <p:nvSpPr>
          <p:cNvPr id="37" name="ZoneTexte 36">
            <a:extLst>
              <a:ext uri="{FF2B5EF4-FFF2-40B4-BE49-F238E27FC236}">
                <a16:creationId xmlns:a16="http://schemas.microsoft.com/office/drawing/2014/main" id="{E93E626D-1164-0BEC-F3DC-6E02C7C74E70}"/>
              </a:ext>
            </a:extLst>
          </p:cNvPr>
          <p:cNvSpPr txBox="1"/>
          <p:nvPr/>
        </p:nvSpPr>
        <p:spPr>
          <a:xfrm>
            <a:off x="6147513" y="3999169"/>
            <a:ext cx="41504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4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</a:p>
        </p:txBody>
      </p:sp>
      <p:sp>
        <p:nvSpPr>
          <p:cNvPr id="38" name="ZoneTexte 37">
            <a:extLst>
              <a:ext uri="{FF2B5EF4-FFF2-40B4-BE49-F238E27FC236}">
                <a16:creationId xmlns:a16="http://schemas.microsoft.com/office/drawing/2014/main" id="{766EC0A6-FA64-F3D1-471F-2532689520C1}"/>
              </a:ext>
            </a:extLst>
          </p:cNvPr>
          <p:cNvSpPr txBox="1"/>
          <p:nvPr/>
        </p:nvSpPr>
        <p:spPr>
          <a:xfrm>
            <a:off x="5668565" y="3854506"/>
            <a:ext cx="41504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44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+</a:t>
            </a:r>
            <a:endParaRPr lang="fr-FR" sz="4400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39" name="Connecteur droit 38">
            <a:extLst>
              <a:ext uri="{FF2B5EF4-FFF2-40B4-BE49-F238E27FC236}">
                <a16:creationId xmlns:a16="http://schemas.microsoft.com/office/drawing/2014/main" id="{14CE299E-5454-E92E-A499-592EFCB781C0}"/>
              </a:ext>
            </a:extLst>
          </p:cNvPr>
          <p:cNvCxnSpPr/>
          <p:nvPr/>
        </p:nvCxnSpPr>
        <p:spPr>
          <a:xfrm>
            <a:off x="6055344" y="4594486"/>
            <a:ext cx="1054347" cy="16557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1" name="ZoneTexte 40">
            <a:extLst>
              <a:ext uri="{FF2B5EF4-FFF2-40B4-BE49-F238E27FC236}">
                <a16:creationId xmlns:a16="http://schemas.microsoft.com/office/drawing/2014/main" id="{DCC362D0-EE56-299D-92DF-576A3FB96690}"/>
              </a:ext>
            </a:extLst>
          </p:cNvPr>
          <p:cNvSpPr txBox="1"/>
          <p:nvPr/>
        </p:nvSpPr>
        <p:spPr>
          <a:xfrm>
            <a:off x="6562555" y="4510347"/>
            <a:ext cx="41504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4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</a:t>
            </a:r>
          </a:p>
        </p:txBody>
      </p:sp>
      <p:sp>
        <p:nvSpPr>
          <p:cNvPr id="42" name="ZoneTexte 41">
            <a:extLst>
              <a:ext uri="{FF2B5EF4-FFF2-40B4-BE49-F238E27FC236}">
                <a16:creationId xmlns:a16="http://schemas.microsoft.com/office/drawing/2014/main" id="{07D2D3C7-4E05-6F58-C590-CDD0E5C30CED}"/>
              </a:ext>
            </a:extLst>
          </p:cNvPr>
          <p:cNvSpPr txBox="1"/>
          <p:nvPr/>
        </p:nvSpPr>
        <p:spPr>
          <a:xfrm>
            <a:off x="6165940" y="4495612"/>
            <a:ext cx="41504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4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2391330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9" grpId="0"/>
      <p:bldP spid="20" grpId="0"/>
      <p:bldP spid="21" grpId="0"/>
      <p:bldP spid="24" grpId="0"/>
      <p:bldP spid="25" grpId="0"/>
      <p:bldP spid="27" grpId="0"/>
      <p:bldP spid="34" grpId="0"/>
      <p:bldP spid="35" grpId="0"/>
      <p:bldP spid="37" grpId="0"/>
      <p:bldP spid="38" grpId="0"/>
      <p:bldP spid="41" grpId="0"/>
      <p:bldP spid="42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D6FBFB-2D0E-F2D0-DE05-33326F16DC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14">
            <a:extLst>
              <a:ext uri="{FF2B5EF4-FFF2-40B4-BE49-F238E27FC236}">
                <a16:creationId xmlns:a16="http://schemas.microsoft.com/office/drawing/2014/main" id="{B12C704A-0E3D-6092-9461-0A0C86DE6E75}"/>
              </a:ext>
            </a:extLst>
          </p:cNvPr>
          <p:cNvSpPr txBox="1"/>
          <p:nvPr/>
        </p:nvSpPr>
        <p:spPr>
          <a:xfrm>
            <a:off x="797150" y="777101"/>
            <a:ext cx="66614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الان ستنجزون النشاط</a:t>
            </a:r>
            <a:r>
              <a:rPr lang="fr-FR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رقم 2. سأشرح لكم التعليمة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3" name="Image 2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F105971-9B3E-9A08-7EF8-FFB1189EBA2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1240BEB2-9819-FAF6-D1F8-FAC3EF007BE7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F7722A56-1DE3-A264-D347-5A191E76A56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90378758-7A6D-8E0E-433C-AF9703FE1A2F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53302"/>
              <a:chOff x="722662" y="189855"/>
              <a:chExt cx="6902418" cy="353302"/>
            </a:xfrm>
          </p:grpSpPr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6C0E8716-4FE5-474C-19D0-5AAFDAE5F866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12E13E41-E147-4709-A5B6-6EF47D2114EA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636D33C3-4C25-A552-AA23-A12C488157D3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2" name="Ellipse 11">
                <a:extLst>
                  <a:ext uri="{FF2B5EF4-FFF2-40B4-BE49-F238E27FC236}">
                    <a16:creationId xmlns:a16="http://schemas.microsoft.com/office/drawing/2014/main" id="{9404F19D-81F9-521E-19A1-7DB15D2401FA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3526BA50-4D90-A8C6-5BF9-25567E479DB1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4" name="Ellipse 13">
                <a:extLst>
                  <a:ext uri="{FF2B5EF4-FFF2-40B4-BE49-F238E27FC236}">
                    <a16:creationId xmlns:a16="http://schemas.microsoft.com/office/drawing/2014/main" id="{8EA03E55-0062-1E06-EC86-7F8DD8A485C7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1281BE16-6249-43C2-C30D-CA4BDA3C3334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D6906FEB-46DF-4FCF-7D5F-31FEFD56663C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BA6EE216-3A7C-A9C0-10FA-04B29D6A2D4A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2" name="Groupe 1">
            <a:extLst>
              <a:ext uri="{FF2B5EF4-FFF2-40B4-BE49-F238E27FC236}">
                <a16:creationId xmlns:a16="http://schemas.microsoft.com/office/drawing/2014/main" id="{A2FEF6C7-C26D-C759-6D9B-8655A18E49A4}"/>
              </a:ext>
            </a:extLst>
          </p:cNvPr>
          <p:cNvGrpSpPr/>
          <p:nvPr/>
        </p:nvGrpSpPr>
        <p:grpSpPr>
          <a:xfrm>
            <a:off x="1479558" y="1878596"/>
            <a:ext cx="6184884" cy="4286849"/>
            <a:chOff x="797150" y="1664254"/>
            <a:chExt cx="6803372" cy="4715533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D8ECEFA7-765D-FE1F-5298-7A2E612AD48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142464" y="1673780"/>
              <a:ext cx="3458058" cy="4706007"/>
            </a:xfrm>
            <a:prstGeom prst="rect">
              <a:avLst/>
            </a:prstGeom>
          </p:spPr>
        </p:pic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7FAD1BC5-A021-2EFC-CCA5-6E83E6E4DB7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97150" y="1664254"/>
              <a:ext cx="3418857" cy="4715533"/>
            </a:xfrm>
            <a:prstGeom prst="rect">
              <a:avLst/>
            </a:prstGeom>
          </p:spPr>
        </p:pic>
      </p:grp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1C035CD9-24C4-ADA7-B02A-CDECD18BC7F0}"/>
              </a:ext>
            </a:extLst>
          </p:cNvPr>
          <p:cNvSpPr/>
          <p:nvPr/>
        </p:nvSpPr>
        <p:spPr>
          <a:xfrm>
            <a:off x="4744059" y="3606493"/>
            <a:ext cx="2628892" cy="2204372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785623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BFB3D9-F69E-5F00-707A-6384DA61AE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14">
            <a:extLst>
              <a:ext uri="{FF2B5EF4-FFF2-40B4-BE49-F238E27FC236}">
                <a16:creationId xmlns:a16="http://schemas.microsoft.com/office/drawing/2014/main" id="{595CCCF2-3FA6-9A3D-33FF-1437D14A8E53}"/>
              </a:ext>
            </a:extLst>
          </p:cNvPr>
          <p:cNvSpPr txBox="1"/>
          <p:nvPr/>
        </p:nvSpPr>
        <p:spPr>
          <a:xfrm>
            <a:off x="103239" y="777101"/>
            <a:ext cx="735537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نصحح  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النشاط رقم2 جماعة : </a:t>
            </a:r>
          </a:p>
          <a:p>
            <a:pPr lvl="0" algn="r" rtl="1"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يعين  الأستاذ(ة) بعض المتعلمين للقيام إلى السبورة بالتناوب للإنجاز قبل عرض التصحيح 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3" name="Image 2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40CCEEA-2524-BB61-17A0-3E9F7EC533E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AD7F3DB4-4CF1-1A00-8165-8BD78958F246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5F1249A0-2C1D-B2EE-B9C0-10B9E0296FE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D433FC9A-017E-0DCC-00CD-5B594EE5BD64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53302"/>
              <a:chOff x="722662" y="189855"/>
              <a:chExt cx="6902418" cy="353302"/>
            </a:xfrm>
          </p:grpSpPr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4574784C-99B3-188E-4EA5-6AFBC20CDD89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80E4169F-2C7E-13AE-5EE9-AA1A659AB0BB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EB678801-007A-0082-7A3E-8C50AE2D6F6E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2" name="Ellipse 11">
                <a:extLst>
                  <a:ext uri="{FF2B5EF4-FFF2-40B4-BE49-F238E27FC236}">
                    <a16:creationId xmlns:a16="http://schemas.microsoft.com/office/drawing/2014/main" id="{AD882A05-50A3-0F7E-9E50-BF735D531376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05C2586B-CF66-5FB0-6A80-06CBB1DE2212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4" name="Ellipse 13">
                <a:extLst>
                  <a:ext uri="{FF2B5EF4-FFF2-40B4-BE49-F238E27FC236}">
                    <a16:creationId xmlns:a16="http://schemas.microsoft.com/office/drawing/2014/main" id="{5D1AB340-8103-0B39-F4D7-82CF4515E62B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78BD97BC-1E07-392D-E5DD-E79FFB1CC254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221F7A3F-D898-A58C-2898-A0834A34D3D0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AE590BB1-2A14-51A2-627B-CF0BB922FBDF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8" name="Image 7">
            <a:extLst>
              <a:ext uri="{FF2B5EF4-FFF2-40B4-BE49-F238E27FC236}">
                <a16:creationId xmlns:a16="http://schemas.microsoft.com/office/drawing/2014/main" id="{97D7097A-944E-5A03-6D52-1786C5BC2D37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E9F1C6"/>
              </a:clrFrom>
              <a:clrTo>
                <a:srgbClr val="E9F1C6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020675" y="1673780"/>
            <a:ext cx="5134692" cy="4582164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2017AF1D-C929-8ABE-65E2-9293E2052F26}"/>
              </a:ext>
            </a:extLst>
          </p:cNvPr>
          <p:cNvSpPr txBox="1"/>
          <p:nvPr/>
        </p:nvSpPr>
        <p:spPr>
          <a:xfrm>
            <a:off x="3304704" y="2397814"/>
            <a:ext cx="41504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6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7</a:t>
            </a:r>
            <a:endParaRPr lang="fr-FR" sz="3600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0EF0411C-E162-ABB0-E413-0F43D06A1FD2}"/>
              </a:ext>
            </a:extLst>
          </p:cNvPr>
          <p:cNvSpPr txBox="1"/>
          <p:nvPr/>
        </p:nvSpPr>
        <p:spPr>
          <a:xfrm>
            <a:off x="2772049" y="2407615"/>
            <a:ext cx="41504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6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endParaRPr lang="fr-FR" sz="3600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D7016FFB-8208-2AEA-E900-E459E7429A2A}"/>
              </a:ext>
            </a:extLst>
          </p:cNvPr>
          <p:cNvSpPr txBox="1"/>
          <p:nvPr/>
        </p:nvSpPr>
        <p:spPr>
          <a:xfrm>
            <a:off x="3307512" y="2828762"/>
            <a:ext cx="41504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6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  <a:endParaRPr lang="fr-FR" sz="3600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1A3B5E45-8898-729E-93EB-B9B366CFA749}"/>
              </a:ext>
            </a:extLst>
          </p:cNvPr>
          <p:cNvSpPr txBox="1"/>
          <p:nvPr/>
        </p:nvSpPr>
        <p:spPr>
          <a:xfrm>
            <a:off x="2447931" y="2773159"/>
            <a:ext cx="41504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2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+</a:t>
            </a:r>
            <a:endParaRPr lang="fr-FR" sz="3200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27" name="Connecteur droit 26">
            <a:extLst>
              <a:ext uri="{FF2B5EF4-FFF2-40B4-BE49-F238E27FC236}">
                <a16:creationId xmlns:a16="http://schemas.microsoft.com/office/drawing/2014/main" id="{1B8648F1-C368-0820-BD68-12DADAB1AA21}"/>
              </a:ext>
            </a:extLst>
          </p:cNvPr>
          <p:cNvCxnSpPr>
            <a:cxnSpLocks/>
          </p:cNvCxnSpPr>
          <p:nvPr/>
        </p:nvCxnSpPr>
        <p:spPr>
          <a:xfrm flipV="1">
            <a:off x="2676982" y="3343678"/>
            <a:ext cx="1121099" cy="1709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ZoneTexte 27">
            <a:extLst>
              <a:ext uri="{FF2B5EF4-FFF2-40B4-BE49-F238E27FC236}">
                <a16:creationId xmlns:a16="http://schemas.microsoft.com/office/drawing/2014/main" id="{BAB4FA2A-BEB8-C176-257B-6AA672F115CA}"/>
              </a:ext>
            </a:extLst>
          </p:cNvPr>
          <p:cNvSpPr txBox="1"/>
          <p:nvPr/>
        </p:nvSpPr>
        <p:spPr>
          <a:xfrm>
            <a:off x="3332612" y="3318531"/>
            <a:ext cx="41504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6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  <a:endParaRPr lang="fr-FR" sz="3600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32" name="Groupe 31">
            <a:extLst>
              <a:ext uri="{FF2B5EF4-FFF2-40B4-BE49-F238E27FC236}">
                <a16:creationId xmlns:a16="http://schemas.microsoft.com/office/drawing/2014/main" id="{1DC7F270-5363-0D11-5F76-0CB693B005C1}"/>
              </a:ext>
            </a:extLst>
          </p:cNvPr>
          <p:cNvGrpSpPr/>
          <p:nvPr/>
        </p:nvGrpSpPr>
        <p:grpSpPr>
          <a:xfrm>
            <a:off x="2750701" y="2181164"/>
            <a:ext cx="437795" cy="419695"/>
            <a:chOff x="4188622" y="2508939"/>
            <a:chExt cx="481573" cy="614476"/>
          </a:xfrm>
        </p:grpSpPr>
        <p:sp>
          <p:nvSpPr>
            <p:cNvPr id="33" name="Ellipse 32">
              <a:extLst>
                <a:ext uri="{FF2B5EF4-FFF2-40B4-BE49-F238E27FC236}">
                  <a16:creationId xmlns:a16="http://schemas.microsoft.com/office/drawing/2014/main" id="{50734F56-6FA4-AF67-785C-B7C3223F043A}"/>
                </a:ext>
              </a:extLst>
            </p:cNvPr>
            <p:cNvSpPr/>
            <p:nvPr/>
          </p:nvSpPr>
          <p:spPr>
            <a:xfrm>
              <a:off x="4188622" y="2589398"/>
              <a:ext cx="415043" cy="463212"/>
            </a:xfrm>
            <a:prstGeom prst="ellipse">
              <a:avLst/>
            </a:prstGeom>
            <a:no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100">
                <a:solidFill>
                  <a:srgbClr val="FF0000"/>
                </a:solidFill>
              </a:endParaRPr>
            </a:p>
          </p:txBody>
        </p:sp>
        <p:sp>
          <p:nvSpPr>
            <p:cNvPr id="34" name="ZoneTexte 33">
              <a:extLst>
                <a:ext uri="{FF2B5EF4-FFF2-40B4-BE49-F238E27FC236}">
                  <a16:creationId xmlns:a16="http://schemas.microsoft.com/office/drawing/2014/main" id="{59F73D42-CCA8-DAB2-BFD0-D8401AC2231E}"/>
                </a:ext>
              </a:extLst>
            </p:cNvPr>
            <p:cNvSpPr txBox="1"/>
            <p:nvPr/>
          </p:nvSpPr>
          <p:spPr>
            <a:xfrm>
              <a:off x="4203371" y="2508939"/>
              <a:ext cx="466824" cy="6144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MA" sz="2400" dirty="0">
                  <a:solidFill>
                    <a:srgbClr val="FF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</a:t>
              </a:r>
              <a:endParaRPr lang="fr-FR" sz="24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45" name="ZoneTexte 44">
            <a:extLst>
              <a:ext uri="{FF2B5EF4-FFF2-40B4-BE49-F238E27FC236}">
                <a16:creationId xmlns:a16="http://schemas.microsoft.com/office/drawing/2014/main" id="{782AED6C-F4E6-392D-508A-1CD99EE49A72}"/>
              </a:ext>
            </a:extLst>
          </p:cNvPr>
          <p:cNvSpPr txBox="1"/>
          <p:nvPr/>
        </p:nvSpPr>
        <p:spPr>
          <a:xfrm>
            <a:off x="2768781" y="3311727"/>
            <a:ext cx="41504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6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endParaRPr lang="fr-FR" sz="3600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7" name="ZoneTexte 46">
            <a:extLst>
              <a:ext uri="{FF2B5EF4-FFF2-40B4-BE49-F238E27FC236}">
                <a16:creationId xmlns:a16="http://schemas.microsoft.com/office/drawing/2014/main" id="{F95BF596-E77A-7864-850C-71B79B527D77}"/>
              </a:ext>
            </a:extLst>
          </p:cNvPr>
          <p:cNvSpPr txBox="1"/>
          <p:nvPr/>
        </p:nvSpPr>
        <p:spPr>
          <a:xfrm>
            <a:off x="5823852" y="2437217"/>
            <a:ext cx="41504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6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</a:t>
            </a:r>
            <a:endParaRPr lang="fr-FR" sz="3600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8" name="ZoneTexte 47">
            <a:extLst>
              <a:ext uri="{FF2B5EF4-FFF2-40B4-BE49-F238E27FC236}">
                <a16:creationId xmlns:a16="http://schemas.microsoft.com/office/drawing/2014/main" id="{92A1631A-07F9-CB06-C25A-1B15B3740BE4}"/>
              </a:ext>
            </a:extLst>
          </p:cNvPr>
          <p:cNvSpPr txBox="1"/>
          <p:nvPr/>
        </p:nvSpPr>
        <p:spPr>
          <a:xfrm>
            <a:off x="5291197" y="2447018"/>
            <a:ext cx="41504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6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  <a:endParaRPr lang="fr-FR" sz="3600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9" name="ZoneTexte 48">
            <a:extLst>
              <a:ext uri="{FF2B5EF4-FFF2-40B4-BE49-F238E27FC236}">
                <a16:creationId xmlns:a16="http://schemas.microsoft.com/office/drawing/2014/main" id="{485BEA92-B3AC-4D63-7AF2-E54E46A6BF0C}"/>
              </a:ext>
            </a:extLst>
          </p:cNvPr>
          <p:cNvSpPr txBox="1"/>
          <p:nvPr/>
        </p:nvSpPr>
        <p:spPr>
          <a:xfrm>
            <a:off x="5826660" y="2868165"/>
            <a:ext cx="41504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6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</a:t>
            </a:r>
            <a:endParaRPr lang="fr-FR" sz="3600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0" name="ZoneTexte 49">
            <a:extLst>
              <a:ext uri="{FF2B5EF4-FFF2-40B4-BE49-F238E27FC236}">
                <a16:creationId xmlns:a16="http://schemas.microsoft.com/office/drawing/2014/main" id="{969420B3-9E32-B172-008E-779BD7078C33}"/>
              </a:ext>
            </a:extLst>
          </p:cNvPr>
          <p:cNvSpPr txBox="1"/>
          <p:nvPr/>
        </p:nvSpPr>
        <p:spPr>
          <a:xfrm>
            <a:off x="4967079" y="2812562"/>
            <a:ext cx="41504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2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+</a:t>
            </a:r>
            <a:endParaRPr lang="fr-FR" sz="3200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51" name="Connecteur droit 50">
            <a:extLst>
              <a:ext uri="{FF2B5EF4-FFF2-40B4-BE49-F238E27FC236}">
                <a16:creationId xmlns:a16="http://schemas.microsoft.com/office/drawing/2014/main" id="{553C1898-FDA1-0819-994A-8E6F299EC85D}"/>
              </a:ext>
            </a:extLst>
          </p:cNvPr>
          <p:cNvCxnSpPr>
            <a:cxnSpLocks/>
          </p:cNvCxnSpPr>
          <p:nvPr/>
        </p:nvCxnSpPr>
        <p:spPr>
          <a:xfrm flipV="1">
            <a:off x="5196130" y="3383081"/>
            <a:ext cx="1121099" cy="1709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2" name="ZoneTexte 51">
            <a:extLst>
              <a:ext uri="{FF2B5EF4-FFF2-40B4-BE49-F238E27FC236}">
                <a16:creationId xmlns:a16="http://schemas.microsoft.com/office/drawing/2014/main" id="{420AB25F-71C5-3598-FA45-35AC02DC9A46}"/>
              </a:ext>
            </a:extLst>
          </p:cNvPr>
          <p:cNvSpPr txBox="1"/>
          <p:nvPr/>
        </p:nvSpPr>
        <p:spPr>
          <a:xfrm>
            <a:off x="5851760" y="3357934"/>
            <a:ext cx="41504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6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endParaRPr lang="fr-FR" sz="3600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53" name="Groupe 52">
            <a:extLst>
              <a:ext uri="{FF2B5EF4-FFF2-40B4-BE49-F238E27FC236}">
                <a16:creationId xmlns:a16="http://schemas.microsoft.com/office/drawing/2014/main" id="{15829257-8011-FC41-2E56-5CFFDF7A0E25}"/>
              </a:ext>
            </a:extLst>
          </p:cNvPr>
          <p:cNvGrpSpPr/>
          <p:nvPr/>
        </p:nvGrpSpPr>
        <p:grpSpPr>
          <a:xfrm>
            <a:off x="5269849" y="2220567"/>
            <a:ext cx="437795" cy="419695"/>
            <a:chOff x="4188622" y="2508939"/>
            <a:chExt cx="481573" cy="614476"/>
          </a:xfrm>
        </p:grpSpPr>
        <p:sp>
          <p:nvSpPr>
            <p:cNvPr id="54" name="Ellipse 53">
              <a:extLst>
                <a:ext uri="{FF2B5EF4-FFF2-40B4-BE49-F238E27FC236}">
                  <a16:creationId xmlns:a16="http://schemas.microsoft.com/office/drawing/2014/main" id="{AB5A8E0C-2064-C7E7-94E2-8C2E1D592D13}"/>
                </a:ext>
              </a:extLst>
            </p:cNvPr>
            <p:cNvSpPr/>
            <p:nvPr/>
          </p:nvSpPr>
          <p:spPr>
            <a:xfrm>
              <a:off x="4188622" y="2589398"/>
              <a:ext cx="415043" cy="463212"/>
            </a:xfrm>
            <a:prstGeom prst="ellipse">
              <a:avLst/>
            </a:prstGeom>
            <a:no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100">
                <a:solidFill>
                  <a:srgbClr val="FF0000"/>
                </a:solidFill>
              </a:endParaRPr>
            </a:p>
          </p:txBody>
        </p:sp>
        <p:sp>
          <p:nvSpPr>
            <p:cNvPr id="55" name="ZoneTexte 54">
              <a:extLst>
                <a:ext uri="{FF2B5EF4-FFF2-40B4-BE49-F238E27FC236}">
                  <a16:creationId xmlns:a16="http://schemas.microsoft.com/office/drawing/2014/main" id="{F3665CF9-86F3-1059-CCFE-610AC8B61E85}"/>
                </a:ext>
              </a:extLst>
            </p:cNvPr>
            <p:cNvSpPr txBox="1"/>
            <p:nvPr/>
          </p:nvSpPr>
          <p:spPr>
            <a:xfrm>
              <a:off x="4203371" y="2508939"/>
              <a:ext cx="466824" cy="6144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MA" sz="2400" dirty="0">
                  <a:solidFill>
                    <a:srgbClr val="FF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</a:t>
              </a:r>
              <a:endParaRPr lang="fr-FR" sz="24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56" name="ZoneTexte 55">
            <a:extLst>
              <a:ext uri="{FF2B5EF4-FFF2-40B4-BE49-F238E27FC236}">
                <a16:creationId xmlns:a16="http://schemas.microsoft.com/office/drawing/2014/main" id="{69767FC5-4B83-92A5-005F-1815EDEE8C9C}"/>
              </a:ext>
            </a:extLst>
          </p:cNvPr>
          <p:cNvSpPr txBox="1"/>
          <p:nvPr/>
        </p:nvSpPr>
        <p:spPr>
          <a:xfrm>
            <a:off x="5287929" y="3336382"/>
            <a:ext cx="41504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6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</a:t>
            </a:r>
            <a:endParaRPr lang="fr-FR" sz="3600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7" name="ZoneTexte 56">
            <a:extLst>
              <a:ext uri="{FF2B5EF4-FFF2-40B4-BE49-F238E27FC236}">
                <a16:creationId xmlns:a16="http://schemas.microsoft.com/office/drawing/2014/main" id="{D53CA1F7-BE17-38EB-D5D7-CED6F65A2E80}"/>
              </a:ext>
            </a:extLst>
          </p:cNvPr>
          <p:cNvSpPr txBox="1"/>
          <p:nvPr/>
        </p:nvSpPr>
        <p:spPr>
          <a:xfrm>
            <a:off x="3526729" y="4588244"/>
            <a:ext cx="41504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6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6</a:t>
            </a:r>
            <a:endParaRPr lang="fr-FR" sz="3600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8" name="ZoneTexte 57">
            <a:extLst>
              <a:ext uri="{FF2B5EF4-FFF2-40B4-BE49-F238E27FC236}">
                <a16:creationId xmlns:a16="http://schemas.microsoft.com/office/drawing/2014/main" id="{F5D3421E-D1A4-6E58-5B23-5D26E3C5B2FF}"/>
              </a:ext>
            </a:extLst>
          </p:cNvPr>
          <p:cNvSpPr txBox="1"/>
          <p:nvPr/>
        </p:nvSpPr>
        <p:spPr>
          <a:xfrm>
            <a:off x="2994074" y="4598045"/>
            <a:ext cx="41504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6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endParaRPr lang="fr-FR" sz="3600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9" name="ZoneTexte 58">
            <a:extLst>
              <a:ext uri="{FF2B5EF4-FFF2-40B4-BE49-F238E27FC236}">
                <a16:creationId xmlns:a16="http://schemas.microsoft.com/office/drawing/2014/main" id="{B8C0C77C-5676-D8CA-1142-2B3AD3964FC5}"/>
              </a:ext>
            </a:extLst>
          </p:cNvPr>
          <p:cNvSpPr txBox="1"/>
          <p:nvPr/>
        </p:nvSpPr>
        <p:spPr>
          <a:xfrm>
            <a:off x="3529537" y="5019192"/>
            <a:ext cx="41504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6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</a:t>
            </a:r>
            <a:endParaRPr lang="fr-FR" sz="3600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0" name="ZoneTexte 59">
            <a:extLst>
              <a:ext uri="{FF2B5EF4-FFF2-40B4-BE49-F238E27FC236}">
                <a16:creationId xmlns:a16="http://schemas.microsoft.com/office/drawing/2014/main" id="{03435472-E055-3A56-D8E5-EBED755E9767}"/>
              </a:ext>
            </a:extLst>
          </p:cNvPr>
          <p:cNvSpPr txBox="1"/>
          <p:nvPr/>
        </p:nvSpPr>
        <p:spPr>
          <a:xfrm>
            <a:off x="2669956" y="4963589"/>
            <a:ext cx="41504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2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+</a:t>
            </a:r>
            <a:endParaRPr lang="fr-FR" sz="3200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61" name="Connecteur droit 60">
            <a:extLst>
              <a:ext uri="{FF2B5EF4-FFF2-40B4-BE49-F238E27FC236}">
                <a16:creationId xmlns:a16="http://schemas.microsoft.com/office/drawing/2014/main" id="{228352E1-628E-DA46-BA6D-F3FC1782670C}"/>
              </a:ext>
            </a:extLst>
          </p:cNvPr>
          <p:cNvCxnSpPr>
            <a:cxnSpLocks/>
          </p:cNvCxnSpPr>
          <p:nvPr/>
        </p:nvCxnSpPr>
        <p:spPr>
          <a:xfrm flipV="1">
            <a:off x="2899007" y="5534108"/>
            <a:ext cx="1121099" cy="1709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2" name="ZoneTexte 61">
            <a:extLst>
              <a:ext uri="{FF2B5EF4-FFF2-40B4-BE49-F238E27FC236}">
                <a16:creationId xmlns:a16="http://schemas.microsoft.com/office/drawing/2014/main" id="{AFAB5C0B-8898-1C40-A9BC-BA87AD546407}"/>
              </a:ext>
            </a:extLst>
          </p:cNvPr>
          <p:cNvSpPr txBox="1"/>
          <p:nvPr/>
        </p:nvSpPr>
        <p:spPr>
          <a:xfrm>
            <a:off x="3554637" y="5508961"/>
            <a:ext cx="41504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6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  <a:endParaRPr lang="fr-FR" sz="3600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63" name="Groupe 62">
            <a:extLst>
              <a:ext uri="{FF2B5EF4-FFF2-40B4-BE49-F238E27FC236}">
                <a16:creationId xmlns:a16="http://schemas.microsoft.com/office/drawing/2014/main" id="{B12B0B3C-BB3F-F1B5-C311-34901DA51375}"/>
              </a:ext>
            </a:extLst>
          </p:cNvPr>
          <p:cNvGrpSpPr/>
          <p:nvPr/>
        </p:nvGrpSpPr>
        <p:grpSpPr>
          <a:xfrm>
            <a:off x="2972726" y="4371594"/>
            <a:ext cx="437795" cy="419695"/>
            <a:chOff x="4188622" y="2508939"/>
            <a:chExt cx="481573" cy="614476"/>
          </a:xfrm>
        </p:grpSpPr>
        <p:sp>
          <p:nvSpPr>
            <p:cNvPr id="64" name="Ellipse 63">
              <a:extLst>
                <a:ext uri="{FF2B5EF4-FFF2-40B4-BE49-F238E27FC236}">
                  <a16:creationId xmlns:a16="http://schemas.microsoft.com/office/drawing/2014/main" id="{36EBA3C8-9E51-291F-8636-349F5C63669B}"/>
                </a:ext>
              </a:extLst>
            </p:cNvPr>
            <p:cNvSpPr/>
            <p:nvPr/>
          </p:nvSpPr>
          <p:spPr>
            <a:xfrm>
              <a:off x="4188622" y="2589398"/>
              <a:ext cx="415043" cy="463212"/>
            </a:xfrm>
            <a:prstGeom prst="ellipse">
              <a:avLst/>
            </a:prstGeom>
            <a:no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100">
                <a:solidFill>
                  <a:srgbClr val="FF0000"/>
                </a:solidFill>
              </a:endParaRPr>
            </a:p>
          </p:txBody>
        </p:sp>
        <p:sp>
          <p:nvSpPr>
            <p:cNvPr id="65" name="ZoneTexte 64">
              <a:extLst>
                <a:ext uri="{FF2B5EF4-FFF2-40B4-BE49-F238E27FC236}">
                  <a16:creationId xmlns:a16="http://schemas.microsoft.com/office/drawing/2014/main" id="{7C4BA9E2-DCAC-82B2-B560-37EB293B8ACC}"/>
                </a:ext>
              </a:extLst>
            </p:cNvPr>
            <p:cNvSpPr txBox="1"/>
            <p:nvPr/>
          </p:nvSpPr>
          <p:spPr>
            <a:xfrm>
              <a:off x="4203371" y="2508939"/>
              <a:ext cx="466824" cy="6144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MA" sz="2400" dirty="0">
                  <a:solidFill>
                    <a:srgbClr val="FF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</a:t>
              </a:r>
              <a:endParaRPr lang="fr-FR" sz="24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66" name="ZoneTexte 65">
            <a:extLst>
              <a:ext uri="{FF2B5EF4-FFF2-40B4-BE49-F238E27FC236}">
                <a16:creationId xmlns:a16="http://schemas.microsoft.com/office/drawing/2014/main" id="{E7FCC631-18BE-40DA-11AA-8582322EAFAE}"/>
              </a:ext>
            </a:extLst>
          </p:cNvPr>
          <p:cNvSpPr txBox="1"/>
          <p:nvPr/>
        </p:nvSpPr>
        <p:spPr>
          <a:xfrm>
            <a:off x="2990806" y="5502157"/>
            <a:ext cx="41504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6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  <a:endParaRPr lang="fr-FR" sz="3600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7" name="ZoneTexte 66">
            <a:extLst>
              <a:ext uri="{FF2B5EF4-FFF2-40B4-BE49-F238E27FC236}">
                <a16:creationId xmlns:a16="http://schemas.microsoft.com/office/drawing/2014/main" id="{B2D993E9-7A71-C113-0C8D-C5CD3AE0BC85}"/>
              </a:ext>
            </a:extLst>
          </p:cNvPr>
          <p:cNvSpPr txBox="1"/>
          <p:nvPr/>
        </p:nvSpPr>
        <p:spPr>
          <a:xfrm>
            <a:off x="6038045" y="4553708"/>
            <a:ext cx="41504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6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</a:t>
            </a:r>
            <a:endParaRPr lang="fr-FR" sz="3600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8" name="ZoneTexte 67">
            <a:extLst>
              <a:ext uri="{FF2B5EF4-FFF2-40B4-BE49-F238E27FC236}">
                <a16:creationId xmlns:a16="http://schemas.microsoft.com/office/drawing/2014/main" id="{D2A5D5D3-A193-0191-7191-51A6A5272B7E}"/>
              </a:ext>
            </a:extLst>
          </p:cNvPr>
          <p:cNvSpPr txBox="1"/>
          <p:nvPr/>
        </p:nvSpPr>
        <p:spPr>
          <a:xfrm>
            <a:off x="5505390" y="4563509"/>
            <a:ext cx="41504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6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</a:t>
            </a:r>
            <a:endParaRPr lang="fr-FR" sz="3600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9" name="ZoneTexte 68">
            <a:extLst>
              <a:ext uri="{FF2B5EF4-FFF2-40B4-BE49-F238E27FC236}">
                <a16:creationId xmlns:a16="http://schemas.microsoft.com/office/drawing/2014/main" id="{507841A4-3BB3-BD6D-E5AF-3E8F305EDA6C}"/>
              </a:ext>
            </a:extLst>
          </p:cNvPr>
          <p:cNvSpPr txBox="1"/>
          <p:nvPr/>
        </p:nvSpPr>
        <p:spPr>
          <a:xfrm>
            <a:off x="6040853" y="4984656"/>
            <a:ext cx="41504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6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9</a:t>
            </a:r>
            <a:endParaRPr lang="fr-FR" sz="3600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0" name="ZoneTexte 69">
            <a:extLst>
              <a:ext uri="{FF2B5EF4-FFF2-40B4-BE49-F238E27FC236}">
                <a16:creationId xmlns:a16="http://schemas.microsoft.com/office/drawing/2014/main" id="{C7546ED3-D4D2-0FBA-98D3-589846CB2368}"/>
              </a:ext>
            </a:extLst>
          </p:cNvPr>
          <p:cNvSpPr txBox="1"/>
          <p:nvPr/>
        </p:nvSpPr>
        <p:spPr>
          <a:xfrm>
            <a:off x="5181272" y="4929053"/>
            <a:ext cx="41504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2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+</a:t>
            </a:r>
            <a:endParaRPr lang="fr-FR" sz="3200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71" name="Connecteur droit 70">
            <a:extLst>
              <a:ext uri="{FF2B5EF4-FFF2-40B4-BE49-F238E27FC236}">
                <a16:creationId xmlns:a16="http://schemas.microsoft.com/office/drawing/2014/main" id="{8EAA8A96-3FF2-504C-4501-79C88C6EEFBA}"/>
              </a:ext>
            </a:extLst>
          </p:cNvPr>
          <p:cNvCxnSpPr>
            <a:cxnSpLocks/>
          </p:cNvCxnSpPr>
          <p:nvPr/>
        </p:nvCxnSpPr>
        <p:spPr>
          <a:xfrm flipV="1">
            <a:off x="5410323" y="5499572"/>
            <a:ext cx="1121099" cy="1709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2" name="ZoneTexte 71">
            <a:extLst>
              <a:ext uri="{FF2B5EF4-FFF2-40B4-BE49-F238E27FC236}">
                <a16:creationId xmlns:a16="http://schemas.microsoft.com/office/drawing/2014/main" id="{AF657A3F-A11B-941E-62B8-C262C259F562}"/>
              </a:ext>
            </a:extLst>
          </p:cNvPr>
          <p:cNvSpPr txBox="1"/>
          <p:nvPr/>
        </p:nvSpPr>
        <p:spPr>
          <a:xfrm>
            <a:off x="6065953" y="5474425"/>
            <a:ext cx="41504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6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7</a:t>
            </a:r>
            <a:endParaRPr lang="fr-FR" sz="3600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73" name="Groupe 72">
            <a:extLst>
              <a:ext uri="{FF2B5EF4-FFF2-40B4-BE49-F238E27FC236}">
                <a16:creationId xmlns:a16="http://schemas.microsoft.com/office/drawing/2014/main" id="{A17B8344-D3E1-326F-0649-787EF67B0CCE}"/>
              </a:ext>
            </a:extLst>
          </p:cNvPr>
          <p:cNvGrpSpPr/>
          <p:nvPr/>
        </p:nvGrpSpPr>
        <p:grpSpPr>
          <a:xfrm>
            <a:off x="5484042" y="4337058"/>
            <a:ext cx="437795" cy="419695"/>
            <a:chOff x="4188622" y="2508939"/>
            <a:chExt cx="481573" cy="614476"/>
          </a:xfrm>
        </p:grpSpPr>
        <p:sp>
          <p:nvSpPr>
            <p:cNvPr id="74" name="Ellipse 73">
              <a:extLst>
                <a:ext uri="{FF2B5EF4-FFF2-40B4-BE49-F238E27FC236}">
                  <a16:creationId xmlns:a16="http://schemas.microsoft.com/office/drawing/2014/main" id="{E0D4D613-BC30-C239-0399-4BD2882B1B80}"/>
                </a:ext>
              </a:extLst>
            </p:cNvPr>
            <p:cNvSpPr/>
            <p:nvPr/>
          </p:nvSpPr>
          <p:spPr>
            <a:xfrm>
              <a:off x="4188622" y="2589398"/>
              <a:ext cx="415043" cy="463212"/>
            </a:xfrm>
            <a:prstGeom prst="ellipse">
              <a:avLst/>
            </a:prstGeom>
            <a:no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100">
                <a:solidFill>
                  <a:srgbClr val="FF0000"/>
                </a:solidFill>
              </a:endParaRPr>
            </a:p>
          </p:txBody>
        </p:sp>
        <p:sp>
          <p:nvSpPr>
            <p:cNvPr id="75" name="ZoneTexte 74">
              <a:extLst>
                <a:ext uri="{FF2B5EF4-FFF2-40B4-BE49-F238E27FC236}">
                  <a16:creationId xmlns:a16="http://schemas.microsoft.com/office/drawing/2014/main" id="{C8259E4A-EED1-AF40-ACE2-93C86C2E3883}"/>
                </a:ext>
              </a:extLst>
            </p:cNvPr>
            <p:cNvSpPr txBox="1"/>
            <p:nvPr/>
          </p:nvSpPr>
          <p:spPr>
            <a:xfrm>
              <a:off x="4203371" y="2508939"/>
              <a:ext cx="466824" cy="6144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MA" sz="2400" dirty="0">
                  <a:solidFill>
                    <a:srgbClr val="FF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</a:t>
              </a:r>
              <a:endParaRPr lang="fr-FR" sz="24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76" name="ZoneTexte 75">
            <a:extLst>
              <a:ext uri="{FF2B5EF4-FFF2-40B4-BE49-F238E27FC236}">
                <a16:creationId xmlns:a16="http://schemas.microsoft.com/office/drawing/2014/main" id="{BA96849B-D0AD-2408-ACBC-A0B3ABB4454E}"/>
              </a:ext>
            </a:extLst>
          </p:cNvPr>
          <p:cNvSpPr txBox="1"/>
          <p:nvPr/>
        </p:nvSpPr>
        <p:spPr>
          <a:xfrm>
            <a:off x="5502122" y="5467621"/>
            <a:ext cx="41504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6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6</a:t>
            </a:r>
            <a:endParaRPr lang="fr-FR" sz="3600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084224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2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7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2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7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2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2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7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2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7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2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7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2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7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>
                      <p:stCondLst>
                        <p:cond delay="indefinite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2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7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8" fill="hold">
                      <p:stCondLst>
                        <p:cond delay="indefinite"/>
                      </p:stCondLst>
                      <p:childTnLst>
                        <p:par>
                          <p:cTn id="149" fill="hold">
                            <p:stCondLst>
                              <p:cond delay="0"/>
                            </p:stCondLst>
                            <p:childTnLst>
                              <p:par>
                                <p:cTn id="15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2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3" fill="hold">
                      <p:stCondLst>
                        <p:cond delay="indefinite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7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8" fill="hold">
                      <p:stCondLst>
                        <p:cond delay="indefinite"/>
                      </p:stCondLst>
                      <p:childTnLst>
                        <p:par>
                          <p:cTn id="159" fill="hold">
                            <p:stCondLst>
                              <p:cond delay="0"/>
                            </p:stCondLst>
                            <p:childTnLst>
                              <p:par>
                                <p:cTn id="16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2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20" grpId="0"/>
      <p:bldP spid="22" grpId="0"/>
      <p:bldP spid="26" grpId="0"/>
      <p:bldP spid="28" grpId="0"/>
      <p:bldP spid="45" grpId="0"/>
      <p:bldP spid="47" grpId="0"/>
      <p:bldP spid="48" grpId="0"/>
      <p:bldP spid="49" grpId="0"/>
      <p:bldP spid="50" grpId="0"/>
      <p:bldP spid="52" grpId="0"/>
      <p:bldP spid="56" grpId="0"/>
      <p:bldP spid="57" grpId="0"/>
      <p:bldP spid="58" grpId="0"/>
      <p:bldP spid="59" grpId="0"/>
      <p:bldP spid="60" grpId="0"/>
      <p:bldP spid="62" grpId="0"/>
      <p:bldP spid="66" grpId="0"/>
      <p:bldP spid="67" grpId="0"/>
      <p:bldP spid="68" grpId="0"/>
      <p:bldP spid="69" grpId="0"/>
      <p:bldP spid="70" grpId="0"/>
      <p:bldP spid="72" grpId="0"/>
      <p:bldP spid="76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74F12F-E93F-4358-C906-6CEB388D94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92146A49-7448-06FC-C935-A9E82706D894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366D5A60-7C8E-5696-6B14-20AF6D42D1E4}"/>
              </a:ext>
            </a:extLst>
          </p:cNvPr>
          <p:cNvGrpSpPr/>
          <p:nvPr/>
        </p:nvGrpSpPr>
        <p:grpSpPr>
          <a:xfrm>
            <a:off x="2213653" y="2144743"/>
            <a:ext cx="4912634" cy="2309270"/>
            <a:chOff x="2213653" y="2144743"/>
            <a:chExt cx="4912634" cy="2895570"/>
          </a:xfrm>
        </p:grpSpPr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8A1DFB42-BD29-7DBD-649A-3A1245ABB49F}"/>
                </a:ext>
              </a:extLst>
            </p:cNvPr>
            <p:cNvSpPr/>
            <p:nvPr/>
          </p:nvSpPr>
          <p:spPr>
            <a:xfrm>
              <a:off x="2213653" y="2575449"/>
              <a:ext cx="4912634" cy="2464864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grpSp>
          <p:nvGrpSpPr>
            <p:cNvPr id="14" name="Groupe 13">
              <a:extLst>
                <a:ext uri="{FF2B5EF4-FFF2-40B4-BE49-F238E27FC236}">
                  <a16:creationId xmlns:a16="http://schemas.microsoft.com/office/drawing/2014/main" id="{2EBA920C-7334-F590-DA7D-61974050DCDC}"/>
                </a:ext>
              </a:extLst>
            </p:cNvPr>
            <p:cNvGrpSpPr/>
            <p:nvPr/>
          </p:nvGrpSpPr>
          <p:grpSpPr>
            <a:xfrm>
              <a:off x="2669458" y="2144743"/>
              <a:ext cx="3704793" cy="802419"/>
              <a:chOff x="-2935447" y="983477"/>
              <a:chExt cx="4292023" cy="802419"/>
            </a:xfrm>
          </p:grpSpPr>
          <p:sp>
            <p:nvSpPr>
              <p:cNvPr id="15" name="Flowchart: Alternate Process 54">
                <a:extLst>
                  <a:ext uri="{FF2B5EF4-FFF2-40B4-BE49-F238E27FC236}">
                    <a16:creationId xmlns:a16="http://schemas.microsoft.com/office/drawing/2014/main" id="{FA2C0008-5CC3-1F6A-023C-85C4A185A5C3}"/>
                  </a:ext>
                </a:extLst>
              </p:cNvPr>
              <p:cNvSpPr/>
              <p:nvPr/>
            </p:nvSpPr>
            <p:spPr>
              <a:xfrm>
                <a:off x="-2935447" y="983477"/>
                <a:ext cx="4033663" cy="802419"/>
              </a:xfrm>
              <a:prstGeom prst="flowChartAlternateProcess">
                <a:avLst/>
              </a:prstGeom>
              <a:solidFill>
                <a:srgbClr val="3A8F98"/>
              </a:solidFill>
              <a:ln w="539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4" rtl="1">
                  <a:defRPr/>
                </a:pPr>
                <a:r>
                  <a:rPr lang="en-US" sz="32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ar-MA" sz="32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 مراجعة الكفاية </a:t>
                </a:r>
                <a:r>
                  <a:rPr lang="fr-FR" sz="32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CN8</a:t>
                </a:r>
                <a:endParaRPr lang="ar-MA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6" name="Oval 80">
                <a:extLst>
                  <a:ext uri="{FF2B5EF4-FFF2-40B4-BE49-F238E27FC236}">
                    <a16:creationId xmlns:a16="http://schemas.microsoft.com/office/drawing/2014/main" id="{A3E91615-2142-B67D-2126-663DB3BC96AB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58533" y="1035664"/>
                <a:ext cx="698043" cy="698043"/>
              </a:xfrm>
              <a:prstGeom prst="ellipse">
                <a:avLst/>
              </a:prstGeom>
              <a:solidFill>
                <a:srgbClr val="FFC000"/>
              </a:solidFill>
              <a:ln w="285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ar-MA" sz="3600" b="1" dirty="0"/>
                  <a:t>2</a:t>
                </a:r>
                <a:endParaRPr lang="fr-MA" sz="3600" b="1" dirty="0"/>
              </a:p>
            </p:txBody>
          </p:sp>
        </p:grpSp>
      </p:grpSp>
      <p:pic>
        <p:nvPicPr>
          <p:cNvPr id="17" name="Image 2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D6F66A01-64C4-80CF-868F-D890A931D8B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5742426" y="3044941"/>
            <a:ext cx="631825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999E5912-92A7-7CE4-F325-E9C9BE22F9A7}"/>
              </a:ext>
            </a:extLst>
          </p:cNvPr>
          <p:cNvSpPr txBox="1"/>
          <p:nvPr/>
        </p:nvSpPr>
        <p:spPr>
          <a:xfrm>
            <a:off x="2612429" y="2947162"/>
            <a:ext cx="3083576" cy="12354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lnSpc>
                <a:spcPct val="150000"/>
              </a:lnSpc>
              <a:defRPr/>
            </a:pPr>
            <a:r>
              <a:rPr lang="ar-MA" sz="2800" b="1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رائز</a:t>
            </a: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 </a:t>
            </a:r>
            <a:r>
              <a:rPr lang="ar-MA" sz="2800" b="1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التحكم </a:t>
            </a:r>
          </a:p>
          <a:p>
            <a:pPr algn="r" defTabSz="685834" rtl="1">
              <a:lnSpc>
                <a:spcPct val="150000"/>
              </a:lnSpc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ممارسة موجهة </a:t>
            </a:r>
          </a:p>
        </p:txBody>
      </p:sp>
    </p:spTree>
    <p:extLst>
      <p:ext uri="{BB962C8B-B14F-4D97-AF65-F5344CB8AC3E}">
        <p14:creationId xmlns:p14="http://schemas.microsoft.com/office/powerpoint/2010/main" val="165647495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16A063-C6FC-A815-BF1E-48DE5ADF37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2018B06C-C999-E495-CDBE-9F0AAF554AD6}"/>
              </a:ext>
            </a:extLst>
          </p:cNvPr>
          <p:cNvSpPr txBox="1"/>
          <p:nvPr/>
        </p:nvSpPr>
        <p:spPr>
          <a:xfrm>
            <a:off x="657031" y="752565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ألواحكم </a:t>
            </a:r>
          </a:p>
        </p:txBody>
      </p:sp>
      <p:pic>
        <p:nvPicPr>
          <p:cNvPr id="3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B9245BC2-9C46-F293-7C81-2B19D86D1B4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98A406A4-DB35-88F2-CE9F-E4ACD80AF7F0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69761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7725B9-EC05-0C3E-2BF7-22EE885AF3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14">
            <a:extLst>
              <a:ext uri="{FF2B5EF4-FFF2-40B4-BE49-F238E27FC236}">
                <a16:creationId xmlns:a16="http://schemas.microsoft.com/office/drawing/2014/main" id="{DDDFED15-AFA3-17B4-AF57-540E3C792A5A}"/>
              </a:ext>
            </a:extLst>
          </p:cNvPr>
          <p:cNvSpPr txBox="1"/>
          <p:nvPr/>
        </p:nvSpPr>
        <p:spPr>
          <a:xfrm>
            <a:off x="797150" y="777101"/>
            <a:ext cx="66614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ضعوا و أنجزوا  العملية التالية 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3" name="Image 2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D793A1D-6E0A-44C9-50ED-845C13A77F7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1A033FBC-DBF2-D9AD-B011-2587D49F531E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73F34A3D-8B02-4595-FE41-4618079A17C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067B2D80-FC50-042B-B58D-2F75F07ED736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53302"/>
              <a:chOff x="722662" y="189855"/>
              <a:chExt cx="6902418" cy="353302"/>
            </a:xfrm>
          </p:grpSpPr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280CDAC0-8C47-ACEA-1EE1-8CC1DA8A0B3E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A3678298-3AAA-2AC8-A7B2-DE13E643ECD0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B7765B59-1BB8-4A7E-2FBD-4A842F40BE5C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2" name="Ellipse 11">
                <a:extLst>
                  <a:ext uri="{FF2B5EF4-FFF2-40B4-BE49-F238E27FC236}">
                    <a16:creationId xmlns:a16="http://schemas.microsoft.com/office/drawing/2014/main" id="{79057A60-243B-BECE-74BD-E4442D90EB6C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0DB58026-4FD9-BFC5-897C-8E61E30FDF97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4" name="Ellipse 13">
                <a:extLst>
                  <a:ext uri="{FF2B5EF4-FFF2-40B4-BE49-F238E27FC236}">
                    <a16:creationId xmlns:a16="http://schemas.microsoft.com/office/drawing/2014/main" id="{67A0C95C-C9EC-44B9-B636-8464FAAFC087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42FE8E80-7AE2-ABFD-D649-E62FBA6D0FE3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F13FC662-63C3-7E71-2BD5-67CA80B64C78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8C72D1EB-1F2B-5191-4822-2ED06690D2B3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2" name="Image 1">
            <a:extLst>
              <a:ext uri="{FF2B5EF4-FFF2-40B4-BE49-F238E27FC236}">
                <a16:creationId xmlns:a16="http://schemas.microsoft.com/office/drawing/2014/main" id="{2C5910F4-694E-77C7-DCF6-63A15750E8D0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CE5E3"/>
              </a:clrFrom>
              <a:clrTo>
                <a:srgbClr val="FCE5E3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095625" y="1673780"/>
            <a:ext cx="2952750" cy="4095750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3E2C4F05-4D58-724B-75BE-0BD3C201A58B}"/>
              </a:ext>
            </a:extLst>
          </p:cNvPr>
          <p:cNvSpPr txBox="1"/>
          <p:nvPr/>
        </p:nvSpPr>
        <p:spPr>
          <a:xfrm>
            <a:off x="3746775" y="1701076"/>
            <a:ext cx="72604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600" b="1" dirty="0">
                <a:latin typeface="Calibri" panose="020F0502020204030204" pitchFamily="34" charset="0"/>
                <a:cs typeface="Calibri" panose="020F0502020204030204" pitchFamily="34" charset="0"/>
              </a:rPr>
              <a:t>74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5693B95E-424A-AB9B-6D94-9F8B22226907}"/>
              </a:ext>
            </a:extLst>
          </p:cNvPr>
          <p:cNvSpPr txBox="1"/>
          <p:nvPr/>
        </p:nvSpPr>
        <p:spPr>
          <a:xfrm>
            <a:off x="4734227" y="1701076"/>
            <a:ext cx="72604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600" b="1" dirty="0">
                <a:latin typeface="Calibri" panose="020F0502020204030204" pitchFamily="34" charset="0"/>
                <a:cs typeface="Calibri" panose="020F0502020204030204" pitchFamily="34" charset="0"/>
              </a:rPr>
              <a:t>32</a:t>
            </a:r>
          </a:p>
        </p:txBody>
      </p:sp>
    </p:spTree>
    <p:extLst>
      <p:ext uri="{BB962C8B-B14F-4D97-AF65-F5344CB8AC3E}">
        <p14:creationId xmlns:p14="http://schemas.microsoft.com/office/powerpoint/2010/main" val="29699099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15610E-DAFE-BCB4-2894-7C3829C883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73AE50D6-B6D7-F622-DFCB-7E5ADF606BF9}"/>
              </a:ext>
            </a:extLst>
          </p:cNvPr>
          <p:cNvSpPr txBox="1"/>
          <p:nvPr/>
        </p:nvSpPr>
        <p:spPr>
          <a:xfrm>
            <a:off x="1230609" y="894241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ارفعوا</a:t>
            </a:r>
            <a:r>
              <a:rPr lang="ar-MA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الألواح 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50000"/>
                </a:srgbClr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A870D818-1F5F-A30B-0BD0-89935A1B4A1F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Image 2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619F80F-7841-AAA2-A856-5AD06CBE49A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4FF0EF24-1DC2-9CB7-45F0-7A96DD049B09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F7CE85AB-EA45-42D0-5EB6-FD6DC5E1522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E8E77EA9-055E-2090-78B7-1F2057B455A6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53302"/>
              <a:chOff x="722662" y="189855"/>
              <a:chExt cx="6902418" cy="353302"/>
            </a:xfrm>
          </p:grpSpPr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1BC86B3C-57BF-E9A0-5BEC-E813334C6390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BF293FA2-FE0C-376E-35D0-576761B81E63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B24F8B83-E8F8-D672-4921-646097D2C57A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Ellipse 10">
                <a:extLst>
                  <a:ext uri="{FF2B5EF4-FFF2-40B4-BE49-F238E27FC236}">
                    <a16:creationId xmlns:a16="http://schemas.microsoft.com/office/drawing/2014/main" id="{E437028C-D0F7-6A16-9412-A2117AB4080B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AD011EED-BE8B-6321-CD7A-A7B329868378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3" name="Ellipse 12">
                <a:extLst>
                  <a:ext uri="{FF2B5EF4-FFF2-40B4-BE49-F238E27FC236}">
                    <a16:creationId xmlns:a16="http://schemas.microsoft.com/office/drawing/2014/main" id="{E321C1B9-DC61-F0F3-779B-7C183264EC80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9692B358-78BB-C065-DA39-098CC1393ADC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3C4B3966-39C7-9545-F4F3-DD182BED041D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0C4D6C71-8027-70AD-3BE7-000398458BCC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7009063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20A66F-8F3C-19E6-9B6D-D4D16CCCF6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14">
            <a:extLst>
              <a:ext uri="{FF2B5EF4-FFF2-40B4-BE49-F238E27FC236}">
                <a16:creationId xmlns:a16="http://schemas.microsoft.com/office/drawing/2014/main" id="{D7D03C13-EA65-BD09-EF52-2965953604B3}"/>
              </a:ext>
            </a:extLst>
          </p:cNvPr>
          <p:cNvSpPr txBox="1"/>
          <p:nvPr/>
        </p:nvSpPr>
        <p:spPr>
          <a:xfrm>
            <a:off x="349731" y="791849"/>
            <a:ext cx="71088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من يشرح لنا كيف توصل للجواب ؟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13" name="Image 12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6A869FD8-C989-81A4-CAE7-3919CCA4418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921C775F-3F6E-60DE-DDDF-8019EEAE46C8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BEFBC496-25C1-C1AB-394E-DD18BB7CF0F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CE09B90C-57F5-A1AF-388F-EF0522C740B2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53302"/>
              <a:chOff x="722662" y="189855"/>
              <a:chExt cx="6902418" cy="353302"/>
            </a:xfrm>
          </p:grpSpPr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68E6CAB4-9BA2-68B2-0C35-D54039AC41D7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2FB601BB-2915-6006-EF52-6B353C85FD93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0058E276-A95B-6522-753F-87B558F26545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Ellipse 10">
                <a:extLst>
                  <a:ext uri="{FF2B5EF4-FFF2-40B4-BE49-F238E27FC236}">
                    <a16:creationId xmlns:a16="http://schemas.microsoft.com/office/drawing/2014/main" id="{D91E52A7-10E5-1F09-3EB3-8E314AA03F6F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C42A9022-DF53-419A-D6A1-28D75498F8D9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6" name="Ellipse 15">
                <a:extLst>
                  <a:ext uri="{FF2B5EF4-FFF2-40B4-BE49-F238E27FC236}">
                    <a16:creationId xmlns:a16="http://schemas.microsoft.com/office/drawing/2014/main" id="{70094AF9-4C83-3997-9FD8-C5F4185B53E6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A5B6DE70-BD6C-0167-C6F0-3B10CE2348D5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8" name="Ellipse 17">
                <a:extLst>
                  <a:ext uri="{FF2B5EF4-FFF2-40B4-BE49-F238E27FC236}">
                    <a16:creationId xmlns:a16="http://schemas.microsoft.com/office/drawing/2014/main" id="{BE95F1BE-AB77-82CD-046E-79CD4159B072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9" name="ZoneTexte 18">
                <a:extLst>
                  <a:ext uri="{FF2B5EF4-FFF2-40B4-BE49-F238E27FC236}">
                    <a16:creationId xmlns:a16="http://schemas.microsoft.com/office/drawing/2014/main" id="{072D18D5-9F97-B185-1FF7-97D967B0B2C2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2" name="Image 1">
            <a:extLst>
              <a:ext uri="{FF2B5EF4-FFF2-40B4-BE49-F238E27FC236}">
                <a16:creationId xmlns:a16="http://schemas.microsoft.com/office/drawing/2014/main" id="{47768D14-1D28-0DA7-B734-74F394C2D342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CE5E3"/>
              </a:clrFrom>
              <a:clrTo>
                <a:srgbClr val="FCE5E3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095625" y="1673780"/>
            <a:ext cx="2952750" cy="4095750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ABD4076F-4F96-1CDD-806E-984D0A34593B}"/>
              </a:ext>
            </a:extLst>
          </p:cNvPr>
          <p:cNvSpPr txBox="1"/>
          <p:nvPr/>
        </p:nvSpPr>
        <p:spPr>
          <a:xfrm>
            <a:off x="3746775" y="1701076"/>
            <a:ext cx="72604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600" b="1" dirty="0">
                <a:latin typeface="Calibri" panose="020F0502020204030204" pitchFamily="34" charset="0"/>
                <a:cs typeface="Calibri" panose="020F0502020204030204" pitchFamily="34" charset="0"/>
              </a:rPr>
              <a:t>74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21A023B4-C55C-7A94-E55A-099E8E807A12}"/>
              </a:ext>
            </a:extLst>
          </p:cNvPr>
          <p:cNvSpPr txBox="1"/>
          <p:nvPr/>
        </p:nvSpPr>
        <p:spPr>
          <a:xfrm>
            <a:off x="4734227" y="1701076"/>
            <a:ext cx="72604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600" b="1" dirty="0">
                <a:latin typeface="Calibri" panose="020F0502020204030204" pitchFamily="34" charset="0"/>
                <a:cs typeface="Calibri" panose="020F0502020204030204" pitchFamily="34" charset="0"/>
              </a:rPr>
              <a:t>32</a:t>
            </a:r>
          </a:p>
        </p:txBody>
      </p:sp>
    </p:spTree>
    <p:extLst>
      <p:ext uri="{BB962C8B-B14F-4D97-AF65-F5344CB8AC3E}">
        <p14:creationId xmlns:p14="http://schemas.microsoft.com/office/powerpoint/2010/main" val="41137129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FA00A3-F9CE-4A47-E5F2-4D665B0414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14">
            <a:extLst>
              <a:ext uri="{FF2B5EF4-FFF2-40B4-BE49-F238E27FC236}">
                <a16:creationId xmlns:a16="http://schemas.microsoft.com/office/drawing/2014/main" id="{A9B86695-3BE5-1525-A4DD-9E71457BD147}"/>
              </a:ext>
            </a:extLst>
          </p:cNvPr>
          <p:cNvSpPr txBox="1"/>
          <p:nvPr/>
        </p:nvSpPr>
        <p:spPr>
          <a:xfrm>
            <a:off x="277195" y="731689"/>
            <a:ext cx="71814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نصحح جماعة: أولا : نضع العملية بحيث الوحدات تحت الوحدات و العشرات تحت العشرات 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13" name="Image 12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8047BB10-33B3-02D3-9CD9-88673B06677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9FA5628A-21BB-2ACF-6121-7FFB8BB80DE8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4EA2B6CF-1080-54FB-E4A6-D20813AC731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8F8DA267-5CE7-ACBF-45F4-5FF3D34F0091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53302"/>
              <a:chOff x="722662" y="189855"/>
              <a:chExt cx="6902418" cy="353302"/>
            </a:xfrm>
          </p:grpSpPr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282CD9A8-344B-1246-46E7-5B8C4974738F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72580FF1-8E22-9337-11EF-666DA7ABAF96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F82292A5-783B-EE63-1453-8B45A6C5900A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Ellipse 10">
                <a:extLst>
                  <a:ext uri="{FF2B5EF4-FFF2-40B4-BE49-F238E27FC236}">
                    <a16:creationId xmlns:a16="http://schemas.microsoft.com/office/drawing/2014/main" id="{2A2F5C26-2A67-6AEC-8E23-EB61A5A8CF24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B78E5287-2C04-7DDD-A111-DA3D87E22732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6" name="Ellipse 15">
                <a:extLst>
                  <a:ext uri="{FF2B5EF4-FFF2-40B4-BE49-F238E27FC236}">
                    <a16:creationId xmlns:a16="http://schemas.microsoft.com/office/drawing/2014/main" id="{7484CA42-12D5-FC19-2830-7C34D42C93BD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2CDC0410-1B2B-D0BB-D4AB-B9AA2E77ECA7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8" name="Ellipse 17">
                <a:extLst>
                  <a:ext uri="{FF2B5EF4-FFF2-40B4-BE49-F238E27FC236}">
                    <a16:creationId xmlns:a16="http://schemas.microsoft.com/office/drawing/2014/main" id="{AFAED857-3EFD-551C-3566-660227ED7670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9" name="ZoneTexte 18">
                <a:extLst>
                  <a:ext uri="{FF2B5EF4-FFF2-40B4-BE49-F238E27FC236}">
                    <a16:creationId xmlns:a16="http://schemas.microsoft.com/office/drawing/2014/main" id="{20D2913D-B96B-50BC-E1D2-2D0957F0AB18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2" name="Image 1">
            <a:extLst>
              <a:ext uri="{FF2B5EF4-FFF2-40B4-BE49-F238E27FC236}">
                <a16:creationId xmlns:a16="http://schemas.microsoft.com/office/drawing/2014/main" id="{36FDA6EE-CE6A-EB8F-F241-EA4A0ED2FAB5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CE5E3"/>
              </a:clrFrom>
              <a:clrTo>
                <a:srgbClr val="FCE5E3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095625" y="1673780"/>
            <a:ext cx="2952750" cy="4095750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86961AF9-9ED3-78CF-EAD2-F4AF1E405B91}"/>
              </a:ext>
            </a:extLst>
          </p:cNvPr>
          <p:cNvSpPr txBox="1"/>
          <p:nvPr/>
        </p:nvSpPr>
        <p:spPr>
          <a:xfrm>
            <a:off x="3746775" y="1701076"/>
            <a:ext cx="72604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600" b="1" dirty="0">
                <a:latin typeface="Calibri" panose="020F0502020204030204" pitchFamily="34" charset="0"/>
                <a:cs typeface="Calibri" panose="020F0502020204030204" pitchFamily="34" charset="0"/>
              </a:rPr>
              <a:t>74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775556F8-8AC3-FC74-8F3A-E3E13432BC65}"/>
              </a:ext>
            </a:extLst>
          </p:cNvPr>
          <p:cNvSpPr txBox="1"/>
          <p:nvPr/>
        </p:nvSpPr>
        <p:spPr>
          <a:xfrm>
            <a:off x="4734227" y="1701076"/>
            <a:ext cx="72604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600" b="1" dirty="0">
                <a:latin typeface="Calibri" panose="020F0502020204030204" pitchFamily="34" charset="0"/>
                <a:cs typeface="Calibri" panose="020F0502020204030204" pitchFamily="34" charset="0"/>
              </a:rPr>
              <a:t>32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76B040FB-BD7E-BF64-8ACC-86D1EB07D6FE}"/>
              </a:ext>
            </a:extLst>
          </p:cNvPr>
          <p:cNvSpPr txBox="1"/>
          <p:nvPr/>
        </p:nvSpPr>
        <p:spPr>
          <a:xfrm>
            <a:off x="4540575" y="2347407"/>
            <a:ext cx="41504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5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BC5C5A87-2F02-3C3C-7B67-3B7E14697CE4}"/>
              </a:ext>
            </a:extLst>
          </p:cNvPr>
          <p:cNvSpPr txBox="1"/>
          <p:nvPr/>
        </p:nvSpPr>
        <p:spPr>
          <a:xfrm>
            <a:off x="3976325" y="2374703"/>
            <a:ext cx="41504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5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7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AED0896C-5F71-8EB8-5878-B0CF1B79EBEB}"/>
              </a:ext>
            </a:extLst>
          </p:cNvPr>
          <p:cNvSpPr txBox="1"/>
          <p:nvPr/>
        </p:nvSpPr>
        <p:spPr>
          <a:xfrm>
            <a:off x="4547371" y="3270737"/>
            <a:ext cx="41504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5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EF143D65-A5CA-5853-831D-F606D30D6933}"/>
              </a:ext>
            </a:extLst>
          </p:cNvPr>
          <p:cNvSpPr txBox="1"/>
          <p:nvPr/>
        </p:nvSpPr>
        <p:spPr>
          <a:xfrm>
            <a:off x="4035918" y="3259990"/>
            <a:ext cx="41504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5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41333313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20" grpId="0"/>
      <p:bldP spid="21" grpId="0"/>
      <p:bldP spid="22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EBD6A5-E7C5-E2E9-F498-0236A121C4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14">
            <a:extLst>
              <a:ext uri="{FF2B5EF4-FFF2-40B4-BE49-F238E27FC236}">
                <a16:creationId xmlns:a16="http://schemas.microsoft.com/office/drawing/2014/main" id="{0F8D477E-D6FF-1625-3019-4E61973A5136}"/>
              </a:ext>
            </a:extLst>
          </p:cNvPr>
          <p:cNvSpPr txBox="1"/>
          <p:nvPr/>
        </p:nvSpPr>
        <p:spPr>
          <a:xfrm>
            <a:off x="277195" y="731689"/>
            <a:ext cx="71814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ثانيا : ننجز العملية : 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نحسب فرق ا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لوحدات  ، 4 ناقص 2 تساوي 2 ، نكتب 2أسفل الوحدات</a:t>
            </a:r>
          </a:p>
        </p:txBody>
      </p:sp>
      <p:pic>
        <p:nvPicPr>
          <p:cNvPr id="13" name="Image 12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EF357DAA-C5F6-5492-E8D6-EF75723D649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7186A9D0-1CC8-AC4B-D26B-624F96512E55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96ADF14D-B63F-873C-F28E-DB91EDAD570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9D574382-4D91-8519-B451-3B308BBCFA15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53302"/>
              <a:chOff x="722662" y="189855"/>
              <a:chExt cx="6902418" cy="353302"/>
            </a:xfrm>
          </p:grpSpPr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90ADC31D-8764-ED97-63E1-E3E5E35372CF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64C31539-AB4B-4EB2-E3E0-B9F14C39EC40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5CFAED22-C583-FF32-DCD7-389E548218A7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Ellipse 10">
                <a:extLst>
                  <a:ext uri="{FF2B5EF4-FFF2-40B4-BE49-F238E27FC236}">
                    <a16:creationId xmlns:a16="http://schemas.microsoft.com/office/drawing/2014/main" id="{949EEFB9-72F6-9054-3B4E-E44C94005CDB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86FA46E9-331D-884C-09C0-FA5B3B9E97F2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6" name="Ellipse 15">
                <a:extLst>
                  <a:ext uri="{FF2B5EF4-FFF2-40B4-BE49-F238E27FC236}">
                    <a16:creationId xmlns:a16="http://schemas.microsoft.com/office/drawing/2014/main" id="{C53B8B4B-8B93-A4EA-5295-CB882DD35275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00322EA9-A9EF-A8A3-AD0F-3D91AFA4F1D9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8" name="Ellipse 17">
                <a:extLst>
                  <a:ext uri="{FF2B5EF4-FFF2-40B4-BE49-F238E27FC236}">
                    <a16:creationId xmlns:a16="http://schemas.microsoft.com/office/drawing/2014/main" id="{D39F3B40-8995-6CB5-9467-503DA490482E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9" name="ZoneTexte 18">
                <a:extLst>
                  <a:ext uri="{FF2B5EF4-FFF2-40B4-BE49-F238E27FC236}">
                    <a16:creationId xmlns:a16="http://schemas.microsoft.com/office/drawing/2014/main" id="{0BBCAF44-8A46-FC94-A12C-812E613D7D92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2" name="Image 1">
            <a:extLst>
              <a:ext uri="{FF2B5EF4-FFF2-40B4-BE49-F238E27FC236}">
                <a16:creationId xmlns:a16="http://schemas.microsoft.com/office/drawing/2014/main" id="{64B25A02-D5FC-726F-81EE-EE420D78A09C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CE5E3"/>
              </a:clrFrom>
              <a:clrTo>
                <a:srgbClr val="FCE5E3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095625" y="1673780"/>
            <a:ext cx="2952750" cy="4095750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54204C6C-5748-0320-2739-67EFD2189EE9}"/>
              </a:ext>
            </a:extLst>
          </p:cNvPr>
          <p:cNvSpPr txBox="1"/>
          <p:nvPr/>
        </p:nvSpPr>
        <p:spPr>
          <a:xfrm>
            <a:off x="3746775" y="1701076"/>
            <a:ext cx="72604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600" b="1" dirty="0">
                <a:latin typeface="Calibri" panose="020F0502020204030204" pitchFamily="34" charset="0"/>
                <a:cs typeface="Calibri" panose="020F0502020204030204" pitchFamily="34" charset="0"/>
              </a:rPr>
              <a:t>74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AABCA85B-F156-E80E-8BC8-D00408720EB3}"/>
              </a:ext>
            </a:extLst>
          </p:cNvPr>
          <p:cNvSpPr txBox="1"/>
          <p:nvPr/>
        </p:nvSpPr>
        <p:spPr>
          <a:xfrm>
            <a:off x="4734227" y="1701076"/>
            <a:ext cx="72604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600" b="1" dirty="0">
                <a:latin typeface="Calibri" panose="020F0502020204030204" pitchFamily="34" charset="0"/>
                <a:cs typeface="Calibri" panose="020F0502020204030204" pitchFamily="34" charset="0"/>
              </a:rPr>
              <a:t>32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1312E94A-9DD0-D089-A8A4-C5CCB9C040D0}"/>
              </a:ext>
            </a:extLst>
          </p:cNvPr>
          <p:cNvSpPr txBox="1"/>
          <p:nvPr/>
        </p:nvSpPr>
        <p:spPr>
          <a:xfrm>
            <a:off x="4540575" y="2347407"/>
            <a:ext cx="41504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5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93FD3983-D932-DC86-B233-C86ED9414A94}"/>
              </a:ext>
            </a:extLst>
          </p:cNvPr>
          <p:cNvSpPr txBox="1"/>
          <p:nvPr/>
        </p:nvSpPr>
        <p:spPr>
          <a:xfrm>
            <a:off x="3976325" y="2374703"/>
            <a:ext cx="41504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5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7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518BAACC-F85F-2C59-92E4-C2044C579186}"/>
              </a:ext>
            </a:extLst>
          </p:cNvPr>
          <p:cNvSpPr txBox="1"/>
          <p:nvPr/>
        </p:nvSpPr>
        <p:spPr>
          <a:xfrm>
            <a:off x="4547371" y="3270737"/>
            <a:ext cx="41504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5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EC54F246-31B2-5011-D0F7-5079D40DA713}"/>
              </a:ext>
            </a:extLst>
          </p:cNvPr>
          <p:cNvSpPr txBox="1"/>
          <p:nvPr/>
        </p:nvSpPr>
        <p:spPr>
          <a:xfrm>
            <a:off x="4035918" y="3259990"/>
            <a:ext cx="41504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5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63D6759D-B459-2545-483E-FF7EBF51ACDD}"/>
              </a:ext>
            </a:extLst>
          </p:cNvPr>
          <p:cNvSpPr/>
          <p:nvPr/>
        </p:nvSpPr>
        <p:spPr>
          <a:xfrm>
            <a:off x="4547803" y="2524999"/>
            <a:ext cx="557022" cy="1546068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4E44357E-0BAD-2060-4928-B456F0CAE2B1}"/>
              </a:ext>
            </a:extLst>
          </p:cNvPr>
          <p:cNvSpPr txBox="1"/>
          <p:nvPr/>
        </p:nvSpPr>
        <p:spPr>
          <a:xfrm>
            <a:off x="4629063" y="4397133"/>
            <a:ext cx="41504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5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endParaRPr lang="fr-FR" sz="54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207143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24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43D787-3AAB-E58E-3172-8B553DCD04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14">
            <a:extLst>
              <a:ext uri="{FF2B5EF4-FFF2-40B4-BE49-F238E27FC236}">
                <a16:creationId xmlns:a16="http://schemas.microsoft.com/office/drawing/2014/main" id="{34454F36-E90B-C982-28E8-2D6941CD3BEC}"/>
              </a:ext>
            </a:extLst>
          </p:cNvPr>
          <p:cNvSpPr txBox="1"/>
          <p:nvPr/>
        </p:nvSpPr>
        <p:spPr>
          <a:xfrm>
            <a:off x="277195" y="731689"/>
            <a:ext cx="71814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ثم 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نحسب فرق العشرات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، 7ناقص 3  تساوي 4 أي 4 عشرات  ، نكتب 4 أسفل العشرات </a:t>
            </a:r>
          </a:p>
        </p:txBody>
      </p:sp>
      <p:pic>
        <p:nvPicPr>
          <p:cNvPr id="13" name="Image 12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CCC460D8-29A4-A99F-89D3-9F785C81A1E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1B1E1A68-1796-E4E1-57C1-B4EF3FC3CAF9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D4A2DA60-051B-7FDA-6CBF-659CF1A3080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02F81815-5700-0BD6-F2FD-EF855D649143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53302"/>
              <a:chOff x="722662" y="189855"/>
              <a:chExt cx="6902418" cy="353302"/>
            </a:xfrm>
          </p:grpSpPr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22D9ABCA-43BB-5F99-83BA-8EC08D5C67C0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4B9D53A6-DD4D-CC5B-06F9-4FF96C15D5E0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B6083DCF-8071-8AE3-7FDD-AA61C0EE064B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Ellipse 10">
                <a:extLst>
                  <a:ext uri="{FF2B5EF4-FFF2-40B4-BE49-F238E27FC236}">
                    <a16:creationId xmlns:a16="http://schemas.microsoft.com/office/drawing/2014/main" id="{54D90016-5F77-97B0-F6A4-3EF2F458D1E3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F0C31007-5CC2-06B3-7AF8-EF9EB5CF70AD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6" name="Ellipse 15">
                <a:extLst>
                  <a:ext uri="{FF2B5EF4-FFF2-40B4-BE49-F238E27FC236}">
                    <a16:creationId xmlns:a16="http://schemas.microsoft.com/office/drawing/2014/main" id="{190A8054-7A4C-C1F5-AD7A-3613E7A36722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448CAC8F-B8C0-6A0C-5503-7AD0A6DDAC7C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8" name="Ellipse 17">
                <a:extLst>
                  <a:ext uri="{FF2B5EF4-FFF2-40B4-BE49-F238E27FC236}">
                    <a16:creationId xmlns:a16="http://schemas.microsoft.com/office/drawing/2014/main" id="{3D89CBAD-728B-A8C0-66EF-F9D6B4040393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9" name="ZoneTexte 18">
                <a:extLst>
                  <a:ext uri="{FF2B5EF4-FFF2-40B4-BE49-F238E27FC236}">
                    <a16:creationId xmlns:a16="http://schemas.microsoft.com/office/drawing/2014/main" id="{8F523DC3-E5E1-F1BC-FFAF-E3B47C883ECD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2" name="Image 1">
            <a:extLst>
              <a:ext uri="{FF2B5EF4-FFF2-40B4-BE49-F238E27FC236}">
                <a16:creationId xmlns:a16="http://schemas.microsoft.com/office/drawing/2014/main" id="{24EB6B96-2993-82B9-5965-3FD1223BD449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CE5E3"/>
              </a:clrFrom>
              <a:clrTo>
                <a:srgbClr val="FCE5E3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095625" y="1673780"/>
            <a:ext cx="2952750" cy="4095750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A6BF9153-7744-FA1F-79B9-15AD3A3541B0}"/>
              </a:ext>
            </a:extLst>
          </p:cNvPr>
          <p:cNvSpPr txBox="1"/>
          <p:nvPr/>
        </p:nvSpPr>
        <p:spPr>
          <a:xfrm>
            <a:off x="3746775" y="1701076"/>
            <a:ext cx="72604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600" b="1" dirty="0">
                <a:latin typeface="Calibri" panose="020F0502020204030204" pitchFamily="34" charset="0"/>
                <a:cs typeface="Calibri" panose="020F0502020204030204" pitchFamily="34" charset="0"/>
              </a:rPr>
              <a:t>74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A35B3DE7-D1AC-C93C-B1BD-77CB5DD6DCDF}"/>
              </a:ext>
            </a:extLst>
          </p:cNvPr>
          <p:cNvSpPr txBox="1"/>
          <p:nvPr/>
        </p:nvSpPr>
        <p:spPr>
          <a:xfrm>
            <a:off x="4734227" y="1701076"/>
            <a:ext cx="72604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600" b="1" dirty="0">
                <a:latin typeface="Calibri" panose="020F0502020204030204" pitchFamily="34" charset="0"/>
                <a:cs typeface="Calibri" panose="020F0502020204030204" pitchFamily="34" charset="0"/>
              </a:rPr>
              <a:t>32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F69DBDEA-8548-9461-7536-FF267D8A0869}"/>
              </a:ext>
            </a:extLst>
          </p:cNvPr>
          <p:cNvSpPr txBox="1"/>
          <p:nvPr/>
        </p:nvSpPr>
        <p:spPr>
          <a:xfrm>
            <a:off x="4540575" y="2347407"/>
            <a:ext cx="41504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5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FDCA13BB-D921-3D07-714C-D5F048F6225F}"/>
              </a:ext>
            </a:extLst>
          </p:cNvPr>
          <p:cNvSpPr txBox="1"/>
          <p:nvPr/>
        </p:nvSpPr>
        <p:spPr>
          <a:xfrm>
            <a:off x="3976325" y="2374703"/>
            <a:ext cx="41504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5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7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DF4A0467-0188-11F9-2794-1AE8B879D6A9}"/>
              </a:ext>
            </a:extLst>
          </p:cNvPr>
          <p:cNvSpPr txBox="1"/>
          <p:nvPr/>
        </p:nvSpPr>
        <p:spPr>
          <a:xfrm>
            <a:off x="4547371" y="3270737"/>
            <a:ext cx="41504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5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03F8D0BD-AEFD-0C97-420F-EB859E56FBCD}"/>
              </a:ext>
            </a:extLst>
          </p:cNvPr>
          <p:cNvSpPr txBox="1"/>
          <p:nvPr/>
        </p:nvSpPr>
        <p:spPr>
          <a:xfrm>
            <a:off x="4035918" y="3259990"/>
            <a:ext cx="41504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5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F169F020-CB75-7494-68C5-BC478F30593B}"/>
              </a:ext>
            </a:extLst>
          </p:cNvPr>
          <p:cNvSpPr txBox="1"/>
          <p:nvPr/>
        </p:nvSpPr>
        <p:spPr>
          <a:xfrm>
            <a:off x="4629063" y="4397133"/>
            <a:ext cx="41504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5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endParaRPr lang="fr-FR" sz="54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E1DCA28D-854F-53EF-49C3-8D8CB7B7A80C}"/>
              </a:ext>
            </a:extLst>
          </p:cNvPr>
          <p:cNvSpPr/>
          <p:nvPr/>
        </p:nvSpPr>
        <p:spPr>
          <a:xfrm>
            <a:off x="3935348" y="2468255"/>
            <a:ext cx="557022" cy="1887656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F725030A-7B09-272B-33B3-CC275E966ACA}"/>
              </a:ext>
            </a:extLst>
          </p:cNvPr>
          <p:cNvSpPr txBox="1"/>
          <p:nvPr/>
        </p:nvSpPr>
        <p:spPr>
          <a:xfrm>
            <a:off x="4001855" y="4370659"/>
            <a:ext cx="41504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5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  <a:endParaRPr lang="fr-FR" sz="54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606892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 animBg="1"/>
      <p:bldP spid="25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9EB550-1939-A437-306C-14852F8C05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C55FF949-FDD2-577F-0F0D-66F443D6E9EB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E82C06D3-EF11-94F2-A2C2-E2920EE90956}"/>
              </a:ext>
            </a:extLst>
          </p:cNvPr>
          <p:cNvGrpSpPr/>
          <p:nvPr/>
        </p:nvGrpSpPr>
        <p:grpSpPr>
          <a:xfrm>
            <a:off x="2213653" y="2144743"/>
            <a:ext cx="4912634" cy="2309270"/>
            <a:chOff x="2213653" y="2144743"/>
            <a:chExt cx="4912634" cy="2895570"/>
          </a:xfrm>
        </p:grpSpPr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CC032316-D071-0296-8A69-2C9F2D72037C}"/>
                </a:ext>
              </a:extLst>
            </p:cNvPr>
            <p:cNvSpPr/>
            <p:nvPr/>
          </p:nvSpPr>
          <p:spPr>
            <a:xfrm>
              <a:off x="2213653" y="2575449"/>
              <a:ext cx="4912634" cy="2464864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grpSp>
          <p:nvGrpSpPr>
            <p:cNvPr id="14" name="Groupe 13">
              <a:extLst>
                <a:ext uri="{FF2B5EF4-FFF2-40B4-BE49-F238E27FC236}">
                  <a16:creationId xmlns:a16="http://schemas.microsoft.com/office/drawing/2014/main" id="{E8726AF3-B58A-673D-E415-CE0AF761C33F}"/>
                </a:ext>
              </a:extLst>
            </p:cNvPr>
            <p:cNvGrpSpPr/>
            <p:nvPr/>
          </p:nvGrpSpPr>
          <p:grpSpPr>
            <a:xfrm>
              <a:off x="2669458" y="2144743"/>
              <a:ext cx="3704793" cy="802419"/>
              <a:chOff x="-2935447" y="983477"/>
              <a:chExt cx="4292023" cy="802419"/>
            </a:xfrm>
          </p:grpSpPr>
          <p:sp>
            <p:nvSpPr>
              <p:cNvPr id="15" name="Flowchart: Alternate Process 54">
                <a:extLst>
                  <a:ext uri="{FF2B5EF4-FFF2-40B4-BE49-F238E27FC236}">
                    <a16:creationId xmlns:a16="http://schemas.microsoft.com/office/drawing/2014/main" id="{345E0E54-396E-3BA6-EFD0-6B202D75B718}"/>
                  </a:ext>
                </a:extLst>
              </p:cNvPr>
              <p:cNvSpPr/>
              <p:nvPr/>
            </p:nvSpPr>
            <p:spPr>
              <a:xfrm>
                <a:off x="-2935447" y="983477"/>
                <a:ext cx="4033663" cy="802419"/>
              </a:xfrm>
              <a:prstGeom prst="flowChartAlternateProcess">
                <a:avLst/>
              </a:prstGeom>
              <a:solidFill>
                <a:srgbClr val="3A8F98"/>
              </a:solidFill>
              <a:ln w="539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4" rtl="1">
                  <a:defRPr/>
                </a:pPr>
                <a:r>
                  <a:rPr lang="en-US" sz="32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ar-MA" sz="32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 مراجعة الكفاية </a:t>
                </a:r>
                <a:r>
                  <a:rPr lang="fr-FR" sz="32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CN8</a:t>
                </a:r>
                <a:endParaRPr lang="ar-MA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6" name="Oval 80">
                <a:extLst>
                  <a:ext uri="{FF2B5EF4-FFF2-40B4-BE49-F238E27FC236}">
                    <a16:creationId xmlns:a16="http://schemas.microsoft.com/office/drawing/2014/main" id="{76C57790-37CC-1D07-452A-5125597B11D4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58533" y="1035664"/>
                <a:ext cx="698043" cy="698043"/>
              </a:xfrm>
              <a:prstGeom prst="ellipse">
                <a:avLst/>
              </a:prstGeom>
              <a:solidFill>
                <a:srgbClr val="FFC000"/>
              </a:solidFill>
              <a:ln w="285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ar-MA" sz="3600" b="1" dirty="0"/>
                  <a:t>2</a:t>
                </a:r>
                <a:endParaRPr lang="fr-MA" sz="3600" b="1" dirty="0"/>
              </a:p>
            </p:txBody>
          </p:sp>
        </p:grpSp>
      </p:grpSp>
      <p:pic>
        <p:nvPicPr>
          <p:cNvPr id="17" name="Image 2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6C7F9B8A-F2C4-3243-967A-77DC105B75A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5835327" y="3560086"/>
            <a:ext cx="631825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DFCE86D7-FF15-0BEA-7BAC-5FB80A91D239}"/>
              </a:ext>
            </a:extLst>
          </p:cNvPr>
          <p:cNvSpPr txBox="1"/>
          <p:nvPr/>
        </p:nvSpPr>
        <p:spPr>
          <a:xfrm>
            <a:off x="2612429" y="2947162"/>
            <a:ext cx="3083576" cy="12258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lnSpc>
                <a:spcPct val="150000"/>
              </a:lnSpc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رائز التحكم </a:t>
            </a:r>
          </a:p>
          <a:p>
            <a:pPr algn="r" defTabSz="685834" rtl="1">
              <a:lnSpc>
                <a:spcPct val="150000"/>
              </a:lnSpc>
              <a:defRPr/>
            </a:pPr>
            <a:r>
              <a:rPr lang="ar-MA" sz="2800" b="1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ممارسة</a:t>
            </a: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 </a:t>
            </a:r>
            <a:r>
              <a:rPr lang="ar-MA" sz="2800" b="1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موجهة</a:t>
            </a: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 </a:t>
            </a:r>
            <a:endParaRPr lang="ar-MA" sz="2800" b="1" dirty="0">
              <a:solidFill>
                <a:schemeClr val="bg1">
                  <a:lumMod val="65000"/>
                </a:schemeClr>
              </a:solidFill>
              <a:latin typeface="Dosis" pitchFamily="2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2757491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D92AA4-D6EF-D975-5205-20549FEB97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69F50E5E-2C8E-3ECB-D038-78820581545A}"/>
              </a:ext>
            </a:extLst>
          </p:cNvPr>
          <p:cNvSpPr txBox="1"/>
          <p:nvPr/>
        </p:nvSpPr>
        <p:spPr>
          <a:xfrm>
            <a:off x="657031" y="752565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ألواحكم </a:t>
            </a:r>
          </a:p>
        </p:txBody>
      </p:sp>
      <p:pic>
        <p:nvPicPr>
          <p:cNvPr id="3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C021B825-4699-0B88-7D7A-AB4535C3760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37F90698-50F9-F5D6-C61D-F2615F481DDE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445666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E56CCA-D78A-4639-6BFC-D68CDBB119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14">
            <a:extLst>
              <a:ext uri="{FF2B5EF4-FFF2-40B4-BE49-F238E27FC236}">
                <a16:creationId xmlns:a16="http://schemas.microsoft.com/office/drawing/2014/main" id="{5F319AD1-9FB8-27AA-E12E-98084BECD916}"/>
              </a:ext>
            </a:extLst>
          </p:cNvPr>
          <p:cNvSpPr txBox="1"/>
          <p:nvPr/>
        </p:nvSpPr>
        <p:spPr>
          <a:xfrm>
            <a:off x="797150" y="777101"/>
            <a:ext cx="66614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ضعوا و أنجزوا  العملية التالية 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3" name="Image 2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E260272-D356-4136-B868-336C671B905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992620D3-0D64-7DF2-16E7-8321E640A7C9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78839307-2685-6DB8-83AE-5D761E53161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21E09C52-E47D-916B-3FD7-77229684D3AE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53302"/>
              <a:chOff x="722662" y="189855"/>
              <a:chExt cx="6902418" cy="353302"/>
            </a:xfrm>
          </p:grpSpPr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404061DE-132A-6516-3608-91E6C7F526A8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8BE076AC-E001-B0AD-260A-4F849D2BE344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F366F6BE-3AB7-7C72-4196-BF2D6A80ECCD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2" name="Ellipse 11">
                <a:extLst>
                  <a:ext uri="{FF2B5EF4-FFF2-40B4-BE49-F238E27FC236}">
                    <a16:creationId xmlns:a16="http://schemas.microsoft.com/office/drawing/2014/main" id="{17B1B9A3-3804-D2DC-67B1-1D9C1EDB4AD8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FAD4C7A4-E379-26FC-11E4-B495F316A02B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4" name="Ellipse 13">
                <a:extLst>
                  <a:ext uri="{FF2B5EF4-FFF2-40B4-BE49-F238E27FC236}">
                    <a16:creationId xmlns:a16="http://schemas.microsoft.com/office/drawing/2014/main" id="{1ACB89A2-905A-E88A-F28E-74E483620C38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073C152E-699C-3A67-0B92-A12123AA2D69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A3C55ECA-9C87-8D0E-17CF-D53B7A213A61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2A06DC8C-EAA3-4D6C-C4B0-3B2F848B7508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2" name="Image 1">
            <a:extLst>
              <a:ext uri="{FF2B5EF4-FFF2-40B4-BE49-F238E27FC236}">
                <a16:creationId xmlns:a16="http://schemas.microsoft.com/office/drawing/2014/main" id="{F1861F87-C819-5228-97F2-B4A1A4FC2D20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CE5E3"/>
              </a:clrFrom>
              <a:clrTo>
                <a:srgbClr val="FCE5E3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095625" y="1673780"/>
            <a:ext cx="2952750" cy="4095750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D8C3BE06-544A-CD0A-5F9C-718C04FB6BA3}"/>
              </a:ext>
            </a:extLst>
          </p:cNvPr>
          <p:cNvSpPr txBox="1"/>
          <p:nvPr/>
        </p:nvSpPr>
        <p:spPr>
          <a:xfrm>
            <a:off x="3746775" y="1701076"/>
            <a:ext cx="72604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600" b="1" dirty="0">
                <a:latin typeface="Calibri" panose="020F0502020204030204" pitchFamily="34" charset="0"/>
                <a:cs typeface="Calibri" panose="020F0502020204030204" pitchFamily="34" charset="0"/>
              </a:rPr>
              <a:t>68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158F514A-15B5-250E-1DAB-CA78AB3AADFF}"/>
              </a:ext>
            </a:extLst>
          </p:cNvPr>
          <p:cNvSpPr txBox="1"/>
          <p:nvPr/>
        </p:nvSpPr>
        <p:spPr>
          <a:xfrm>
            <a:off x="4734227" y="1701076"/>
            <a:ext cx="72604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600" b="1" dirty="0">
                <a:latin typeface="Calibri" panose="020F0502020204030204" pitchFamily="34" charset="0"/>
                <a:cs typeface="Calibri" panose="020F0502020204030204" pitchFamily="34" charset="0"/>
              </a:rPr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18703866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93A3C3-3E52-FF54-B769-3CB9AC4AB7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D02104C7-4F31-BC6B-3A25-9DA4E4EDE7FE}"/>
              </a:ext>
            </a:extLst>
          </p:cNvPr>
          <p:cNvSpPr txBox="1"/>
          <p:nvPr/>
        </p:nvSpPr>
        <p:spPr>
          <a:xfrm>
            <a:off x="1230609" y="894241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ارفعوا</a:t>
            </a:r>
            <a:r>
              <a:rPr lang="ar-MA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الألواح 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50000"/>
                </a:srgbClr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C87AE099-E3D4-993E-1006-04EEF6C992BF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Image 2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7F168FA6-ED85-3590-0916-C3FE6A5918A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068A3BA7-E7A5-E8E9-FC10-E30FEB1883D9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05481DE4-296F-4945-D06B-343C4C4224C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80B3B4BB-DDBF-6FA3-F75D-9B148EA52EF5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53302"/>
              <a:chOff x="722662" y="189855"/>
              <a:chExt cx="6902418" cy="353302"/>
            </a:xfrm>
          </p:grpSpPr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83868DC2-023C-4C18-6009-F3BD94D61E7A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8FCE5B0C-E95C-C60F-DFF3-9D4E9B85C34C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BFD11D6A-849E-7384-A433-913783270ACF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Ellipse 10">
                <a:extLst>
                  <a:ext uri="{FF2B5EF4-FFF2-40B4-BE49-F238E27FC236}">
                    <a16:creationId xmlns:a16="http://schemas.microsoft.com/office/drawing/2014/main" id="{A5792D56-751B-571C-7530-370449710AA9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80F4C481-B0A3-BD80-2BED-6880A29D6328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3" name="Ellipse 12">
                <a:extLst>
                  <a:ext uri="{FF2B5EF4-FFF2-40B4-BE49-F238E27FC236}">
                    <a16:creationId xmlns:a16="http://schemas.microsoft.com/office/drawing/2014/main" id="{7DC9187E-7B14-F4C4-0BCF-FE539CDCEC6B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276CD522-7372-B8BB-4E24-14026B9FE19B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978B54F4-6CFB-3CCD-0D59-984F15CCAB39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E64ED620-8681-FBBB-72CF-6148DFF71666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456139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3C1CC3-3338-5273-83B2-307032EE29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14">
            <a:extLst>
              <a:ext uri="{FF2B5EF4-FFF2-40B4-BE49-F238E27FC236}">
                <a16:creationId xmlns:a16="http://schemas.microsoft.com/office/drawing/2014/main" id="{E404C20F-6934-3E71-3850-F01EC595AF7B}"/>
              </a:ext>
            </a:extLst>
          </p:cNvPr>
          <p:cNvSpPr txBox="1"/>
          <p:nvPr/>
        </p:nvSpPr>
        <p:spPr>
          <a:xfrm>
            <a:off x="349731" y="791849"/>
            <a:ext cx="71088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من يشرح لنا كيف توصل للجواب ؟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13" name="Image 12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37BDB08-48C6-AE3D-FD45-3FBCD971EEA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C388CD20-8382-A650-684F-F14A0C38F375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AE0373F5-D25D-3C40-6E89-BA90637BD99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1D744B26-51E0-F6EF-2A9D-B9485487542D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53302"/>
              <a:chOff x="722662" y="189855"/>
              <a:chExt cx="6902418" cy="353302"/>
            </a:xfrm>
          </p:grpSpPr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0AEC06B4-8240-DB63-7036-D5B1BC2FCDF7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229212F8-12C0-A95F-7CBD-1A1762744E5A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09EDE9A5-E709-AA94-B45D-1C21900817AA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Ellipse 10">
                <a:extLst>
                  <a:ext uri="{FF2B5EF4-FFF2-40B4-BE49-F238E27FC236}">
                    <a16:creationId xmlns:a16="http://schemas.microsoft.com/office/drawing/2014/main" id="{F56C0A46-9BD3-B48D-5EF3-3631CFE7FC6F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4B829980-DBE2-1F35-CFF3-1460701BD710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6" name="Ellipse 15">
                <a:extLst>
                  <a:ext uri="{FF2B5EF4-FFF2-40B4-BE49-F238E27FC236}">
                    <a16:creationId xmlns:a16="http://schemas.microsoft.com/office/drawing/2014/main" id="{E695E7B5-CC68-10D6-F026-0122ADA1DAAB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14B8ECA8-DF16-CEE7-39D2-89011F25368E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8" name="Ellipse 17">
                <a:extLst>
                  <a:ext uri="{FF2B5EF4-FFF2-40B4-BE49-F238E27FC236}">
                    <a16:creationId xmlns:a16="http://schemas.microsoft.com/office/drawing/2014/main" id="{5024C83F-3252-5575-D4AB-FFD75FBE9759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9" name="ZoneTexte 18">
                <a:extLst>
                  <a:ext uri="{FF2B5EF4-FFF2-40B4-BE49-F238E27FC236}">
                    <a16:creationId xmlns:a16="http://schemas.microsoft.com/office/drawing/2014/main" id="{69A70D8D-1466-E48E-44C8-3BB2AE6802B3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2" name="Image 1">
            <a:extLst>
              <a:ext uri="{FF2B5EF4-FFF2-40B4-BE49-F238E27FC236}">
                <a16:creationId xmlns:a16="http://schemas.microsoft.com/office/drawing/2014/main" id="{F0ED61BD-2D50-F6B5-F1CA-53D434E6F9F4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CE5E3"/>
              </a:clrFrom>
              <a:clrTo>
                <a:srgbClr val="FCE5E3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095625" y="1673780"/>
            <a:ext cx="2952750" cy="4095750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7378B0B4-A580-4875-14E8-1DBB2A2A76DD}"/>
              </a:ext>
            </a:extLst>
          </p:cNvPr>
          <p:cNvSpPr txBox="1"/>
          <p:nvPr/>
        </p:nvSpPr>
        <p:spPr>
          <a:xfrm>
            <a:off x="3746775" y="1701076"/>
            <a:ext cx="72604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600" b="1" dirty="0">
                <a:latin typeface="Calibri" panose="020F0502020204030204" pitchFamily="34" charset="0"/>
                <a:cs typeface="Calibri" panose="020F0502020204030204" pitchFamily="34" charset="0"/>
              </a:rPr>
              <a:t>68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54F7687B-E45F-1F7F-4505-86B8D1DAFCCE}"/>
              </a:ext>
            </a:extLst>
          </p:cNvPr>
          <p:cNvSpPr txBox="1"/>
          <p:nvPr/>
        </p:nvSpPr>
        <p:spPr>
          <a:xfrm>
            <a:off x="4734227" y="1701076"/>
            <a:ext cx="72604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600" b="1">
                <a:latin typeface="Calibri" panose="020F0502020204030204" pitchFamily="34" charset="0"/>
                <a:cs typeface="Calibri" panose="020F0502020204030204" pitchFamily="34" charset="0"/>
              </a:rPr>
              <a:t>5</a:t>
            </a:r>
            <a:endParaRPr lang="fr-FR" sz="36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119971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3FA4A1-FB3E-3280-D9B3-04AB3D0CE7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14">
            <a:extLst>
              <a:ext uri="{FF2B5EF4-FFF2-40B4-BE49-F238E27FC236}">
                <a16:creationId xmlns:a16="http://schemas.microsoft.com/office/drawing/2014/main" id="{73F1818A-26E0-B89E-2E8B-5A63FF0E308E}"/>
              </a:ext>
            </a:extLst>
          </p:cNvPr>
          <p:cNvSpPr txBox="1"/>
          <p:nvPr/>
        </p:nvSpPr>
        <p:spPr>
          <a:xfrm>
            <a:off x="277195" y="731689"/>
            <a:ext cx="71814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نصحح جماعة: أولا : نضع العملية بحيث الوحدات تحت الوحدات و العشرات تحت العشرات 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13" name="Image 12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C9001BD0-F996-4F86-7465-8276F8C2A9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A42F9EED-8071-D85D-467D-48B53645C809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6A77EB56-88F7-CC23-B65B-EB3C0B7BF4A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5F374652-1142-B4FD-08F7-0901D723F739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53302"/>
              <a:chOff x="722662" y="189855"/>
              <a:chExt cx="6902418" cy="353302"/>
            </a:xfrm>
          </p:grpSpPr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0B8A68AF-9CCE-196D-2B23-03C84C733027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80FD59F7-054B-E153-5002-BCBEB53E58DD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3668053C-EC1C-256D-C6BE-1062CBE7F94A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Ellipse 10">
                <a:extLst>
                  <a:ext uri="{FF2B5EF4-FFF2-40B4-BE49-F238E27FC236}">
                    <a16:creationId xmlns:a16="http://schemas.microsoft.com/office/drawing/2014/main" id="{4E7B695E-A037-40D1-F3A0-3F685C29B6EF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FF0DCB5B-C83A-D37D-D891-B3A84C54B9CE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6" name="Ellipse 15">
                <a:extLst>
                  <a:ext uri="{FF2B5EF4-FFF2-40B4-BE49-F238E27FC236}">
                    <a16:creationId xmlns:a16="http://schemas.microsoft.com/office/drawing/2014/main" id="{FAB2BA0E-27B3-F0DE-058B-C69397FABB4E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FAE40E86-F2AC-D880-D3DB-9AEC117D250F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8" name="Ellipse 17">
                <a:extLst>
                  <a:ext uri="{FF2B5EF4-FFF2-40B4-BE49-F238E27FC236}">
                    <a16:creationId xmlns:a16="http://schemas.microsoft.com/office/drawing/2014/main" id="{BB2D35DE-9514-7CDB-DFCD-3426CDE1D313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9" name="ZoneTexte 18">
                <a:extLst>
                  <a:ext uri="{FF2B5EF4-FFF2-40B4-BE49-F238E27FC236}">
                    <a16:creationId xmlns:a16="http://schemas.microsoft.com/office/drawing/2014/main" id="{72355494-F00E-1CA8-CD6C-F4CC682AAE3E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2" name="Image 1">
            <a:extLst>
              <a:ext uri="{FF2B5EF4-FFF2-40B4-BE49-F238E27FC236}">
                <a16:creationId xmlns:a16="http://schemas.microsoft.com/office/drawing/2014/main" id="{35DDB524-CDA9-1C3E-AD25-4A90CBE80FC3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CE5E3"/>
              </a:clrFrom>
              <a:clrTo>
                <a:srgbClr val="FCE5E3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095625" y="1673780"/>
            <a:ext cx="2952750" cy="4095750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9C102DB6-F307-8569-9607-509EDE346A22}"/>
              </a:ext>
            </a:extLst>
          </p:cNvPr>
          <p:cNvSpPr txBox="1"/>
          <p:nvPr/>
        </p:nvSpPr>
        <p:spPr>
          <a:xfrm>
            <a:off x="3746775" y="1701076"/>
            <a:ext cx="72604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600" b="1" dirty="0">
                <a:latin typeface="Calibri" panose="020F0502020204030204" pitchFamily="34" charset="0"/>
                <a:cs typeface="Calibri" panose="020F0502020204030204" pitchFamily="34" charset="0"/>
              </a:rPr>
              <a:t>68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F321A8CE-6126-BCBE-E876-F3160F87555F}"/>
              </a:ext>
            </a:extLst>
          </p:cNvPr>
          <p:cNvSpPr txBox="1"/>
          <p:nvPr/>
        </p:nvSpPr>
        <p:spPr>
          <a:xfrm>
            <a:off x="4734227" y="1701076"/>
            <a:ext cx="72604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600" b="1" dirty="0">
                <a:latin typeface="Calibri" panose="020F0502020204030204" pitchFamily="34" charset="0"/>
                <a:cs typeface="Calibri" panose="020F0502020204030204" pitchFamily="34" charset="0"/>
              </a:rPr>
              <a:t>5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7AD77234-C5FE-FEC3-2B30-4E1AC4CA8704}"/>
              </a:ext>
            </a:extLst>
          </p:cNvPr>
          <p:cNvSpPr txBox="1"/>
          <p:nvPr/>
        </p:nvSpPr>
        <p:spPr>
          <a:xfrm>
            <a:off x="4540575" y="2347407"/>
            <a:ext cx="41504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5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</a:t>
            </a: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B7C6A082-F21D-9EED-A95B-77C221710305}"/>
              </a:ext>
            </a:extLst>
          </p:cNvPr>
          <p:cNvSpPr txBox="1"/>
          <p:nvPr/>
        </p:nvSpPr>
        <p:spPr>
          <a:xfrm>
            <a:off x="3976325" y="2374703"/>
            <a:ext cx="41504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5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6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CD789EEA-4BBF-5C97-D1EB-A08958A1DE0D}"/>
              </a:ext>
            </a:extLst>
          </p:cNvPr>
          <p:cNvSpPr txBox="1"/>
          <p:nvPr/>
        </p:nvSpPr>
        <p:spPr>
          <a:xfrm>
            <a:off x="4547371" y="3270737"/>
            <a:ext cx="41504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5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35946951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20" grpId="0"/>
      <p:bldP spid="21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4BD0A9-CA74-F0E3-EA1B-E65E89B91A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14">
            <a:extLst>
              <a:ext uri="{FF2B5EF4-FFF2-40B4-BE49-F238E27FC236}">
                <a16:creationId xmlns:a16="http://schemas.microsoft.com/office/drawing/2014/main" id="{71C1D46F-5384-A30E-7392-9ACC65E5A6A7}"/>
              </a:ext>
            </a:extLst>
          </p:cNvPr>
          <p:cNvSpPr txBox="1"/>
          <p:nvPr/>
        </p:nvSpPr>
        <p:spPr>
          <a:xfrm>
            <a:off x="277195" y="731689"/>
            <a:ext cx="71814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ثانيا 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: ننجز العملية ، نحسب فرق الوحدات  8 ناقص 5 تساوي 3 نكتب 3 أسفل الوحدات</a:t>
            </a:r>
          </a:p>
          <a:p>
            <a:pPr lvl="0" algn="r" rtl="1"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ثم نحسب فرق العشرات ، 6 ناقص لا شيء تساوي 6 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نكتب 6 أسفل العشرات </a:t>
            </a:r>
          </a:p>
        </p:txBody>
      </p:sp>
      <p:pic>
        <p:nvPicPr>
          <p:cNvPr id="13" name="Image 12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C41AA4CD-FBEA-7B14-D76B-B5323B3426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79DA08F7-F80F-57B5-67A0-83E855A3BDA6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63C9DE44-3B44-586F-9048-B6EEA1F14C4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D3C99290-AE6B-C154-8DCE-B09E27C1929E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53302"/>
              <a:chOff x="722662" y="189855"/>
              <a:chExt cx="6902418" cy="353302"/>
            </a:xfrm>
          </p:grpSpPr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964AA9F2-D7B7-0763-46DD-C0F28539C9F1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309C50C1-3C7C-745A-C111-C6DB089E50EE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07B5FBE3-B316-C65C-0B34-DB57E901C99E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Ellipse 10">
                <a:extLst>
                  <a:ext uri="{FF2B5EF4-FFF2-40B4-BE49-F238E27FC236}">
                    <a16:creationId xmlns:a16="http://schemas.microsoft.com/office/drawing/2014/main" id="{973494CF-95B2-DB7A-3D52-5B9AC9B8DD9B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EC7016BD-9177-BCD1-ED12-DF3936D71D00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6" name="Ellipse 15">
                <a:extLst>
                  <a:ext uri="{FF2B5EF4-FFF2-40B4-BE49-F238E27FC236}">
                    <a16:creationId xmlns:a16="http://schemas.microsoft.com/office/drawing/2014/main" id="{A86ACEE6-B298-1E0C-D9EF-B2FF89CBF3B3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941A7E45-72D4-EDC6-739F-18E47A32A690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8" name="Ellipse 17">
                <a:extLst>
                  <a:ext uri="{FF2B5EF4-FFF2-40B4-BE49-F238E27FC236}">
                    <a16:creationId xmlns:a16="http://schemas.microsoft.com/office/drawing/2014/main" id="{EDCE2D45-CCA0-C93E-E9A2-DB3CE07278C4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9" name="ZoneTexte 18">
                <a:extLst>
                  <a:ext uri="{FF2B5EF4-FFF2-40B4-BE49-F238E27FC236}">
                    <a16:creationId xmlns:a16="http://schemas.microsoft.com/office/drawing/2014/main" id="{F4B2E51E-F686-28C5-55B6-C83E7B87F74D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2" name="Image 1">
            <a:extLst>
              <a:ext uri="{FF2B5EF4-FFF2-40B4-BE49-F238E27FC236}">
                <a16:creationId xmlns:a16="http://schemas.microsoft.com/office/drawing/2014/main" id="{A5EED1F2-79C0-231E-0A2C-B55721FFAA79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CE5E3"/>
              </a:clrFrom>
              <a:clrTo>
                <a:srgbClr val="FCE5E3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095625" y="1673780"/>
            <a:ext cx="2952750" cy="4095750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7FF706EC-35B3-4860-C6BA-BC11E0CD4323}"/>
              </a:ext>
            </a:extLst>
          </p:cNvPr>
          <p:cNvSpPr txBox="1"/>
          <p:nvPr/>
        </p:nvSpPr>
        <p:spPr>
          <a:xfrm>
            <a:off x="3746775" y="1701076"/>
            <a:ext cx="72604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600" b="1" dirty="0">
                <a:latin typeface="Calibri" panose="020F0502020204030204" pitchFamily="34" charset="0"/>
                <a:cs typeface="Calibri" panose="020F0502020204030204" pitchFamily="34" charset="0"/>
              </a:rPr>
              <a:t>68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B809BA27-FFE2-4A3D-8A8E-2810491227FD}"/>
              </a:ext>
            </a:extLst>
          </p:cNvPr>
          <p:cNvSpPr txBox="1"/>
          <p:nvPr/>
        </p:nvSpPr>
        <p:spPr>
          <a:xfrm>
            <a:off x="4734227" y="1701076"/>
            <a:ext cx="72604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600" b="1" dirty="0">
                <a:latin typeface="Calibri" panose="020F0502020204030204" pitchFamily="34" charset="0"/>
                <a:cs typeface="Calibri" panose="020F0502020204030204" pitchFamily="34" charset="0"/>
              </a:rPr>
              <a:t>5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F55DA409-F592-D5F9-7711-B2CDC442B8ED}"/>
              </a:ext>
            </a:extLst>
          </p:cNvPr>
          <p:cNvSpPr txBox="1"/>
          <p:nvPr/>
        </p:nvSpPr>
        <p:spPr>
          <a:xfrm>
            <a:off x="4540575" y="2347407"/>
            <a:ext cx="41504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5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</a:t>
            </a: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1EDBA755-7350-5D02-0C08-4FC10F1A7E49}"/>
              </a:ext>
            </a:extLst>
          </p:cNvPr>
          <p:cNvSpPr txBox="1"/>
          <p:nvPr/>
        </p:nvSpPr>
        <p:spPr>
          <a:xfrm>
            <a:off x="3976325" y="2374703"/>
            <a:ext cx="41504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5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6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8C801735-BB45-AA09-12E8-BCB8E6DC4B93}"/>
              </a:ext>
            </a:extLst>
          </p:cNvPr>
          <p:cNvSpPr txBox="1"/>
          <p:nvPr/>
        </p:nvSpPr>
        <p:spPr>
          <a:xfrm>
            <a:off x="4547371" y="3270737"/>
            <a:ext cx="41504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5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5F059261-48C9-610F-80D5-ECFFED37D3A5}"/>
              </a:ext>
            </a:extLst>
          </p:cNvPr>
          <p:cNvSpPr txBox="1"/>
          <p:nvPr/>
        </p:nvSpPr>
        <p:spPr>
          <a:xfrm>
            <a:off x="4547371" y="4354905"/>
            <a:ext cx="41504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5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endParaRPr lang="fr-FR" sz="54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F656A8D1-1C05-8C2A-0C99-D715A8C29B68}"/>
              </a:ext>
            </a:extLst>
          </p:cNvPr>
          <p:cNvSpPr txBox="1"/>
          <p:nvPr/>
        </p:nvSpPr>
        <p:spPr>
          <a:xfrm>
            <a:off x="3976325" y="4332947"/>
            <a:ext cx="41504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5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6</a:t>
            </a:r>
            <a:endParaRPr lang="fr-FR" sz="54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6066517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23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B62EBE-391A-602E-4444-CE50DD89FE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14">
            <a:extLst>
              <a:ext uri="{FF2B5EF4-FFF2-40B4-BE49-F238E27FC236}">
                <a16:creationId xmlns:a16="http://schemas.microsoft.com/office/drawing/2014/main" id="{0923C97E-C7F5-1B53-5F51-76C1C94C15E4}"/>
              </a:ext>
            </a:extLst>
          </p:cNvPr>
          <p:cNvSpPr txBox="1"/>
          <p:nvPr/>
        </p:nvSpPr>
        <p:spPr>
          <a:xfrm>
            <a:off x="797150" y="777101"/>
            <a:ext cx="66614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ضعوا و أنجزوا  العملية التالية 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3" name="Image 2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59504D9D-D666-4D66-832A-D04B351F4FC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0F09B385-8EDA-B8F8-B3D6-395E9DEAAC4C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38AD7749-06B1-1B42-4F4B-C38DE1E3D88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10EAA056-301B-534B-09AC-AF68ACF253B7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53302"/>
              <a:chOff x="722662" y="189855"/>
              <a:chExt cx="6902418" cy="353302"/>
            </a:xfrm>
          </p:grpSpPr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5069DDCF-1554-1AB7-3857-AE07A089CD25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34B80150-FB4E-3599-F01A-F55DAA74AC64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50D64A58-C66B-440F-AA12-EE60396080EB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2" name="Ellipse 11">
                <a:extLst>
                  <a:ext uri="{FF2B5EF4-FFF2-40B4-BE49-F238E27FC236}">
                    <a16:creationId xmlns:a16="http://schemas.microsoft.com/office/drawing/2014/main" id="{D2470FBF-83C0-E557-B91C-488BF12B42A8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5DC4E0D1-BD4A-07B7-F2DC-6EE7C729025B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4" name="Ellipse 13">
                <a:extLst>
                  <a:ext uri="{FF2B5EF4-FFF2-40B4-BE49-F238E27FC236}">
                    <a16:creationId xmlns:a16="http://schemas.microsoft.com/office/drawing/2014/main" id="{CDB82362-46BB-B756-3B8F-833E8FEE8AFF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E51C7DBA-5AF4-B5CE-1D4B-98EB00A37ACE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8675681E-CBD3-4447-2B57-0077BD54022B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30E6BB0C-8C58-0EF4-F5FB-8E3C596BE560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2" name="Image 1">
            <a:extLst>
              <a:ext uri="{FF2B5EF4-FFF2-40B4-BE49-F238E27FC236}">
                <a16:creationId xmlns:a16="http://schemas.microsoft.com/office/drawing/2014/main" id="{FBE52173-1AA5-83D1-73A4-C004167F4F49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CE5E3"/>
              </a:clrFrom>
              <a:clrTo>
                <a:srgbClr val="FCE5E3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095625" y="1673780"/>
            <a:ext cx="2952750" cy="4095750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C6D6B548-C6DB-9323-4CA7-69FA890F6A68}"/>
              </a:ext>
            </a:extLst>
          </p:cNvPr>
          <p:cNvSpPr txBox="1"/>
          <p:nvPr/>
        </p:nvSpPr>
        <p:spPr>
          <a:xfrm>
            <a:off x="3746775" y="1701076"/>
            <a:ext cx="72604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600" b="1" dirty="0">
                <a:latin typeface="Calibri" panose="020F0502020204030204" pitchFamily="34" charset="0"/>
                <a:cs typeface="Calibri" panose="020F0502020204030204" pitchFamily="34" charset="0"/>
              </a:rPr>
              <a:t>39</a:t>
            </a:r>
            <a:endParaRPr lang="fr-FR" sz="36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0A4B55C1-5E74-1565-974A-96AEDA13C6EB}"/>
              </a:ext>
            </a:extLst>
          </p:cNvPr>
          <p:cNvSpPr txBox="1"/>
          <p:nvPr/>
        </p:nvSpPr>
        <p:spPr>
          <a:xfrm>
            <a:off x="4734227" y="1701076"/>
            <a:ext cx="72604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600" b="1" dirty="0">
                <a:latin typeface="Calibri" panose="020F0502020204030204" pitchFamily="34" charset="0"/>
                <a:cs typeface="Calibri" panose="020F0502020204030204" pitchFamily="34" charset="0"/>
              </a:rPr>
              <a:t>14</a:t>
            </a:r>
            <a:endParaRPr lang="fr-FR" sz="36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484832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5F5342-6D67-9F0D-9ADB-A508266EC3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2C784F0F-68EB-3C47-E7E5-E7D0BFBFE5B2}"/>
              </a:ext>
            </a:extLst>
          </p:cNvPr>
          <p:cNvSpPr txBox="1"/>
          <p:nvPr/>
        </p:nvSpPr>
        <p:spPr>
          <a:xfrm>
            <a:off x="1230609" y="894241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ارفعوا</a:t>
            </a:r>
            <a:r>
              <a:rPr lang="ar-MA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الألواح 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50000"/>
                </a:srgbClr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80149948-A6D6-FE0B-FC4A-AB863FC395DB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Image 2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5723C988-5B42-5CA5-B49E-C99AFDDB66E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6978D7A3-D99F-1E92-DED2-213447763628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EB8B231D-6FA0-19B1-C1D1-2CEECC9B91C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D791B5FF-56CB-BED2-B717-9AAD5BB28614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53302"/>
              <a:chOff x="722662" y="189855"/>
              <a:chExt cx="6902418" cy="353302"/>
            </a:xfrm>
          </p:grpSpPr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EA67C6E3-4AC9-DC36-87EF-616BF6246999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9AECFE10-0150-A76E-5DF0-4109E3390E7F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8E8E695C-B590-B1D8-6DE5-A0D4B52E9B8B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Ellipse 10">
                <a:extLst>
                  <a:ext uri="{FF2B5EF4-FFF2-40B4-BE49-F238E27FC236}">
                    <a16:creationId xmlns:a16="http://schemas.microsoft.com/office/drawing/2014/main" id="{E61E7634-9C80-36BA-5CBB-3FBCEEE41121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6A59320E-8658-01AA-1FF4-E4939EF596A0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3" name="Ellipse 12">
                <a:extLst>
                  <a:ext uri="{FF2B5EF4-FFF2-40B4-BE49-F238E27FC236}">
                    <a16:creationId xmlns:a16="http://schemas.microsoft.com/office/drawing/2014/main" id="{076632E8-91CE-DA6F-F57E-3A3C24356982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63C27514-743E-25A8-5706-433DE47547FF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9E59FEBB-415C-61F9-E929-8A5123A6604F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E149BB40-BB5E-9DDF-1E3C-237114656FC9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4127199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280C8B-7F5C-2CD5-E6E2-9C84336241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14">
            <a:extLst>
              <a:ext uri="{FF2B5EF4-FFF2-40B4-BE49-F238E27FC236}">
                <a16:creationId xmlns:a16="http://schemas.microsoft.com/office/drawing/2014/main" id="{FA65C4A8-9F10-D926-1822-AFCAB84029F6}"/>
              </a:ext>
            </a:extLst>
          </p:cNvPr>
          <p:cNvSpPr txBox="1"/>
          <p:nvPr/>
        </p:nvSpPr>
        <p:spPr>
          <a:xfrm>
            <a:off x="349731" y="791849"/>
            <a:ext cx="71088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من يشرح لنا كيف توصل للجواب ؟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13" name="Image 12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39A06A99-3193-DF7C-DB2B-B92257C219A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5F5A428B-006E-D155-6562-3FC6DA4C8549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98B7525D-FA60-7A91-8BD9-525F62D4E64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0B2B8A54-41E4-E582-B91B-07B5C767AB76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53302"/>
              <a:chOff x="722662" y="189855"/>
              <a:chExt cx="6902418" cy="353302"/>
            </a:xfrm>
          </p:grpSpPr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D058CC6B-A686-AE6C-5833-D5B60C1AAF1B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583887E4-699D-8B9D-4D23-3A11A1E63773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0051B5F4-E195-7D2D-4040-28FC8DE70374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Ellipse 10">
                <a:extLst>
                  <a:ext uri="{FF2B5EF4-FFF2-40B4-BE49-F238E27FC236}">
                    <a16:creationId xmlns:a16="http://schemas.microsoft.com/office/drawing/2014/main" id="{4E020847-6457-246A-99B7-2B9C88ED032C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D9E6A61F-CD19-4BD3-7DF1-78D5372A5F95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6" name="Ellipse 15">
                <a:extLst>
                  <a:ext uri="{FF2B5EF4-FFF2-40B4-BE49-F238E27FC236}">
                    <a16:creationId xmlns:a16="http://schemas.microsoft.com/office/drawing/2014/main" id="{DC0878D3-89FB-621D-9862-F24DB02D8012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0DFC4042-2515-0ED9-0C03-790B8980C185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8" name="Ellipse 17">
                <a:extLst>
                  <a:ext uri="{FF2B5EF4-FFF2-40B4-BE49-F238E27FC236}">
                    <a16:creationId xmlns:a16="http://schemas.microsoft.com/office/drawing/2014/main" id="{4C372778-C78D-20CB-955E-3AFB8CA9B1BC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9" name="ZoneTexte 18">
                <a:extLst>
                  <a:ext uri="{FF2B5EF4-FFF2-40B4-BE49-F238E27FC236}">
                    <a16:creationId xmlns:a16="http://schemas.microsoft.com/office/drawing/2014/main" id="{AE95465B-972F-46EA-84F7-42D86704F3EF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2" name="Image 1">
            <a:extLst>
              <a:ext uri="{FF2B5EF4-FFF2-40B4-BE49-F238E27FC236}">
                <a16:creationId xmlns:a16="http://schemas.microsoft.com/office/drawing/2014/main" id="{D583540D-4A40-C955-A1DB-13EAFEE48EC6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CE5E3"/>
              </a:clrFrom>
              <a:clrTo>
                <a:srgbClr val="FCE5E3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095625" y="1673780"/>
            <a:ext cx="2952750" cy="4095750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88A32417-33BE-7EBB-FCC9-CD0064DD1E5E}"/>
              </a:ext>
            </a:extLst>
          </p:cNvPr>
          <p:cNvSpPr txBox="1"/>
          <p:nvPr/>
        </p:nvSpPr>
        <p:spPr>
          <a:xfrm>
            <a:off x="3746775" y="1701076"/>
            <a:ext cx="72604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600" b="1" dirty="0">
                <a:latin typeface="Calibri" panose="020F0502020204030204" pitchFamily="34" charset="0"/>
                <a:cs typeface="Calibri" panose="020F0502020204030204" pitchFamily="34" charset="0"/>
              </a:rPr>
              <a:t>39</a:t>
            </a:r>
            <a:endParaRPr lang="fr-FR" sz="36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18FC74FE-06E1-97E2-8D14-3FDA49D92850}"/>
              </a:ext>
            </a:extLst>
          </p:cNvPr>
          <p:cNvSpPr txBox="1"/>
          <p:nvPr/>
        </p:nvSpPr>
        <p:spPr>
          <a:xfrm>
            <a:off x="4734227" y="1701076"/>
            <a:ext cx="72604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600" b="1" dirty="0">
                <a:latin typeface="Calibri" panose="020F0502020204030204" pitchFamily="34" charset="0"/>
                <a:cs typeface="Calibri" panose="020F0502020204030204" pitchFamily="34" charset="0"/>
              </a:rPr>
              <a:t>14</a:t>
            </a:r>
            <a:endParaRPr lang="fr-FR" sz="36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78661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C7AA2C-DEDA-9D78-618E-793AC3BCE5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14">
            <a:extLst>
              <a:ext uri="{FF2B5EF4-FFF2-40B4-BE49-F238E27FC236}">
                <a16:creationId xmlns:a16="http://schemas.microsoft.com/office/drawing/2014/main" id="{D428884E-5AFE-78B1-CF26-665F8761C4B1}"/>
              </a:ext>
            </a:extLst>
          </p:cNvPr>
          <p:cNvSpPr txBox="1"/>
          <p:nvPr/>
        </p:nvSpPr>
        <p:spPr>
          <a:xfrm>
            <a:off x="277195" y="731689"/>
            <a:ext cx="71814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نصحح جماعة: أولا : نضع العملية بحيث الوحدات تحت الوحدات و العشرات تحت العشرات 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13" name="Image 12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F99B448A-AFB0-1BAA-D2D5-E6FFCE6B73B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EFC1E8AC-F820-0BDA-716A-F5BB6B99EF28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988A4268-CCE9-E0C2-4B3D-AFC046DF726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4E645001-8DE2-0F82-ADC9-B08B61CAC0C5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53302"/>
              <a:chOff x="722662" y="189855"/>
              <a:chExt cx="6902418" cy="353302"/>
            </a:xfrm>
          </p:grpSpPr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B6CBF279-B248-42B5-0585-B2C7E4CD48D0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34B1C21F-76FA-3502-9A77-32B4F32D148A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B3ABAB42-4FF9-C464-0593-F983E51C4A4C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Ellipse 10">
                <a:extLst>
                  <a:ext uri="{FF2B5EF4-FFF2-40B4-BE49-F238E27FC236}">
                    <a16:creationId xmlns:a16="http://schemas.microsoft.com/office/drawing/2014/main" id="{E2F3EAD8-DD74-23F5-9546-72E19373DA02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87FC3237-18B0-C8FE-273D-BFC958F362BE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6" name="Ellipse 15">
                <a:extLst>
                  <a:ext uri="{FF2B5EF4-FFF2-40B4-BE49-F238E27FC236}">
                    <a16:creationId xmlns:a16="http://schemas.microsoft.com/office/drawing/2014/main" id="{4D21472B-9BC5-E825-9C8E-998F6306B15E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B143771B-1CC1-31D7-48D9-5EAF6D41A134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8" name="Ellipse 17">
                <a:extLst>
                  <a:ext uri="{FF2B5EF4-FFF2-40B4-BE49-F238E27FC236}">
                    <a16:creationId xmlns:a16="http://schemas.microsoft.com/office/drawing/2014/main" id="{F107C967-1102-5229-BA44-8D921B226C79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9" name="ZoneTexte 18">
                <a:extLst>
                  <a:ext uri="{FF2B5EF4-FFF2-40B4-BE49-F238E27FC236}">
                    <a16:creationId xmlns:a16="http://schemas.microsoft.com/office/drawing/2014/main" id="{482F582A-653C-6BB1-81FB-05384B564D86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2" name="Image 1">
            <a:extLst>
              <a:ext uri="{FF2B5EF4-FFF2-40B4-BE49-F238E27FC236}">
                <a16:creationId xmlns:a16="http://schemas.microsoft.com/office/drawing/2014/main" id="{4CA3B717-93DE-B735-4F5C-0857474C2D98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CE5E3"/>
              </a:clrFrom>
              <a:clrTo>
                <a:srgbClr val="FCE5E3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095625" y="1673780"/>
            <a:ext cx="2952750" cy="4095750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0363D3C9-29C8-BD1D-26EF-8A7B188DA3B0}"/>
              </a:ext>
            </a:extLst>
          </p:cNvPr>
          <p:cNvSpPr txBox="1"/>
          <p:nvPr/>
        </p:nvSpPr>
        <p:spPr>
          <a:xfrm>
            <a:off x="3746775" y="1701076"/>
            <a:ext cx="72604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600" b="1" dirty="0">
                <a:latin typeface="Calibri" panose="020F0502020204030204" pitchFamily="34" charset="0"/>
                <a:cs typeface="Calibri" panose="020F0502020204030204" pitchFamily="34" charset="0"/>
              </a:rPr>
              <a:t>39</a:t>
            </a:r>
            <a:endParaRPr lang="fr-FR" sz="36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1899DA74-63D7-9A58-905D-5599DEB47BB2}"/>
              </a:ext>
            </a:extLst>
          </p:cNvPr>
          <p:cNvSpPr txBox="1"/>
          <p:nvPr/>
        </p:nvSpPr>
        <p:spPr>
          <a:xfrm>
            <a:off x="4734227" y="1701076"/>
            <a:ext cx="72604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600" b="1" dirty="0">
                <a:latin typeface="Calibri" panose="020F0502020204030204" pitchFamily="34" charset="0"/>
                <a:cs typeface="Calibri" panose="020F0502020204030204" pitchFamily="34" charset="0"/>
              </a:rPr>
              <a:t>14</a:t>
            </a:r>
            <a:endParaRPr lang="fr-FR" sz="36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9860D87F-AE1E-D9BE-FF38-3E26E4DE79E6}"/>
              </a:ext>
            </a:extLst>
          </p:cNvPr>
          <p:cNvSpPr txBox="1"/>
          <p:nvPr/>
        </p:nvSpPr>
        <p:spPr>
          <a:xfrm>
            <a:off x="4540575" y="2347407"/>
            <a:ext cx="41504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5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9</a:t>
            </a:r>
            <a:endParaRPr lang="fr-FR" sz="54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676EBC51-E846-C333-0990-68B0543A9E11}"/>
              </a:ext>
            </a:extLst>
          </p:cNvPr>
          <p:cNvSpPr txBox="1"/>
          <p:nvPr/>
        </p:nvSpPr>
        <p:spPr>
          <a:xfrm>
            <a:off x="3976325" y="2374703"/>
            <a:ext cx="41504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5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endParaRPr lang="fr-FR" sz="54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FB335282-483F-88E9-663C-8AA42A0F1C1A}"/>
              </a:ext>
            </a:extLst>
          </p:cNvPr>
          <p:cNvSpPr txBox="1"/>
          <p:nvPr/>
        </p:nvSpPr>
        <p:spPr>
          <a:xfrm>
            <a:off x="4547371" y="3270737"/>
            <a:ext cx="41504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5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  <a:endParaRPr lang="fr-FR" sz="54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87E57589-D997-CC36-CF11-5FC25A98B470}"/>
              </a:ext>
            </a:extLst>
          </p:cNvPr>
          <p:cNvSpPr txBox="1"/>
          <p:nvPr/>
        </p:nvSpPr>
        <p:spPr>
          <a:xfrm>
            <a:off x="3977081" y="3270737"/>
            <a:ext cx="41504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5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  <a:endParaRPr lang="fr-FR" sz="54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325197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20" grpId="0"/>
      <p:bldP spid="21" grpId="0"/>
      <p:bldP spid="22" grpId="0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71D912-5A1B-048E-00FE-A31093240B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14">
            <a:extLst>
              <a:ext uri="{FF2B5EF4-FFF2-40B4-BE49-F238E27FC236}">
                <a16:creationId xmlns:a16="http://schemas.microsoft.com/office/drawing/2014/main" id="{423C96D1-E80E-4F57-3A8E-AD668C0A0A06}"/>
              </a:ext>
            </a:extLst>
          </p:cNvPr>
          <p:cNvSpPr txBox="1"/>
          <p:nvPr/>
        </p:nvSpPr>
        <p:spPr>
          <a:xfrm>
            <a:off x="277195" y="731689"/>
            <a:ext cx="71814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ثانيا 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: ننجز العملية ، نحسب فرق الوحدات  9 ناقص 4 تساوي 5 نكتب 5 أسفل الوحدات</a:t>
            </a:r>
          </a:p>
          <a:p>
            <a:pPr lvl="0" algn="r" rtl="1"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ثم نحسب فرق العشرات ، 3 ناقص 1تساوي 2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نكتب 2 أسفل العشرات </a:t>
            </a:r>
          </a:p>
        </p:txBody>
      </p:sp>
      <p:pic>
        <p:nvPicPr>
          <p:cNvPr id="13" name="Image 12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8C4B671-58DE-71AE-1115-E67F7A952A2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25038C7B-2693-4ED9-A6ED-A5CCEDE841C2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0F8CD373-47EC-FD99-6850-EA23664E12B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62F079D2-2C4E-348C-3C3F-C57AA5F576AD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53302"/>
              <a:chOff x="722662" y="189855"/>
              <a:chExt cx="6902418" cy="353302"/>
            </a:xfrm>
          </p:grpSpPr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77D232BF-B15F-70BC-4D6B-13588BDB9287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E387BFB0-37EE-4987-CBEE-AABE017E5B92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E485DE0D-57BF-DC49-9F09-291D6D1CC956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Ellipse 10">
                <a:extLst>
                  <a:ext uri="{FF2B5EF4-FFF2-40B4-BE49-F238E27FC236}">
                    <a16:creationId xmlns:a16="http://schemas.microsoft.com/office/drawing/2014/main" id="{FB859770-28D3-0DA8-74B0-841E4A868639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A5601249-DE09-A118-96CE-74D3B81B8910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6" name="Ellipse 15">
                <a:extLst>
                  <a:ext uri="{FF2B5EF4-FFF2-40B4-BE49-F238E27FC236}">
                    <a16:creationId xmlns:a16="http://schemas.microsoft.com/office/drawing/2014/main" id="{44A3AAA1-FDBF-7BEB-6475-BFBA83F37BF5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A6CA3F6C-2DAD-0D4F-306A-8549DF6AF2F5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8" name="Ellipse 17">
                <a:extLst>
                  <a:ext uri="{FF2B5EF4-FFF2-40B4-BE49-F238E27FC236}">
                    <a16:creationId xmlns:a16="http://schemas.microsoft.com/office/drawing/2014/main" id="{A7858A39-C50A-385A-E093-041E5C1D096E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9" name="ZoneTexte 18">
                <a:extLst>
                  <a:ext uri="{FF2B5EF4-FFF2-40B4-BE49-F238E27FC236}">
                    <a16:creationId xmlns:a16="http://schemas.microsoft.com/office/drawing/2014/main" id="{B4C64393-9E83-7482-7B1B-3C80F7704E98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24" name="Image 23">
            <a:extLst>
              <a:ext uri="{FF2B5EF4-FFF2-40B4-BE49-F238E27FC236}">
                <a16:creationId xmlns:a16="http://schemas.microsoft.com/office/drawing/2014/main" id="{798AD5CA-13F4-F778-DC00-32E7CCC64191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CE5E3"/>
              </a:clrFrom>
              <a:clrTo>
                <a:srgbClr val="FCE5E3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095625" y="1673780"/>
            <a:ext cx="2952750" cy="4095750"/>
          </a:xfrm>
          <a:prstGeom prst="rect">
            <a:avLst/>
          </a:prstGeom>
        </p:spPr>
      </p:pic>
      <p:sp>
        <p:nvSpPr>
          <p:cNvPr id="25" name="ZoneTexte 24">
            <a:extLst>
              <a:ext uri="{FF2B5EF4-FFF2-40B4-BE49-F238E27FC236}">
                <a16:creationId xmlns:a16="http://schemas.microsoft.com/office/drawing/2014/main" id="{25B8337E-8AC7-C442-27DC-B7CE4438E3E6}"/>
              </a:ext>
            </a:extLst>
          </p:cNvPr>
          <p:cNvSpPr txBox="1"/>
          <p:nvPr/>
        </p:nvSpPr>
        <p:spPr>
          <a:xfrm>
            <a:off x="3746775" y="1701076"/>
            <a:ext cx="72604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600" b="1" dirty="0">
                <a:latin typeface="Calibri" panose="020F0502020204030204" pitchFamily="34" charset="0"/>
                <a:cs typeface="Calibri" panose="020F0502020204030204" pitchFamily="34" charset="0"/>
              </a:rPr>
              <a:t>39</a:t>
            </a:r>
            <a:endParaRPr lang="fr-FR" sz="36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A172F0F0-8A37-3C01-3595-908731FDAC73}"/>
              </a:ext>
            </a:extLst>
          </p:cNvPr>
          <p:cNvSpPr txBox="1"/>
          <p:nvPr/>
        </p:nvSpPr>
        <p:spPr>
          <a:xfrm>
            <a:off x="4734227" y="1701076"/>
            <a:ext cx="72604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600" b="1" dirty="0">
                <a:latin typeface="Calibri" panose="020F0502020204030204" pitchFamily="34" charset="0"/>
                <a:cs typeface="Calibri" panose="020F0502020204030204" pitchFamily="34" charset="0"/>
              </a:rPr>
              <a:t>14</a:t>
            </a:r>
            <a:endParaRPr lang="fr-FR" sz="36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DD18A813-EDF6-840E-896C-B8F293890E64}"/>
              </a:ext>
            </a:extLst>
          </p:cNvPr>
          <p:cNvSpPr txBox="1"/>
          <p:nvPr/>
        </p:nvSpPr>
        <p:spPr>
          <a:xfrm>
            <a:off x="4540575" y="2347407"/>
            <a:ext cx="41504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5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9</a:t>
            </a:r>
            <a:endParaRPr lang="fr-FR" sz="54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76C1A64F-DC4C-D7A0-F32F-78E0238C2D02}"/>
              </a:ext>
            </a:extLst>
          </p:cNvPr>
          <p:cNvSpPr txBox="1"/>
          <p:nvPr/>
        </p:nvSpPr>
        <p:spPr>
          <a:xfrm>
            <a:off x="3976325" y="2374703"/>
            <a:ext cx="41504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5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endParaRPr lang="fr-FR" sz="54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F90CF915-D062-F17D-85CB-28AE075EAEBF}"/>
              </a:ext>
            </a:extLst>
          </p:cNvPr>
          <p:cNvSpPr txBox="1"/>
          <p:nvPr/>
        </p:nvSpPr>
        <p:spPr>
          <a:xfrm>
            <a:off x="4547371" y="3270737"/>
            <a:ext cx="41504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5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  <a:endParaRPr lang="fr-FR" sz="54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534FB3A1-84B9-B5E3-ABB5-D3E90666E7ED}"/>
              </a:ext>
            </a:extLst>
          </p:cNvPr>
          <p:cNvSpPr txBox="1"/>
          <p:nvPr/>
        </p:nvSpPr>
        <p:spPr>
          <a:xfrm>
            <a:off x="3977081" y="3270737"/>
            <a:ext cx="41504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5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  <a:endParaRPr lang="fr-FR" sz="54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1" name="ZoneTexte 30">
            <a:extLst>
              <a:ext uri="{FF2B5EF4-FFF2-40B4-BE49-F238E27FC236}">
                <a16:creationId xmlns:a16="http://schemas.microsoft.com/office/drawing/2014/main" id="{FA2E9C54-3313-3743-D292-6A40883453B0}"/>
              </a:ext>
            </a:extLst>
          </p:cNvPr>
          <p:cNvSpPr txBox="1"/>
          <p:nvPr/>
        </p:nvSpPr>
        <p:spPr>
          <a:xfrm>
            <a:off x="4547371" y="4357095"/>
            <a:ext cx="41504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5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</a:t>
            </a:r>
            <a:endParaRPr lang="fr-FR" sz="54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8EE41297-A0A4-23A8-D61C-628DCB9CCF8E}"/>
              </a:ext>
            </a:extLst>
          </p:cNvPr>
          <p:cNvSpPr txBox="1"/>
          <p:nvPr/>
        </p:nvSpPr>
        <p:spPr>
          <a:xfrm>
            <a:off x="4037340" y="4357095"/>
            <a:ext cx="41504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5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endParaRPr lang="fr-FR" sz="54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4528489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/>
      <p:bldP spid="32" grpId="0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88DAF6-86DD-668C-DA36-87DC6ADD02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0222B699-DCEE-8AFF-5AC2-47769F2100E9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0A0F83A6-3037-D842-DFAA-501C68068B07}"/>
              </a:ext>
            </a:extLst>
          </p:cNvPr>
          <p:cNvSpPr/>
          <p:nvPr/>
        </p:nvSpPr>
        <p:spPr>
          <a:xfrm>
            <a:off x="2262908" y="3153350"/>
            <a:ext cx="4912634" cy="1965774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B9B0DB9B-CEFB-EC9D-4053-9F2904D8DBB1}"/>
              </a:ext>
            </a:extLst>
          </p:cNvPr>
          <p:cNvSpPr txBox="1"/>
          <p:nvPr/>
        </p:nvSpPr>
        <p:spPr>
          <a:xfrm>
            <a:off x="2720798" y="3429000"/>
            <a:ext cx="3083576" cy="6718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lnSpc>
                <a:spcPct val="150000"/>
              </a:lnSpc>
              <a:defRPr/>
            </a:pPr>
            <a:r>
              <a:rPr lang="ar-MA" sz="2800" b="1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واجبات منزلية </a:t>
            </a:r>
          </a:p>
        </p:txBody>
      </p:sp>
      <p:sp>
        <p:nvSpPr>
          <p:cNvPr id="5" name="Flowchart: Alternate Process 54">
            <a:extLst>
              <a:ext uri="{FF2B5EF4-FFF2-40B4-BE49-F238E27FC236}">
                <a16:creationId xmlns:a16="http://schemas.microsoft.com/office/drawing/2014/main" id="{8F6ED50D-F82B-DACB-C043-D7EBECEB920C}"/>
              </a:ext>
            </a:extLst>
          </p:cNvPr>
          <p:cNvSpPr/>
          <p:nvPr/>
        </p:nvSpPr>
        <p:spPr>
          <a:xfrm>
            <a:off x="2704626" y="2752141"/>
            <a:ext cx="3762541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MA" sz="32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اختتام الدرس</a:t>
            </a:r>
            <a:endParaRPr lang="ar-MA" sz="32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Oval 80">
            <a:extLst>
              <a:ext uri="{FF2B5EF4-FFF2-40B4-BE49-F238E27FC236}">
                <a16:creationId xmlns:a16="http://schemas.microsoft.com/office/drawing/2014/main" id="{5FE3EFE9-B937-D05C-7858-D70FB8799078}"/>
              </a:ext>
            </a:extLst>
          </p:cNvPr>
          <p:cNvSpPr>
            <a:spLocks noChangeAspect="1"/>
          </p:cNvSpPr>
          <p:nvPr/>
        </p:nvSpPr>
        <p:spPr>
          <a:xfrm>
            <a:off x="6025233" y="2804328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3</a:t>
            </a:r>
            <a:endParaRPr lang="fr-MA" sz="3200" b="1" dirty="0"/>
          </a:p>
        </p:txBody>
      </p:sp>
    </p:spTree>
    <p:extLst>
      <p:ext uri="{BB962C8B-B14F-4D97-AF65-F5344CB8AC3E}">
        <p14:creationId xmlns:p14="http://schemas.microsoft.com/office/powerpoint/2010/main" val="823210201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BF8C98-6D87-89AB-77CB-9FA190DAF2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14">
            <a:extLst>
              <a:ext uri="{FF2B5EF4-FFF2-40B4-BE49-F238E27FC236}">
                <a16:creationId xmlns:a16="http://schemas.microsoft.com/office/drawing/2014/main" id="{0229A05A-916F-755E-D312-7F4622AF6AB2}"/>
              </a:ext>
            </a:extLst>
          </p:cNvPr>
          <p:cNvSpPr txBox="1"/>
          <p:nvPr/>
        </p:nvSpPr>
        <p:spPr>
          <a:xfrm>
            <a:off x="277194" y="777101"/>
            <a:ext cx="71814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في المنزل ستنجزون أنشطة 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الصفحة 153</a:t>
            </a:r>
          </a:p>
          <a:p>
            <a:pPr lvl="0" algn="r" rtl="1">
              <a:defRPr/>
            </a:pPr>
            <a:r>
              <a:rPr kumimoji="0" lang="ar-MA" sz="180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يساعد الأستاذ(ة) المتعلمين على </a:t>
            </a:r>
            <a:r>
              <a:rPr lang="ar-MA" i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تحديد الصفحتين و وضع علامة على الأنشطة المعنية </a:t>
            </a:r>
            <a:endParaRPr kumimoji="0" lang="ar-MA" sz="1800" i="1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68AA1B9B-8B28-C46E-9DE8-9B9A22F8A3A4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8D12AF2B-6275-544D-6408-7B2A0F17CF3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BBC3D997-0B38-A86B-E650-7858618E85F6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53302"/>
              <a:chOff x="722662" y="189855"/>
              <a:chExt cx="6902418" cy="353302"/>
            </a:xfrm>
          </p:grpSpPr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68BCDE09-C2FE-34E5-927B-2633AB61F124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3BBA91BD-A1AB-EC17-DBE5-58C523A6C370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FE0B4F78-2889-C569-72D5-3E7577ED562D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2" name="Ellipse 11">
                <a:extLst>
                  <a:ext uri="{FF2B5EF4-FFF2-40B4-BE49-F238E27FC236}">
                    <a16:creationId xmlns:a16="http://schemas.microsoft.com/office/drawing/2014/main" id="{221B6066-C2C8-3D62-13AB-F321E6242953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 dirty="0"/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035618CD-16DB-DC28-E669-25D82C53128F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4" name="Ellipse 13">
                <a:extLst>
                  <a:ext uri="{FF2B5EF4-FFF2-40B4-BE49-F238E27FC236}">
                    <a16:creationId xmlns:a16="http://schemas.microsoft.com/office/drawing/2014/main" id="{751CD2B2-536D-F617-ECB9-21064C97FC30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 dirty="0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27196D0E-BD6F-D64A-9E23-B0269B893995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8EAEBD79-C977-DBA7-0CC8-40771976B11A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 dirty="0"/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55485074-042D-860A-0706-D643B71DE882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8" name="Image 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86A1A4F-9DF2-5061-2B27-CE3E86EBA6D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164D96F5-B3EA-4613-8492-DFB07AF1834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42253" y="1657376"/>
            <a:ext cx="3439005" cy="4706007"/>
          </a:xfrm>
          <a:prstGeom prst="rect">
            <a:avLst/>
          </a:prstGeom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2D383CDB-8417-3927-1AC4-16EB4205FA55}"/>
              </a:ext>
            </a:extLst>
          </p:cNvPr>
          <p:cNvSpPr/>
          <p:nvPr/>
        </p:nvSpPr>
        <p:spPr>
          <a:xfrm>
            <a:off x="3073572" y="2027741"/>
            <a:ext cx="2776365" cy="4053158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9828396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F91F3B2-1293-542D-9EA1-A835F6A500E4}"/>
              </a:ext>
            </a:extLst>
          </p:cNvPr>
          <p:cNvSpPr txBox="1"/>
          <p:nvPr/>
        </p:nvSpPr>
        <p:spPr>
          <a:xfrm>
            <a:off x="320842" y="904386"/>
            <a:ext cx="71902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إلى اللقاء، في الحصة القادمة.</a:t>
            </a:r>
          </a:p>
        </p:txBody>
      </p:sp>
      <p:pic>
        <p:nvPicPr>
          <p:cNvPr id="6" name="Style_clean_flat_202509302313">
            <a:hlinkClick r:id="" action="ppaction://media"/>
            <a:extLst>
              <a:ext uri="{FF2B5EF4-FFF2-40B4-BE49-F238E27FC236}">
                <a16:creationId xmlns:a16="http://schemas.microsoft.com/office/drawing/2014/main" id="{0F008D93-8CC5-176C-5CC7-8A65A1DFA28E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rcRect b="2448"/>
          <a:stretch>
            <a:fillRect/>
          </a:stretch>
        </p:blipFill>
        <p:spPr>
          <a:xfrm>
            <a:off x="1314225" y="2127708"/>
            <a:ext cx="6515550" cy="3601762"/>
          </a:xfrm>
          <a:prstGeom prst="rect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923751FC-6575-C22B-F6E6-D31B9745CC6A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EC2D0425-5540-1CED-668F-3612DBB4D42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32AFC298-E27C-CEDC-C26E-A4BBE0B500BA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162A5AF5-0856-71C2-8A2F-A8A9431A9D32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B7ACEF76-17AA-DFB1-921A-18EB1198074F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64A24C5D-6C8E-7CAA-B4DB-715AC25F7EDF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Ellipse 10">
                <a:extLst>
                  <a:ext uri="{FF2B5EF4-FFF2-40B4-BE49-F238E27FC236}">
                    <a16:creationId xmlns:a16="http://schemas.microsoft.com/office/drawing/2014/main" id="{6DB75C2D-CDD2-F1C2-E145-2A59D7913D7D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 dirty="0"/>
              </a:p>
            </p:txBody>
          </p:sp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DA5F967E-E657-EB9B-D40B-18EA4F69E195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3" name="Ellipse 12">
                <a:extLst>
                  <a:ext uri="{FF2B5EF4-FFF2-40B4-BE49-F238E27FC236}">
                    <a16:creationId xmlns:a16="http://schemas.microsoft.com/office/drawing/2014/main" id="{31BFF54C-85FD-1068-B5BE-AF8577BBAB28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 dirty="0"/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1F28400F-A0F6-4A4B-DFEA-B8B7130645BC}"/>
                  </a:ext>
                </a:extLst>
              </p:cNvPr>
              <p:cNvSpPr txBox="1"/>
              <p:nvPr/>
            </p:nvSpPr>
            <p:spPr>
              <a:xfrm>
                <a:off x="4744058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A39ABCF5-2601-F021-24CD-954B12403840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E9830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 dirty="0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71C9A1FC-9CA2-1D93-B012-D67A908167A3}"/>
                  </a:ext>
                </a:extLst>
              </p:cNvPr>
              <p:cNvSpPr txBox="1"/>
              <p:nvPr/>
            </p:nvSpPr>
            <p:spPr>
              <a:xfrm>
                <a:off x="1779626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17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856A6C8-EB99-AD0B-2614-65204A23DACA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6245340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837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B6AC1A-DAE6-F165-379F-FE55D721A7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08C6F285-1500-E218-CED0-99098813533A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C6BC451-AE8F-5BFF-C31B-A19A9BDBB35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63905" y="4354531"/>
            <a:ext cx="362001" cy="485900"/>
          </a:xfrm>
          <a:prstGeom prst="rect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FBE4461D-B0F5-7938-FA60-3C4BD84897EA}"/>
              </a:ext>
            </a:extLst>
          </p:cNvPr>
          <p:cNvSpPr/>
          <p:nvPr/>
        </p:nvSpPr>
        <p:spPr>
          <a:xfrm>
            <a:off x="2939710" y="3071027"/>
            <a:ext cx="5322445" cy="1272371"/>
          </a:xfrm>
          <a:prstGeom prst="roundRect">
            <a:avLst/>
          </a:prstGeom>
          <a:solidFill>
            <a:srgbClr val="58B6C0">
              <a:lumMod val="20000"/>
              <a:lumOff val="80000"/>
            </a:srgbClr>
          </a:solidFill>
          <a:ln w="19050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C44374AE-2F5F-863B-3125-172470A848E4}"/>
              </a:ext>
            </a:extLst>
          </p:cNvPr>
          <p:cNvSpPr txBox="1"/>
          <p:nvPr/>
        </p:nvSpPr>
        <p:spPr>
          <a:xfrm>
            <a:off x="2852093" y="3169946"/>
            <a:ext cx="480722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spcAft>
                <a:spcPts val="600"/>
              </a:spcAft>
            </a:pPr>
            <a:r>
              <a:rPr lang="ar-MA" sz="24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 تقديرك لنسبة التحكم في أهداف الحصة ؟ </a:t>
            </a:r>
            <a:endParaRPr lang="fr-FR" sz="2400" b="1" dirty="0">
              <a:solidFill>
                <a:srgbClr val="FC8D00"/>
              </a:solidFill>
              <a:latin typeface="Dosis" pitchFamily="2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7A0817B-C83F-D3D7-7E28-5C4ADD1DE61C}"/>
              </a:ext>
            </a:extLst>
          </p:cNvPr>
          <p:cNvSpPr txBox="1"/>
          <p:nvPr/>
        </p:nvSpPr>
        <p:spPr>
          <a:xfrm>
            <a:off x="2823550" y="3749168"/>
            <a:ext cx="4753418" cy="3620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2000" b="1" kern="0" dirty="0">
                <a:solidFill>
                  <a:srgbClr val="3494BA">
                    <a:lumMod val="7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تسجل النسبة على صفحة اليوم من مذكرة الأستاذ(ة).</a:t>
            </a: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C26D49FA-232D-B674-D16D-C0514F4C0844}"/>
              </a:ext>
            </a:extLst>
          </p:cNvPr>
          <p:cNvGrpSpPr/>
          <p:nvPr/>
        </p:nvGrpSpPr>
        <p:grpSpPr>
          <a:xfrm>
            <a:off x="7571702" y="3081307"/>
            <a:ext cx="952824" cy="892559"/>
            <a:chOff x="7018463" y="3273195"/>
            <a:chExt cx="1249561" cy="1172098"/>
          </a:xfrm>
        </p:grpSpPr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71828E34-3333-D866-B7E3-66F593D72A60}"/>
                </a:ext>
              </a:extLst>
            </p:cNvPr>
            <p:cNvGrpSpPr/>
            <p:nvPr/>
          </p:nvGrpSpPr>
          <p:grpSpPr>
            <a:xfrm>
              <a:off x="7018463" y="3537379"/>
              <a:ext cx="907914" cy="907914"/>
              <a:chOff x="3664086" y="1245255"/>
              <a:chExt cx="907914" cy="907914"/>
            </a:xfrm>
          </p:grpSpPr>
          <p:sp>
            <p:nvSpPr>
              <p:cNvPr id="13" name="Ellipse 12">
                <a:extLst>
                  <a:ext uri="{FF2B5EF4-FFF2-40B4-BE49-F238E27FC236}">
                    <a16:creationId xmlns:a16="http://schemas.microsoft.com/office/drawing/2014/main" id="{822EEEA6-9005-8EAE-FC89-B502E9B2833F}"/>
                  </a:ext>
                </a:extLst>
              </p:cNvPr>
              <p:cNvSpPr/>
              <p:nvPr/>
            </p:nvSpPr>
            <p:spPr>
              <a:xfrm>
                <a:off x="3664086" y="1245255"/>
                <a:ext cx="907914" cy="907914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14" name="Ellipse 13">
                <a:extLst>
                  <a:ext uri="{FF2B5EF4-FFF2-40B4-BE49-F238E27FC236}">
                    <a16:creationId xmlns:a16="http://schemas.microsoft.com/office/drawing/2014/main" id="{0BF04EC9-C444-5680-8AD3-CE7C70729B13}"/>
                  </a:ext>
                </a:extLst>
              </p:cNvPr>
              <p:cNvSpPr/>
              <p:nvPr/>
            </p:nvSpPr>
            <p:spPr>
              <a:xfrm>
                <a:off x="3893891" y="1484074"/>
                <a:ext cx="448304" cy="430276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2FDD27A9-DFD9-3DDF-F81D-C10492FED19E}"/>
                </a:ext>
              </a:extLst>
            </p:cNvPr>
            <p:cNvGrpSpPr/>
            <p:nvPr/>
          </p:nvGrpSpPr>
          <p:grpSpPr>
            <a:xfrm rot="692408">
              <a:off x="7545472" y="3273195"/>
              <a:ext cx="722552" cy="808616"/>
              <a:chOff x="6561871" y="1779515"/>
              <a:chExt cx="722552" cy="808616"/>
            </a:xfrm>
          </p:grpSpPr>
          <p:sp>
            <p:nvSpPr>
              <p:cNvPr id="11" name="Chevron 5">
                <a:extLst>
                  <a:ext uri="{FF2B5EF4-FFF2-40B4-BE49-F238E27FC236}">
                    <a16:creationId xmlns:a16="http://schemas.microsoft.com/office/drawing/2014/main" id="{CC362B1E-0525-A101-D9D3-2D797BA5E171}"/>
                  </a:ext>
                </a:extLst>
              </p:cNvPr>
              <p:cNvSpPr/>
              <p:nvPr/>
            </p:nvSpPr>
            <p:spPr>
              <a:xfrm rot="8014795">
                <a:off x="7022818" y="1840050"/>
                <a:ext cx="322140" cy="201070"/>
              </a:xfrm>
              <a:prstGeom prst="chevron">
                <a:avLst>
                  <a:gd name="adj" fmla="val 3252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solidFill>
                  <a:srgbClr val="4B505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cxnSp>
            <p:nvCxnSpPr>
              <p:cNvPr id="12" name="Connecteur droit 11">
                <a:extLst>
                  <a:ext uri="{FF2B5EF4-FFF2-40B4-BE49-F238E27FC236}">
                    <a16:creationId xmlns:a16="http://schemas.microsoft.com/office/drawing/2014/main" id="{B6C8B528-7035-82E6-0306-7121DD294E7F}"/>
                  </a:ext>
                </a:extLst>
              </p:cNvPr>
              <p:cNvCxnSpPr>
                <a:cxnSpLocks/>
                <a:stCxn id="11" idx="3"/>
              </p:cNvCxnSpPr>
              <p:nvPr/>
            </p:nvCxnSpPr>
            <p:spPr>
              <a:xfrm flipH="1">
                <a:off x="6561871" y="2057266"/>
                <a:ext cx="510981" cy="530865"/>
              </a:xfrm>
              <a:prstGeom prst="line">
                <a:avLst/>
              </a:prstGeom>
              <a:ln w="38100">
                <a:solidFill>
                  <a:srgbClr val="4B505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15" name="Image 14" descr="Une image contenant texte, diagramme, Parallèle, ligne&#10;&#10;Le contenu généré par l’IA peut être incorrect.">
            <a:extLst>
              <a:ext uri="{FF2B5EF4-FFF2-40B4-BE49-F238E27FC236}">
                <a16:creationId xmlns:a16="http://schemas.microsoft.com/office/drawing/2014/main" id="{5BC45D5E-F8CC-3DBD-35EF-E946A64FE3B4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433" y="2196320"/>
            <a:ext cx="1896443" cy="268038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8" name="TextBox 5">
            <a:extLst>
              <a:ext uri="{FF2B5EF4-FFF2-40B4-BE49-F238E27FC236}">
                <a16:creationId xmlns:a16="http://schemas.microsoft.com/office/drawing/2014/main" id="{F9B85B23-B0E4-B334-E653-A57238DAD3DB}"/>
              </a:ext>
            </a:extLst>
          </p:cNvPr>
          <p:cNvSpPr txBox="1"/>
          <p:nvPr/>
        </p:nvSpPr>
        <p:spPr>
          <a:xfrm>
            <a:off x="1747838" y="2595563"/>
            <a:ext cx="6524625" cy="3746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>
              <a:lnSpc>
                <a:spcPts val="2075"/>
              </a:lnSpc>
              <a:defRPr/>
            </a:pPr>
            <a:r>
              <a:rPr lang="ar-MA" sz="2400" b="1" kern="0" dirty="0">
                <a:solidFill>
                  <a:srgbClr val="3494BA">
                    <a:lumMod val="7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بناء على إنجازات المتعلمين خلال أنشطة المراجعة </a:t>
            </a:r>
          </a:p>
        </p:txBody>
      </p:sp>
    </p:spTree>
    <p:extLst>
      <p:ext uri="{BB962C8B-B14F-4D97-AF65-F5344CB8AC3E}">
        <p14:creationId xmlns:p14="http://schemas.microsoft.com/office/powerpoint/2010/main" val="217059096"/>
      </p:ext>
    </p:extLst>
  </p:cSld>
  <p:clrMapOvr>
    <a:masterClrMapping/>
  </p:clrMapOvr>
</p:sld>
</file>

<file path=ppt/theme/theme1.xml><?xml version="1.0" encoding="utf-8"?>
<a:theme xmlns:a="http://schemas.openxmlformats.org/drawingml/2006/main" name="2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Page d'entre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3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5.xml><?xml version="1.0" encoding="utf-8"?>
<a:theme xmlns:a="http://schemas.openxmlformats.org/drawingml/2006/main" name="1_Page d'entre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6.xml><?xml version="1.0" encoding="utf-8"?>
<a:theme xmlns:a="http://schemas.openxmlformats.org/drawingml/2006/main" name="1_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7.xml><?xml version="1.0" encoding="utf-8"?>
<a:theme xmlns:a="http://schemas.openxmlformats.org/drawingml/2006/main" name="2_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8.xml><?xml version="1.0" encoding="utf-8"?>
<a:theme xmlns:a="http://schemas.openxmlformats.org/drawingml/2006/main" name="3_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9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20105</TotalTime>
  <Words>1307</Words>
  <Application>Microsoft Office PowerPoint</Application>
  <PresentationFormat>Affichage à l'écran (4:3)</PresentationFormat>
  <Paragraphs>486</Paragraphs>
  <Slides>52</Slides>
  <Notes>5</Notes>
  <HiddenSlides>0</HiddenSlides>
  <MMClips>3</MMClips>
  <ScaleCrop>false</ScaleCrop>
  <HeadingPairs>
    <vt:vector size="6" baseType="variant">
      <vt:variant>
        <vt:lpstr>Polices utilisées</vt:lpstr>
      </vt:variant>
      <vt:variant>
        <vt:i4>8</vt:i4>
      </vt:variant>
      <vt:variant>
        <vt:lpstr>Thème</vt:lpstr>
      </vt:variant>
      <vt:variant>
        <vt:i4>8</vt:i4>
      </vt:variant>
      <vt:variant>
        <vt:lpstr>Titres des diapositives</vt:lpstr>
      </vt:variant>
      <vt:variant>
        <vt:i4>52</vt:i4>
      </vt:variant>
    </vt:vector>
  </HeadingPairs>
  <TitlesOfParts>
    <vt:vector size="68" baseType="lpstr">
      <vt:lpstr>Effra CC Arbc</vt:lpstr>
      <vt:lpstr>Arial</vt:lpstr>
      <vt:lpstr>Dosis</vt:lpstr>
      <vt:lpstr>Calibri</vt:lpstr>
      <vt:lpstr>Aptos</vt:lpstr>
      <vt:lpstr>Dosis SemiBold</vt:lpstr>
      <vt:lpstr>Wingdings</vt:lpstr>
      <vt:lpstr>Aptos Display</vt:lpstr>
      <vt:lpstr>2_Conception personnalisée</vt:lpstr>
      <vt:lpstr>Page d'entree</vt:lpstr>
      <vt:lpstr>partie 1</vt:lpstr>
      <vt:lpstr>3_Conception personnalisée</vt:lpstr>
      <vt:lpstr>1_Page d'entree</vt:lpstr>
      <vt:lpstr>1_partie 1</vt:lpstr>
      <vt:lpstr>2_partie 1</vt:lpstr>
      <vt:lpstr>3_partie 1</vt:lpstr>
      <vt:lpstr>Présentation PowerPoint</vt:lpstr>
      <vt:lpstr>برمجة الأسبوع الرابع  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NOM DU MODULE</dc:title>
  <dc:creator>Mme Chraibi</dc:creator>
  <cp:lastModifiedBy>ALLAL.ADDI</cp:lastModifiedBy>
  <cp:revision>227</cp:revision>
  <cp:lastPrinted>2025-08-13T10:11:39Z</cp:lastPrinted>
  <dcterms:created xsi:type="dcterms:W3CDTF">2025-08-01T12:31:49Z</dcterms:created>
  <dcterms:modified xsi:type="dcterms:W3CDTF">2026-06-14T15:36:51Z</dcterms:modified>
</cp:coreProperties>
</file>