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3"/>
  </p:notesMasterIdLst>
  <p:handoutMasterIdLst>
    <p:handoutMasterId r:id="rId64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2134806900" r:id="rId16"/>
    <p:sldId id="2134806901" r:id="rId17"/>
    <p:sldId id="1053" r:id="rId18"/>
    <p:sldId id="1057" r:id="rId19"/>
    <p:sldId id="2134806883" r:id="rId20"/>
    <p:sldId id="2134806886" r:id="rId21"/>
    <p:sldId id="982" r:id="rId22"/>
    <p:sldId id="983" r:id="rId23"/>
    <p:sldId id="2134806762" r:id="rId24"/>
    <p:sldId id="2134806874" r:id="rId25"/>
    <p:sldId id="2134806875" r:id="rId26"/>
    <p:sldId id="2134806887" r:id="rId27"/>
    <p:sldId id="2134806888" r:id="rId28"/>
    <p:sldId id="2134806889" r:id="rId29"/>
    <p:sldId id="2134806856" r:id="rId30"/>
    <p:sldId id="2134806857" r:id="rId31"/>
    <p:sldId id="2134806858" r:id="rId32"/>
    <p:sldId id="2134806859" r:id="rId33"/>
    <p:sldId id="2134806860" r:id="rId34"/>
    <p:sldId id="2134806907" r:id="rId35"/>
    <p:sldId id="2134806861" r:id="rId36"/>
    <p:sldId id="2134806862" r:id="rId37"/>
    <p:sldId id="2134806893" r:id="rId38"/>
    <p:sldId id="2134806903" r:id="rId39"/>
    <p:sldId id="2134806904" r:id="rId40"/>
    <p:sldId id="2134806905" r:id="rId41"/>
    <p:sldId id="2134806906" r:id="rId42"/>
    <p:sldId id="949" r:id="rId43"/>
    <p:sldId id="2134806822" r:id="rId44"/>
    <p:sldId id="2134806765" r:id="rId45"/>
    <p:sldId id="2134806720" r:id="rId46"/>
    <p:sldId id="2134806823" r:id="rId47"/>
    <p:sldId id="2134806884" r:id="rId48"/>
    <p:sldId id="2134806885" r:id="rId49"/>
    <p:sldId id="2134806741" r:id="rId50"/>
    <p:sldId id="2134806848" r:id="rId51"/>
    <p:sldId id="2134806849" r:id="rId52"/>
    <p:sldId id="2134806850" r:id="rId53"/>
    <p:sldId id="2134806851" r:id="rId54"/>
    <p:sldId id="2134806852" r:id="rId55"/>
    <p:sldId id="2134806853" r:id="rId56"/>
    <p:sldId id="2134806854" r:id="rId57"/>
    <p:sldId id="2134806855" r:id="rId58"/>
    <p:sldId id="985" r:id="rId59"/>
    <p:sldId id="2134806902" r:id="rId60"/>
    <p:sldId id="793" r:id="rId61"/>
    <p:sldId id="923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handoutMaster" Target="handoutMasters/handoutMaster1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3322180" y="56324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3322180" y="56324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3322180" y="56324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6673144" y="5985001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027564" y="5968785"/>
            <a:ext cx="1183460" cy="288630"/>
            <a:chOff x="3842080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3277108" y="596878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555390-5D6B-750C-33FC-9E5BC5C4772C}"/>
              </a:ext>
            </a:extLst>
          </p:cNvPr>
          <p:cNvGrpSpPr/>
          <p:nvPr/>
        </p:nvGrpSpPr>
        <p:grpSpPr>
          <a:xfrm>
            <a:off x="1605006" y="5952569"/>
            <a:ext cx="1193292" cy="288630"/>
            <a:chOff x="5303276" y="5877672"/>
            <a:chExt cx="1193292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A1E5610-756B-E47D-6579-B0D0B61888E6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92830A7-8DFB-7A97-6AA1-B3BB1E2F52D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b="0" dirty="0"/>
                <a:t>مراجعة (2)</a:t>
              </a:r>
              <a:r>
                <a:rPr lang="ar-MA" dirty="0"/>
                <a:t>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(1)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641202" y="412575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9EB08D2-4733-7AA8-C280-A2B7C9F909F3}"/>
              </a:ext>
            </a:extLst>
          </p:cNvPr>
          <p:cNvGrpSpPr/>
          <p:nvPr/>
        </p:nvGrpSpPr>
        <p:grpSpPr>
          <a:xfrm>
            <a:off x="509632" y="412575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065A6EC-747E-7AB4-FD83-83783CFE73C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3E5AB064-0862-66F1-2D56-4B27FF7AF72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1B39A899-1C57-7A33-D900-6F44A4EB50C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تمرير  الرائز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59358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عد وتمثيل و قراءة و كتابة الأعداد من 0 إلى 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CN1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09660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 و تمثيل وقراءة و كتابة الأعداد من 0 إلى 100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96050" y="3253518"/>
            <a:ext cx="715871" cy="737652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7BDC6D1-F8C7-23AB-8B8E-AC286076F84E}"/>
              </a:ext>
            </a:extLst>
          </p:cNvPr>
          <p:cNvSpPr txBox="1"/>
          <p:nvPr/>
        </p:nvSpPr>
        <p:spPr>
          <a:xfrm>
            <a:off x="2089802" y="2947162"/>
            <a:ext cx="3606203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ذهني 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0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8540513A-1727-8655-69D2-AEA7FBE9A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877" y="1748162"/>
            <a:ext cx="3264557" cy="446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84451E-56E2-49ED-E021-8D7696D25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323" y="1748162"/>
            <a:ext cx="3296677" cy="446454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401567" y="2566219"/>
            <a:ext cx="2845968" cy="14748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ما يلي 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07B104B-BEA3-82F3-A20C-73F564BE6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840" y="1662654"/>
            <a:ext cx="6083682" cy="3349604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3A325B89-061D-BE6D-46B7-F209DDBD63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CAF2337-3938-9E2B-56CB-F2A85FDBEA9B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179A57-C2C2-EEC8-6159-C5AAB7292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975" y="1778447"/>
            <a:ext cx="6692050" cy="368456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D614B02-42EF-51CD-0895-1494B98E16F4}"/>
              </a:ext>
            </a:extLst>
          </p:cNvPr>
          <p:cNvSpPr txBox="1"/>
          <p:nvPr/>
        </p:nvSpPr>
        <p:spPr>
          <a:xfrm>
            <a:off x="3497097" y="165903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9C3AF6-423F-6DD5-DBFE-7F322BB7FC3E}"/>
              </a:ext>
            </a:extLst>
          </p:cNvPr>
          <p:cNvSpPr txBox="1"/>
          <p:nvPr/>
        </p:nvSpPr>
        <p:spPr>
          <a:xfrm>
            <a:off x="2469627" y="244561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2F6FA9-B055-8D7F-B99A-E11153BD8199}"/>
              </a:ext>
            </a:extLst>
          </p:cNvPr>
          <p:cNvSpPr txBox="1"/>
          <p:nvPr/>
        </p:nvSpPr>
        <p:spPr>
          <a:xfrm>
            <a:off x="3318479" y="2308204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ED848-1656-D16E-DA0D-E42FABCCC23B}"/>
              </a:ext>
            </a:extLst>
          </p:cNvPr>
          <p:cNvSpPr txBox="1"/>
          <p:nvPr/>
        </p:nvSpPr>
        <p:spPr>
          <a:xfrm>
            <a:off x="3389692" y="319361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5317D6-8A7B-9BA1-D2BD-20C357845C76}"/>
              </a:ext>
            </a:extLst>
          </p:cNvPr>
          <p:cNvSpPr txBox="1"/>
          <p:nvPr/>
        </p:nvSpPr>
        <p:spPr>
          <a:xfrm>
            <a:off x="3389692" y="394615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602C50-EF22-0BCE-0FD8-AD0A0FD84F93}"/>
              </a:ext>
            </a:extLst>
          </p:cNvPr>
          <p:cNvSpPr txBox="1"/>
          <p:nvPr/>
        </p:nvSpPr>
        <p:spPr>
          <a:xfrm>
            <a:off x="3768491" y="474830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21705B-12EA-9399-85CD-B84476B40FA6}"/>
              </a:ext>
            </a:extLst>
          </p:cNvPr>
          <p:cNvSpPr txBox="1"/>
          <p:nvPr/>
        </p:nvSpPr>
        <p:spPr>
          <a:xfrm>
            <a:off x="6882107" y="167378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8B42CC-D92B-91CF-3CB5-CE988B1656D6}"/>
              </a:ext>
            </a:extLst>
          </p:cNvPr>
          <p:cNvSpPr txBox="1"/>
          <p:nvPr/>
        </p:nvSpPr>
        <p:spPr>
          <a:xfrm>
            <a:off x="6754943" y="242477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9C7712-0FBB-5618-57F9-02D982114924}"/>
              </a:ext>
            </a:extLst>
          </p:cNvPr>
          <p:cNvSpPr txBox="1"/>
          <p:nvPr/>
        </p:nvSpPr>
        <p:spPr>
          <a:xfrm>
            <a:off x="6784438" y="322846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904EAA-70F5-0E55-F73E-82CD2E2159F5}"/>
              </a:ext>
            </a:extLst>
          </p:cNvPr>
          <p:cNvSpPr txBox="1"/>
          <p:nvPr/>
        </p:nvSpPr>
        <p:spPr>
          <a:xfrm>
            <a:off x="6885144" y="39942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C9E1D6B-A131-3358-B6D7-EFF94C12FD43}"/>
              </a:ext>
            </a:extLst>
          </p:cNvPr>
          <p:cNvSpPr txBox="1"/>
          <p:nvPr/>
        </p:nvSpPr>
        <p:spPr>
          <a:xfrm>
            <a:off x="7165768" y="474829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6" grpId="0"/>
      <p:bldP spid="7" grpId="0"/>
      <p:bldP spid="9" grpId="0"/>
      <p:bldP spid="10" grpId="0"/>
      <p:bldP spid="11" grpId="0"/>
      <p:bldP spid="14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D356-DC14-F5D9-AE0B-5EE2CA2F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40269B-7A70-E4D9-783B-E0DBEC80083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الكل  على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2656D-3D4B-788E-7465-A65276A9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A74332-5A95-2FDA-73A7-A0825E3487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9FFD10-DF11-A5ED-41DB-28D91865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86056B-CC23-A0D5-7D5F-FD9624E8420A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698FA2-CA05-42FA-0D8A-FEA8F1D7B8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BFD004-104E-D2EF-ADC7-122989198B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5CF6BE-9919-463B-7D4D-343756093F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617371-18E5-4E09-BDD7-329FDB5842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98D903-D420-588A-4EA4-B2A5310A718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A430DAA-A627-D2F2-BC39-A446F402024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3AC8B3A-9724-0F57-86C3-4B58A82B2FA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462161A-6416-2662-3A7A-647D4D3045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D047935-9F41-886B-078A-B1E86C9D9C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0" name="Image 89">
            <a:extLst>
              <a:ext uri="{FF2B5EF4-FFF2-40B4-BE49-F238E27FC236}">
                <a16:creationId xmlns:a16="http://schemas.microsoft.com/office/drawing/2014/main" id="{24F59970-E55E-5BC6-B3D3-3E6684C17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698" y="1904714"/>
            <a:ext cx="3370605" cy="304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4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038D00C-D6FC-DC47-AFDF-67E2A457D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698" y="1904714"/>
            <a:ext cx="3370605" cy="304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:نعد الوحدات (1-2-3) نكتب 3 في الوحدات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نعد العشرات (1-2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نكتب 2 في العشرات إذن عدد الكلل هو 23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4" name="Image 93">
            <a:extLst>
              <a:ext uri="{FF2B5EF4-FFF2-40B4-BE49-F238E27FC236}">
                <a16:creationId xmlns:a16="http://schemas.microsoft.com/office/drawing/2014/main" id="{5C0F2C03-839E-034B-22FC-9A36506BD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698" y="1904714"/>
            <a:ext cx="3370605" cy="3048573"/>
          </a:xfrm>
          <a:prstGeom prst="rect">
            <a:avLst/>
          </a:prstGeom>
        </p:spPr>
      </p:pic>
      <p:sp>
        <p:nvSpPr>
          <p:cNvPr id="90" name="ZoneTexte 89">
            <a:extLst>
              <a:ext uri="{FF2B5EF4-FFF2-40B4-BE49-F238E27FC236}">
                <a16:creationId xmlns:a16="http://schemas.microsoft.com/office/drawing/2014/main" id="{A0D3AE8E-34B7-7884-D23B-3F139C5B2A1A}"/>
              </a:ext>
            </a:extLst>
          </p:cNvPr>
          <p:cNvSpPr txBox="1"/>
          <p:nvPr/>
        </p:nvSpPr>
        <p:spPr>
          <a:xfrm>
            <a:off x="4572000" y="3645837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24334F50-E640-19E7-D6F0-AD5B5ABDD430}"/>
              </a:ext>
            </a:extLst>
          </p:cNvPr>
          <p:cNvCxnSpPr>
            <a:cxnSpLocks/>
          </p:cNvCxnSpPr>
          <p:nvPr/>
        </p:nvCxnSpPr>
        <p:spPr>
          <a:xfrm flipV="1">
            <a:off x="5529561" y="2049866"/>
            <a:ext cx="212535" cy="530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E4D52C85-DDD5-3DD7-49C0-79EEA6D1977F}"/>
              </a:ext>
            </a:extLst>
          </p:cNvPr>
          <p:cNvCxnSpPr>
            <a:cxnSpLocks/>
          </p:cNvCxnSpPr>
          <p:nvPr/>
        </p:nvCxnSpPr>
        <p:spPr>
          <a:xfrm flipV="1">
            <a:off x="5787164" y="2078274"/>
            <a:ext cx="212535" cy="530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001D4D63-1716-B2A4-BFD6-203BE57328FA}"/>
              </a:ext>
            </a:extLst>
          </p:cNvPr>
          <p:cNvCxnSpPr>
            <a:cxnSpLocks/>
          </p:cNvCxnSpPr>
          <p:nvPr/>
        </p:nvCxnSpPr>
        <p:spPr>
          <a:xfrm flipV="1">
            <a:off x="5678001" y="2516840"/>
            <a:ext cx="212535" cy="530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ZoneTexte 98">
            <a:extLst>
              <a:ext uri="{FF2B5EF4-FFF2-40B4-BE49-F238E27FC236}">
                <a16:creationId xmlns:a16="http://schemas.microsoft.com/office/drawing/2014/main" id="{D2107DE5-3DC3-90C0-643F-FFD9D6FCBDB1}"/>
              </a:ext>
            </a:extLst>
          </p:cNvPr>
          <p:cNvSpPr txBox="1"/>
          <p:nvPr/>
        </p:nvSpPr>
        <p:spPr>
          <a:xfrm>
            <a:off x="3475016" y="3657757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C9B90075-148F-E221-4439-5F5C3FB2C098}"/>
              </a:ext>
            </a:extLst>
          </p:cNvPr>
          <p:cNvCxnSpPr>
            <a:cxnSpLocks/>
          </p:cNvCxnSpPr>
          <p:nvPr/>
        </p:nvCxnSpPr>
        <p:spPr>
          <a:xfrm flipV="1">
            <a:off x="3836263" y="2244812"/>
            <a:ext cx="212535" cy="7759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3E13C237-6BBE-61B3-47E9-20608B115F9D}"/>
              </a:ext>
            </a:extLst>
          </p:cNvPr>
          <p:cNvCxnSpPr>
            <a:cxnSpLocks/>
          </p:cNvCxnSpPr>
          <p:nvPr/>
        </p:nvCxnSpPr>
        <p:spPr>
          <a:xfrm flipV="1">
            <a:off x="4747043" y="2248959"/>
            <a:ext cx="212535" cy="7759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13F46137-61A8-95A1-FE98-20AD00220CC6}"/>
              </a:ext>
            </a:extLst>
          </p:cNvPr>
          <p:cNvSpPr txBox="1"/>
          <p:nvPr/>
        </p:nvSpPr>
        <p:spPr>
          <a:xfrm>
            <a:off x="4335121" y="4277845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9" grpId="0"/>
      <p:bldP spid="10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149 ، ستنجزون النشاط رقم  2 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F1FF305-4770-4B32-8E5B-2329BA1FA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147" y="1451817"/>
            <a:ext cx="3562847" cy="4883197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2999375" y="2079523"/>
            <a:ext cx="2752495" cy="40013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7B93-8212-A314-90C8-871226B3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5B4EDEB-6C10-9B62-C981-EE6C1AA0B494}"/>
              </a:ext>
            </a:extLst>
          </p:cNvPr>
          <p:cNvSpPr txBox="1"/>
          <p:nvPr/>
        </p:nvSpPr>
        <p:spPr>
          <a:xfrm>
            <a:off x="797150" y="777101"/>
            <a:ext cx="6661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 جماعة :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F78B2-FD5C-BCAD-40FA-6F690A46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A05CAA9-756E-1DC6-9277-DBB436DEC3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CDC312-36A7-BA1E-2679-6C589E9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551C01D-F741-8E23-8885-1A160DB83C5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E328DA-7322-7BDB-DDCC-E84902D29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F2616-9693-6199-8075-6C1B73662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CBB87-12D1-FB45-115C-E2FE8AF82C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BBBD56-4184-7643-27C7-D5C064941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A3A311-0AD1-4DCB-DC15-D3D1AA5251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5AA4F-649E-A809-17C3-125E4F8382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F61E01-F8F2-4914-BBF4-F3F7AB3A2F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16A2F64-3E2F-961B-6B4E-E96FD26B66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22CD70-6788-CC48-1E19-769F9D77F9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D1C217D-FD28-D886-F409-FA6A3E4BDD96}"/>
              </a:ext>
            </a:extLst>
          </p:cNvPr>
          <p:cNvCxnSpPr>
            <a:cxnSpLocks/>
          </p:cNvCxnSpPr>
          <p:nvPr/>
        </p:nvCxnSpPr>
        <p:spPr>
          <a:xfrm flipV="1">
            <a:off x="2079671" y="97547101"/>
            <a:ext cx="131968" cy="27197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8C02480-D84F-AF20-D3AC-7EE130D3976F}"/>
              </a:ext>
            </a:extLst>
          </p:cNvPr>
          <p:cNvCxnSpPr>
            <a:cxnSpLocks/>
          </p:cNvCxnSpPr>
          <p:nvPr/>
        </p:nvCxnSpPr>
        <p:spPr>
          <a:xfrm flipV="1">
            <a:off x="2270631" y="165397441"/>
            <a:ext cx="131968" cy="27197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A620FB45-D1E2-19DC-CB55-0B07F9569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2076979"/>
            <a:ext cx="7557025" cy="325328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58ADF3-BFF2-C7AC-50E1-F5E1BA82A4F5}"/>
              </a:ext>
            </a:extLst>
          </p:cNvPr>
          <p:cNvSpPr txBox="1"/>
          <p:nvPr/>
        </p:nvSpPr>
        <p:spPr>
          <a:xfrm>
            <a:off x="1841477" y="395613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C32F72-59A4-2C13-C8B4-69ECCAEA9A4E}"/>
              </a:ext>
            </a:extLst>
          </p:cNvPr>
          <p:cNvSpPr txBox="1"/>
          <p:nvPr/>
        </p:nvSpPr>
        <p:spPr>
          <a:xfrm>
            <a:off x="1162367" y="3956138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5C0FB5-0C8C-6B1F-979D-5DE545D0E29D}"/>
              </a:ext>
            </a:extLst>
          </p:cNvPr>
          <p:cNvSpPr txBox="1"/>
          <p:nvPr/>
        </p:nvSpPr>
        <p:spPr>
          <a:xfrm>
            <a:off x="1750128" y="4418329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4581C60-2AAB-CC00-9486-41B3BDDA4338}"/>
              </a:ext>
            </a:extLst>
          </p:cNvPr>
          <p:cNvSpPr txBox="1"/>
          <p:nvPr/>
        </p:nvSpPr>
        <p:spPr>
          <a:xfrm>
            <a:off x="4450177" y="3956137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649352-6DF9-73F3-0FDF-CA4967F010C2}"/>
              </a:ext>
            </a:extLst>
          </p:cNvPr>
          <p:cNvSpPr txBox="1"/>
          <p:nvPr/>
        </p:nvSpPr>
        <p:spPr>
          <a:xfrm>
            <a:off x="3549442" y="3956136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35B8EAB-FB15-B473-1876-BC8A9DF05561}"/>
              </a:ext>
            </a:extLst>
          </p:cNvPr>
          <p:cNvSpPr txBox="1"/>
          <p:nvPr/>
        </p:nvSpPr>
        <p:spPr>
          <a:xfrm>
            <a:off x="4305073" y="4439173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8673400-5326-990E-8B9F-4D7CA2CE32D8}"/>
              </a:ext>
            </a:extLst>
          </p:cNvPr>
          <p:cNvSpPr txBox="1"/>
          <p:nvPr/>
        </p:nvSpPr>
        <p:spPr>
          <a:xfrm>
            <a:off x="7195926" y="394383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A5924D1-C318-F36A-26FD-1C3C2D222285}"/>
              </a:ext>
            </a:extLst>
          </p:cNvPr>
          <p:cNvSpPr txBox="1"/>
          <p:nvPr/>
        </p:nvSpPr>
        <p:spPr>
          <a:xfrm>
            <a:off x="6364932" y="3943838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12F42F7-7183-5C80-6137-72C4D915C0A2}"/>
              </a:ext>
            </a:extLst>
          </p:cNvPr>
          <p:cNvSpPr txBox="1"/>
          <p:nvPr/>
        </p:nvSpPr>
        <p:spPr>
          <a:xfrm>
            <a:off x="7073709" y="4402299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6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6408E1F9-9F7C-6CC2-E439-F6B64911E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88092"/>
            <a:ext cx="7557025" cy="33307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C85D20-505C-6B80-BF8C-AF8127303390}"/>
              </a:ext>
            </a:extLst>
          </p:cNvPr>
          <p:cNvSpPr txBox="1"/>
          <p:nvPr/>
        </p:nvSpPr>
        <p:spPr>
          <a:xfrm>
            <a:off x="1971517" y="4015131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441ECA-4BF9-5A91-FF1F-C4CB17E46844}"/>
              </a:ext>
            </a:extLst>
          </p:cNvPr>
          <p:cNvSpPr txBox="1"/>
          <p:nvPr/>
        </p:nvSpPr>
        <p:spPr>
          <a:xfrm>
            <a:off x="1221363" y="4015130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C2DD87-10B5-EEE6-D168-8317F0877739}"/>
              </a:ext>
            </a:extLst>
          </p:cNvPr>
          <p:cNvSpPr txBox="1"/>
          <p:nvPr/>
        </p:nvSpPr>
        <p:spPr>
          <a:xfrm>
            <a:off x="1811661" y="4465032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890335-8DCC-12A3-EA71-D49EE3802AB0}"/>
              </a:ext>
            </a:extLst>
          </p:cNvPr>
          <p:cNvSpPr txBox="1"/>
          <p:nvPr/>
        </p:nvSpPr>
        <p:spPr>
          <a:xfrm>
            <a:off x="4482215" y="401512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239FD0F-7A4A-5DDF-DE7E-6ACE700B1A62}"/>
              </a:ext>
            </a:extLst>
          </p:cNvPr>
          <p:cNvSpPr txBox="1"/>
          <p:nvPr/>
        </p:nvSpPr>
        <p:spPr>
          <a:xfrm>
            <a:off x="3632481" y="401512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D46ECA-B977-92FB-0479-9CE28FAB1A29}"/>
              </a:ext>
            </a:extLst>
          </p:cNvPr>
          <p:cNvSpPr txBox="1"/>
          <p:nvPr/>
        </p:nvSpPr>
        <p:spPr>
          <a:xfrm>
            <a:off x="4367887" y="4479780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858E3FB-393D-4161-6577-A9627647B44E}"/>
              </a:ext>
            </a:extLst>
          </p:cNvPr>
          <p:cNvSpPr txBox="1"/>
          <p:nvPr/>
        </p:nvSpPr>
        <p:spPr>
          <a:xfrm>
            <a:off x="7136934" y="401512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2FF2285-BC3A-B016-8683-135CDB3A87EF}"/>
              </a:ext>
            </a:extLst>
          </p:cNvPr>
          <p:cNvSpPr txBox="1"/>
          <p:nvPr/>
        </p:nvSpPr>
        <p:spPr>
          <a:xfrm>
            <a:off x="6317229" y="4015129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9085C06-061A-693F-A8FD-98AA019F3001}"/>
              </a:ext>
            </a:extLst>
          </p:cNvPr>
          <p:cNvSpPr txBox="1"/>
          <p:nvPr/>
        </p:nvSpPr>
        <p:spPr>
          <a:xfrm>
            <a:off x="6972760" y="4490996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4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9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DF9B5-5B93-E706-CBA5-4CAC029A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2E26DBD-A12C-B8F8-A365-80DB8F792448}"/>
              </a:ext>
            </a:extLst>
          </p:cNvPr>
          <p:cNvSpPr txBox="1"/>
          <p:nvPr/>
        </p:nvSpPr>
        <p:spPr>
          <a:xfrm>
            <a:off x="277194" y="777101"/>
            <a:ext cx="7181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  <a:p>
            <a:pPr lvl="0" algn="r" rtl="1">
              <a:defRPr/>
            </a:pP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143BD-0DC1-520C-836D-F2CF07D94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D43C01-0EEF-1028-01BD-C7A53D55155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A896B5-2EEF-645D-764F-D5ADCDCF8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B1B0A64-DC82-9090-C306-C52F9651640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BE0908F-D367-A29B-336D-4C3606A6BD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F95024E-2987-1528-F039-B0E605F6D50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B50EFF7-E4BA-2F46-7DBE-4399CD8DC9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4700779-876E-C502-4457-AE612D3591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EDA4F63-F20B-07DD-E1DE-47B28300013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86DE54-84BA-99FF-AA04-AA572E89EC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32F55FF-5BDC-0641-B111-4EB5946893B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CA9477-7B16-6237-C247-43659EDEA65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E52C85-AF90-50A0-7526-33610FB6E0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60F8A76D-989B-45DC-536D-7BB035605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07" y="2111944"/>
            <a:ext cx="7526587" cy="328304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5A258A8-8728-1BEB-AB88-09CEF247701F}"/>
              </a:ext>
            </a:extLst>
          </p:cNvPr>
          <p:cNvSpPr txBox="1"/>
          <p:nvPr/>
        </p:nvSpPr>
        <p:spPr>
          <a:xfrm>
            <a:off x="1924732" y="3996305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002385-E0E0-1647-0609-64267ED27EE2}"/>
              </a:ext>
            </a:extLst>
          </p:cNvPr>
          <p:cNvSpPr txBox="1"/>
          <p:nvPr/>
        </p:nvSpPr>
        <p:spPr>
          <a:xfrm>
            <a:off x="1162367" y="3996305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03E2A4-761B-38B3-83A7-104C13CB2C50}"/>
              </a:ext>
            </a:extLst>
          </p:cNvPr>
          <p:cNvSpPr txBox="1"/>
          <p:nvPr/>
        </p:nvSpPr>
        <p:spPr>
          <a:xfrm>
            <a:off x="1809120" y="4493461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48CF0F-548D-2BB7-8BDB-71A61A121023}"/>
              </a:ext>
            </a:extLst>
          </p:cNvPr>
          <p:cNvSpPr txBox="1"/>
          <p:nvPr/>
        </p:nvSpPr>
        <p:spPr>
          <a:xfrm>
            <a:off x="4425454" y="3996304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F4F92B1-6D05-46EA-8C53-B3297DDB5720}"/>
              </a:ext>
            </a:extLst>
          </p:cNvPr>
          <p:cNvSpPr txBox="1"/>
          <p:nvPr/>
        </p:nvSpPr>
        <p:spPr>
          <a:xfrm>
            <a:off x="3698944" y="4001962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7247D2E-BCEB-5A4D-60EB-63483149BA63}"/>
              </a:ext>
            </a:extLst>
          </p:cNvPr>
          <p:cNvSpPr txBox="1"/>
          <p:nvPr/>
        </p:nvSpPr>
        <p:spPr>
          <a:xfrm>
            <a:off x="4425454" y="4493461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88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BDC5E9F-DDDE-38CD-B6CE-57988C565806}"/>
              </a:ext>
            </a:extLst>
          </p:cNvPr>
          <p:cNvSpPr txBox="1"/>
          <p:nvPr/>
        </p:nvSpPr>
        <p:spPr>
          <a:xfrm>
            <a:off x="7313280" y="4016710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6EC466-4FF9-720B-6B59-D02B7669AB78}"/>
              </a:ext>
            </a:extLst>
          </p:cNvPr>
          <p:cNvSpPr txBox="1"/>
          <p:nvPr/>
        </p:nvSpPr>
        <p:spPr>
          <a:xfrm>
            <a:off x="6454972" y="3998320"/>
            <a:ext cx="85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86D9231-9A67-511C-414C-D7960801DDF5}"/>
              </a:ext>
            </a:extLst>
          </p:cNvPr>
          <p:cNvSpPr txBox="1"/>
          <p:nvPr/>
        </p:nvSpPr>
        <p:spPr>
          <a:xfrm>
            <a:off x="7195926" y="4496052"/>
            <a:ext cx="85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1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8" grpId="0"/>
      <p:bldP spid="9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656474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العدد الممثل بالمكعبات و القضبان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C0C89FF2-1896-9D0A-F488-326F023D8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36" y="2023245"/>
            <a:ext cx="3127728" cy="236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90B21A-1537-3C5F-F8D3-A2EEE381D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36" y="2023245"/>
            <a:ext cx="3127728" cy="236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5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.نعد المكعبات التي تمثل الوحدات ( 1-2-3) نكتب 3 وحدات ثم   نعد القضبان التي تمثل العشرات (1-2-3-4-5) و نكتب 5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عشرات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إذن العدد هو 53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24A9A44-3B51-FF8C-0F9A-2485A6061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36" y="2023245"/>
            <a:ext cx="3127728" cy="236905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6D3E650E-0E97-BAB5-E33E-D30C7C32E736}"/>
              </a:ext>
            </a:extLst>
          </p:cNvPr>
          <p:cNvSpPr txBox="1"/>
          <p:nvPr/>
        </p:nvSpPr>
        <p:spPr>
          <a:xfrm>
            <a:off x="2207345" y="4555053"/>
            <a:ext cx="378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وَحَداتٍ    عَشَراتٍ 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E5D7950-7B7C-A791-CDC5-1C325D3F8106}"/>
              </a:ext>
            </a:extLst>
          </p:cNvPr>
          <p:cNvCxnSpPr>
            <a:cxnSpLocks/>
          </p:cNvCxnSpPr>
          <p:nvPr/>
        </p:nvCxnSpPr>
        <p:spPr>
          <a:xfrm flipV="1">
            <a:off x="5556785" y="3252257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D7A6E08-2B5C-D221-D1D2-FA3DA776D2F0}"/>
              </a:ext>
            </a:extLst>
          </p:cNvPr>
          <p:cNvCxnSpPr>
            <a:cxnSpLocks/>
          </p:cNvCxnSpPr>
          <p:nvPr/>
        </p:nvCxnSpPr>
        <p:spPr>
          <a:xfrm flipV="1">
            <a:off x="5273209" y="3725801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6700F63B-619A-36E2-3291-740B6FB183EC}"/>
              </a:ext>
            </a:extLst>
          </p:cNvPr>
          <p:cNvCxnSpPr>
            <a:cxnSpLocks/>
          </p:cNvCxnSpPr>
          <p:nvPr/>
        </p:nvCxnSpPr>
        <p:spPr>
          <a:xfrm flipV="1">
            <a:off x="5717615" y="3757505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BB5D21EA-F88E-EF77-6F01-386964ED6B53}"/>
              </a:ext>
            </a:extLst>
          </p:cNvPr>
          <p:cNvSpPr txBox="1"/>
          <p:nvPr/>
        </p:nvSpPr>
        <p:spPr>
          <a:xfrm>
            <a:off x="5688118" y="4390067"/>
            <a:ext cx="61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A44325B-A36F-A96C-88EB-1E1AE3E41F21}"/>
              </a:ext>
            </a:extLst>
          </p:cNvPr>
          <p:cNvCxnSpPr>
            <a:cxnSpLocks/>
          </p:cNvCxnSpPr>
          <p:nvPr/>
        </p:nvCxnSpPr>
        <p:spPr>
          <a:xfrm flipV="1">
            <a:off x="3008136" y="3104509"/>
            <a:ext cx="365906" cy="6529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2152490-F3D1-916F-083D-2E68ACA95F90}"/>
              </a:ext>
            </a:extLst>
          </p:cNvPr>
          <p:cNvCxnSpPr>
            <a:cxnSpLocks/>
          </p:cNvCxnSpPr>
          <p:nvPr/>
        </p:nvCxnSpPr>
        <p:spPr>
          <a:xfrm flipV="1">
            <a:off x="3459194" y="3073162"/>
            <a:ext cx="365906" cy="6529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5D4E0B0-2496-0252-BA0B-087003C9665F}"/>
              </a:ext>
            </a:extLst>
          </p:cNvPr>
          <p:cNvCxnSpPr>
            <a:cxnSpLocks/>
          </p:cNvCxnSpPr>
          <p:nvPr/>
        </p:nvCxnSpPr>
        <p:spPr>
          <a:xfrm flipV="1">
            <a:off x="3873978" y="3077867"/>
            <a:ext cx="365906" cy="6529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13704AC-266D-1A33-410F-2C072B4636FF}"/>
              </a:ext>
            </a:extLst>
          </p:cNvPr>
          <p:cNvCxnSpPr>
            <a:cxnSpLocks/>
          </p:cNvCxnSpPr>
          <p:nvPr/>
        </p:nvCxnSpPr>
        <p:spPr>
          <a:xfrm flipV="1">
            <a:off x="4337481" y="3038140"/>
            <a:ext cx="365906" cy="6529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F2C499D-F9DC-D561-10C0-52D941DC667B}"/>
              </a:ext>
            </a:extLst>
          </p:cNvPr>
          <p:cNvCxnSpPr>
            <a:cxnSpLocks/>
          </p:cNvCxnSpPr>
          <p:nvPr/>
        </p:nvCxnSpPr>
        <p:spPr>
          <a:xfrm flipV="1">
            <a:off x="4798297" y="2991005"/>
            <a:ext cx="365906" cy="6529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6B60401-D66F-9305-75D7-28A798DF446C}"/>
              </a:ext>
            </a:extLst>
          </p:cNvPr>
          <p:cNvSpPr txBox="1"/>
          <p:nvPr/>
        </p:nvSpPr>
        <p:spPr>
          <a:xfrm>
            <a:off x="3910281" y="4390067"/>
            <a:ext cx="61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0E56F5F-2311-8643-3B8F-D38CF7EDAC6C}"/>
              </a:ext>
            </a:extLst>
          </p:cNvPr>
          <p:cNvSpPr txBox="1"/>
          <p:nvPr/>
        </p:nvSpPr>
        <p:spPr>
          <a:xfrm>
            <a:off x="4055905" y="5202363"/>
            <a:ext cx="1032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FD613-AFD1-BEA3-9E4F-945A1A6F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B9A9F47-E1B5-E4B0-5A56-EC5C096B8C72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 53 يتكون من 5 عشرات و 3 وحدات  إذن : 3 + 50 = 53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6CAF50D-CE25-694C-B690-D65BAF75AE5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3CFA1B-BEDF-96E2-B2E3-031F8C466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8F544F0-B3B6-7F99-5505-E2B5CC185CA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50D8D15-08A1-EE2C-9B1C-15467B9069A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CBC3AD-7BA4-B259-E666-B1C2A4A5CD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0F63EAD-A76D-BB53-F790-C3C2C507EDA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27C925-7DC8-1122-8780-3132071B2E7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2F53CC1-D853-D753-95ED-FE7DCBE1FBA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B0A0812-FA7A-B46C-EF74-F7584BAC0B4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416DA6-8F32-E1E9-0AF4-61F5B3BFED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9E3AC54-6FD5-102C-5E43-559007F9BA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27BB66C-0F0C-A21C-E402-762DCC2692F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D5A863-60CE-6E5A-EAB6-19016E061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8F6BF06-D052-08E1-5F5A-E050F630E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36" y="2023245"/>
            <a:ext cx="3127728" cy="236905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E82B8568-8E48-A3A5-F36D-E1800D7D6D81}"/>
              </a:ext>
            </a:extLst>
          </p:cNvPr>
          <p:cNvSpPr txBox="1"/>
          <p:nvPr/>
        </p:nvSpPr>
        <p:spPr>
          <a:xfrm>
            <a:off x="2207345" y="4555053"/>
            <a:ext cx="378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وَحَداتٍ    عَشَراتٍ 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4131FA9-06B4-D777-2C91-E5488F3B9725}"/>
              </a:ext>
            </a:extLst>
          </p:cNvPr>
          <p:cNvSpPr txBox="1"/>
          <p:nvPr/>
        </p:nvSpPr>
        <p:spPr>
          <a:xfrm>
            <a:off x="5688118" y="4390067"/>
            <a:ext cx="61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32AB40F-9479-511D-959B-48F5DAA48271}"/>
              </a:ext>
            </a:extLst>
          </p:cNvPr>
          <p:cNvSpPr txBox="1"/>
          <p:nvPr/>
        </p:nvSpPr>
        <p:spPr>
          <a:xfrm>
            <a:off x="3910281" y="4390067"/>
            <a:ext cx="61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F30DAD2-7CE3-50FF-2A6C-BD877E7C3649}"/>
              </a:ext>
            </a:extLst>
          </p:cNvPr>
          <p:cNvSpPr txBox="1"/>
          <p:nvPr/>
        </p:nvSpPr>
        <p:spPr>
          <a:xfrm>
            <a:off x="3187806" y="5296261"/>
            <a:ext cx="103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F07547-CEE3-7450-9A59-79E610C65873}"/>
              </a:ext>
            </a:extLst>
          </p:cNvPr>
          <p:cNvSpPr txBox="1"/>
          <p:nvPr/>
        </p:nvSpPr>
        <p:spPr>
          <a:xfrm>
            <a:off x="3921866" y="5296261"/>
            <a:ext cx="458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C1D6E8-B2F3-C791-FB62-C868806362EB}"/>
              </a:ext>
            </a:extLst>
          </p:cNvPr>
          <p:cNvSpPr txBox="1"/>
          <p:nvPr/>
        </p:nvSpPr>
        <p:spPr>
          <a:xfrm>
            <a:off x="4359483" y="5296261"/>
            <a:ext cx="877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5E602C-BEF1-90A5-3CDD-A8A6194D73FD}"/>
              </a:ext>
            </a:extLst>
          </p:cNvPr>
          <p:cNvSpPr txBox="1"/>
          <p:nvPr/>
        </p:nvSpPr>
        <p:spPr>
          <a:xfrm>
            <a:off x="5099862" y="5296261"/>
            <a:ext cx="877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F130605-4C5E-E60C-BD63-6D5A8CF12EAA}"/>
              </a:ext>
            </a:extLst>
          </p:cNvPr>
          <p:cNvSpPr txBox="1"/>
          <p:nvPr/>
        </p:nvSpPr>
        <p:spPr>
          <a:xfrm>
            <a:off x="5517888" y="5296261"/>
            <a:ext cx="877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6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" grpId="0"/>
      <p:bldP spid="8" grpId="0"/>
      <p:bldP spid="9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3524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BC1A-63C5-1933-1FD1-5A79E73A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B336A9D-A1F6-E391-35C9-21A39D73698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كراساتكم الصفحة 150.ستنجزون النشاط رقم 1 . سأشرح لكم التعليمة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3C6D88-0A81-4C16-ACE6-FF5DBAD60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76C17D5-C199-AB48-963D-D8922BD3B07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6C61AB-3848-CEA7-E95A-A59C18835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4890388-2F0C-84ED-376C-5E23F8FD0B1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5954372-8CE1-DC52-1162-6C9AC241F7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40923B7-4919-4BC0-40B6-C737F6BBAE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324712-7048-7AE0-3377-35B3D2C0946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4DF2B2-F550-B833-E81D-75EC11C45BE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0B42728-2ED2-1234-5E7A-20A253FEC22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3167DC-2C09-61F6-EE95-FCBE98417C6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F6980F-CEC7-681A-2D2D-1DB8036C09A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0AA4347-12EF-0773-54B8-712C6DB6E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6B69F63-7BEE-2753-AD02-112781FA005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66EED82-F943-3597-3A7B-72E6CBE90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001" y="1578154"/>
            <a:ext cx="3439005" cy="4696480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F54665D-FA76-4220-D0B3-87F188E74E6C}"/>
              </a:ext>
            </a:extLst>
          </p:cNvPr>
          <p:cNvSpPr/>
          <p:nvPr/>
        </p:nvSpPr>
        <p:spPr>
          <a:xfrm>
            <a:off x="3058882" y="2091461"/>
            <a:ext cx="2869970" cy="1337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21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CFE46-DA38-0950-A62A-158A7E989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8E87BDB-36C9-66BF-C1D1-BD3C3B0FC680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5BFECA-E6C5-E397-311D-C961456E1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616C637-85FA-055D-5AA2-4EBA3FDC8B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9F9020-425C-34EC-ACA2-8FE94A0BE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60A071A-03CC-7133-2042-6EC3888C32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574D7B8-C489-CC77-482D-CA77900B5E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70B290F-C981-0F56-1D4D-014927ED273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CF606A4-FC25-676B-2036-387F3661DD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EBAC4EF-18B7-C001-47A7-9323F1DA8B7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85C07E8-DFEB-E4F7-E8D4-20867C6932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D42263E-5BE5-C079-BD2B-3BB5FA1D4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ED1EAF3-17F0-324D-84B8-C499DCE836B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25867E6-2351-D579-FFD1-F34F2B8CB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645FA20-49F6-3B25-1F72-A3D8BDAC903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8AE8338-0E68-9BFF-D73F-1974D6AE12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77229"/>
            <a:ext cx="7557025" cy="32049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DB51590-D792-4FBF-2A73-26661F8A2534}"/>
              </a:ext>
            </a:extLst>
          </p:cNvPr>
          <p:cNvSpPr txBox="1"/>
          <p:nvPr/>
        </p:nvSpPr>
        <p:spPr>
          <a:xfrm>
            <a:off x="1489014" y="4086368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ABE807-F610-B3AE-16B7-D8B3C7306638}"/>
              </a:ext>
            </a:extLst>
          </p:cNvPr>
          <p:cNvSpPr txBox="1"/>
          <p:nvPr/>
        </p:nvSpPr>
        <p:spPr>
          <a:xfrm>
            <a:off x="3484643" y="4086368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07C3EF8-4CD2-EC64-C647-73C315E4586A}"/>
              </a:ext>
            </a:extLst>
          </p:cNvPr>
          <p:cNvSpPr txBox="1"/>
          <p:nvPr/>
        </p:nvSpPr>
        <p:spPr>
          <a:xfrm>
            <a:off x="5701818" y="4086367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4DB3D-DBEB-FAED-6DB5-3B275B75F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0DA4C60-CFF9-2A15-BA48-BD371537E93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 لا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ستنجزون النشاط رقم 2 . سأشرح لكم التعليمة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C59F5B-7D48-2CC8-E308-96C527558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95462EC-AB62-5967-E27D-834797EFEB1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AB78A4-69DF-0D0E-234B-C8981FC48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8021239-8F35-5382-D0A6-120B2AAB9F0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8B2E9D-C648-7704-2A8F-4EDA0FE643F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4E4B12-73CB-C191-A0E6-60C9ABEBDC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CBA4697-38ED-1CAE-B3F5-764BAFEA0D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21BDB28-402E-E830-C473-49C352280B1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377C041-CB8C-C84A-5917-2040B005CF3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BCBE87C-92E8-C7AB-C736-B6325E6B41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74D476-66DE-7BCA-A5C9-7066535CAB7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D46B992-22D7-8CC0-6824-CAABF504FF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4BCF472-AB5D-5B20-CCAD-7F86151877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A183430-6935-8B0D-8D1D-0C00D5983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001" y="1578154"/>
            <a:ext cx="3439005" cy="4696480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410DA0A-12CE-5BDF-0C75-08E8D699A98A}"/>
              </a:ext>
            </a:extLst>
          </p:cNvPr>
          <p:cNvSpPr/>
          <p:nvPr/>
        </p:nvSpPr>
        <p:spPr>
          <a:xfrm>
            <a:off x="3137015" y="3429000"/>
            <a:ext cx="2869970" cy="1337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9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E75E-C3B2-73F2-0820-723AF95F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271689C-41FA-276F-39F9-2A8C7083AC76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DA47F0-F53D-5EFE-4BE0-A1055483F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5BBBCE9-76EF-7FCF-869D-C81FF8DA212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580EBE4-B8E9-803C-FB2E-75E9487C0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FB67DA3-0526-8E65-CFD8-6D675963E2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3A08DC5-E2FF-A3AA-8A6A-7BDAF70C7A4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8EE980F-7295-C93C-6C9B-15DBFCECEBD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2DD8A57-D295-EF6C-7D8E-E3BBD99201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FDCBC3-9B55-9EC6-632D-C1CACC10F1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88F52D2-3F1D-5822-3E82-2D431281EE0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4BCB78F-6FD1-905A-1BCA-FF779B3DAC9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2C0AC6-0FF8-2BB3-FEDA-E40BB7036C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D9B1E5F-FEA9-2372-6E90-35C2D33F04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83C79BC-3DB0-140F-2E5D-46A3EEE4FB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27B041F-ECF7-7893-BAC2-F66220C6E8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46204"/>
            <a:ext cx="7557025" cy="33094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C6D587A-8B71-A3E0-45B7-FD88301BB672}"/>
              </a:ext>
            </a:extLst>
          </p:cNvPr>
          <p:cNvSpPr txBox="1"/>
          <p:nvPr/>
        </p:nvSpPr>
        <p:spPr>
          <a:xfrm>
            <a:off x="2590785" y="4146590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C44527-E508-AEC9-7054-1E410EDA1566}"/>
              </a:ext>
            </a:extLst>
          </p:cNvPr>
          <p:cNvSpPr txBox="1"/>
          <p:nvPr/>
        </p:nvSpPr>
        <p:spPr>
          <a:xfrm>
            <a:off x="1744817" y="4146589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78A9B9A-37EF-F145-3E0D-334574E94C8F}"/>
              </a:ext>
            </a:extLst>
          </p:cNvPr>
          <p:cNvSpPr txBox="1"/>
          <p:nvPr/>
        </p:nvSpPr>
        <p:spPr>
          <a:xfrm>
            <a:off x="1183826" y="4851137"/>
            <a:ext cx="758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D24986-9F85-93BF-2E02-CB8CDDB19856}"/>
              </a:ext>
            </a:extLst>
          </p:cNvPr>
          <p:cNvSpPr txBox="1"/>
          <p:nvPr/>
        </p:nvSpPr>
        <p:spPr>
          <a:xfrm>
            <a:off x="1838616" y="4850749"/>
            <a:ext cx="758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AC5C4BE-6BC8-58A4-344E-F7189F202865}"/>
              </a:ext>
            </a:extLst>
          </p:cNvPr>
          <p:cNvSpPr txBox="1"/>
          <p:nvPr/>
        </p:nvSpPr>
        <p:spPr>
          <a:xfrm>
            <a:off x="2459696" y="4861040"/>
            <a:ext cx="758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12CB5F5-964D-E828-716B-098A1819846B}"/>
              </a:ext>
            </a:extLst>
          </p:cNvPr>
          <p:cNvSpPr txBox="1"/>
          <p:nvPr/>
        </p:nvSpPr>
        <p:spPr>
          <a:xfrm>
            <a:off x="5116781" y="4077762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35029D2-C013-80F5-5CDF-E783423A6367}"/>
              </a:ext>
            </a:extLst>
          </p:cNvPr>
          <p:cNvSpPr txBox="1"/>
          <p:nvPr/>
        </p:nvSpPr>
        <p:spPr>
          <a:xfrm>
            <a:off x="4266240" y="4077762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E856854-55A6-AE0A-7DD5-38AE542C7888}"/>
              </a:ext>
            </a:extLst>
          </p:cNvPr>
          <p:cNvSpPr txBox="1"/>
          <p:nvPr/>
        </p:nvSpPr>
        <p:spPr>
          <a:xfrm>
            <a:off x="3686403" y="4814232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1E0A7C0-2276-13C0-C7AA-AB4084936147}"/>
              </a:ext>
            </a:extLst>
          </p:cNvPr>
          <p:cNvSpPr txBox="1"/>
          <p:nvPr/>
        </p:nvSpPr>
        <p:spPr>
          <a:xfrm>
            <a:off x="4315963" y="4814232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6AF78A2-9889-BE1B-C489-93BFD5EBBE24}"/>
              </a:ext>
            </a:extLst>
          </p:cNvPr>
          <p:cNvSpPr txBox="1"/>
          <p:nvPr/>
        </p:nvSpPr>
        <p:spPr>
          <a:xfrm>
            <a:off x="5015188" y="4803941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4E5B830-7B33-4534-AF04-3A5A38925EAC}"/>
              </a:ext>
            </a:extLst>
          </p:cNvPr>
          <p:cNvSpPr txBox="1"/>
          <p:nvPr/>
        </p:nvSpPr>
        <p:spPr>
          <a:xfrm>
            <a:off x="7625080" y="4106953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BCE611E-855B-4031-BF61-44FE4B1213F0}"/>
              </a:ext>
            </a:extLst>
          </p:cNvPr>
          <p:cNvSpPr txBox="1"/>
          <p:nvPr/>
        </p:nvSpPr>
        <p:spPr>
          <a:xfrm>
            <a:off x="6783986" y="4146283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D765344-C147-93DB-510D-B08876843386}"/>
              </a:ext>
            </a:extLst>
          </p:cNvPr>
          <p:cNvSpPr txBox="1"/>
          <p:nvPr/>
        </p:nvSpPr>
        <p:spPr>
          <a:xfrm>
            <a:off x="6203728" y="4814232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741652E-B382-CC7A-A707-5E07144FC630}"/>
              </a:ext>
            </a:extLst>
          </p:cNvPr>
          <p:cNvSpPr txBox="1"/>
          <p:nvPr/>
        </p:nvSpPr>
        <p:spPr>
          <a:xfrm>
            <a:off x="6818511" y="4803941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027B7C5-CB1E-30AE-76B7-29572D38E17D}"/>
              </a:ext>
            </a:extLst>
          </p:cNvPr>
          <p:cNvSpPr txBox="1"/>
          <p:nvPr/>
        </p:nvSpPr>
        <p:spPr>
          <a:xfrm>
            <a:off x="7487815" y="4803941"/>
            <a:ext cx="7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02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1026-B4D2-BE1C-C4C6-9A529E1A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4BF7F5-774B-18F9-6AA1-67E9DCBCD82B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 لا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ستنجزون النشاط رقم 3 . سأشرح لكم التعليمة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2AD33-24DA-E2B8-2148-D2AAF9F4F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645DC24-82B6-E80C-21FC-FC187354803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7DF6A4-9A6A-411A-BF95-134D36214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15C4437-911C-0C4B-5B17-DE198F0001E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2BF7C6-AADD-9B6D-5F19-59B441DEC12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E650C57-87A4-D2DD-5027-AFB997BA6B9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59F9E97-7EFA-2F60-A7B5-EBA771CB559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EE961D3-F324-6C44-9D53-54BE47A576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8F6DDA4-C408-1EEA-B5F4-29B4495D16B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64A8948-1A28-4957-B6A5-D2EEB714A4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EB1D991-B241-DB38-71B8-8AFD939C50F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092FDEC-5D3F-3884-2533-6AFC9B2C9C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CE0C2A6-2BA5-3345-A858-863EC1F300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B87D4DA-406D-6362-5CC7-62B2B7A93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001" y="1578154"/>
            <a:ext cx="3439005" cy="4696480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3A9C1AB-845F-B826-AFF0-4E4640390C9A}"/>
              </a:ext>
            </a:extLst>
          </p:cNvPr>
          <p:cNvSpPr/>
          <p:nvPr/>
        </p:nvSpPr>
        <p:spPr>
          <a:xfrm>
            <a:off x="3137015" y="4611076"/>
            <a:ext cx="2869970" cy="1337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78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B1988-064C-8039-BE37-16AF9F20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5D23607-08D8-BD15-C7F1-74CCE07DC9FC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إلى السبورة للتصحيح 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32A69A-5822-8569-07EC-9D602ABC5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CF25AA2-7908-4B5E-643F-A1B891C1E3A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D320826-887A-AD03-8569-AAFE9023B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B27898-39FF-C779-43A5-C0B87846E39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972243-996F-8B7C-6AE7-B15D144AD5D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C40CDBC-A9A4-4B50-1DB5-3F9B6D302B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11D777-B519-1D85-5CCC-7DFCCB9C027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1C5AAEE-B2C8-E1A2-EDD9-011FC04505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B04AFE1-46D7-42F0-1152-92E1A423BB8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B7CD010-5666-9F5B-26AD-28235B16F0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325EC1F-D855-F07D-CD6C-13FD4E3DBF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38247D8-94B8-D482-3CC2-E1EAF21305E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AB5C595-A0CE-61DC-8DCA-F3D26B889DB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EBC354C-93C2-1D61-10E8-914D8868C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240530"/>
            <a:ext cx="7557025" cy="3350332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06257D0-C704-5281-9298-FF3A5D91AC30}"/>
              </a:ext>
            </a:extLst>
          </p:cNvPr>
          <p:cNvSpPr txBox="1"/>
          <p:nvPr/>
        </p:nvSpPr>
        <p:spPr>
          <a:xfrm>
            <a:off x="2212260" y="3301425"/>
            <a:ext cx="1681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سِتَّةَ عَشَرَ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81F4AA-17BE-683B-0F90-6FBAD849920B}"/>
              </a:ext>
            </a:extLst>
          </p:cNvPr>
          <p:cNvSpPr txBox="1"/>
          <p:nvPr/>
        </p:nvSpPr>
        <p:spPr>
          <a:xfrm>
            <a:off x="6096005" y="3341656"/>
            <a:ext cx="481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E24A66B-E55F-77AA-9309-680ADB13C068}"/>
              </a:ext>
            </a:extLst>
          </p:cNvPr>
          <p:cNvSpPr txBox="1"/>
          <p:nvPr/>
        </p:nvSpPr>
        <p:spPr>
          <a:xfrm>
            <a:off x="4729310" y="3301425"/>
            <a:ext cx="481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AA5D9A-C3F8-2AE5-29DE-5E8CD614A3A5}"/>
              </a:ext>
            </a:extLst>
          </p:cNvPr>
          <p:cNvSpPr txBox="1"/>
          <p:nvPr/>
        </p:nvSpPr>
        <p:spPr>
          <a:xfrm>
            <a:off x="6832041" y="3301424"/>
            <a:ext cx="1276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+ 6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5A32B4A-D06D-6876-F29E-59FBAB964005}"/>
              </a:ext>
            </a:extLst>
          </p:cNvPr>
          <p:cNvSpPr txBox="1"/>
          <p:nvPr/>
        </p:nvSpPr>
        <p:spPr>
          <a:xfrm>
            <a:off x="1347089" y="3926431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3E24196-05F1-8531-D44B-E725DE1F0D66}"/>
              </a:ext>
            </a:extLst>
          </p:cNvPr>
          <p:cNvSpPr txBox="1"/>
          <p:nvPr/>
        </p:nvSpPr>
        <p:spPr>
          <a:xfrm>
            <a:off x="6076492" y="3926431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0AB8B77-550F-2D8A-2FBB-E9EF88F5A5B8}"/>
              </a:ext>
            </a:extLst>
          </p:cNvPr>
          <p:cNvSpPr txBox="1"/>
          <p:nvPr/>
        </p:nvSpPr>
        <p:spPr>
          <a:xfrm>
            <a:off x="4663063" y="3926431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E75AC97-4C21-D8A8-977C-8C81EF1383AF}"/>
              </a:ext>
            </a:extLst>
          </p:cNvPr>
          <p:cNvSpPr txBox="1"/>
          <p:nvPr/>
        </p:nvSpPr>
        <p:spPr>
          <a:xfrm>
            <a:off x="6871667" y="3926431"/>
            <a:ext cx="1533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+ 0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05F4898-808C-4601-9B58-81A4BE6E1E52}"/>
              </a:ext>
            </a:extLst>
          </p:cNvPr>
          <p:cNvSpPr txBox="1"/>
          <p:nvPr/>
        </p:nvSpPr>
        <p:spPr>
          <a:xfrm>
            <a:off x="6124277" y="4613007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DFC0350-B325-0375-F51F-71B9E9ADFA7D}"/>
              </a:ext>
            </a:extLst>
          </p:cNvPr>
          <p:cNvSpPr txBox="1"/>
          <p:nvPr/>
        </p:nvSpPr>
        <p:spPr>
          <a:xfrm>
            <a:off x="4773554" y="4625211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80A8DBE-F096-A7AC-B8DE-783EF4F978C9}"/>
              </a:ext>
            </a:extLst>
          </p:cNvPr>
          <p:cNvSpPr txBox="1"/>
          <p:nvPr/>
        </p:nvSpPr>
        <p:spPr>
          <a:xfrm>
            <a:off x="1243758" y="4613007"/>
            <a:ext cx="260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ثَمانونَ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D610096-03B7-7285-6AE4-E7F0DFDCBEA8}"/>
              </a:ext>
            </a:extLst>
          </p:cNvPr>
          <p:cNvSpPr txBox="1"/>
          <p:nvPr/>
        </p:nvSpPr>
        <p:spPr>
          <a:xfrm>
            <a:off x="1366751" y="4551451"/>
            <a:ext cx="62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1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/>
      <p:bldP spid="2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F29-E9A4-D52D-4578-F350BA69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8C3A488-954D-DC13-A892-DE28C0BB66F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لهذه البطاقة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46042-1935-EA70-A559-DF658ACB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39674CD-5195-6A0F-D1D8-509524D12A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15F073-CF8E-5D4D-A7D8-7DD0D8E5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FA3FB8-F7E1-D8A3-432B-0BC5A3DF326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385360-D398-5F79-76D9-03C0B23205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F0E167-44C9-C0FE-E21C-694BD5ED84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5C6113-4BF4-A4F1-FA0C-C45088D616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D1C49E-2232-E80E-216C-8F30722A5E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93D2B7-2083-6221-BD3E-BEA978D23B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468F0E-CEBD-15D5-303B-F6C5E386F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0225E8-BD44-5DA0-9234-065D0E3814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A42F50-B21B-0B8B-498E-055E2212D1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0F17D2-5C44-FF86-ADB1-32B2FF490A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BE7BC342-450A-EC8D-4E86-27B671FC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BBD49C-1D61-3464-CA52-EA4C3CAE941A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AEEAED-3753-57C3-2C62-B832AEE9D613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CEDA48-D496-F411-FEF4-5914B38ADA96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52E7D8-CC00-CD90-CA60-AD40B9DAD54A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7CBEA4-FF2C-7C84-9D7B-548A54629566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90</a:t>
            </a:r>
          </a:p>
        </p:txBody>
      </p:sp>
      <p:sp>
        <p:nvSpPr>
          <p:cNvPr id="27" name="Flèche : haut 26">
            <a:extLst>
              <a:ext uri="{FF2B5EF4-FFF2-40B4-BE49-F238E27FC236}">
                <a16:creationId xmlns:a16="http://schemas.microsoft.com/office/drawing/2014/main" id="{718A07C0-6C22-E70B-A3BC-0810E9B23A84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6BF45-0FF4-06FA-571C-5D0490E08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46603B0-DBEE-DE6A-3FC5-8AB17E5BA97D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3ECAE35-0DC9-5412-B8FA-1EE184FC2693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D0E9BD0-657B-73E1-D862-0BFBC668CAD7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08971B-4EBB-6884-4162-4CA2332DECB8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8F425E5-ED18-2A33-8186-F4E2CDE60DE9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90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4A1DA9BB-6755-5766-0AED-6889357F35E8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F11A-1B3E-9F37-63F0-E6F36A53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195848C-16E5-20BF-14DD-445CBFE509FD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:للانتقال من 10 إلى 20 أضيف 10 إذن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نمط الانتقال بين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تدريجتين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متتاليتين  هو أضيف 10 ، للحصول على العدد المناسب لهذه البطاقة أضيف 10 ل30 و أحصل على 40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B14A42-16E9-AD40-DAB3-2A92B1871E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8C4E8A-500E-5B4B-B9B9-1214DF16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578437-EB1E-9C4E-4CE8-3FEE10CA52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D24591-5453-E5E9-C567-47FF973027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FBC0DB-D49A-CAEC-89C7-56453F86A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6282D06-CCFE-8D0C-B8EB-8950169F9A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8FFC61A-2CF4-D720-027E-E34AAC677FF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92D866-2F35-0415-97A0-9FB38BE220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D67376-7E3A-7DBB-47DE-A77D296504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17DDD2-F2A9-C87F-31E3-DDB2A1A7250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FF7140B-A1F4-4DE0-8F41-5CA7928462A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95839A-3833-60A2-6B3C-0E61BBE87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8C4D0A2-31D6-BC74-7B17-5D559B5F3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AE483F3-C28A-1C4D-3032-0EFBA28F0D83}"/>
              </a:ext>
            </a:extLst>
          </p:cNvPr>
          <p:cNvSpPr txBox="1"/>
          <p:nvPr/>
        </p:nvSpPr>
        <p:spPr>
          <a:xfrm>
            <a:off x="1863583" y="2069573"/>
            <a:ext cx="81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10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BD93CB-C4EB-CA76-6CC4-B9D2E6801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1DD66B6-2EEE-7F85-2725-B4275AB10313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BBDF5AC-9E96-6EA7-6FED-C32FE26655C8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0ED8367-33D8-02F8-51DE-8B1F0917C5D5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A154430-FFC1-BCCF-FA98-495F223D79A2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ECFF654-520E-CEDD-EB24-E9840DA4CD3F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90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88219A95-5006-D7EA-6B1F-293628E5A176}"/>
              </a:ext>
            </a:extLst>
          </p:cNvPr>
          <p:cNvSpPr/>
          <p:nvPr/>
        </p:nvSpPr>
        <p:spPr>
          <a:xfrm>
            <a:off x="3929424" y="3769596"/>
            <a:ext cx="488889" cy="73742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B474C25-AD4B-C698-61C3-E47DAB6B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4033" y="2602883"/>
            <a:ext cx="819835" cy="40036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576AC91-ED8C-64A8-7592-381820ED1F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2720" y="2642888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73C68F4F-D974-BA93-2B4F-6D8A0C9FCCB4}"/>
              </a:ext>
            </a:extLst>
          </p:cNvPr>
          <p:cNvSpPr txBox="1"/>
          <p:nvPr/>
        </p:nvSpPr>
        <p:spPr>
          <a:xfrm>
            <a:off x="3878726" y="318482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40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3" grpId="0" animBg="1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2F77-8A04-7ECE-EC41-8DD89ED83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4103026-A691-9FAD-E4E9-03422D2CC88C}"/>
              </a:ext>
            </a:extLst>
          </p:cNvPr>
          <p:cNvSpPr txBox="1"/>
          <p:nvPr/>
        </p:nvSpPr>
        <p:spPr>
          <a:xfrm>
            <a:off x="277194" y="777101"/>
            <a:ext cx="71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نحدد العدد المناسب لهذه البطاقة؟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4AF2BF4-F574-1C30-1248-4B97892F89C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5DA679C-CE41-33F7-5896-F52F7C577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898657-E9A4-FDEA-2D97-3DB8FEE7164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B489A97-4093-0F47-8E95-04F444DCA8E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1A652A3-12EF-7445-F575-C3E209C9849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F59FDC8-4A11-1D23-714E-27B84DDFC5A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B62F277-64B9-90D0-D841-B327BE267A7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4085E7-2087-8AB8-FA2B-3963FDC7C6B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F1C0ADE-BA1B-ACD6-83C5-57AD7E56BED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93EBBE-EBFB-53E2-2B80-CC80F9D6D3A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2E4E7A-044E-7A8B-AD15-E3FF7CFD2AC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665FFB-E24F-779D-807A-4FA2143DA6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F3EBF52-9925-AE1D-60C3-77FBF25B4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0D286A5-C93B-78A0-09C7-473B19E424B7}"/>
              </a:ext>
            </a:extLst>
          </p:cNvPr>
          <p:cNvSpPr txBox="1"/>
          <p:nvPr/>
        </p:nvSpPr>
        <p:spPr>
          <a:xfrm>
            <a:off x="1863583" y="2069573"/>
            <a:ext cx="81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10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08E2621-4F2F-570B-519B-125CDCE72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2828925"/>
            <a:ext cx="7029450" cy="120015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BAFA3B8-A089-6722-4B7E-9C35ABCB89F0}"/>
              </a:ext>
            </a:extLst>
          </p:cNvPr>
          <p:cNvSpPr txBox="1"/>
          <p:nvPr/>
        </p:nvSpPr>
        <p:spPr>
          <a:xfrm>
            <a:off x="1637688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07FAF03-6020-48A7-22CA-1829CE933CA2}"/>
              </a:ext>
            </a:extLst>
          </p:cNvPr>
          <p:cNvSpPr txBox="1"/>
          <p:nvPr/>
        </p:nvSpPr>
        <p:spPr>
          <a:xfrm>
            <a:off x="234959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36DCFA3-3875-E711-AD81-ABA67F3E60CD}"/>
              </a:ext>
            </a:extLst>
          </p:cNvPr>
          <p:cNvSpPr txBox="1"/>
          <p:nvPr/>
        </p:nvSpPr>
        <p:spPr>
          <a:xfrm>
            <a:off x="3076240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9970C57-ED94-00D7-E10D-6BBEDAD95586}"/>
              </a:ext>
            </a:extLst>
          </p:cNvPr>
          <p:cNvSpPr txBox="1"/>
          <p:nvPr/>
        </p:nvSpPr>
        <p:spPr>
          <a:xfrm>
            <a:off x="5400104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728F236-B0B3-DC88-DD92-E352564D0230}"/>
              </a:ext>
            </a:extLst>
          </p:cNvPr>
          <p:cNvSpPr txBox="1"/>
          <p:nvPr/>
        </p:nvSpPr>
        <p:spPr>
          <a:xfrm>
            <a:off x="7557511" y="33028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90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19E2824-6BC4-2AA0-2257-FE18949053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4033" y="2602883"/>
            <a:ext cx="819835" cy="40036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8DEDD752-FF0C-C85D-FDEC-EB79DC98E7F6}"/>
              </a:ext>
            </a:extLst>
          </p:cNvPr>
          <p:cNvSpPr txBox="1"/>
          <p:nvPr/>
        </p:nvSpPr>
        <p:spPr>
          <a:xfrm>
            <a:off x="3878726" y="318482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40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" name="Flèche : haut 2">
            <a:extLst>
              <a:ext uri="{FF2B5EF4-FFF2-40B4-BE49-F238E27FC236}">
                <a16:creationId xmlns:a16="http://schemas.microsoft.com/office/drawing/2014/main" id="{B343B6F5-D9B5-FBA5-C6B8-7E42275F4AE8}"/>
              </a:ext>
            </a:extLst>
          </p:cNvPr>
          <p:cNvSpPr/>
          <p:nvPr/>
        </p:nvSpPr>
        <p:spPr>
          <a:xfrm>
            <a:off x="6962874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96982-4DD5-CE52-5626-3E56A617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BF9A32F7-EDCC-E0D8-BE1C-FFDE8F1A6440}"/>
              </a:ext>
            </a:extLst>
          </p:cNvPr>
          <p:cNvSpPr txBox="1"/>
          <p:nvPr/>
        </p:nvSpPr>
        <p:spPr>
          <a:xfrm>
            <a:off x="2015983" y="2221973"/>
            <a:ext cx="81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</a:rPr>
              <a:t>10</a:t>
            </a:r>
            <a:endParaRPr lang="fr-FR" sz="3600" b="1" dirty="0">
              <a:solidFill>
                <a:schemeClr val="accent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0630FAA-C518-EFB5-D2A4-692DB5451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2981325"/>
            <a:ext cx="7029450" cy="120015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1D95F00-D707-CA74-916A-9A326835044F}"/>
              </a:ext>
            </a:extLst>
          </p:cNvPr>
          <p:cNvSpPr txBox="1"/>
          <p:nvPr/>
        </p:nvSpPr>
        <p:spPr>
          <a:xfrm>
            <a:off x="1790088" y="34552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BE9E0D-138E-2E7D-AA89-DAD323EC9C15}"/>
              </a:ext>
            </a:extLst>
          </p:cNvPr>
          <p:cNvSpPr txBox="1"/>
          <p:nvPr/>
        </p:nvSpPr>
        <p:spPr>
          <a:xfrm>
            <a:off x="2501990" y="34552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20</a:t>
            </a:r>
            <a:endParaRPr lang="fr-FR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E27A62-9D09-A87B-90DA-0F0B0BEE49F0}"/>
              </a:ext>
            </a:extLst>
          </p:cNvPr>
          <p:cNvSpPr txBox="1"/>
          <p:nvPr/>
        </p:nvSpPr>
        <p:spPr>
          <a:xfrm>
            <a:off x="3228640" y="34552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30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324C674-FF3F-469C-8FE9-ADD4CD7933AD}"/>
              </a:ext>
            </a:extLst>
          </p:cNvPr>
          <p:cNvSpPr txBox="1"/>
          <p:nvPr/>
        </p:nvSpPr>
        <p:spPr>
          <a:xfrm>
            <a:off x="5552504" y="34552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7F60C7C-0848-E71B-A073-BAB0AF91CE42}"/>
              </a:ext>
            </a:extLst>
          </p:cNvPr>
          <p:cNvSpPr txBox="1"/>
          <p:nvPr/>
        </p:nvSpPr>
        <p:spPr>
          <a:xfrm>
            <a:off x="7709911" y="3455283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90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F19D4022-E56B-BE22-920C-092E1704D4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6433" y="2755283"/>
            <a:ext cx="819835" cy="400361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84A321B-8A84-BDFB-4451-C166FD749C64}"/>
              </a:ext>
            </a:extLst>
          </p:cNvPr>
          <p:cNvSpPr txBox="1"/>
          <p:nvPr/>
        </p:nvSpPr>
        <p:spPr>
          <a:xfrm>
            <a:off x="4031126" y="333722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40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F6308D-3EE1-3612-B89C-DD5EA4C9CC44}"/>
              </a:ext>
            </a:extLst>
          </p:cNvPr>
          <p:cNvSpPr txBox="1"/>
          <p:nvPr/>
        </p:nvSpPr>
        <p:spPr>
          <a:xfrm>
            <a:off x="277194" y="777101"/>
            <a:ext cx="71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نصحح: 60 زائد 10 تساوي 70 و 70 زائد 10 تساوي 80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B51FE9A-6654-2AA8-9764-6A22D3F89C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4559A7-AD84-4399-1BF5-B4D9279E2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54C9146-7FAA-BD58-E691-E7F5F80D357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A176456-A2F1-A789-3CFB-700113CDC8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2D74CA-42AB-684D-1F65-1CB81B99C0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31BE1ED-6623-05EB-D86B-4B1F79CBE4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7F4E8AE-D13A-BFFC-E0C4-135AC5C046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84BA732-6BBD-220F-F5E5-8BB333E9006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C17A39-447B-5878-8CC8-1406592F7B9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F7C4CC5-EA20-63CA-2542-9DBCC330B2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1D88634-8EB7-41B0-1BD4-D47E8D5FA02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76DE176-4DD7-FE03-5FF5-C748157FE9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F81BEF-285A-66FB-F247-B08628096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F7DAB14-9EF1-0D25-B3F7-77F6B0D8A0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31695" y="2816837"/>
            <a:ext cx="819835" cy="4003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7069B2-3A88-9F2E-540B-CE0E0C27A552}"/>
              </a:ext>
            </a:extLst>
          </p:cNvPr>
          <p:cNvSpPr txBox="1"/>
          <p:nvPr/>
        </p:nvSpPr>
        <p:spPr>
          <a:xfrm>
            <a:off x="6217701" y="3479058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70</a:t>
            </a:r>
            <a:endParaRPr lang="fr-FR" sz="3200" b="1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B5C0B5E-250F-FD2A-3BB4-E40CD28E21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5367" y="2829830"/>
            <a:ext cx="819835" cy="400361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0A14644-D4E8-F247-033F-405EABD215DC}"/>
              </a:ext>
            </a:extLst>
          </p:cNvPr>
          <p:cNvSpPr txBox="1"/>
          <p:nvPr/>
        </p:nvSpPr>
        <p:spPr>
          <a:xfrm>
            <a:off x="7007118" y="3390572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316F837D-EF3F-9D65-F108-BC0B21F651F3}"/>
              </a:ext>
            </a:extLst>
          </p:cNvPr>
          <p:cNvSpPr/>
          <p:nvPr/>
        </p:nvSpPr>
        <p:spPr>
          <a:xfrm>
            <a:off x="7159051" y="3906248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54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" grpId="0"/>
      <p:bldP spid="3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8571-A369-AFE2-0E35-366D305C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90517E-D791-CAE8-0834-7629F3D3DD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المناسب لهذه البطاقة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7A9EC0-1930-B5F3-87A0-E96D88C0E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5F8ADDB-DFE5-0EFE-F6A1-22EB01E382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7DE3A0-F33A-18FD-F2E2-5982F9305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17FDC6F-ABCD-FC0F-CC6B-63CEFDC77F1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293A0E-EAC8-7407-FEE6-FE5C530813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C75305A-3D11-F6D3-E76D-6163BF230F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16A572-717F-40D9-01F4-30305F5736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FC3BC09-9984-9FBE-D0EE-9E5C968982A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7EE14EB-4A78-8914-BB6A-6B7721E59CF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572488B-1321-CEFC-34E2-33BE8998DE7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A28F64C-2CA6-499A-2600-E3EB99D2ABF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031DC2E-A2A0-5553-746E-38143729AC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789824-25FE-C7DD-DBAC-C7D26DE29F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1A9867D-6573-3443-6C94-37FD7EB2B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22FF2B-A242-D329-DB2A-C03D8DBC08ED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AD8C22-ADDD-5AD7-6835-A40FF1935D75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62FAD8-2CE3-B4A3-1B28-A869FBE87CB5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000224-73CD-4499-2A0F-A707F1FDA5FF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E91BF3E-5E18-4924-6DD8-F4C9BE911877}"/>
              </a:ext>
            </a:extLst>
          </p:cNvPr>
          <p:cNvSpPr txBox="1"/>
          <p:nvPr/>
        </p:nvSpPr>
        <p:spPr>
          <a:xfrm>
            <a:off x="7204827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25" name="Flèche : haut 24">
            <a:extLst>
              <a:ext uri="{FF2B5EF4-FFF2-40B4-BE49-F238E27FC236}">
                <a16:creationId xmlns:a16="http://schemas.microsoft.com/office/drawing/2014/main" id="{EF741D5D-6679-7C89-3827-3BF8404B224A}"/>
              </a:ext>
            </a:extLst>
          </p:cNvPr>
          <p:cNvSpPr/>
          <p:nvPr/>
        </p:nvSpPr>
        <p:spPr>
          <a:xfrm>
            <a:off x="3673077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577FB-B433-5163-489F-5BAEC6DE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DFB3F05-EF5B-D951-C2D3-E5892205D8F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D9061B-4D9B-A482-7787-252657FD1D5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FB19F2-E362-2AAF-3039-CD534FBD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45D8A36-54B8-5A18-237F-2D8C9BCD7E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E3E867E-BC38-229E-84B5-FAD6C4F77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2D26B94-A271-1114-E5EF-DCD2A97139C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E513295-98D2-C318-3C93-1F24CF94F80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96BC434-7AC4-8B56-A52A-C25A6290A4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ED9C6CE-E29C-53CE-3317-F5E183681D1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03CFF65B-682A-C22C-B529-4CC620A933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9E1158E-C294-90D1-7E44-2620D17A23C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A9E740-5962-DCC8-C696-EFED2D7909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EC939CE-A8F0-19D8-D498-0DA9F9B15EF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D7F5768-8FD3-B3C2-62D6-40B7569D88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344E744-921E-9F90-4605-A430C411B5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2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8184-5D50-C80E-6FCF-F507735F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C697C67-482F-A76F-E8A5-8F2DF96487B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21BA70-9C50-A2AA-4229-AFAE16F9DF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5F55398-3FAF-B6C4-9E5D-C34076112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3CC2067-80E7-DF4F-9768-0264279EF8F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98BA1A7-5A3F-8956-05CC-ACEF71A42EF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D0BC544-BAA0-5203-58DA-AC5FEBBCB44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EAC515-31E3-C986-2AD1-942519E7E6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96C1DD9-BD9C-01E9-19F5-DC1D287906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4F16453-5244-0206-7BFA-9248B67E23B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66C8072-7D2C-CD94-484F-5D18C633BB7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8877AB5-6615-1C96-A616-B9C3315F441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693A52C-FCEF-92AA-4F54-00D55469C4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02687A-1BAC-A9AD-6285-3F99D6E902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5D65EF-E8E5-CCD2-FD6C-E47AB880A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7624D0-2F59-B9AF-0329-2CF3A342E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4" y="2828925"/>
            <a:ext cx="7029450" cy="120015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CC72CD-2E5E-4380-E8F8-4C2E17616B22}"/>
              </a:ext>
            </a:extLst>
          </p:cNvPr>
          <p:cNvSpPr txBox="1"/>
          <p:nvPr/>
        </p:nvSpPr>
        <p:spPr>
          <a:xfrm>
            <a:off x="1325517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0EB908A-92DC-B3AC-A618-751204CF5132}"/>
              </a:ext>
            </a:extLst>
          </p:cNvPr>
          <p:cNvSpPr txBox="1"/>
          <p:nvPr/>
        </p:nvSpPr>
        <p:spPr>
          <a:xfrm>
            <a:off x="203741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9AEDB9-2B04-E947-BA92-6031F9C8A65B}"/>
              </a:ext>
            </a:extLst>
          </p:cNvPr>
          <p:cNvSpPr txBox="1"/>
          <p:nvPr/>
        </p:nvSpPr>
        <p:spPr>
          <a:xfrm>
            <a:off x="2764069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A5D8AEA-2533-D5F0-AF16-A714AC268111}"/>
              </a:ext>
            </a:extLst>
          </p:cNvPr>
          <p:cNvSpPr txBox="1"/>
          <p:nvPr/>
        </p:nvSpPr>
        <p:spPr>
          <a:xfrm>
            <a:off x="4304073" y="32736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BB7AB11-B554-F57B-07AC-334DCD856124}"/>
              </a:ext>
            </a:extLst>
          </p:cNvPr>
          <p:cNvSpPr txBox="1"/>
          <p:nvPr/>
        </p:nvSpPr>
        <p:spPr>
          <a:xfrm>
            <a:off x="7204827" y="32736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29" name="Flèche : haut 28">
            <a:extLst>
              <a:ext uri="{FF2B5EF4-FFF2-40B4-BE49-F238E27FC236}">
                <a16:creationId xmlns:a16="http://schemas.microsoft.com/office/drawing/2014/main" id="{BE260CD8-0A92-87C8-500B-2C1B1D75F35D}"/>
              </a:ext>
            </a:extLst>
          </p:cNvPr>
          <p:cNvSpPr/>
          <p:nvPr/>
        </p:nvSpPr>
        <p:spPr>
          <a:xfrm>
            <a:off x="3673077" y="37366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1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ACB9-4A50-48CF-7218-59D6EA61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99B2275-3383-F8FE-9449-E5A9D3735396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للانتقال من 40 إلى 45 أضيف 5 إذن نمط الانتقال بين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تدريجتين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متتاليتين هو أضيف 5 . لدينا 50 زائد 5 تساوي 55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999A327-267F-A94C-2FF1-0868E40C4D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5CF598-A920-5AA1-D82F-BFB17268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2D14434-34BE-47B6-A70F-2A3F1E9DEFE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D34A85A-E71E-B2D7-022A-B2D87152F2A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5FF4F34-E787-883D-D78A-C21E87585D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F26809A-86B1-B0C8-106E-C936F40280F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E967F46-2C4F-17C4-FC79-ED86CC7074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77E37E8-4CF5-AF09-09A6-26D080AF086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44351D4-E5FB-A59B-1883-8A1F3711C3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EF269BF-9D8A-9ED3-AB01-D352B6F2764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5A720F4-D1D6-74F5-DD2D-A72BB9F2404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CF86481-A9F4-20F2-37F9-C420F92AC68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4C18B-8183-5A25-020B-11F320955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C29D245-393F-173E-5300-D4A52F1F7B24}"/>
              </a:ext>
            </a:extLst>
          </p:cNvPr>
          <p:cNvSpPr txBox="1"/>
          <p:nvPr/>
        </p:nvSpPr>
        <p:spPr>
          <a:xfrm>
            <a:off x="1924732" y="2129156"/>
            <a:ext cx="899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5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250217-EACC-B4F7-E3FA-3E1976574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04" y="2981325"/>
            <a:ext cx="7029450" cy="120015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FBDD10E-750E-60B5-9D68-3D1BB9A073B3}"/>
              </a:ext>
            </a:extLst>
          </p:cNvPr>
          <p:cNvSpPr txBox="1"/>
          <p:nvPr/>
        </p:nvSpPr>
        <p:spPr>
          <a:xfrm>
            <a:off x="1477917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18932C-4454-C715-3E5B-27EDB8399614}"/>
              </a:ext>
            </a:extLst>
          </p:cNvPr>
          <p:cNvSpPr txBox="1"/>
          <p:nvPr/>
        </p:nvSpPr>
        <p:spPr>
          <a:xfrm>
            <a:off x="218981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AFF3E1A-540A-1D5E-A060-C43C2A7589B7}"/>
              </a:ext>
            </a:extLst>
          </p:cNvPr>
          <p:cNvSpPr txBox="1"/>
          <p:nvPr/>
        </p:nvSpPr>
        <p:spPr>
          <a:xfrm>
            <a:off x="291646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F355221-A5B8-D345-11F4-1496AB0B70E3}"/>
              </a:ext>
            </a:extLst>
          </p:cNvPr>
          <p:cNvSpPr txBox="1"/>
          <p:nvPr/>
        </p:nvSpPr>
        <p:spPr>
          <a:xfrm>
            <a:off x="4456473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AC38146-AB34-72A8-CE8B-9E22B16D3408}"/>
              </a:ext>
            </a:extLst>
          </p:cNvPr>
          <p:cNvSpPr txBox="1"/>
          <p:nvPr/>
        </p:nvSpPr>
        <p:spPr>
          <a:xfrm>
            <a:off x="7357227" y="34260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33" name="Flèche : haut 32">
            <a:extLst>
              <a:ext uri="{FF2B5EF4-FFF2-40B4-BE49-F238E27FC236}">
                <a16:creationId xmlns:a16="http://schemas.microsoft.com/office/drawing/2014/main" id="{E3BBB5AA-1A37-903C-2585-CE63358A2EDD}"/>
              </a:ext>
            </a:extLst>
          </p:cNvPr>
          <p:cNvSpPr/>
          <p:nvPr/>
        </p:nvSpPr>
        <p:spPr>
          <a:xfrm>
            <a:off x="3825477" y="3889087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1413F28-726A-D014-B024-C94AF0819F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4687" y="2730977"/>
            <a:ext cx="819835" cy="40036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CE9675-C0DE-F43A-BACB-A225B3A50F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2963" y="2771970"/>
            <a:ext cx="819835" cy="40036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5356C75-D880-5094-E120-D75418719270}"/>
              </a:ext>
            </a:extLst>
          </p:cNvPr>
          <p:cNvSpPr txBox="1"/>
          <p:nvPr/>
        </p:nvSpPr>
        <p:spPr>
          <a:xfrm>
            <a:off x="3711013" y="337816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55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3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 animBg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E5723-EDB6-ED58-B295-63A8C12D9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ACA79CD-3169-482C-633C-9BB3877A852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اكتبوا العدد المناسب لهذه البطاقة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AB55F4-BBAE-A2E2-5265-AC5D375FB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901501C-5B2E-DFE5-AD05-3CA109CCBBB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C17A62-4C2C-39CF-2B42-A38702E47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74D159-2368-C01C-E44B-159F684555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B160081-5F32-9A48-CF2F-62279FEE00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2A449D-E0FD-930E-E648-A75EBC9DE0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3740FE-831C-F0A0-B2CB-0998A13803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21EDFE4-8203-882A-6E5A-4421FCF98BD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256A9F-C0E7-7AB2-D905-71422EA6DD4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1BECD4A-F9B8-A6EE-6D14-ED13CD89E39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A66A549-E669-23ED-F93D-7F340DCE25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18EBF3F-9D5D-29F2-EC20-A53542220F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135F132-350A-D0B1-2A0A-DD01E9B337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A9C819C1-9219-56F2-72A6-167AEB4B6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04" y="2981325"/>
            <a:ext cx="7029450" cy="120015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F201C58-F21D-F9F2-4149-3B22FE46ED39}"/>
              </a:ext>
            </a:extLst>
          </p:cNvPr>
          <p:cNvSpPr txBox="1"/>
          <p:nvPr/>
        </p:nvSpPr>
        <p:spPr>
          <a:xfrm>
            <a:off x="1477917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AE86297-5882-AF05-0023-D78C1EBB5ACA}"/>
              </a:ext>
            </a:extLst>
          </p:cNvPr>
          <p:cNvSpPr txBox="1"/>
          <p:nvPr/>
        </p:nvSpPr>
        <p:spPr>
          <a:xfrm>
            <a:off x="218981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63B2BA6-8A0E-7279-6566-FB700D70B1E9}"/>
              </a:ext>
            </a:extLst>
          </p:cNvPr>
          <p:cNvSpPr txBox="1"/>
          <p:nvPr/>
        </p:nvSpPr>
        <p:spPr>
          <a:xfrm>
            <a:off x="291646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C7E8D98-A62C-D158-37F8-C0CC21815512}"/>
              </a:ext>
            </a:extLst>
          </p:cNvPr>
          <p:cNvSpPr txBox="1"/>
          <p:nvPr/>
        </p:nvSpPr>
        <p:spPr>
          <a:xfrm>
            <a:off x="4456473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AAAC592-60A4-DD0D-550B-AF0160BF9CF8}"/>
              </a:ext>
            </a:extLst>
          </p:cNvPr>
          <p:cNvSpPr txBox="1"/>
          <p:nvPr/>
        </p:nvSpPr>
        <p:spPr>
          <a:xfrm>
            <a:off x="7357227" y="34260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5643FCA-0B68-616F-CAD0-C5AD92B69D9B}"/>
              </a:ext>
            </a:extLst>
          </p:cNvPr>
          <p:cNvSpPr txBox="1"/>
          <p:nvPr/>
        </p:nvSpPr>
        <p:spPr>
          <a:xfrm>
            <a:off x="3711013" y="337816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55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73943029-864A-2A97-8D7A-D6DCEE3BA2CC}"/>
              </a:ext>
            </a:extLst>
          </p:cNvPr>
          <p:cNvSpPr/>
          <p:nvPr/>
        </p:nvSpPr>
        <p:spPr>
          <a:xfrm>
            <a:off x="6741123" y="3845978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8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E01F-7CC3-14D7-9B6E-4D090153C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1AF5BF-0A31-6AEB-2B34-7D7D836B3F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F89E3F-3882-4D6C-D40D-D40F9F7D61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635808-82F2-6844-C9C2-F054256C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793B5C0-AEC3-8DBD-C0EE-26D566CB2B9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31366E-2664-F858-0AC0-52967FC59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8F526F-9EEA-4F3B-9465-C31819C965A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7544EE7-E45B-E484-9DFC-7B27449FF8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91A8A4E-F481-71E0-783F-1515EFF5D5D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44F84A-0FC0-F8F6-1EC8-F60C3EAC27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81C9014-B917-8FEF-17AF-DA7E347F81B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85EE895-9D28-1267-E20B-DD9437E25C1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CBA769B8-D9C4-043C-9794-FCF0237C69C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0745FDE-F308-D33A-5531-2C93C74AF5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23282F8-1531-3E58-2AFF-EE9B718D84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DFB48BB-A198-D537-DF2C-5B841913C6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458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81AD1-F877-047A-F04D-DCC84999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3D7A68-3980-42FC-4144-C426AB29DA0A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45616E-E964-3AB1-E79F-4B3AA29AA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AB4CC2-D5BC-4292-652B-4FAC83336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BC4AF8B-5D7F-4859-5DA8-6E34CC074BC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8C7F22-9E3A-F7CA-0349-37197C388A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4E11BE-40B5-F257-0516-6004D6D8A6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93561CE-D7AE-88B0-0DF8-313F24AE2C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31F820A-3D8A-3000-107E-58F57C4E09C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C82AC0A-D57B-9C7F-3C46-007E5B4E376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C13D485-D904-B142-4D8F-2C3B916173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AB79FC-E9D3-4E65-23CD-0000BD70DB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EA646E-1311-08D0-FD6F-2354547B3E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1DE89DA-2420-CDB7-A3A1-EB65DA915C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0593E1-6167-91B3-02E3-E1211874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FB7FB2-A2B1-748E-A139-51F3AC6BA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04" y="2981325"/>
            <a:ext cx="7029450" cy="120015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0300C81-5314-D933-02C3-F6FE3D8A0C80}"/>
              </a:ext>
            </a:extLst>
          </p:cNvPr>
          <p:cNvSpPr txBox="1"/>
          <p:nvPr/>
        </p:nvSpPr>
        <p:spPr>
          <a:xfrm>
            <a:off x="1477917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5F93D80-3A41-0BDC-B1BC-63A2F328C309}"/>
              </a:ext>
            </a:extLst>
          </p:cNvPr>
          <p:cNvSpPr txBox="1"/>
          <p:nvPr/>
        </p:nvSpPr>
        <p:spPr>
          <a:xfrm>
            <a:off x="218981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55B40C5-1AC6-4D12-9536-AE62DAF3CB5D}"/>
              </a:ext>
            </a:extLst>
          </p:cNvPr>
          <p:cNvSpPr txBox="1"/>
          <p:nvPr/>
        </p:nvSpPr>
        <p:spPr>
          <a:xfrm>
            <a:off x="291646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35C9F5-0E0A-5E63-3E79-801530E8A3A4}"/>
              </a:ext>
            </a:extLst>
          </p:cNvPr>
          <p:cNvSpPr txBox="1"/>
          <p:nvPr/>
        </p:nvSpPr>
        <p:spPr>
          <a:xfrm>
            <a:off x="4456473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EB3EC33-0625-794F-8CF5-1A8711959D33}"/>
              </a:ext>
            </a:extLst>
          </p:cNvPr>
          <p:cNvSpPr txBox="1"/>
          <p:nvPr/>
        </p:nvSpPr>
        <p:spPr>
          <a:xfrm>
            <a:off x="7357227" y="34260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4B2ED62-EF0E-333D-3630-A5CC35997765}"/>
              </a:ext>
            </a:extLst>
          </p:cNvPr>
          <p:cNvSpPr txBox="1"/>
          <p:nvPr/>
        </p:nvSpPr>
        <p:spPr>
          <a:xfrm>
            <a:off x="3711013" y="337816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55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221AE31C-918D-C09A-A98F-FBD35664CAC0}"/>
              </a:ext>
            </a:extLst>
          </p:cNvPr>
          <p:cNvSpPr/>
          <p:nvPr/>
        </p:nvSpPr>
        <p:spPr>
          <a:xfrm>
            <a:off x="6741123" y="3845978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6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CA9E7-383C-32EC-96D2-A5A32F6F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95C0D4-4039-0B9F-A922-4FAD305995D8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نواصل الانتقال على المستقيم العددي : 60 زائد 5 تساوي 65 و 65 زائد 5 تساوي 70 و 70 زائد5 تساوي 75 ،إذن العدد المناسب للبطاقة الثانية  هو 75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CC92DD5-8B09-BDE3-20E4-440B46227A6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8DC6216-95CC-F6B4-F71F-0391ECAA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F39787-CD6F-0DD8-B61E-B9C4445972C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FE16666-CB04-7EFE-2EC8-28F48FC719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8C87F7B-3CF3-42BB-E821-6F351B7C4E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0D428D0-18EE-0BEF-F8A8-2FD41AE501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66CCCD4-951E-26F1-7E23-8DE930E4D5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39D1B5B-4A1C-5303-373E-3F26F1E5986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019DB9E-EA60-FA7E-E679-14A20ACC72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879F20-7306-4518-E47B-6C9703204DA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64CB27-CB22-8A04-D282-081B402B3B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E7F624-7C01-32CA-F54C-BB8EEBBDE7E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7C3C9C-585C-3B92-7EC4-AD87DFEC9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A8EABAC-E535-EFF1-8B09-0A16AB5B84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9797" y="2643492"/>
            <a:ext cx="819835" cy="40036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95D95D2-2A10-4AD8-2011-1DEE39E414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6456" y="2637628"/>
            <a:ext cx="819835" cy="40036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B9ADC2D-DB45-D01B-9A01-2DAB0B1A81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5644" y="2650916"/>
            <a:ext cx="819835" cy="40036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ABDAA0-AE56-3B88-DBC6-5215A04D2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04" y="2981325"/>
            <a:ext cx="7029450" cy="120015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962249B1-2C4D-B03C-4762-E1DC27B124CE}"/>
              </a:ext>
            </a:extLst>
          </p:cNvPr>
          <p:cNvSpPr txBox="1"/>
          <p:nvPr/>
        </p:nvSpPr>
        <p:spPr>
          <a:xfrm>
            <a:off x="1477917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40</a:t>
            </a:r>
            <a:endParaRPr lang="fr-FR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61AFA3-E3EF-3007-E108-696AE96194EE}"/>
              </a:ext>
            </a:extLst>
          </p:cNvPr>
          <p:cNvSpPr txBox="1"/>
          <p:nvPr/>
        </p:nvSpPr>
        <p:spPr>
          <a:xfrm>
            <a:off x="218981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45</a:t>
            </a:r>
            <a:endParaRPr lang="fr-FR" sz="32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0E8F478-DF3B-95A8-B749-0D1012B2CF04}"/>
              </a:ext>
            </a:extLst>
          </p:cNvPr>
          <p:cNvSpPr txBox="1"/>
          <p:nvPr/>
        </p:nvSpPr>
        <p:spPr>
          <a:xfrm>
            <a:off x="2916469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50</a:t>
            </a:r>
            <a:endParaRPr lang="fr-FR" sz="32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15030E5-73A3-7930-B4CC-1DB5F6B3AC70}"/>
              </a:ext>
            </a:extLst>
          </p:cNvPr>
          <p:cNvSpPr txBox="1"/>
          <p:nvPr/>
        </p:nvSpPr>
        <p:spPr>
          <a:xfrm>
            <a:off x="4456473" y="3426031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60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39D88D6-FCE8-302B-FFB4-D76DBF9E11DD}"/>
              </a:ext>
            </a:extLst>
          </p:cNvPr>
          <p:cNvSpPr txBox="1"/>
          <p:nvPr/>
        </p:nvSpPr>
        <p:spPr>
          <a:xfrm>
            <a:off x="7357227" y="3426031"/>
            <a:ext cx="8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/>
              <a:t>80</a:t>
            </a:r>
            <a:endParaRPr lang="fr-FR" sz="32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58855E5-9016-28BE-935D-2F9AEC09E297}"/>
              </a:ext>
            </a:extLst>
          </p:cNvPr>
          <p:cNvSpPr txBox="1"/>
          <p:nvPr/>
        </p:nvSpPr>
        <p:spPr>
          <a:xfrm>
            <a:off x="3711013" y="337816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</a:rPr>
              <a:t>55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7" name="Flèche : haut 36">
            <a:extLst>
              <a:ext uri="{FF2B5EF4-FFF2-40B4-BE49-F238E27FC236}">
                <a16:creationId xmlns:a16="http://schemas.microsoft.com/office/drawing/2014/main" id="{4207152A-B258-17F4-F0CD-68E7DD9B07DE}"/>
              </a:ext>
            </a:extLst>
          </p:cNvPr>
          <p:cNvSpPr/>
          <p:nvPr/>
        </p:nvSpPr>
        <p:spPr>
          <a:xfrm>
            <a:off x="6790952" y="3943586"/>
            <a:ext cx="389721" cy="584775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E817678-B724-55E1-DF6B-1C563DEA4232}"/>
              </a:ext>
            </a:extLst>
          </p:cNvPr>
          <p:cNvSpPr txBox="1"/>
          <p:nvPr/>
        </p:nvSpPr>
        <p:spPr>
          <a:xfrm>
            <a:off x="6686871" y="3378169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75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9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C8456C-5A6E-90E1-C597-5D78B8E812CC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2B80C4-2E6E-462F-77F7-1009AD37359D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الصفحتين151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8B6BD-41B2-09C3-3CDC-C8836834A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319" y="1530906"/>
            <a:ext cx="3541889" cy="48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19898</TotalTime>
  <Words>1395</Words>
  <Application>Microsoft Office PowerPoint</Application>
  <PresentationFormat>Affichage à l'écran (4:3)</PresentationFormat>
  <Paragraphs>521</Paragraphs>
  <Slides>54</Slides>
  <Notes>3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54</vt:i4>
      </vt:variant>
    </vt:vector>
  </HeadingPairs>
  <TitlesOfParts>
    <vt:vector size="69" baseType="lpstr">
      <vt:lpstr>Effra CC Arbc</vt:lpstr>
      <vt:lpstr>Arial</vt:lpstr>
      <vt:lpstr>Dosis</vt:lpstr>
      <vt:lpstr>Calibri</vt:lpstr>
      <vt:lpstr>Aptos</vt:lpstr>
      <vt:lpstr>Wingdings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226</cp:revision>
  <cp:lastPrinted>2025-08-13T10:11:39Z</cp:lastPrinted>
  <dcterms:created xsi:type="dcterms:W3CDTF">2025-08-01T12:31:49Z</dcterms:created>
  <dcterms:modified xsi:type="dcterms:W3CDTF">2026-06-14T15:47:06Z</dcterms:modified>
</cp:coreProperties>
</file>