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6"/>
  </p:notesMasterIdLst>
  <p:handoutMasterIdLst>
    <p:handoutMasterId r:id="rId77"/>
  </p:handoutMasterIdLst>
  <p:sldIdLst>
    <p:sldId id="990" r:id="rId9"/>
    <p:sldId id="2134806708" r:id="rId10"/>
    <p:sldId id="2134806743" r:id="rId11"/>
    <p:sldId id="2134806719" r:id="rId12"/>
    <p:sldId id="2134806643" r:id="rId13"/>
    <p:sldId id="893" r:id="rId14"/>
    <p:sldId id="854" r:id="rId15"/>
    <p:sldId id="784" r:id="rId16"/>
    <p:sldId id="1256" r:id="rId17"/>
    <p:sldId id="2134806990" r:id="rId18"/>
    <p:sldId id="2134806991" r:id="rId19"/>
    <p:sldId id="2134806992" r:id="rId20"/>
    <p:sldId id="2134806989" r:id="rId21"/>
    <p:sldId id="2134806900" r:id="rId22"/>
    <p:sldId id="1053" r:id="rId23"/>
    <p:sldId id="1057" r:id="rId24"/>
    <p:sldId id="2134806856" r:id="rId25"/>
    <p:sldId id="2134806911" r:id="rId26"/>
    <p:sldId id="2134806857" r:id="rId27"/>
    <p:sldId id="1145" r:id="rId28"/>
    <p:sldId id="1146" r:id="rId29"/>
    <p:sldId id="2134806955" r:id="rId30"/>
    <p:sldId id="1149" r:id="rId31"/>
    <p:sldId id="1150" r:id="rId32"/>
    <p:sldId id="1213" r:id="rId33"/>
    <p:sldId id="1155" r:id="rId34"/>
    <p:sldId id="1156" r:id="rId35"/>
    <p:sldId id="1261" r:id="rId36"/>
    <p:sldId id="2134806861" r:id="rId37"/>
    <p:sldId id="2134806956" r:id="rId38"/>
    <p:sldId id="2134806957" r:id="rId39"/>
    <p:sldId id="2134806958" r:id="rId40"/>
    <p:sldId id="2134806959" r:id="rId41"/>
    <p:sldId id="2134806960" r:id="rId42"/>
    <p:sldId id="2134806961" r:id="rId43"/>
    <p:sldId id="2134806962" r:id="rId44"/>
    <p:sldId id="2134806963" r:id="rId45"/>
    <p:sldId id="2134806964" r:id="rId46"/>
    <p:sldId id="2134806965" r:id="rId47"/>
    <p:sldId id="2134806966" r:id="rId48"/>
    <p:sldId id="2134806883" r:id="rId49"/>
    <p:sldId id="2134806967" r:id="rId50"/>
    <p:sldId id="2134806968" r:id="rId51"/>
    <p:sldId id="2134806969" r:id="rId52"/>
    <p:sldId id="2134806970" r:id="rId53"/>
    <p:sldId id="2134806971" r:id="rId54"/>
    <p:sldId id="2134806972" r:id="rId55"/>
    <p:sldId id="2134806973" r:id="rId56"/>
    <p:sldId id="2134806974" r:id="rId57"/>
    <p:sldId id="2134806975" r:id="rId58"/>
    <p:sldId id="2134806976" r:id="rId59"/>
    <p:sldId id="2134806977" r:id="rId60"/>
    <p:sldId id="2134806874" r:id="rId61"/>
    <p:sldId id="2134806978" r:id="rId62"/>
    <p:sldId id="2134806979" r:id="rId63"/>
    <p:sldId id="2134806980" r:id="rId64"/>
    <p:sldId id="2134806981" r:id="rId65"/>
    <p:sldId id="2134806982" r:id="rId66"/>
    <p:sldId id="2134806983" r:id="rId67"/>
    <p:sldId id="2134806984" r:id="rId68"/>
    <p:sldId id="2134806985" r:id="rId69"/>
    <p:sldId id="2134806986" r:id="rId70"/>
    <p:sldId id="2134806987" r:id="rId71"/>
    <p:sldId id="2134806988" r:id="rId72"/>
    <p:sldId id="985" r:id="rId73"/>
    <p:sldId id="793" r:id="rId74"/>
    <p:sldId id="923" r:id="rId75"/>
  </p:sldIdLst>
  <p:sldSz cx="9144000" cy="6858000" type="screen4x3"/>
  <p:notesSz cx="6735763" cy="9866313"/>
  <p:embeddedFontLst>
    <p:embeddedFont>
      <p:font typeface="Dosis" pitchFamily="2" charset="0"/>
      <p:regular r:id="rId78"/>
      <p:bold r:id="rId79"/>
    </p:embeddedFont>
    <p:embeddedFont>
      <p:font typeface="Dosis SemiBold" pitchFamily="2" charset="0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425760"/>
    <a:srgbClr val="CCE4A1"/>
    <a:srgbClr val="F6BB00"/>
    <a:srgbClr val="FC8D00"/>
    <a:srgbClr val="4B5050"/>
    <a:srgbClr val="FAE496"/>
    <a:srgbClr val="B2B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6275" autoAdjust="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tableStyles" Target="tableStyle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3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font" Target="fonts/font1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61" Type="http://schemas.openxmlformats.org/officeDocument/2006/relationships/slide" Target="slides/slide53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64BC5-85CB-2144-02CC-E7EF36267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E2D7C3-4B21-0E98-2AC6-66E33CE21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078966-7421-3191-BC7A-DD937B412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BB4A85-9587-797A-7C8A-B9F93EE0A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2222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95879-E45B-7513-FD94-D6FDDFEBA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DC337B-7A1F-1C06-9511-190980193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428C1F-EB24-80CE-2545-6A59F31907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24EC23-A42A-FD61-5690-E7CD5B9A4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3432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4C6BA-C95A-D238-EFDE-6FAFE9EE3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43D3ED-6468-86BD-AB5E-DB8D7848E7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27C8A4-6EFF-0460-8F6C-0DCDC0405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48A94F-95D6-54C3-DCAE-3D4222E50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6184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1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8240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966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4649C-2D84-E78C-23D3-3623CC3B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F39B1D-2C46-B862-B21E-BADFB2BAA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7D5383-D92F-71BB-A2B0-E46925030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FBF468-B234-27D9-BDF6-56BF46CB27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90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43836-3BE3-E8D1-A136-7B6F30174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ED416E-1971-86C4-E71C-421A2B5AB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F3376C-EB35-D372-7A6E-F23311183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5AF6A1-07F9-90D4-F14F-1B13D0164D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74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7CF9-C905-E6EE-3A2C-826AE29DA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3437FD-1A33-F9C0-7E77-419293CCF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82143F-BCF7-A6FD-1F53-56D92F366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4A5985-D01D-5BF8-4FCD-264D64E13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088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96E89-7EC5-8991-EE7D-43F323780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14740F-3DB5-050D-9A00-63660B6D5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64461E-EE77-86D3-2326-63A7DB5728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732A61-975C-F287-91B5-88B9376F39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101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48D88-1D49-524C-F4E8-82153EECE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7F8DB6-E4B4-9F78-F98A-0BB2E6A9C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CC566D-16C3-53BE-F536-3C0E9F69F7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90C236-F0F3-689E-31AF-A5A557F7D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30157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3B428-4B77-D5A3-9ACD-2028201D0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61F48D-A6A2-3B2D-D8A8-36F018AF35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F7357A-9A6A-77EC-FF0E-04938799C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1A8D7F-0AAD-A2BE-BE89-2428EB0B6C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480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352E4-70BE-7CB3-448F-5BDB44921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8C36F0-2149-C318-1DA7-3CA7B3936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1F9224-56E9-713F-D2C0-7C6FA221C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EEFD3D-878D-2DCD-249D-3BD7792839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614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7535E-DE0F-FC8D-0C29-2D1B84B42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53AFF5-95CE-0877-B419-B8E2FBC95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DD4ADD-CFE6-E88D-EECE-008510EB1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BC3C8A-D3C2-4C33-AA78-206F6D089D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6168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91585-4BA5-1020-4EBD-636B3EA0C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507526-8650-F30E-C4B9-0B768B8BD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4AE6CF-63BB-C548-48D0-A3A6C4A1F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A6B940-B630-B33E-EFC7-F154490C5E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9917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362F3-7CF8-40F7-9D1B-29E7DD3CE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9D64C27-73C5-7D9A-9699-74C3746CD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5B6C31-84C5-E318-09A9-122C09112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15B8C6-B875-5BBC-E031-691F398F46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4679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07787-EE07-0A7F-2542-7F18366C2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5A945-CE23-B405-EFD0-2EB386E79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8CB2E2-98FB-7228-A5F1-77D19692E3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6D53A4-8417-DF1D-DC08-4DB82E585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1628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8F635-71B4-50D7-A411-1F61C1FCD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272276-5D50-2C03-79BD-B6D310139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84E62E-5208-C95B-1CF5-DBE801557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44A82C-BE2A-128B-D0F3-3B6971A0F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9235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E4050-4A64-8782-EF3B-F671A7847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162887-C10A-13EF-BDCB-F09A67EA03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31A103-A641-9FFC-9F51-3D6777897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668585-4239-65AE-3940-E3D306686F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916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8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3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18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  <p:sldLayoutId id="2147483929" r:id="rId4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  <p:sldLayoutId id="21474839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1.png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7069527" y="6005205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5598499" y="6005205"/>
            <a:ext cx="1183460" cy="280750"/>
            <a:chOff x="3842080" y="5877672"/>
            <a:chExt cx="1183460" cy="28075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3842080" y="5877672"/>
              <a:ext cx="1124468" cy="2807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4756489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3EC3E9C-D202-E0E0-B0B1-9748F9AE8C71}"/>
              </a:ext>
            </a:extLst>
          </p:cNvPr>
          <p:cNvGrpSpPr/>
          <p:nvPr/>
        </p:nvGrpSpPr>
        <p:grpSpPr>
          <a:xfrm>
            <a:off x="4153107" y="6005205"/>
            <a:ext cx="1193292" cy="288630"/>
            <a:chOff x="5303276" y="5877672"/>
            <a:chExt cx="1193292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B95256-A272-1A10-E131-1B95A4AE9BB3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(3)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DCB495-E67B-1178-74FE-4E04E8E8A2F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4292FC1-5DB9-53C1-43DD-987F89044141}"/>
              </a:ext>
            </a:extLst>
          </p:cNvPr>
          <p:cNvSpPr/>
          <p:nvPr/>
        </p:nvSpPr>
        <p:spPr>
          <a:xfrm>
            <a:off x="2680688" y="5989446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 مراجعة (4)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74B4B7E-77A4-5F5D-E80E-CE1C58E2AF67}"/>
              </a:ext>
            </a:extLst>
          </p:cNvPr>
          <p:cNvSpPr/>
          <p:nvPr/>
        </p:nvSpPr>
        <p:spPr>
          <a:xfrm>
            <a:off x="3604929" y="6005205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E75A9E7-FF4E-5D68-F205-B07406894382}"/>
              </a:ext>
            </a:extLst>
          </p:cNvPr>
          <p:cNvSpPr/>
          <p:nvPr/>
        </p:nvSpPr>
        <p:spPr>
          <a:xfrm>
            <a:off x="1222479" y="599732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C8E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 مراجعة (5)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C49E733-144C-D618-A8C4-7C0B35C992E3}"/>
              </a:ext>
            </a:extLst>
          </p:cNvPr>
          <p:cNvSpPr/>
          <p:nvPr/>
        </p:nvSpPr>
        <p:spPr>
          <a:xfrm>
            <a:off x="2146720" y="601308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ثالث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2682000" y="52170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</a:t>
              </a:r>
              <a:r>
                <a: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</a:rPr>
                <a:t>مراجعة (5)</a:t>
              </a:r>
              <a:endParaRPr lang="ar-MA" sz="1600" b="1" dirty="0">
                <a:solidFill>
                  <a:srgbClr val="FFFFFF">
                    <a:lumMod val="65000"/>
                  </a:srgbClr>
                </a:solidFill>
                <a:latin typeface="Dosis SemiBold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15003" y="38464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/>
                <a:t>مراجعة (4)</a:t>
              </a:r>
              <a:endParaRPr lang="ar-MA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1553A1-28A9-25FB-BBFA-83388EEB87C6}"/>
              </a:ext>
            </a:extLst>
          </p:cNvPr>
          <p:cNvGrpSpPr/>
          <p:nvPr/>
        </p:nvGrpSpPr>
        <p:grpSpPr>
          <a:xfrm>
            <a:off x="4448143" y="38368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848CE73-B5F9-D8DB-F83B-5D6CC9F71C1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2F3A13E6-D986-DD6A-673B-AF779AA03A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D1F8A1E-ABA3-2EA7-4B59-C7FF48EA9F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</a:t>
              </a:r>
              <a:r>
                <a:rPr lang="fr-FR" dirty="0"/>
                <a:t>3</a:t>
              </a:r>
              <a:r>
                <a:rPr lang="ar-MA" dirty="0"/>
                <a:t>)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345901"/>
              </p:ext>
            </p:extLst>
          </p:nvPr>
        </p:nvGraphicFramePr>
        <p:xfrm>
          <a:off x="398206" y="2846854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أحل مسائل البحث عن الكل أو الجزء باستعمال نموذج الأشرطة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RP2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BD7343F-160D-A6D3-BBCD-EEC375E11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6152"/>
              </p:ext>
            </p:extLst>
          </p:nvPr>
        </p:nvGraphicFramePr>
        <p:xfrm>
          <a:off x="398206" y="3961698"/>
          <a:ext cx="803049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75032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55466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r" rtl="1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  <a:r>
                        <a:rPr lang="ar-MA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أحل مسائل  وضعيات مقارنة باستعمال نموذج الأشرطة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RP3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702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4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b="1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457786" y="3240295"/>
            <a:ext cx="7419707" cy="198063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261516" y="3367404"/>
            <a:ext cx="717378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البحث عن الجزء أو الكل باستعمال نموذج الأشرطة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المقارنة باستعمال نموذج الأشرطة </a:t>
            </a:r>
          </a:p>
          <a:p>
            <a:pPr algn="r" rtl="1">
              <a:spcAft>
                <a:spcPts val="600"/>
              </a:spcAft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353440" y="3522711"/>
            <a:ext cx="1048106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B5D4670-E5E6-BE57-8DF9-61D1C32A8AE7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F6AFD5F-9E31-B9D3-2AEA-8816A038B55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lowchart: Alternate Process 54">
              <a:extLst>
                <a:ext uri="{FF2B5EF4-FFF2-40B4-BE49-F238E27FC236}">
                  <a16:creationId xmlns:a16="http://schemas.microsoft.com/office/drawing/2014/main" id="{01AFC95A-18F7-93DA-1EB9-3A36F7F6B1B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A6D6072-A631-4835-4901-227C1E1555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81DB9BC1-2FB4-6164-1572-59EDE9235DA7}"/>
              </a:ext>
            </a:extLst>
          </p:cNvPr>
          <p:cNvSpPr txBox="1"/>
          <p:nvPr/>
        </p:nvSpPr>
        <p:spPr>
          <a:xfrm>
            <a:off x="2460251" y="3407639"/>
            <a:ext cx="349827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حساب ذهني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FFE442-D0B0-7C7C-A9DE-547C6D46E03E}"/>
              </a:ext>
            </a:extLst>
          </p:cNvPr>
          <p:cNvSpPr txBox="1"/>
          <p:nvPr/>
        </p:nvSpPr>
        <p:spPr>
          <a:xfrm>
            <a:off x="1808261" y="2902945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AE77929-5341-8337-3D59-C67031B0F6C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28315" y="2818286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الصفحة 170 صححوا  النشاط رقم 1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4A9F29-C4DD-5CD5-28A3-B05CFA11AC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2234" y="1867536"/>
            <a:ext cx="6868484" cy="409632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610E75-3758-F1CE-6D1F-FAA3DA7B48D3}"/>
              </a:ext>
            </a:extLst>
          </p:cNvPr>
          <p:cNvSpPr txBox="1"/>
          <p:nvPr/>
        </p:nvSpPr>
        <p:spPr>
          <a:xfrm>
            <a:off x="3259395" y="2403367"/>
            <a:ext cx="560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0BDBF-96C4-8B8D-21E1-510A17A1FB40}"/>
              </a:ext>
            </a:extLst>
          </p:cNvPr>
          <p:cNvSpPr txBox="1"/>
          <p:nvPr/>
        </p:nvSpPr>
        <p:spPr>
          <a:xfrm>
            <a:off x="3939781" y="2403367"/>
            <a:ext cx="560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496058-7097-218C-3660-7BE3B5D23B37}"/>
              </a:ext>
            </a:extLst>
          </p:cNvPr>
          <p:cNvSpPr txBox="1"/>
          <p:nvPr/>
        </p:nvSpPr>
        <p:spPr>
          <a:xfrm>
            <a:off x="4500219" y="2403367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6C4DC7-970C-C594-69C1-70CF3C15CAC4}"/>
              </a:ext>
            </a:extLst>
          </p:cNvPr>
          <p:cNvSpPr txBox="1"/>
          <p:nvPr/>
        </p:nvSpPr>
        <p:spPr>
          <a:xfrm>
            <a:off x="5115731" y="2403367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53FC495-0342-E897-828B-6D02B909B22E}"/>
              </a:ext>
            </a:extLst>
          </p:cNvPr>
          <p:cNvSpPr txBox="1"/>
          <p:nvPr/>
        </p:nvSpPr>
        <p:spPr>
          <a:xfrm>
            <a:off x="5762699" y="2403367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9E0782-4EA6-9076-0AD3-D5DF35F9BE30}"/>
              </a:ext>
            </a:extLst>
          </p:cNvPr>
          <p:cNvSpPr txBox="1"/>
          <p:nvPr/>
        </p:nvSpPr>
        <p:spPr>
          <a:xfrm>
            <a:off x="6460687" y="2403367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16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AF82948-336E-60CD-EB01-228DE3904801}"/>
              </a:ext>
            </a:extLst>
          </p:cNvPr>
          <p:cNvSpPr txBox="1"/>
          <p:nvPr/>
        </p:nvSpPr>
        <p:spPr>
          <a:xfrm>
            <a:off x="7129112" y="2403367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3FB6BEB-A039-D0DE-7A98-C9D75802414A}"/>
              </a:ext>
            </a:extLst>
          </p:cNvPr>
          <p:cNvSpPr txBox="1"/>
          <p:nvPr/>
        </p:nvSpPr>
        <p:spPr>
          <a:xfrm>
            <a:off x="3132539" y="3245052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15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FE3F1F2-65CE-47C2-DC56-296D523BE810}"/>
              </a:ext>
            </a:extLst>
          </p:cNvPr>
          <p:cNvSpPr txBox="1"/>
          <p:nvPr/>
        </p:nvSpPr>
        <p:spPr>
          <a:xfrm>
            <a:off x="3827673" y="3252485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BB8E995-39D0-0638-BB94-82B50676440E}"/>
              </a:ext>
            </a:extLst>
          </p:cNvPr>
          <p:cNvSpPr txBox="1"/>
          <p:nvPr/>
        </p:nvSpPr>
        <p:spPr>
          <a:xfrm>
            <a:off x="4485471" y="3230422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25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4FA905E-0FFF-265F-5AA7-78F4C2A7D6E4}"/>
              </a:ext>
            </a:extLst>
          </p:cNvPr>
          <p:cNvSpPr txBox="1"/>
          <p:nvPr/>
        </p:nvSpPr>
        <p:spPr>
          <a:xfrm>
            <a:off x="5154099" y="3252427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DA5CCF-98FB-32C1-2F91-6546B30DE147}"/>
              </a:ext>
            </a:extLst>
          </p:cNvPr>
          <p:cNvSpPr txBox="1"/>
          <p:nvPr/>
        </p:nvSpPr>
        <p:spPr>
          <a:xfrm>
            <a:off x="5856141" y="3259801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35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FCB6043-E33F-1DFD-17EC-2197A0B58DDC}"/>
              </a:ext>
            </a:extLst>
          </p:cNvPr>
          <p:cNvSpPr txBox="1"/>
          <p:nvPr/>
        </p:nvSpPr>
        <p:spPr>
          <a:xfrm>
            <a:off x="6492660" y="3252427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EF48C35-3873-AEFF-C4FA-9B1F0D46138F}"/>
              </a:ext>
            </a:extLst>
          </p:cNvPr>
          <p:cNvSpPr txBox="1"/>
          <p:nvPr/>
        </p:nvSpPr>
        <p:spPr>
          <a:xfrm>
            <a:off x="7162729" y="3245052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45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6BC8356-9F10-653B-9AF0-CDAD8CE25913}"/>
              </a:ext>
            </a:extLst>
          </p:cNvPr>
          <p:cNvSpPr txBox="1"/>
          <p:nvPr/>
        </p:nvSpPr>
        <p:spPr>
          <a:xfrm>
            <a:off x="3807938" y="4101603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DD205A8-5F77-5B7B-F85C-8E340CAF413C}"/>
              </a:ext>
            </a:extLst>
          </p:cNvPr>
          <p:cNvSpPr txBox="1"/>
          <p:nvPr/>
        </p:nvSpPr>
        <p:spPr>
          <a:xfrm>
            <a:off x="3144349" y="4108918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30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1ECE006-E931-9127-6CFC-EF685CCA9FEE}"/>
              </a:ext>
            </a:extLst>
          </p:cNvPr>
          <p:cNvSpPr txBox="1"/>
          <p:nvPr/>
        </p:nvSpPr>
        <p:spPr>
          <a:xfrm>
            <a:off x="4485472" y="4101487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50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D253B2F-60B0-CE1D-60B3-871F727AEB61}"/>
              </a:ext>
            </a:extLst>
          </p:cNvPr>
          <p:cNvSpPr txBox="1"/>
          <p:nvPr/>
        </p:nvSpPr>
        <p:spPr>
          <a:xfrm>
            <a:off x="5175756" y="4123492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ED94F35-34E2-95C0-222D-08A964A7B538}"/>
              </a:ext>
            </a:extLst>
          </p:cNvPr>
          <p:cNvSpPr txBox="1"/>
          <p:nvPr/>
        </p:nvSpPr>
        <p:spPr>
          <a:xfrm>
            <a:off x="5845450" y="4130866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48ECD85-B465-F7F4-ECC4-A7F501DB8B45}"/>
              </a:ext>
            </a:extLst>
          </p:cNvPr>
          <p:cNvSpPr txBox="1"/>
          <p:nvPr/>
        </p:nvSpPr>
        <p:spPr>
          <a:xfrm>
            <a:off x="6492660" y="4116117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A49B000-330A-ABA6-006C-7CAA45C21608}"/>
              </a:ext>
            </a:extLst>
          </p:cNvPr>
          <p:cNvSpPr txBox="1"/>
          <p:nvPr/>
        </p:nvSpPr>
        <p:spPr>
          <a:xfrm>
            <a:off x="7217186" y="4130866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90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3594FEE-87DB-0106-8B5A-6A7357BCFBA5}"/>
              </a:ext>
            </a:extLst>
          </p:cNvPr>
          <p:cNvSpPr txBox="1"/>
          <p:nvPr/>
        </p:nvSpPr>
        <p:spPr>
          <a:xfrm>
            <a:off x="3211282" y="5029073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9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546AE49-9086-8FD6-72FB-82C73628A708}"/>
              </a:ext>
            </a:extLst>
          </p:cNvPr>
          <p:cNvSpPr txBox="1"/>
          <p:nvPr/>
        </p:nvSpPr>
        <p:spPr>
          <a:xfrm>
            <a:off x="3810088" y="5029073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A8F2D06-4561-5873-242A-B2250242BF4F}"/>
              </a:ext>
            </a:extLst>
          </p:cNvPr>
          <p:cNvSpPr txBox="1"/>
          <p:nvPr/>
        </p:nvSpPr>
        <p:spPr>
          <a:xfrm>
            <a:off x="4468767" y="5029073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15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D6D54E13-6EEE-9371-5461-070A03282ADC}"/>
              </a:ext>
            </a:extLst>
          </p:cNvPr>
          <p:cNvSpPr txBox="1"/>
          <p:nvPr/>
        </p:nvSpPr>
        <p:spPr>
          <a:xfrm>
            <a:off x="5115737" y="5043675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18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E8A7B35-0987-093D-2BFA-63F7FEC256F9}"/>
              </a:ext>
            </a:extLst>
          </p:cNvPr>
          <p:cNvSpPr txBox="1"/>
          <p:nvPr/>
        </p:nvSpPr>
        <p:spPr>
          <a:xfrm>
            <a:off x="5845177" y="5020786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21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6311D0F-8DCB-3072-7148-5E5640CF4105}"/>
              </a:ext>
            </a:extLst>
          </p:cNvPr>
          <p:cNvSpPr txBox="1"/>
          <p:nvPr/>
        </p:nvSpPr>
        <p:spPr>
          <a:xfrm>
            <a:off x="6484441" y="5048438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B4FE93A-7D81-4874-7036-449FC975B437}"/>
              </a:ext>
            </a:extLst>
          </p:cNvPr>
          <p:cNvSpPr txBox="1"/>
          <p:nvPr/>
        </p:nvSpPr>
        <p:spPr>
          <a:xfrm>
            <a:off x="7167593" y="5047362"/>
            <a:ext cx="70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27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3B81E-6DD3-7BA4-3045-50683BBD2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652F490-CC6E-4FEA-E0BF-FB63BF04CAAC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 النشاط رقم 2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AF3D6A-BDEC-8196-10B7-19D41FD07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676B11-0CC9-3A41-7B92-01BCDFEAC17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7794" y="1673780"/>
            <a:ext cx="5944430" cy="4486901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F2CEAC7-A7FA-BDB1-9282-24AEE3143272}"/>
              </a:ext>
            </a:extLst>
          </p:cNvPr>
          <p:cNvCxnSpPr/>
          <p:nvPr/>
        </p:nvCxnSpPr>
        <p:spPr>
          <a:xfrm>
            <a:off x="2418735" y="3274142"/>
            <a:ext cx="2728452" cy="171081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6EF937F-BEF3-7EC4-08AB-1E10BB321C53}"/>
              </a:ext>
            </a:extLst>
          </p:cNvPr>
          <p:cNvCxnSpPr>
            <a:cxnSpLocks/>
          </p:cNvCxnSpPr>
          <p:nvPr/>
        </p:nvCxnSpPr>
        <p:spPr>
          <a:xfrm flipH="1">
            <a:off x="2418735" y="3285971"/>
            <a:ext cx="1364226" cy="169898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CCBC443-1429-5908-CAF6-755AFD077FF2}"/>
              </a:ext>
            </a:extLst>
          </p:cNvPr>
          <p:cNvCxnSpPr>
            <a:cxnSpLocks/>
          </p:cNvCxnSpPr>
          <p:nvPr/>
        </p:nvCxnSpPr>
        <p:spPr>
          <a:xfrm flipH="1">
            <a:off x="3782961" y="3297800"/>
            <a:ext cx="2728452" cy="168715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1208940-EE5B-A897-EE61-E0D286353350}"/>
              </a:ext>
            </a:extLst>
          </p:cNvPr>
          <p:cNvCxnSpPr>
            <a:cxnSpLocks/>
          </p:cNvCxnSpPr>
          <p:nvPr/>
        </p:nvCxnSpPr>
        <p:spPr>
          <a:xfrm>
            <a:off x="5136125" y="3291885"/>
            <a:ext cx="1375288" cy="169307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72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2541E-F8B8-7061-32A0-176BF6A0E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121475E-C173-2242-3ED9-36C17787AF98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الآن خذوا الصفحة 173 صححوا  النشاط رقم 4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FAF615-82D2-F0ED-B0E8-7D02C373C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4035EA-B5C0-2B3C-F185-3CE656083D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4038" y="1891343"/>
            <a:ext cx="7195922" cy="38262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195612-CEA8-33DC-063B-B484DA63A551}"/>
              </a:ext>
            </a:extLst>
          </p:cNvPr>
          <p:cNvSpPr/>
          <p:nvPr/>
        </p:nvSpPr>
        <p:spPr>
          <a:xfrm>
            <a:off x="2034631" y="3429000"/>
            <a:ext cx="1667213" cy="13421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F84634-A6AA-61C9-EAA0-05950AEBAF79}"/>
              </a:ext>
            </a:extLst>
          </p:cNvPr>
          <p:cNvSpPr/>
          <p:nvPr/>
        </p:nvSpPr>
        <p:spPr>
          <a:xfrm>
            <a:off x="3767888" y="3429000"/>
            <a:ext cx="1667213" cy="13421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9B079D-3114-DEEF-2560-D8A836B69CF7}"/>
              </a:ext>
            </a:extLst>
          </p:cNvPr>
          <p:cNvSpPr/>
          <p:nvPr/>
        </p:nvSpPr>
        <p:spPr>
          <a:xfrm>
            <a:off x="5501145" y="3429000"/>
            <a:ext cx="1667213" cy="13421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C00478-B97F-3ED1-B509-47684C8495BF}"/>
              </a:ext>
            </a:extLst>
          </p:cNvPr>
          <p:cNvSpPr txBox="1"/>
          <p:nvPr/>
        </p:nvSpPr>
        <p:spPr>
          <a:xfrm>
            <a:off x="5973739" y="4859592"/>
            <a:ext cx="1017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3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6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5231B-A0C5-6B0F-BFCE-59ECC71BB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DD22789-65D1-5305-E7FA-6518018F695E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الآن  صححوا  النشاط رقم 5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C9E820-70BA-D91E-C90F-86FB403A8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FF2767-6CC1-B2FB-4E14-70F1CA7B41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0786" y="1661951"/>
            <a:ext cx="5582429" cy="4544059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B4A7EB1-62E6-9340-3BA6-2EB5D77EDB93}"/>
              </a:ext>
            </a:extLst>
          </p:cNvPr>
          <p:cNvCxnSpPr>
            <a:cxnSpLocks/>
          </p:cNvCxnSpPr>
          <p:nvPr/>
        </p:nvCxnSpPr>
        <p:spPr>
          <a:xfrm flipH="1">
            <a:off x="3111909" y="3523635"/>
            <a:ext cx="103239" cy="50498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615933C-C563-7920-69D1-59D318F4977D}"/>
              </a:ext>
            </a:extLst>
          </p:cNvPr>
          <p:cNvCxnSpPr>
            <a:cxnSpLocks/>
          </p:cNvCxnSpPr>
          <p:nvPr/>
        </p:nvCxnSpPr>
        <p:spPr>
          <a:xfrm>
            <a:off x="4250009" y="3566651"/>
            <a:ext cx="159759" cy="57764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9953D53-5076-4697-9021-3B2B4C6B2F04}"/>
              </a:ext>
            </a:extLst>
          </p:cNvPr>
          <p:cNvCxnSpPr>
            <a:cxnSpLocks/>
          </p:cNvCxnSpPr>
          <p:nvPr/>
        </p:nvCxnSpPr>
        <p:spPr>
          <a:xfrm>
            <a:off x="5980486" y="3645157"/>
            <a:ext cx="159759" cy="57764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BF832F7-C065-6F48-E30E-7FA0D74F877C}"/>
              </a:ext>
            </a:extLst>
          </p:cNvPr>
          <p:cNvCxnSpPr>
            <a:cxnSpLocks/>
          </p:cNvCxnSpPr>
          <p:nvPr/>
        </p:nvCxnSpPr>
        <p:spPr>
          <a:xfrm flipH="1">
            <a:off x="3008671" y="3018655"/>
            <a:ext cx="206477" cy="9153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352351-9136-02C5-EDED-F3887C8A8084}"/>
              </a:ext>
            </a:extLst>
          </p:cNvPr>
          <p:cNvCxnSpPr>
            <a:cxnSpLocks/>
          </p:cNvCxnSpPr>
          <p:nvPr/>
        </p:nvCxnSpPr>
        <p:spPr>
          <a:xfrm>
            <a:off x="4313918" y="3140177"/>
            <a:ext cx="258082" cy="8884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00E6860-E031-B3DD-1F2D-F7EE458445F7}"/>
              </a:ext>
            </a:extLst>
          </p:cNvPr>
          <p:cNvCxnSpPr>
            <a:cxnSpLocks/>
          </p:cNvCxnSpPr>
          <p:nvPr/>
        </p:nvCxnSpPr>
        <p:spPr>
          <a:xfrm>
            <a:off x="6083489" y="3194255"/>
            <a:ext cx="258082" cy="8884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10EE37AB-C2D5-8452-B9A5-D021DF6BADD9}"/>
              </a:ext>
            </a:extLst>
          </p:cNvPr>
          <p:cNvCxnSpPr>
            <a:cxnSpLocks/>
          </p:cNvCxnSpPr>
          <p:nvPr/>
        </p:nvCxnSpPr>
        <p:spPr>
          <a:xfrm flipH="1">
            <a:off x="3263427" y="3079416"/>
            <a:ext cx="282339" cy="94919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F365D96-C0A0-E558-5B6A-6531D3DDC8D2}"/>
              </a:ext>
            </a:extLst>
          </p:cNvPr>
          <p:cNvCxnSpPr>
            <a:cxnSpLocks/>
          </p:cNvCxnSpPr>
          <p:nvPr/>
        </p:nvCxnSpPr>
        <p:spPr>
          <a:xfrm flipH="1">
            <a:off x="3307334" y="3554015"/>
            <a:ext cx="270075" cy="78201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41462C8-347C-B805-F8E0-87FDDFD5DCF9}"/>
              </a:ext>
            </a:extLst>
          </p:cNvPr>
          <p:cNvCxnSpPr>
            <a:cxnSpLocks/>
          </p:cNvCxnSpPr>
          <p:nvPr/>
        </p:nvCxnSpPr>
        <p:spPr>
          <a:xfrm flipH="1">
            <a:off x="3307334" y="3637609"/>
            <a:ext cx="614216" cy="69841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CA95865-9644-9D6F-7855-5D7F886DEF35}"/>
              </a:ext>
            </a:extLst>
          </p:cNvPr>
          <p:cNvCxnSpPr>
            <a:cxnSpLocks/>
          </p:cNvCxnSpPr>
          <p:nvPr/>
        </p:nvCxnSpPr>
        <p:spPr>
          <a:xfrm flipH="1">
            <a:off x="3238658" y="3079791"/>
            <a:ext cx="672289" cy="106450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84BB625E-6115-BD75-7198-C7057C198431}"/>
              </a:ext>
            </a:extLst>
          </p:cNvPr>
          <p:cNvCxnSpPr>
            <a:cxnSpLocks/>
          </p:cNvCxnSpPr>
          <p:nvPr/>
        </p:nvCxnSpPr>
        <p:spPr>
          <a:xfrm>
            <a:off x="4699499" y="3200938"/>
            <a:ext cx="86367" cy="94335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7B08B5A-585B-AA63-8AC4-915A99065DD2}"/>
              </a:ext>
            </a:extLst>
          </p:cNvPr>
          <p:cNvCxnSpPr>
            <a:cxnSpLocks/>
          </p:cNvCxnSpPr>
          <p:nvPr/>
        </p:nvCxnSpPr>
        <p:spPr>
          <a:xfrm>
            <a:off x="4564405" y="3566651"/>
            <a:ext cx="108615" cy="51604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44F39B68-DADB-6064-A1AC-4FD6C7760FDF}"/>
              </a:ext>
            </a:extLst>
          </p:cNvPr>
          <p:cNvCxnSpPr>
            <a:cxnSpLocks/>
          </p:cNvCxnSpPr>
          <p:nvPr/>
        </p:nvCxnSpPr>
        <p:spPr>
          <a:xfrm flipH="1">
            <a:off x="4843389" y="3612044"/>
            <a:ext cx="94725" cy="61075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5EDA752F-51C5-F665-8A1A-4E4E2F9BEB26}"/>
              </a:ext>
            </a:extLst>
          </p:cNvPr>
          <p:cNvCxnSpPr>
            <a:cxnSpLocks/>
          </p:cNvCxnSpPr>
          <p:nvPr/>
        </p:nvCxnSpPr>
        <p:spPr>
          <a:xfrm flipH="1">
            <a:off x="4691141" y="3098929"/>
            <a:ext cx="222224" cy="9837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8F815205-FFE6-1797-BEA5-6835FF310592}"/>
              </a:ext>
            </a:extLst>
          </p:cNvPr>
          <p:cNvCxnSpPr>
            <a:cxnSpLocks/>
          </p:cNvCxnSpPr>
          <p:nvPr/>
        </p:nvCxnSpPr>
        <p:spPr>
          <a:xfrm>
            <a:off x="5286553" y="3590465"/>
            <a:ext cx="634323" cy="74556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41B63AB2-4851-5F54-E1BD-4BCF196C7832}"/>
              </a:ext>
            </a:extLst>
          </p:cNvPr>
          <p:cNvCxnSpPr>
            <a:cxnSpLocks/>
          </p:cNvCxnSpPr>
          <p:nvPr/>
        </p:nvCxnSpPr>
        <p:spPr>
          <a:xfrm>
            <a:off x="5675999" y="3637609"/>
            <a:ext cx="304487" cy="69841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BCFF5EBC-BC7F-2102-1D30-466724E65BEA}"/>
              </a:ext>
            </a:extLst>
          </p:cNvPr>
          <p:cNvCxnSpPr>
            <a:cxnSpLocks/>
          </p:cNvCxnSpPr>
          <p:nvPr/>
        </p:nvCxnSpPr>
        <p:spPr>
          <a:xfrm>
            <a:off x="5349615" y="3140177"/>
            <a:ext cx="733874" cy="82306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1108F180-03D0-2D8F-DE23-94B16C55A637}"/>
              </a:ext>
            </a:extLst>
          </p:cNvPr>
          <p:cNvCxnSpPr>
            <a:cxnSpLocks/>
          </p:cNvCxnSpPr>
          <p:nvPr/>
        </p:nvCxnSpPr>
        <p:spPr>
          <a:xfrm>
            <a:off x="5723659" y="3115509"/>
            <a:ext cx="295385" cy="122051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EA3A3F35-B298-7A3E-8CC5-C430BCC3A6B2}"/>
              </a:ext>
            </a:extLst>
          </p:cNvPr>
          <p:cNvSpPr txBox="1"/>
          <p:nvPr/>
        </p:nvSpPr>
        <p:spPr>
          <a:xfrm>
            <a:off x="4835271" y="5386455"/>
            <a:ext cx="348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6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6C90533-F5F5-134B-F679-DCAC7C64CE73}"/>
              </a:ext>
            </a:extLst>
          </p:cNvPr>
          <p:cNvSpPr txBox="1"/>
          <p:nvPr/>
        </p:nvSpPr>
        <p:spPr>
          <a:xfrm>
            <a:off x="2811039" y="4923144"/>
            <a:ext cx="348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6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5AE10479-5579-6F65-EF2F-E9C0AD3BAF38}"/>
              </a:ext>
            </a:extLst>
          </p:cNvPr>
          <p:cNvSpPr txBox="1"/>
          <p:nvPr/>
        </p:nvSpPr>
        <p:spPr>
          <a:xfrm>
            <a:off x="4351060" y="4923143"/>
            <a:ext cx="348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6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433CA576-F50A-F967-8BCD-B7C78F3B3FED}"/>
              </a:ext>
            </a:extLst>
          </p:cNvPr>
          <p:cNvSpPr txBox="1"/>
          <p:nvPr/>
        </p:nvSpPr>
        <p:spPr>
          <a:xfrm>
            <a:off x="5966025" y="4939170"/>
            <a:ext cx="348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6</a:t>
            </a:r>
            <a:endParaRPr lang="fr-FR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99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C0A80-80E7-6104-D8C8-464F4DB2A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1EA4CFC-290D-FC41-9CD1-A2A744323DE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6C5DCCF-252E-053F-2DC8-2F833E80FCD2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B88848D-814D-0149-5736-C0445DE62B62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lowchart: Alternate Process 54">
              <a:extLst>
                <a:ext uri="{FF2B5EF4-FFF2-40B4-BE49-F238E27FC236}">
                  <a16:creationId xmlns:a16="http://schemas.microsoft.com/office/drawing/2014/main" id="{A005F882-90FA-8837-84DE-A2CA706C648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88BA6213-C359-897B-77E8-02CF983C6C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67FC243E-230D-B89F-74F9-EDAB8057C832}"/>
              </a:ext>
            </a:extLst>
          </p:cNvPr>
          <p:cNvSpPr txBox="1"/>
          <p:nvPr/>
        </p:nvSpPr>
        <p:spPr>
          <a:xfrm>
            <a:off x="2460251" y="3407639"/>
            <a:ext cx="3498274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ذهني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828568-40BA-6524-EDD7-062B05ABF208}"/>
              </a:ext>
            </a:extLst>
          </p:cNvPr>
          <p:cNvSpPr txBox="1"/>
          <p:nvPr/>
        </p:nvSpPr>
        <p:spPr>
          <a:xfrm>
            <a:off x="1808261" y="2902945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3F30523-B9A1-0529-EF09-FD72C875031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58525" y="3544708"/>
            <a:ext cx="725282" cy="6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3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7303-7B73-751F-71E8-96A394B6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8169118-5F0B-E71C-B3F9-7F03F07A1385}"/>
              </a:ext>
            </a:extLst>
          </p:cNvPr>
          <p:cNvSpPr txBox="1"/>
          <p:nvPr/>
        </p:nvSpPr>
        <p:spPr>
          <a:xfrm>
            <a:off x="277194" y="777101"/>
            <a:ext cx="718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 الصفحة 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ستنجزون العمليات التالية  ، انتظروا الانطلاقة 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90A35B-9FBB-E8C0-6129-AE0F82533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4DCE0A-728D-4D09-A554-EFAF7D3DCB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51B337-0BBC-0314-2A19-4D00DF38D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819BF85-262F-4B8C-1870-B928EA3E26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4BBDAD-D3F7-A7A2-9062-57D69F2DC3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B1C38C-393A-0122-6DDA-9C106458D3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AB261A6-C2AA-0525-A12C-0914BADE8B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1D199734-1B60-0E73-9061-BFF69041BA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32F979-391B-4B51-2C5E-77542782053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AAD8E2C-77BD-CD28-2B46-0AE45454FF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4F8425-52CC-11BA-6AA0-00AC71CF7A8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42486B-7530-A1AF-D35C-249FEA151A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980D10C-9CF3-E1C6-91B7-006DEBB64E3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8540513A-1727-8655-69D2-AEA7FBE9A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877" y="1748162"/>
            <a:ext cx="3264557" cy="4464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010F96-6093-8AE4-E44E-89B13DE7F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714" y="1735764"/>
            <a:ext cx="3315163" cy="4515480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0DCACE-74E9-9C7A-06BC-45F0610D4AB2}"/>
              </a:ext>
            </a:extLst>
          </p:cNvPr>
          <p:cNvSpPr/>
          <p:nvPr/>
        </p:nvSpPr>
        <p:spPr>
          <a:xfrm>
            <a:off x="1347089" y="4248715"/>
            <a:ext cx="2841453" cy="18718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6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العمليات التالية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دقيقتان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6FAEAD9-613E-86C4-6235-BE5DEC23A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777" y="1854399"/>
            <a:ext cx="5754447" cy="314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F6A647-AF6E-91E3-3398-10C621A78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560" y="1848195"/>
            <a:ext cx="6962881" cy="38105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2CD3C01-EABC-D17A-F1A2-A008BA318362}"/>
              </a:ext>
            </a:extLst>
          </p:cNvPr>
          <p:cNvSpPr txBox="1"/>
          <p:nvPr/>
        </p:nvSpPr>
        <p:spPr>
          <a:xfrm>
            <a:off x="3499109" y="1848195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23E8A0-05C8-8FA9-AB20-CD7A85E8A381}"/>
              </a:ext>
            </a:extLst>
          </p:cNvPr>
          <p:cNvSpPr txBox="1"/>
          <p:nvPr/>
        </p:nvSpPr>
        <p:spPr>
          <a:xfrm>
            <a:off x="2383149" y="2649524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1D7BB72-1765-3A16-5E2D-1F6E3A92A7C8}"/>
              </a:ext>
            </a:extLst>
          </p:cNvPr>
          <p:cNvSpPr txBox="1"/>
          <p:nvPr/>
        </p:nvSpPr>
        <p:spPr>
          <a:xfrm>
            <a:off x="3263140" y="3430295"/>
            <a:ext cx="689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734E9B-377B-0BF4-6145-FA19C7380862}"/>
              </a:ext>
            </a:extLst>
          </p:cNvPr>
          <p:cNvSpPr txBox="1"/>
          <p:nvPr/>
        </p:nvSpPr>
        <p:spPr>
          <a:xfrm>
            <a:off x="3499109" y="4251041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31A9E5-15E8-6B4F-7B1B-FE7A0D9BE2C0}"/>
              </a:ext>
            </a:extLst>
          </p:cNvPr>
          <p:cNvSpPr txBox="1"/>
          <p:nvPr/>
        </p:nvSpPr>
        <p:spPr>
          <a:xfrm>
            <a:off x="3746097" y="5069908"/>
            <a:ext cx="82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11C3A13-1CE9-5F9B-9B9E-DF5BBA52B779}"/>
              </a:ext>
            </a:extLst>
          </p:cNvPr>
          <p:cNvSpPr txBox="1"/>
          <p:nvPr/>
        </p:nvSpPr>
        <p:spPr>
          <a:xfrm>
            <a:off x="6998219" y="1856641"/>
            <a:ext cx="4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59AEF80-14D6-935E-7015-8D1169649478}"/>
              </a:ext>
            </a:extLst>
          </p:cNvPr>
          <p:cNvSpPr txBox="1"/>
          <p:nvPr/>
        </p:nvSpPr>
        <p:spPr>
          <a:xfrm>
            <a:off x="6856833" y="2602574"/>
            <a:ext cx="689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809BD34-DDCE-7614-5EAB-4ED379D3CB9D}"/>
              </a:ext>
            </a:extLst>
          </p:cNvPr>
          <p:cNvSpPr txBox="1"/>
          <p:nvPr/>
        </p:nvSpPr>
        <p:spPr>
          <a:xfrm>
            <a:off x="6856833" y="3436366"/>
            <a:ext cx="689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FB2ACAE-E10F-A8B1-7B3A-9403EE0AC4AC}"/>
              </a:ext>
            </a:extLst>
          </p:cNvPr>
          <p:cNvSpPr txBox="1"/>
          <p:nvPr/>
        </p:nvSpPr>
        <p:spPr>
          <a:xfrm>
            <a:off x="7012966" y="4226543"/>
            <a:ext cx="7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3B4960B-39FC-FB80-E792-6C74A941BD65}"/>
              </a:ext>
            </a:extLst>
          </p:cNvPr>
          <p:cNvSpPr txBox="1"/>
          <p:nvPr/>
        </p:nvSpPr>
        <p:spPr>
          <a:xfrm>
            <a:off x="7246774" y="5042555"/>
            <a:ext cx="7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F12F-E93F-4358-C906-6CEB388D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2146A49-7448-06FC-C935-A9E82706D8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6D5A60-7C8E-5696-6B14-20AF6D42D1E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A1DFB42-BD29-7DBD-649A-3A1245ABB49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EBA920C-7334-F590-DA7D-61974050DCDC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A2C0008-5CC3-1F6A-023C-85C4A185A5C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RP2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3E91615-2142-B67D-2126-663DB3BC96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6F66A01-64C4-80CF-868F-D890A931D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04494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9E5912-92A7-7CE4-F325-E9C9BE22F9A7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419501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6A063-C6FC-A815-BF1E-48DE5ADF3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18B06C-C999-E495-CDBE-9F0AAF554AD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245BC2-9C46-F293-7C81-2B19D86D1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8A406A4-DB35-88F2-CE9F-E4ACD80AF7F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2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E138-F3EF-9B6C-64BA-4A6EC127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E9806CB-8FCF-9E54-4A86-76471A7D04A8}"/>
              </a:ext>
            </a:extLst>
          </p:cNvPr>
          <p:cNvSpPr txBox="1"/>
          <p:nvPr/>
        </p:nvSpPr>
        <p:spPr>
          <a:xfrm>
            <a:off x="471948" y="777101"/>
            <a:ext cx="698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سنحل هذه المسألة جماعة على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14298C-CDD2-9F08-A375-B891B0DEA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79569C4-04E3-011B-8FA6-4A381F1EF8F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B3B4FF-3765-575D-41DB-750144218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0BC42B-9B87-BBDE-1B1C-58C135C17F1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9FD4960-6847-53DB-405B-31B3E8D193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88588C-5F55-EC18-A3B1-BE471ACF66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8CAB785-14CD-9140-43CC-D57C4483B9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BCF2C28-BFD1-D9E0-9B53-A8C6FCD9FE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DD5ECDE-F415-8027-8409-9D6F3785D7B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3BD8BD0-04AD-773E-9E76-DB1C004C19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4081A3-A31B-16EF-E627-1387A65E632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41F167F-876E-86AD-1997-DF08F91CC1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7B4663B-E1F3-7685-D8C5-5787097F741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EB60C4B-2DB6-FB1E-0BD8-B7C6144F95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81734"/>
            <a:ext cx="6703072" cy="421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9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63653"/>
            <a:ext cx="7430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</a:t>
            </a: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دجاجة لدى المربية ؟ و كم باعت منها ؟ ما هو المطلوب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E307C8-2BC6-013B-7E42-F2A44E0E59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81734"/>
            <a:ext cx="6703072" cy="421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810D8D-7105-BD5B-DCE3-7A9AFB37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B00EBA-3311-CCFB-E447-6037B6C5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A3144D-03FC-D041-7773-87E69420E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23" y="3428999"/>
            <a:ext cx="1229328" cy="25795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F8BEE8-0AF7-B963-A10B-76D075D6C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669" y="3599148"/>
            <a:ext cx="6221908" cy="21549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8A9651-E3AB-3A6C-EC69-567433665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63" y="3161237"/>
            <a:ext cx="2853458" cy="26843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35DE06-5F83-31EC-9FFC-A4601C7CDC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81734"/>
            <a:ext cx="6703072" cy="42175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E75F14-37C4-FE1C-9D23-EEDEC8009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163911"/>
            <a:ext cx="6323067" cy="279796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3380" y="3272696"/>
            <a:ext cx="3297594" cy="239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نموذج الأشرطة و مثلوا عليه معطيات هذه المسألة  و حددوا المطلوب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1145E-0966-6CAE-F585-FA3746E78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C8321-45B3-8F41-2F40-79645182E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49C371-7F39-7420-DCE2-9B24A632B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671262-8CAD-F7D5-5D74-7C4361F85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D7F933-3257-0F13-1370-596506927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693DF9-A65D-A848-7625-B9CFD1B7A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BBDFD38-6E18-22D1-FC45-36C4A94746C2}"/>
              </a:ext>
            </a:extLst>
          </p:cNvPr>
          <p:cNvSpPr/>
          <p:nvPr/>
        </p:nvSpPr>
        <p:spPr>
          <a:xfrm>
            <a:off x="7912644" y="325157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E86C2F6-E9E5-DCDE-FFBA-92D435F2248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81734"/>
            <a:ext cx="6703072" cy="42175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B8E575-3408-7E9C-5504-5B0310CD7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046" y="4009493"/>
            <a:ext cx="3510388" cy="193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63774" y="753237"/>
            <a:ext cx="736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 دجاجات تمثل الكل ، نكتب 8 في شريط الكل    و 3 تمثل الجزء الأول و نكتب 3 في شريط الجزء و نبحث عن الجزء الثاني نضع علامة استفهام في شريط  الجزء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9667D30-B63C-1537-0E02-23194E5C5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ECE499-FE0C-E804-163A-660A7C8D5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78D94B-687B-DEBD-0262-91F4D2376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26B234-ADB5-AE45-FFB3-ACB455837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292592-18AE-A8C2-C31C-EF46E2906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38E6B4-8727-5DD9-3F83-6B3ACE886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F78FF1-55DD-5795-DDB9-29331CD41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7CF21E21-E795-C5C7-B271-C9044FF11DE4}"/>
              </a:ext>
            </a:extLst>
          </p:cNvPr>
          <p:cNvSpPr/>
          <p:nvPr/>
        </p:nvSpPr>
        <p:spPr>
          <a:xfrm>
            <a:off x="9144000" y="325157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BED7127A-6F11-9742-E24D-0E353529B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761E1D5-022A-0A3E-5F67-E4582A149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D50BA1-1B6B-A53F-E71C-569B9459ECA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81734"/>
            <a:ext cx="6703072" cy="42175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4D639F-BA0D-F42E-D56C-C959DD156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046" y="4009493"/>
            <a:ext cx="3510388" cy="193533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9E455FE-0C2B-83B5-6D31-5B1DA0183171}"/>
              </a:ext>
            </a:extLst>
          </p:cNvPr>
          <p:cNvSpPr txBox="1"/>
          <p:nvPr/>
        </p:nvSpPr>
        <p:spPr>
          <a:xfrm>
            <a:off x="2275385" y="3436902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3E6A95-1766-F3FD-F4E1-B1EBE47CD7FA}"/>
              </a:ext>
            </a:extLst>
          </p:cNvPr>
          <p:cNvSpPr txBox="1"/>
          <p:nvPr/>
        </p:nvSpPr>
        <p:spPr>
          <a:xfrm>
            <a:off x="1530721" y="3717105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20F361B-3D9E-BD6B-DFD9-4653190B77F3}"/>
              </a:ext>
            </a:extLst>
          </p:cNvPr>
          <p:cNvSpPr txBox="1"/>
          <p:nvPr/>
        </p:nvSpPr>
        <p:spPr>
          <a:xfrm>
            <a:off x="2587591" y="3695160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2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658A5-DD80-03DB-49FA-DA6DB5B76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0CC8DB-4150-D285-D4A4-C3722974FFB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 عدد الدجاجات المتبقية لدى مربية الدجاج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D611EE-9192-267A-41EE-988D55912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F6038B-23AF-3BEB-2360-874F45D95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2B2858-F253-2AC0-3758-CF0885E57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67350B-149E-4DEB-295E-3BAE66649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D25F09-4CCB-3C71-5C63-78E1952FA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EEE48F-4EBC-2FD8-AF43-E65C9FBB1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F37E01C-76AD-DC77-7AEE-37B3505BD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0A872BE-6277-014E-69EC-5F0D6140F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903890-FEC0-0D63-EBE9-36CC85B9C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AF9FA7-CF95-7D43-D3F3-FCDEEB090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78A047-CA29-6040-9270-96488C5F4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C9DF0F-50CA-CD18-DE0C-09BEEDB4A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30C1F46-55E4-0467-E8F7-77240FC79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A37E0DB-5D93-EF91-B6E6-FEB8157F9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28E7FD1-8D10-4FD3-3752-064E64C60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68AE8B5-6A46-1C73-E008-5E2890524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921A0E0-26C2-844E-6AE9-FFC1017C5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CA7F795-5E15-3821-9824-C98AC24D0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41664D4-75AA-CADB-0C53-ABA666DCE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068595C-2B43-871F-E594-05F3DCB39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7D04901E-2731-6CBE-686B-D094EDC5F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A664BB5-0A50-9AED-3717-9DBA4DBEE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4DC77086-3AA1-2BA2-1EEC-2F7C490DC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78163B22-A068-4D74-D7C0-00E2FD701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11A920F9-17C1-E5B0-9443-0C7D565BB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18E75C58-5BAF-93FB-227F-B6EB62617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C875012F-13B0-B676-0312-65E1A197E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D5273EC0-0734-7C74-0B98-8763D64FC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83FCB6F2-6047-2C68-99AC-E988C5BD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0FD96E66-5B17-22C4-A7AC-C09486BAA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3DCA45-ACFE-2F83-72BF-DF97ABFB9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4DE764-6620-8963-CE4C-8D1DDFBDC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A97B56-9CD6-1570-D699-A2B26D8B5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84E8A8-4ED4-7471-3B5E-6C03C21B5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sp>
        <p:nvSpPr>
          <p:cNvPr id="63" name="Flèche : gauche 62">
            <a:extLst>
              <a:ext uri="{FF2B5EF4-FFF2-40B4-BE49-F238E27FC236}">
                <a16:creationId xmlns:a16="http://schemas.microsoft.com/office/drawing/2014/main" id="{41118173-835A-E1F4-E184-9BF438F5FE77}"/>
              </a:ext>
            </a:extLst>
          </p:cNvPr>
          <p:cNvSpPr/>
          <p:nvPr/>
        </p:nvSpPr>
        <p:spPr>
          <a:xfrm>
            <a:off x="7860607" y="412445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7CEE16E-9477-540A-BB5C-24225F2C9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91E155-F32E-FDA7-2405-F6FDBC031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E7641D8-6F1B-CEB1-68F3-2C89EFAAD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F92C4AB0-01A3-42A5-57FB-5BBDB8685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5A0E1F10-7BF7-8DE3-06F2-CA8EE5A5E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E21C0B75-81C1-84BD-DDC0-955F5825F0A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81734"/>
            <a:ext cx="6703072" cy="421756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7F381C1A-730F-1D74-52C9-AADD6A094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046" y="5029200"/>
            <a:ext cx="3510388" cy="915630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EA3B2A53-9E3A-87B6-8A49-580E35E2FE06}"/>
              </a:ext>
            </a:extLst>
          </p:cNvPr>
          <p:cNvSpPr txBox="1"/>
          <p:nvPr/>
        </p:nvSpPr>
        <p:spPr>
          <a:xfrm>
            <a:off x="2275385" y="3436902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1EB4C05F-08A7-59C9-B10B-FDD4E6FB4A48}"/>
              </a:ext>
            </a:extLst>
          </p:cNvPr>
          <p:cNvSpPr txBox="1"/>
          <p:nvPr/>
        </p:nvSpPr>
        <p:spPr>
          <a:xfrm>
            <a:off x="1530721" y="3717105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C0316858-C52E-E89B-1175-40A917166428}"/>
              </a:ext>
            </a:extLst>
          </p:cNvPr>
          <p:cNvSpPr txBox="1"/>
          <p:nvPr/>
        </p:nvSpPr>
        <p:spPr>
          <a:xfrm>
            <a:off x="2587591" y="3695160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90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لحساب الجزء   نستعمل الطرح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الكل ناقص الجزء الأول أي 8 ناقص 3 تساوي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BB0615-3A31-871F-D5B8-835F9E43C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8C59239-F844-91F3-91B6-F6A3D1849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4E9FA5CF-37B0-D832-3F18-02D1A93EC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6F1D059-82E3-BA1F-449A-426513E49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EF8FAEF0-0E9E-41B3-D662-CF616D7A5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8ED453E-0926-F715-3397-CC6E77420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DD5021CA-D5EB-B5FC-0AAD-629437C6A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412E27A-41D8-F826-C8BE-CB192554B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503C7A6C-0261-BF03-CC65-76FFC26F9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BC42A67F-84B6-88E6-5A14-2C5520F09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68D91C02-F22D-983F-1522-16F430FA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D00E92D7-792A-03EA-464D-C6F4813ED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AF3AC58-8DE1-CA00-BB67-469E26498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D539EE7A-C9B5-D67F-9B8B-046FEEB97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4EA9BAA0-7752-9D40-CC6F-DAEBCC6D6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44A1970C-26EE-B84F-70D5-382E9A876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9352F301-674F-A048-E1D7-69603016B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39C10344-19AA-CABF-134E-45CC53308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C81C978-EF0C-3CBA-AF7E-7C6FDD807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0BE1885F-0CBB-1197-F770-A95810DB2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99279204-2E90-0082-2B2F-C067EC28A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4D3622CA-E457-6614-6424-1F1626D2F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99237A90-6AED-AB82-44FB-0604A9E58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2878F011-0D8B-E24D-CEEA-52FA803BF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9A6D4105-62B4-E167-ADBB-6C21CCD89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8C32CBBA-F2F3-12FE-CFEA-A66C36C9F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FC41FBA8-FFBF-1722-CA32-43E19610A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9D5A05E3-571E-0E55-DD94-D1FF67232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943667-EC3D-4B84-DA0D-30B49E7D1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85BB44-59C1-98E2-8A13-FDC06BDF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003E9-73FB-0F94-ACB8-10969C6B2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20BBD2-27E2-76FB-B0B7-553933110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A7DC27-1223-C4A6-EDC5-F64AF64BF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6ADEC5-A1DF-689A-3DEE-7C79BA261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9F6A90-F5E0-9FF8-72AA-D6D30E11F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01864A-D311-1A40-3CB6-6F8899769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BB0B53-B174-4A93-8002-B20C4CBDF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3F396A-F66E-75BB-A752-CA0C3A813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8EC5FE-64D0-CA16-29E6-2643288A1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81CC2F0-3F75-3CAE-C6D1-E16B60B82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AD3BD7-9691-A040-3E10-BC4506D57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5E0F37-E4FD-6E7F-2057-D16C97456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5441046-61B3-EDAC-81A4-7E9B6516B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5D1EB18-B33D-2E66-B760-52CD12181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BD1DD3E-9F1A-F499-D596-D24D4C402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AA55FD-D5B3-8AA2-FEED-CDCC26995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D0899D-7513-BE11-6610-3A328C472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8BFB88-FACE-32A5-3F96-0503AFCF4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25E86F-B337-B16B-A422-D9C47D03D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BBAA475-DF25-9C28-9D74-339A22641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1A483CB-3BAC-E43F-02BF-D88D0E73A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73A6CF8-CCAF-AEBE-7F96-6A4DDA193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AA433A0-821F-DC32-3C9B-EC9AE4F93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8C433D8-A886-D08A-C117-40E2A328C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414769D-E883-028B-FC98-37A6CC499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5B65944-E479-7701-0E42-DE919CE63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8A887C5-9933-26E4-1318-5F6D5C42E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9650F6F-A9C7-94B8-2F35-D88021651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6BB5B84F-9EA2-391A-62CE-F5D54A154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C9CAC20A-D6A7-B534-C596-8FA28D167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E3D65963-0C8A-D9B7-042B-32EC789B0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628F52CF-F2EB-EEAB-49A1-D50191823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F5F385BA-1EAC-AB7F-67BB-A7D17CD12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0AF60E3E-1144-4F2F-0C79-9FDAD772A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56939DBD-0786-CB17-459E-950A823F7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D1F39B50-417B-286C-6564-FDF7E7B2B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CAFF8083-2DB0-E38F-7E0D-606360C7F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94F80F02-ADAD-6BE4-B817-66A01F361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346E2B58-8337-F53F-9558-3D8A516E5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B2465920-F2CC-92B6-8B6B-D5CFC7D22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F39788D2-3869-E18E-11C6-250BA0E18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3512F207-20B4-8CA4-DB32-E6C326C75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B53DD5F2-4993-C6C7-6DE4-F4E4A43DA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B3AA8307-1ACB-EF86-3715-4AED89EBE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642B2516-1EB6-8822-57D5-21A8DA428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7D5027A9-F90E-A479-1671-242B2DD04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0111B0BB-6775-526C-5C20-7F5AFCF03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C10D11EB-F0D8-C98A-66B7-98D1B2D84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4AB002DB-E354-EE5F-2D29-EDE430336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1C3B88D9-D102-A455-38D0-D12F38240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0" name="Image 89">
            <a:extLst>
              <a:ext uri="{FF2B5EF4-FFF2-40B4-BE49-F238E27FC236}">
                <a16:creationId xmlns:a16="http://schemas.microsoft.com/office/drawing/2014/main" id="{879B8916-77D2-8B8E-86DA-EEBC5A65E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BC69F729-596B-997E-FC86-2217F4FDC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2" name="Image 91">
            <a:extLst>
              <a:ext uri="{FF2B5EF4-FFF2-40B4-BE49-F238E27FC236}">
                <a16:creationId xmlns:a16="http://schemas.microsoft.com/office/drawing/2014/main" id="{6216A3BE-AF54-96AE-A17A-E02BB10E5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3" name="Image 92">
            <a:extLst>
              <a:ext uri="{FF2B5EF4-FFF2-40B4-BE49-F238E27FC236}">
                <a16:creationId xmlns:a16="http://schemas.microsoft.com/office/drawing/2014/main" id="{1D5A9DBE-1A14-31E5-C69B-10DF42C85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B4CB278F-4FE0-7B5A-4DB1-F2518D315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5" name="Image 94">
            <a:extLst>
              <a:ext uri="{FF2B5EF4-FFF2-40B4-BE49-F238E27FC236}">
                <a16:creationId xmlns:a16="http://schemas.microsoft.com/office/drawing/2014/main" id="{FE38FBB9-8CFD-0324-9241-5F65C437D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8" name="Image 97">
            <a:extLst>
              <a:ext uri="{FF2B5EF4-FFF2-40B4-BE49-F238E27FC236}">
                <a16:creationId xmlns:a16="http://schemas.microsoft.com/office/drawing/2014/main" id="{66838067-1686-2CC7-42AE-CBA2F498F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0C242E17-D7C3-156A-08E8-9AA86FD7F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0" name="Image 99">
            <a:extLst>
              <a:ext uri="{FF2B5EF4-FFF2-40B4-BE49-F238E27FC236}">
                <a16:creationId xmlns:a16="http://schemas.microsoft.com/office/drawing/2014/main" id="{350F95FF-FAC5-7FF5-FE28-C5136DDC2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0879740D-9657-03AD-297B-3D33E9D88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43A233E-44EA-276B-D3F0-BDF82D68A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D1302658-3BAE-1EDB-FC7B-1A9B82E3F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D9702B46-64BA-D3DF-B045-8D3737D6C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B3183602-FDB5-0464-0249-269AA1276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116" name="Image 115">
            <a:extLst>
              <a:ext uri="{FF2B5EF4-FFF2-40B4-BE49-F238E27FC236}">
                <a16:creationId xmlns:a16="http://schemas.microsoft.com/office/drawing/2014/main" id="{65326601-F9D7-22B0-2BFB-43ED42A2B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117" name="Image 116">
            <a:extLst>
              <a:ext uri="{FF2B5EF4-FFF2-40B4-BE49-F238E27FC236}">
                <a16:creationId xmlns:a16="http://schemas.microsoft.com/office/drawing/2014/main" id="{5E5C7508-4647-6FEA-F172-112880938CF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81734"/>
            <a:ext cx="6703072" cy="4217565"/>
          </a:xfrm>
          <a:prstGeom prst="rect">
            <a:avLst/>
          </a:prstGeom>
        </p:spPr>
      </p:pic>
      <p:pic>
        <p:nvPicPr>
          <p:cNvPr id="118" name="Image 117">
            <a:extLst>
              <a:ext uri="{FF2B5EF4-FFF2-40B4-BE49-F238E27FC236}">
                <a16:creationId xmlns:a16="http://schemas.microsoft.com/office/drawing/2014/main" id="{A36D014B-EE8B-1552-AB91-5318A3B1B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046" y="5029200"/>
            <a:ext cx="3510388" cy="915630"/>
          </a:xfrm>
          <a:prstGeom prst="rect">
            <a:avLst/>
          </a:prstGeom>
        </p:spPr>
      </p:pic>
      <p:sp>
        <p:nvSpPr>
          <p:cNvPr id="119" name="ZoneTexte 118">
            <a:extLst>
              <a:ext uri="{FF2B5EF4-FFF2-40B4-BE49-F238E27FC236}">
                <a16:creationId xmlns:a16="http://schemas.microsoft.com/office/drawing/2014/main" id="{517986F2-F0F3-9126-9D42-D6DD6BC9AF03}"/>
              </a:ext>
            </a:extLst>
          </p:cNvPr>
          <p:cNvSpPr txBox="1"/>
          <p:nvPr/>
        </p:nvSpPr>
        <p:spPr>
          <a:xfrm>
            <a:off x="2275385" y="3436902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D0061457-7DFF-7423-B739-0A43C4294938}"/>
              </a:ext>
            </a:extLst>
          </p:cNvPr>
          <p:cNvSpPr txBox="1"/>
          <p:nvPr/>
        </p:nvSpPr>
        <p:spPr>
          <a:xfrm>
            <a:off x="1530721" y="3717105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37C7C6EC-F2A1-DC55-BFCD-E234E8CE9791}"/>
              </a:ext>
            </a:extLst>
          </p:cNvPr>
          <p:cNvSpPr txBox="1"/>
          <p:nvPr/>
        </p:nvSpPr>
        <p:spPr>
          <a:xfrm>
            <a:off x="2587591" y="3695160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5150758" y="4365697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Flèche : gauche 112">
            <a:extLst>
              <a:ext uri="{FF2B5EF4-FFF2-40B4-BE49-F238E27FC236}">
                <a16:creationId xmlns:a16="http://schemas.microsoft.com/office/drawing/2014/main" id="{AB3E376F-438F-99D3-50FA-F5A02D6DAD08}"/>
              </a:ext>
            </a:extLst>
          </p:cNvPr>
          <p:cNvSpPr/>
          <p:nvPr/>
        </p:nvSpPr>
        <p:spPr>
          <a:xfrm>
            <a:off x="7842957" y="411150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3C921-5F3E-3433-C3C3-296337801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3BD107-71AF-ADC5-969C-CD7AE91120EE}"/>
              </a:ext>
            </a:extLst>
          </p:cNvPr>
          <p:cNvSpPr txBox="1"/>
          <p:nvPr/>
        </p:nvSpPr>
        <p:spPr>
          <a:xfrm>
            <a:off x="101600" y="74456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نكمل عبارة الحل : أصبحت لدى المربية 5 دجاجات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103940-E782-9176-C8EC-2E786AC6E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29E686-F0EE-387C-5E06-2360C3956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C876755-C72B-3F3B-402A-1823006EE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3330738B-D1EB-73BE-DEA1-BD767ACE4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E8278977-7DC8-FB8F-961B-9A27EF821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C4FBC205-B7A7-0BBC-A33F-2CB3F3B95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4" name="Image 163">
            <a:extLst>
              <a:ext uri="{FF2B5EF4-FFF2-40B4-BE49-F238E27FC236}">
                <a16:creationId xmlns:a16="http://schemas.microsoft.com/office/drawing/2014/main" id="{DDDDE925-B467-1FA6-DEC2-32431B2F7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1" name="Image 170">
            <a:extLst>
              <a:ext uri="{FF2B5EF4-FFF2-40B4-BE49-F238E27FC236}">
                <a16:creationId xmlns:a16="http://schemas.microsoft.com/office/drawing/2014/main" id="{21281D93-F0B5-5977-59BB-A4DD9CE03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6" name="Image 175">
            <a:extLst>
              <a:ext uri="{FF2B5EF4-FFF2-40B4-BE49-F238E27FC236}">
                <a16:creationId xmlns:a16="http://schemas.microsoft.com/office/drawing/2014/main" id="{9480F006-3A38-B813-EAA0-812E2CE62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7" name="Image 176">
            <a:extLst>
              <a:ext uri="{FF2B5EF4-FFF2-40B4-BE49-F238E27FC236}">
                <a16:creationId xmlns:a16="http://schemas.microsoft.com/office/drawing/2014/main" id="{250E5491-C64E-DFA6-7C89-919030133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8" name="Image 177">
            <a:extLst>
              <a:ext uri="{FF2B5EF4-FFF2-40B4-BE49-F238E27FC236}">
                <a16:creationId xmlns:a16="http://schemas.microsoft.com/office/drawing/2014/main" id="{28F5ABF3-1C11-81FB-BA5D-618578B1F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9" name="Image 178">
            <a:extLst>
              <a:ext uri="{FF2B5EF4-FFF2-40B4-BE49-F238E27FC236}">
                <a16:creationId xmlns:a16="http://schemas.microsoft.com/office/drawing/2014/main" id="{13EBAF64-53BC-D86A-2DCB-51ADC13F8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0" name="Image 179">
            <a:extLst>
              <a:ext uri="{FF2B5EF4-FFF2-40B4-BE49-F238E27FC236}">
                <a16:creationId xmlns:a16="http://schemas.microsoft.com/office/drawing/2014/main" id="{17000356-08C9-B4F7-727B-51B7CCEF6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1" name="Image 180">
            <a:extLst>
              <a:ext uri="{FF2B5EF4-FFF2-40B4-BE49-F238E27FC236}">
                <a16:creationId xmlns:a16="http://schemas.microsoft.com/office/drawing/2014/main" id="{60B25FA1-F2ED-039B-FFD3-1B41F0B3F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2" name="Image 181">
            <a:extLst>
              <a:ext uri="{FF2B5EF4-FFF2-40B4-BE49-F238E27FC236}">
                <a16:creationId xmlns:a16="http://schemas.microsoft.com/office/drawing/2014/main" id="{2DB8EB42-B6E8-F6C9-1EA4-9A4141DCE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3" name="Image 182">
            <a:extLst>
              <a:ext uri="{FF2B5EF4-FFF2-40B4-BE49-F238E27FC236}">
                <a16:creationId xmlns:a16="http://schemas.microsoft.com/office/drawing/2014/main" id="{F5217974-261E-D864-ADAA-470CDB843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4" name="Image 183">
            <a:extLst>
              <a:ext uri="{FF2B5EF4-FFF2-40B4-BE49-F238E27FC236}">
                <a16:creationId xmlns:a16="http://schemas.microsoft.com/office/drawing/2014/main" id="{AFE983CD-2694-6011-D486-7093AF589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5" name="Image 184">
            <a:extLst>
              <a:ext uri="{FF2B5EF4-FFF2-40B4-BE49-F238E27FC236}">
                <a16:creationId xmlns:a16="http://schemas.microsoft.com/office/drawing/2014/main" id="{5C4E700C-FE31-4AFD-49CE-1C9D0AAB4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6" name="Image 185">
            <a:extLst>
              <a:ext uri="{FF2B5EF4-FFF2-40B4-BE49-F238E27FC236}">
                <a16:creationId xmlns:a16="http://schemas.microsoft.com/office/drawing/2014/main" id="{A8488481-9FE3-5ACB-8737-81FD6B9D9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7" name="Image 186">
            <a:extLst>
              <a:ext uri="{FF2B5EF4-FFF2-40B4-BE49-F238E27FC236}">
                <a16:creationId xmlns:a16="http://schemas.microsoft.com/office/drawing/2014/main" id="{FF436F90-E126-B1F5-1E5E-34FFB30C6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8" name="Image 187">
            <a:extLst>
              <a:ext uri="{FF2B5EF4-FFF2-40B4-BE49-F238E27FC236}">
                <a16:creationId xmlns:a16="http://schemas.microsoft.com/office/drawing/2014/main" id="{9A7A3BF3-F8A1-01F8-40A5-975560EE4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9" name="Image 188">
            <a:extLst>
              <a:ext uri="{FF2B5EF4-FFF2-40B4-BE49-F238E27FC236}">
                <a16:creationId xmlns:a16="http://schemas.microsoft.com/office/drawing/2014/main" id="{6908D297-84B6-A768-F449-325EB0D07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0" name="Image 189">
            <a:extLst>
              <a:ext uri="{FF2B5EF4-FFF2-40B4-BE49-F238E27FC236}">
                <a16:creationId xmlns:a16="http://schemas.microsoft.com/office/drawing/2014/main" id="{531EC770-8FAF-B9E3-6C5E-88E8CB1D4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1" name="Image 190">
            <a:extLst>
              <a:ext uri="{FF2B5EF4-FFF2-40B4-BE49-F238E27FC236}">
                <a16:creationId xmlns:a16="http://schemas.microsoft.com/office/drawing/2014/main" id="{199C60DA-D71F-6350-66FC-860F39D2A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2" name="Image 191">
            <a:extLst>
              <a:ext uri="{FF2B5EF4-FFF2-40B4-BE49-F238E27FC236}">
                <a16:creationId xmlns:a16="http://schemas.microsoft.com/office/drawing/2014/main" id="{AA5784A5-D980-BE18-0F48-6B5E8C504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3" name="Image 192">
            <a:extLst>
              <a:ext uri="{FF2B5EF4-FFF2-40B4-BE49-F238E27FC236}">
                <a16:creationId xmlns:a16="http://schemas.microsoft.com/office/drawing/2014/main" id="{CCC54308-7937-DF2C-91C3-B571CA926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4" name="Image 193">
            <a:extLst>
              <a:ext uri="{FF2B5EF4-FFF2-40B4-BE49-F238E27FC236}">
                <a16:creationId xmlns:a16="http://schemas.microsoft.com/office/drawing/2014/main" id="{66C2C202-C40A-889E-C25B-9DB446197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5" name="Image 194">
            <a:extLst>
              <a:ext uri="{FF2B5EF4-FFF2-40B4-BE49-F238E27FC236}">
                <a16:creationId xmlns:a16="http://schemas.microsoft.com/office/drawing/2014/main" id="{7295479E-8221-4DDE-5775-360D899DA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6" name="Image 195">
            <a:extLst>
              <a:ext uri="{FF2B5EF4-FFF2-40B4-BE49-F238E27FC236}">
                <a16:creationId xmlns:a16="http://schemas.microsoft.com/office/drawing/2014/main" id="{4A78F05E-C1ED-0247-D6C3-8D04F46DF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7" name="Image 196">
            <a:extLst>
              <a:ext uri="{FF2B5EF4-FFF2-40B4-BE49-F238E27FC236}">
                <a16:creationId xmlns:a16="http://schemas.microsoft.com/office/drawing/2014/main" id="{AA6DE35E-C90C-5C56-C781-BEB6C910A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8" name="Image 197">
            <a:extLst>
              <a:ext uri="{FF2B5EF4-FFF2-40B4-BE49-F238E27FC236}">
                <a16:creationId xmlns:a16="http://schemas.microsoft.com/office/drawing/2014/main" id="{A8C236C0-D368-6EF1-0999-DD850744F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9" name="Image 198">
            <a:extLst>
              <a:ext uri="{FF2B5EF4-FFF2-40B4-BE49-F238E27FC236}">
                <a16:creationId xmlns:a16="http://schemas.microsoft.com/office/drawing/2014/main" id="{427C9743-9B18-AEA8-6A10-CB9AF84EA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0" name="Image 199">
            <a:extLst>
              <a:ext uri="{FF2B5EF4-FFF2-40B4-BE49-F238E27FC236}">
                <a16:creationId xmlns:a16="http://schemas.microsoft.com/office/drawing/2014/main" id="{7EE5882B-64A0-5AAD-671E-DDC416039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1" name="Image 200">
            <a:extLst>
              <a:ext uri="{FF2B5EF4-FFF2-40B4-BE49-F238E27FC236}">
                <a16:creationId xmlns:a16="http://schemas.microsoft.com/office/drawing/2014/main" id="{C583E065-3A3A-9910-0628-0D4F36774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2" name="Image 201">
            <a:extLst>
              <a:ext uri="{FF2B5EF4-FFF2-40B4-BE49-F238E27FC236}">
                <a16:creationId xmlns:a16="http://schemas.microsoft.com/office/drawing/2014/main" id="{742EB03D-842D-2EA5-0B2A-F5A8789C0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3" name="Image 202">
            <a:extLst>
              <a:ext uri="{FF2B5EF4-FFF2-40B4-BE49-F238E27FC236}">
                <a16:creationId xmlns:a16="http://schemas.microsoft.com/office/drawing/2014/main" id="{39C23005-6EB0-E8F1-762D-338B41424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4" name="Image 203">
            <a:extLst>
              <a:ext uri="{FF2B5EF4-FFF2-40B4-BE49-F238E27FC236}">
                <a16:creationId xmlns:a16="http://schemas.microsoft.com/office/drawing/2014/main" id="{467416BE-4099-ACCA-59D1-4B577C2A9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5" name="Image 204">
            <a:extLst>
              <a:ext uri="{FF2B5EF4-FFF2-40B4-BE49-F238E27FC236}">
                <a16:creationId xmlns:a16="http://schemas.microsoft.com/office/drawing/2014/main" id="{69148C31-B208-CC8E-053D-464FE69F0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6" name="Image 205">
            <a:extLst>
              <a:ext uri="{FF2B5EF4-FFF2-40B4-BE49-F238E27FC236}">
                <a16:creationId xmlns:a16="http://schemas.microsoft.com/office/drawing/2014/main" id="{7E97E899-D46E-8829-0115-47A2B6F65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7" name="Image 206">
            <a:extLst>
              <a:ext uri="{FF2B5EF4-FFF2-40B4-BE49-F238E27FC236}">
                <a16:creationId xmlns:a16="http://schemas.microsoft.com/office/drawing/2014/main" id="{6C1AD80F-43CA-1D07-B627-00468A64D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8" name="Image 207">
            <a:extLst>
              <a:ext uri="{FF2B5EF4-FFF2-40B4-BE49-F238E27FC236}">
                <a16:creationId xmlns:a16="http://schemas.microsoft.com/office/drawing/2014/main" id="{E1B170C2-A328-FF6C-1934-AFD64E2D5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9" name="Image 208">
            <a:extLst>
              <a:ext uri="{FF2B5EF4-FFF2-40B4-BE49-F238E27FC236}">
                <a16:creationId xmlns:a16="http://schemas.microsoft.com/office/drawing/2014/main" id="{84EC96AE-6959-29BA-A2E7-9505B9759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0" name="Image 209">
            <a:extLst>
              <a:ext uri="{FF2B5EF4-FFF2-40B4-BE49-F238E27FC236}">
                <a16:creationId xmlns:a16="http://schemas.microsoft.com/office/drawing/2014/main" id="{790FBFD4-63D0-B58F-FB2D-ADF5199FD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1" name="Image 210">
            <a:extLst>
              <a:ext uri="{FF2B5EF4-FFF2-40B4-BE49-F238E27FC236}">
                <a16:creationId xmlns:a16="http://schemas.microsoft.com/office/drawing/2014/main" id="{D7B750F7-A052-4540-3A48-7AD825E1A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2" name="Image 211">
            <a:extLst>
              <a:ext uri="{FF2B5EF4-FFF2-40B4-BE49-F238E27FC236}">
                <a16:creationId xmlns:a16="http://schemas.microsoft.com/office/drawing/2014/main" id="{0237E8E3-A7ED-48D5-FF46-EFCAD0716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3" name="Image 212">
            <a:extLst>
              <a:ext uri="{FF2B5EF4-FFF2-40B4-BE49-F238E27FC236}">
                <a16:creationId xmlns:a16="http://schemas.microsoft.com/office/drawing/2014/main" id="{73B26579-DDE4-8453-2359-2CF94A0B2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4" name="Image 213">
            <a:extLst>
              <a:ext uri="{FF2B5EF4-FFF2-40B4-BE49-F238E27FC236}">
                <a16:creationId xmlns:a16="http://schemas.microsoft.com/office/drawing/2014/main" id="{08ACCD58-FF35-4A63-D9BF-226509F47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5" name="Image 214">
            <a:extLst>
              <a:ext uri="{FF2B5EF4-FFF2-40B4-BE49-F238E27FC236}">
                <a16:creationId xmlns:a16="http://schemas.microsoft.com/office/drawing/2014/main" id="{0A1D83DD-4596-B40C-FD80-629B27EE0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6" name="Image 215">
            <a:extLst>
              <a:ext uri="{FF2B5EF4-FFF2-40B4-BE49-F238E27FC236}">
                <a16:creationId xmlns:a16="http://schemas.microsoft.com/office/drawing/2014/main" id="{9A9A1A62-E657-306C-3C09-BBD4EA6C7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7" name="Image 216">
            <a:extLst>
              <a:ext uri="{FF2B5EF4-FFF2-40B4-BE49-F238E27FC236}">
                <a16:creationId xmlns:a16="http://schemas.microsoft.com/office/drawing/2014/main" id="{E3DBA938-9EEB-75C4-D99D-AE539A852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8" name="Image 217">
            <a:extLst>
              <a:ext uri="{FF2B5EF4-FFF2-40B4-BE49-F238E27FC236}">
                <a16:creationId xmlns:a16="http://schemas.microsoft.com/office/drawing/2014/main" id="{B78BAFB9-F045-7943-C2C1-ECDE598C6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9" name="Image 218">
            <a:extLst>
              <a:ext uri="{FF2B5EF4-FFF2-40B4-BE49-F238E27FC236}">
                <a16:creationId xmlns:a16="http://schemas.microsoft.com/office/drawing/2014/main" id="{02E23E11-C884-C74E-8284-DDCAAFD48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0" name="Image 219">
            <a:extLst>
              <a:ext uri="{FF2B5EF4-FFF2-40B4-BE49-F238E27FC236}">
                <a16:creationId xmlns:a16="http://schemas.microsoft.com/office/drawing/2014/main" id="{EF0C88B2-C6E7-F13C-DDE4-E0F2F33E6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1" name="Image 220">
            <a:extLst>
              <a:ext uri="{FF2B5EF4-FFF2-40B4-BE49-F238E27FC236}">
                <a16:creationId xmlns:a16="http://schemas.microsoft.com/office/drawing/2014/main" id="{9FDD5FB6-2E04-DB69-2ED4-9F51A7F62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2" name="Image 221">
            <a:extLst>
              <a:ext uri="{FF2B5EF4-FFF2-40B4-BE49-F238E27FC236}">
                <a16:creationId xmlns:a16="http://schemas.microsoft.com/office/drawing/2014/main" id="{86B710DB-BEA1-F4DD-55A0-76FB13DB0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3" name="Image 222">
            <a:extLst>
              <a:ext uri="{FF2B5EF4-FFF2-40B4-BE49-F238E27FC236}">
                <a16:creationId xmlns:a16="http://schemas.microsoft.com/office/drawing/2014/main" id="{C8E94000-A348-3F36-C723-DC082BE1F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4" name="Image 223">
            <a:extLst>
              <a:ext uri="{FF2B5EF4-FFF2-40B4-BE49-F238E27FC236}">
                <a16:creationId xmlns:a16="http://schemas.microsoft.com/office/drawing/2014/main" id="{5E1DAD6A-A779-80C9-199F-967ACE4B0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5" name="Image 224">
            <a:extLst>
              <a:ext uri="{FF2B5EF4-FFF2-40B4-BE49-F238E27FC236}">
                <a16:creationId xmlns:a16="http://schemas.microsoft.com/office/drawing/2014/main" id="{38169756-B8C9-775F-362F-DD0163A28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6" name="Image 225">
            <a:extLst>
              <a:ext uri="{FF2B5EF4-FFF2-40B4-BE49-F238E27FC236}">
                <a16:creationId xmlns:a16="http://schemas.microsoft.com/office/drawing/2014/main" id="{3F961697-F8B3-D9D8-6F39-3F288FA2A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7" name="Image 226">
            <a:extLst>
              <a:ext uri="{FF2B5EF4-FFF2-40B4-BE49-F238E27FC236}">
                <a16:creationId xmlns:a16="http://schemas.microsoft.com/office/drawing/2014/main" id="{EE9C1C04-E6D7-E688-A049-02B22BB24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8" name="Image 227">
            <a:extLst>
              <a:ext uri="{FF2B5EF4-FFF2-40B4-BE49-F238E27FC236}">
                <a16:creationId xmlns:a16="http://schemas.microsoft.com/office/drawing/2014/main" id="{266B9019-AD8A-23A3-8B5F-3918C3B15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9" name="Image 228">
            <a:extLst>
              <a:ext uri="{FF2B5EF4-FFF2-40B4-BE49-F238E27FC236}">
                <a16:creationId xmlns:a16="http://schemas.microsoft.com/office/drawing/2014/main" id="{37C6E111-E441-60B9-B568-AA39BA0B4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0" name="Image 229">
            <a:extLst>
              <a:ext uri="{FF2B5EF4-FFF2-40B4-BE49-F238E27FC236}">
                <a16:creationId xmlns:a16="http://schemas.microsoft.com/office/drawing/2014/main" id="{44972383-2F83-972F-EB05-1F0338226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1" name="Image 230">
            <a:extLst>
              <a:ext uri="{FF2B5EF4-FFF2-40B4-BE49-F238E27FC236}">
                <a16:creationId xmlns:a16="http://schemas.microsoft.com/office/drawing/2014/main" id="{6544D89A-3346-3369-F51C-92A337184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2" name="Image 231">
            <a:extLst>
              <a:ext uri="{FF2B5EF4-FFF2-40B4-BE49-F238E27FC236}">
                <a16:creationId xmlns:a16="http://schemas.microsoft.com/office/drawing/2014/main" id="{ADC8976E-B714-2C6A-DF54-C15481A20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3" name="Image 232">
            <a:extLst>
              <a:ext uri="{FF2B5EF4-FFF2-40B4-BE49-F238E27FC236}">
                <a16:creationId xmlns:a16="http://schemas.microsoft.com/office/drawing/2014/main" id="{9DA157A7-FDE7-EA4D-E69A-8F861FC21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4" name="Image 233">
            <a:extLst>
              <a:ext uri="{FF2B5EF4-FFF2-40B4-BE49-F238E27FC236}">
                <a16:creationId xmlns:a16="http://schemas.microsoft.com/office/drawing/2014/main" id="{7D92A0D2-3596-63CD-B3E1-CD963594E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5" name="Image 234">
            <a:extLst>
              <a:ext uri="{FF2B5EF4-FFF2-40B4-BE49-F238E27FC236}">
                <a16:creationId xmlns:a16="http://schemas.microsoft.com/office/drawing/2014/main" id="{D1A1B55B-D989-3778-BD44-759E1246C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6" name="Image 235">
            <a:extLst>
              <a:ext uri="{FF2B5EF4-FFF2-40B4-BE49-F238E27FC236}">
                <a16:creationId xmlns:a16="http://schemas.microsoft.com/office/drawing/2014/main" id="{AF6AE44B-352E-0B8B-F3D0-AB19D8D1E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7" name="Image 236">
            <a:extLst>
              <a:ext uri="{FF2B5EF4-FFF2-40B4-BE49-F238E27FC236}">
                <a16:creationId xmlns:a16="http://schemas.microsoft.com/office/drawing/2014/main" id="{D14BB089-A84E-B33A-3619-A5ACA0DC6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8" name="Image 237">
            <a:extLst>
              <a:ext uri="{FF2B5EF4-FFF2-40B4-BE49-F238E27FC236}">
                <a16:creationId xmlns:a16="http://schemas.microsoft.com/office/drawing/2014/main" id="{8F02FECE-074C-A0D6-C456-1557CE7DC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9" name="Image 238">
            <a:extLst>
              <a:ext uri="{FF2B5EF4-FFF2-40B4-BE49-F238E27FC236}">
                <a16:creationId xmlns:a16="http://schemas.microsoft.com/office/drawing/2014/main" id="{042B9811-E06D-59B1-A155-638DA5312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0" name="Image 239">
            <a:extLst>
              <a:ext uri="{FF2B5EF4-FFF2-40B4-BE49-F238E27FC236}">
                <a16:creationId xmlns:a16="http://schemas.microsoft.com/office/drawing/2014/main" id="{ED7BF235-A279-B5EA-F685-E32178017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1" name="Image 240">
            <a:extLst>
              <a:ext uri="{FF2B5EF4-FFF2-40B4-BE49-F238E27FC236}">
                <a16:creationId xmlns:a16="http://schemas.microsoft.com/office/drawing/2014/main" id="{0B56DB86-DEC1-6AD8-EB41-DD88E86D9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2" name="Image 241">
            <a:extLst>
              <a:ext uri="{FF2B5EF4-FFF2-40B4-BE49-F238E27FC236}">
                <a16:creationId xmlns:a16="http://schemas.microsoft.com/office/drawing/2014/main" id="{21B690EC-1747-9177-3104-D28B92436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3" name="Image 242">
            <a:extLst>
              <a:ext uri="{FF2B5EF4-FFF2-40B4-BE49-F238E27FC236}">
                <a16:creationId xmlns:a16="http://schemas.microsoft.com/office/drawing/2014/main" id="{608992CE-E0A6-169D-099F-37C1A21BA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4" name="Image 243">
            <a:extLst>
              <a:ext uri="{FF2B5EF4-FFF2-40B4-BE49-F238E27FC236}">
                <a16:creationId xmlns:a16="http://schemas.microsoft.com/office/drawing/2014/main" id="{3F2B03A3-4EA0-D3F9-C89C-12C0B8807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5" name="Image 244">
            <a:extLst>
              <a:ext uri="{FF2B5EF4-FFF2-40B4-BE49-F238E27FC236}">
                <a16:creationId xmlns:a16="http://schemas.microsoft.com/office/drawing/2014/main" id="{974A5705-477B-C9F3-72B8-76C47EBCF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6" name="Image 245">
            <a:extLst>
              <a:ext uri="{FF2B5EF4-FFF2-40B4-BE49-F238E27FC236}">
                <a16:creationId xmlns:a16="http://schemas.microsoft.com/office/drawing/2014/main" id="{CF65D231-B2C1-F94A-0D3D-47C0A7C90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7" name="Image 246">
            <a:extLst>
              <a:ext uri="{FF2B5EF4-FFF2-40B4-BE49-F238E27FC236}">
                <a16:creationId xmlns:a16="http://schemas.microsoft.com/office/drawing/2014/main" id="{618A6085-F9A6-86F3-97D0-F4F54EB3E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8" name="Image 247">
            <a:extLst>
              <a:ext uri="{FF2B5EF4-FFF2-40B4-BE49-F238E27FC236}">
                <a16:creationId xmlns:a16="http://schemas.microsoft.com/office/drawing/2014/main" id="{B2D597F5-2745-2F5C-F9C6-6ABBAB60D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9" name="Image 248">
            <a:extLst>
              <a:ext uri="{FF2B5EF4-FFF2-40B4-BE49-F238E27FC236}">
                <a16:creationId xmlns:a16="http://schemas.microsoft.com/office/drawing/2014/main" id="{A2904A12-1EF0-057B-8CC0-2D41252F1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0" name="Image 249">
            <a:extLst>
              <a:ext uri="{FF2B5EF4-FFF2-40B4-BE49-F238E27FC236}">
                <a16:creationId xmlns:a16="http://schemas.microsoft.com/office/drawing/2014/main" id="{A4694F8D-4C92-8407-010C-660840CA8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1" name="Image 250">
            <a:extLst>
              <a:ext uri="{FF2B5EF4-FFF2-40B4-BE49-F238E27FC236}">
                <a16:creationId xmlns:a16="http://schemas.microsoft.com/office/drawing/2014/main" id="{12EF87B8-CD64-D6EE-654B-402ED9178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2" name="Image 251">
            <a:extLst>
              <a:ext uri="{FF2B5EF4-FFF2-40B4-BE49-F238E27FC236}">
                <a16:creationId xmlns:a16="http://schemas.microsoft.com/office/drawing/2014/main" id="{B0D7B765-C74A-20C9-4036-2932AD3FD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3" name="Image 252">
            <a:extLst>
              <a:ext uri="{FF2B5EF4-FFF2-40B4-BE49-F238E27FC236}">
                <a16:creationId xmlns:a16="http://schemas.microsoft.com/office/drawing/2014/main" id="{121E38DE-A3A4-0F5D-C0E5-9BD829F4A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4" name="Image 253">
            <a:extLst>
              <a:ext uri="{FF2B5EF4-FFF2-40B4-BE49-F238E27FC236}">
                <a16:creationId xmlns:a16="http://schemas.microsoft.com/office/drawing/2014/main" id="{E2298CB1-C24C-668C-52CB-5AC0E8F3A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5" name="Image 254">
            <a:extLst>
              <a:ext uri="{FF2B5EF4-FFF2-40B4-BE49-F238E27FC236}">
                <a16:creationId xmlns:a16="http://schemas.microsoft.com/office/drawing/2014/main" id="{991EA2EB-D35F-AAC1-7AC6-2E1E4B72A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6" name="Image 255">
            <a:extLst>
              <a:ext uri="{FF2B5EF4-FFF2-40B4-BE49-F238E27FC236}">
                <a16:creationId xmlns:a16="http://schemas.microsoft.com/office/drawing/2014/main" id="{D5B0D932-6CEA-3F5F-8D30-3042BEEF0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7" name="Image 256">
            <a:extLst>
              <a:ext uri="{FF2B5EF4-FFF2-40B4-BE49-F238E27FC236}">
                <a16:creationId xmlns:a16="http://schemas.microsoft.com/office/drawing/2014/main" id="{BF0922C7-157F-C5E3-3CED-3BA71C8EC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8" name="Image 257">
            <a:extLst>
              <a:ext uri="{FF2B5EF4-FFF2-40B4-BE49-F238E27FC236}">
                <a16:creationId xmlns:a16="http://schemas.microsoft.com/office/drawing/2014/main" id="{53E734D5-DF6B-225B-C64D-FC3C53C47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60" name="Image 259">
            <a:extLst>
              <a:ext uri="{FF2B5EF4-FFF2-40B4-BE49-F238E27FC236}">
                <a16:creationId xmlns:a16="http://schemas.microsoft.com/office/drawing/2014/main" id="{FAE96D30-0DD1-8365-526B-AB10CA69F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261" name="Image 260">
            <a:extLst>
              <a:ext uri="{FF2B5EF4-FFF2-40B4-BE49-F238E27FC236}">
                <a16:creationId xmlns:a16="http://schemas.microsoft.com/office/drawing/2014/main" id="{754D6C7A-9D90-1EE3-6F65-F4FE9B170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262" name="Image 261">
            <a:extLst>
              <a:ext uri="{FF2B5EF4-FFF2-40B4-BE49-F238E27FC236}">
                <a16:creationId xmlns:a16="http://schemas.microsoft.com/office/drawing/2014/main" id="{6BC89714-C741-7964-2F52-E24308FD1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263" name="Image 262">
            <a:extLst>
              <a:ext uri="{FF2B5EF4-FFF2-40B4-BE49-F238E27FC236}">
                <a16:creationId xmlns:a16="http://schemas.microsoft.com/office/drawing/2014/main" id="{239457E2-6FD1-1E6F-97D5-D53860D3F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264" name="Image 263">
            <a:extLst>
              <a:ext uri="{FF2B5EF4-FFF2-40B4-BE49-F238E27FC236}">
                <a16:creationId xmlns:a16="http://schemas.microsoft.com/office/drawing/2014/main" id="{6008815B-5850-52A4-386C-C2D81D93E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265" name="Image 264">
            <a:extLst>
              <a:ext uri="{FF2B5EF4-FFF2-40B4-BE49-F238E27FC236}">
                <a16:creationId xmlns:a16="http://schemas.microsoft.com/office/drawing/2014/main" id="{A1B71AE9-6720-C696-4624-347A9BE9A8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0464" y="1981734"/>
            <a:ext cx="6703072" cy="4217565"/>
          </a:xfrm>
          <a:prstGeom prst="rect">
            <a:avLst/>
          </a:prstGeom>
        </p:spPr>
      </p:pic>
      <p:sp>
        <p:nvSpPr>
          <p:cNvPr id="267" name="ZoneTexte 266">
            <a:extLst>
              <a:ext uri="{FF2B5EF4-FFF2-40B4-BE49-F238E27FC236}">
                <a16:creationId xmlns:a16="http://schemas.microsoft.com/office/drawing/2014/main" id="{6DAE08C9-4835-69D9-76C4-27AD6F25C329}"/>
              </a:ext>
            </a:extLst>
          </p:cNvPr>
          <p:cNvSpPr txBox="1"/>
          <p:nvPr/>
        </p:nvSpPr>
        <p:spPr>
          <a:xfrm>
            <a:off x="2275385" y="3436902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68" name="ZoneTexte 267">
            <a:extLst>
              <a:ext uri="{FF2B5EF4-FFF2-40B4-BE49-F238E27FC236}">
                <a16:creationId xmlns:a16="http://schemas.microsoft.com/office/drawing/2014/main" id="{F384ADF8-02CA-E1AF-F3AB-16B8796CC172}"/>
              </a:ext>
            </a:extLst>
          </p:cNvPr>
          <p:cNvSpPr txBox="1"/>
          <p:nvPr/>
        </p:nvSpPr>
        <p:spPr>
          <a:xfrm>
            <a:off x="1530721" y="3717105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69" name="ZoneTexte 268">
            <a:extLst>
              <a:ext uri="{FF2B5EF4-FFF2-40B4-BE49-F238E27FC236}">
                <a16:creationId xmlns:a16="http://schemas.microsoft.com/office/drawing/2014/main" id="{5DE9335C-3F3E-FD30-3F73-564615574623}"/>
              </a:ext>
            </a:extLst>
          </p:cNvPr>
          <p:cNvSpPr txBox="1"/>
          <p:nvPr/>
        </p:nvSpPr>
        <p:spPr>
          <a:xfrm>
            <a:off x="2587591" y="3695160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0" name="ZoneTexte 269">
            <a:extLst>
              <a:ext uri="{FF2B5EF4-FFF2-40B4-BE49-F238E27FC236}">
                <a16:creationId xmlns:a16="http://schemas.microsoft.com/office/drawing/2014/main" id="{9813E970-C29A-2D91-4B12-8BDB5F731383}"/>
              </a:ext>
            </a:extLst>
          </p:cNvPr>
          <p:cNvSpPr txBox="1"/>
          <p:nvPr/>
        </p:nvSpPr>
        <p:spPr>
          <a:xfrm>
            <a:off x="5150758" y="4365697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1" name="ZoneTexte 270">
            <a:extLst>
              <a:ext uri="{FF2B5EF4-FFF2-40B4-BE49-F238E27FC236}">
                <a16:creationId xmlns:a16="http://schemas.microsoft.com/office/drawing/2014/main" id="{D36EA649-8DBC-B88E-C068-DF84DBFC6E0E}"/>
              </a:ext>
            </a:extLst>
          </p:cNvPr>
          <p:cNvSpPr txBox="1"/>
          <p:nvPr/>
        </p:nvSpPr>
        <p:spPr>
          <a:xfrm>
            <a:off x="5274224" y="5357839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5" name="Flèche : gauche 34">
            <a:extLst>
              <a:ext uri="{FF2B5EF4-FFF2-40B4-BE49-F238E27FC236}">
                <a16:creationId xmlns:a16="http://schemas.microsoft.com/office/drawing/2014/main" id="{6F455BAA-0ABA-53AE-1B43-F6C08AEA910D}"/>
              </a:ext>
            </a:extLst>
          </p:cNvPr>
          <p:cNvSpPr/>
          <p:nvPr/>
        </p:nvSpPr>
        <p:spPr>
          <a:xfrm>
            <a:off x="8053022" y="5180418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915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/>
      <p:bldP spid="3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BD06-8759-E636-CBDE-C4094C62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E8F111-4132-101D-3DFE-713E962645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B652F3-F2A6-891A-01F7-1031473CCAC9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BDB98D-8FD1-A1B8-1E6C-153AF1C9A8D2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418DB79-84CF-0719-405E-6E56B144149D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615EA01-DBB2-7FA4-02F1-830D4171AD9A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RP2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7899894-52B1-BBDE-06AA-4730D8FA3E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638E09-D490-358E-C30B-C32964EA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2426" y="359664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04952-5510-8AE1-646E-B332419E548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837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21663-3C94-A83A-133C-8D0EA4494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905323-754F-E484-7209-EF739D4F230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8BF235-A3AB-D4E0-3F6A-B3BECF458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A73115-0F2B-F2E3-2EDB-B9BDD85D8D2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8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DB5F5-19CB-CAFD-C12A-8C46E92C7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09AE40F-D40D-8D0F-A42F-024D176EC990}"/>
              </a:ext>
            </a:extLst>
          </p:cNvPr>
          <p:cNvSpPr txBox="1"/>
          <p:nvPr/>
        </p:nvSpPr>
        <p:spPr>
          <a:xfrm>
            <a:off x="471948" y="777101"/>
            <a:ext cx="698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سنحل هذه المسألة على الألواح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6EB2D7-DC51-E740-779E-4AE8BD22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E58A57A-47AA-88BC-D2C9-2AA2A8078A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570C6FC-D117-A6AD-EA6E-92D99273C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A158FCD-C216-0390-132F-7AC9A98B85C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1D538FF-9739-332D-A450-133783396A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7A233CB-8990-C5FD-EF6C-7FF36BCD572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88DB213-ADCE-D5DA-1F67-0199E9ACA91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846B244-8A80-1A11-7B82-BF2AE8F9A20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73C263D-B894-B05E-C4B3-F7B5BED85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CC715A6-C40E-E33B-66D2-0FF3B629577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03B6B44-18FE-1699-650D-5AA38BF86B6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FCDBAFA-3365-220F-EA1D-71F150B9B9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A20B3E3-C567-F6BE-0DFD-75384143520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B83C3CE-9343-AFD3-2227-850AAC16D0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58" y="2122452"/>
            <a:ext cx="7411484" cy="395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9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427F7-BDE0-602E-024B-2F47A8829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ECE12A-9971-70CA-5382-327CCE7705D1}"/>
              </a:ext>
            </a:extLst>
          </p:cNvPr>
          <p:cNvSpPr txBox="1"/>
          <p:nvPr/>
        </p:nvSpPr>
        <p:spPr>
          <a:xfrm>
            <a:off x="101600" y="763653"/>
            <a:ext cx="7430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</a:t>
            </a: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سمكة كانت في المسمك ؟ كم سمكة أضافت زينب ؟ ما هو المطلوب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B87345-04FD-41C3-5097-CA9DFDF1E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E53F08-E405-2101-BF41-79EDC28D8E3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58" y="2122452"/>
            <a:ext cx="7411484" cy="395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3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8A3C9-18AA-0F9C-2082-347C28827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4CA42ED-7B9A-53FE-B98B-8D485A1049B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288F09-BE12-2423-F2DB-3101AC9D8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0E8484-5D2C-6B13-39CB-80EFD21C4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16DC36-73BD-6370-5A8B-55CA4A200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2A42F5-566C-6B3F-4AE5-F2C39C020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1F8CCC-FDBE-304B-3D0A-063D2096E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E0642D-71D2-08D9-A001-A084EC8C8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24C0B2-CC28-B3A2-63F3-1B86FB3E4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77CDFD-A597-317D-8C5E-AF2C6C21F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23" y="3428999"/>
            <a:ext cx="1229328" cy="25795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CAD637-61FE-C19A-463E-05FEF4BC0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669" y="3599148"/>
            <a:ext cx="6221908" cy="21549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72796F-6465-760F-E200-465885B31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63" y="3161237"/>
            <a:ext cx="2853458" cy="26843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34DC67-80C4-6A6C-FF5D-AA9FB2B8149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58" y="2122452"/>
            <a:ext cx="7411484" cy="39584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6E91472-6EF7-EDFD-CD88-B0F73774D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86" y="3333885"/>
            <a:ext cx="6937434" cy="262089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8DAAF4-417F-FFA8-DA19-41DD2341D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011" y="3419258"/>
            <a:ext cx="3297594" cy="239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9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4645B-DCC5-25F8-9B28-90C81910E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CBBA5ED-B785-1639-3794-BFA5C76868E7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نموذج الأشرطة و مثلوا عليه معطيات هذه المسألة  و حددوا المطلوب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E544B3-BB5A-6373-5246-24819797D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19C82F-ACE2-EDFF-B332-5F01A7584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6A4251-8767-B829-2DA6-48D173405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874038-2B4C-EF78-656F-7083FB2F5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E60406-1B7A-D516-FA4B-F3D173724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8D6CE0-5C56-D5A6-CB37-E9DB16E82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E00808-E736-278F-3FD1-09B6587AE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195A3B-A9D5-2769-D113-9BEA3CA2FF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58" y="2122452"/>
            <a:ext cx="7411484" cy="395844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F30F32-1A0A-7A09-7534-45476FAB0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046" y="4621813"/>
            <a:ext cx="3680598" cy="1323018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32DCA74-3010-6AAB-8F5F-17A1B28E3ABB}"/>
              </a:ext>
            </a:extLst>
          </p:cNvPr>
          <p:cNvSpPr/>
          <p:nvPr/>
        </p:nvSpPr>
        <p:spPr>
          <a:xfrm>
            <a:off x="8053022" y="385671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781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2C98F-8E17-44DB-0D6D-ED807D219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7524A1A-718C-B5B9-115E-8B1701924266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4F8A08-4DC9-B390-F67C-2F89C1AAF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C5D32-6387-3637-0F91-7C14A7BDCB6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40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DF1F2-11E3-D708-1D52-93C9B8404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E84C09-4509-45BC-54CF-8B7F3D4B74D5}"/>
              </a:ext>
            </a:extLst>
          </p:cNvPr>
          <p:cNvSpPr txBox="1"/>
          <p:nvPr/>
        </p:nvSpPr>
        <p:spPr>
          <a:xfrm>
            <a:off x="163774" y="753237"/>
            <a:ext cx="736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 سمكات  تمثل الجزء الأول  ، نكتب 3 في شريط الجزء الأول  و  7 تمثل الجزء الثاني  و نكتب 7 في شريط الجزء و نبحث عن الكل فنضع علامة استفهام في شريط  الكل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B6E154-B1EE-4486-2CA8-9E25FA683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6E127B2-2A3D-985E-53EA-D4D47BD4B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E3943D-F799-6CDF-C1E4-31986E746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076E23-2E27-FB1D-F837-B48FAD9E1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BC002D-531C-3C8F-2251-E3291B209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652696-F64C-5610-A8A6-B4065427D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AF44D-F579-CF6B-5895-98D210BAC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5B85C0-D8DC-8FDE-E33A-A7B1735F7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7323499-42D8-669F-0A67-2BA645BD9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00690EB-281F-ED20-2FA8-38FDA135A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AA251D-1690-AB8C-4E53-C8C62315725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58" y="2122452"/>
            <a:ext cx="7411484" cy="39584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7D30D2D-AC65-AB51-D161-8A45857A8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046" y="4621813"/>
            <a:ext cx="3680598" cy="1323018"/>
          </a:xfrm>
          <a:prstGeom prst="rect">
            <a:avLst/>
          </a:prstGeo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8E69F533-2693-D1F7-5223-03112F3192F3}"/>
              </a:ext>
            </a:extLst>
          </p:cNvPr>
          <p:cNvSpPr/>
          <p:nvPr/>
        </p:nvSpPr>
        <p:spPr>
          <a:xfrm>
            <a:off x="8030536" y="3871954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0E8EABD-6AC6-58E9-5A52-DB98460F7E5D}"/>
              </a:ext>
            </a:extLst>
          </p:cNvPr>
          <p:cNvSpPr txBox="1"/>
          <p:nvPr/>
        </p:nvSpPr>
        <p:spPr>
          <a:xfrm>
            <a:off x="1270978" y="4027276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EEDC67-77F4-268D-7724-25050324E69B}"/>
              </a:ext>
            </a:extLst>
          </p:cNvPr>
          <p:cNvSpPr txBox="1"/>
          <p:nvPr/>
        </p:nvSpPr>
        <p:spPr>
          <a:xfrm>
            <a:off x="2429349" y="4033567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BD03DE-524D-2D04-3172-8C3C7E766787}"/>
              </a:ext>
            </a:extLst>
          </p:cNvPr>
          <p:cNvSpPr txBox="1"/>
          <p:nvPr/>
        </p:nvSpPr>
        <p:spPr>
          <a:xfrm>
            <a:off x="1952914" y="3695159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92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8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04106-400D-A797-DD92-4E8E76DE6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8D18F9F-1482-1340-4263-7900F521FCE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 عدد السمكات التي أصبحت في المسك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014F3B-290B-F8B4-C86E-339DC67CE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2FF679-D0AF-5ACB-6CF8-1742A85DC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B81EF47-2BC2-46DE-C5CD-FBFA8181D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25870B-B8B4-EB34-8E66-B707A620D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5F09719-465C-A7C7-6DBC-8D0EBA438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DC3E85-65DE-9E26-CBA9-05BE5B0FB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B64375-C3D7-1963-1D27-8FF4A34A7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864A40-D563-6807-7727-31F25D083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AD10EC-ABA3-1730-3E74-D1A28B39C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D8806F-427E-9F70-9649-4A79FE53D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BF7035-0F83-C2C2-0FDA-0996E68AE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D6E7A5-8A7D-C544-28E6-759E89193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710AF45-E696-35BE-2026-6B5144B33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07C9DA5-1C55-932C-A01C-DEFDF5983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8937C0A-CE04-BC0B-09DB-C35181642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8BBE380-5B97-5A74-09EB-587AA8902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8E6E0D-9BDC-E850-3294-9304AEF3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B8DD5B-83AF-C214-709F-8308F8EAB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88FCFF-F26B-19F3-1C54-FD343BC05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5C4CCA-B561-3CFC-CC77-092D7A1C4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59CC47E-31BD-35C8-61F6-30BF696C2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5B3C808-FA48-9097-A267-E5B7D4B7C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07E10B6-0EF0-18E0-6378-24515ADFF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3536317-11C4-B468-2CC8-4A6AED765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6F67970-CB7A-8A63-ACE8-96D2C18A29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58" y="2122452"/>
            <a:ext cx="7411484" cy="395844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C911589-994C-1F48-060F-D78EA634B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046" y="5206181"/>
            <a:ext cx="3680598" cy="738650"/>
          </a:xfrm>
          <a:prstGeom prst="rect">
            <a:avLst/>
          </a:prstGeom>
        </p:spPr>
      </p:pic>
      <p:sp>
        <p:nvSpPr>
          <p:cNvPr id="39" name="Flèche : gauche 38">
            <a:extLst>
              <a:ext uri="{FF2B5EF4-FFF2-40B4-BE49-F238E27FC236}">
                <a16:creationId xmlns:a16="http://schemas.microsoft.com/office/drawing/2014/main" id="{DDD74BB3-E843-E45A-18D6-BC84DFDC882F}"/>
              </a:ext>
            </a:extLst>
          </p:cNvPr>
          <p:cNvSpPr/>
          <p:nvPr/>
        </p:nvSpPr>
        <p:spPr>
          <a:xfrm>
            <a:off x="8030536" y="476906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EDE666C-10F7-5A31-4827-16F54C63F524}"/>
              </a:ext>
            </a:extLst>
          </p:cNvPr>
          <p:cNvSpPr txBox="1"/>
          <p:nvPr/>
        </p:nvSpPr>
        <p:spPr>
          <a:xfrm>
            <a:off x="1270978" y="4027276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4E2286E-EF65-6DFA-3C5E-F5873C96CC1B}"/>
              </a:ext>
            </a:extLst>
          </p:cNvPr>
          <p:cNvSpPr txBox="1"/>
          <p:nvPr/>
        </p:nvSpPr>
        <p:spPr>
          <a:xfrm>
            <a:off x="2429349" y="4033567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F45172D-6147-A467-0239-1C90EE3ACF07}"/>
              </a:ext>
            </a:extLst>
          </p:cNvPr>
          <p:cNvSpPr txBox="1"/>
          <p:nvPr/>
        </p:nvSpPr>
        <p:spPr>
          <a:xfrm>
            <a:off x="1952914" y="3695159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38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B0F6C-CD53-C9FF-0E09-FC1C9CF03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489BADA-B1B3-4D4D-D5C4-A3A1613EC652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2ADE9E-D116-0D87-DC5B-CB0E4F28F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187C95-1483-DFCE-EFF1-874F5C49CF1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35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AFE84-8F66-5985-C871-ADEA064DA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5B26A6E-BD5D-A86B-57EB-00AEFD331821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لحساب الكل نستعمل الجمع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الجزء الأول  زائد الجزء الثاني  أي 3 زائد 7 تساوي 10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77011D-4EA3-92F4-A243-73192E660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A49D9C38-3C4A-3174-F5A7-11B51CD56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6" name="Image 95">
            <a:extLst>
              <a:ext uri="{FF2B5EF4-FFF2-40B4-BE49-F238E27FC236}">
                <a16:creationId xmlns:a16="http://schemas.microsoft.com/office/drawing/2014/main" id="{7FC93F17-5B1C-8783-DE32-E4E9CAF17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8692A10B-03A8-4A9B-6445-935F4A1CD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6D9DF52D-A13E-B612-F8D9-5B08CC417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43D14855-BB25-323F-CEAD-C638C416D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6D7AECFB-59C2-C98E-3834-18515DC84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5" name="Image 104">
            <a:extLst>
              <a:ext uri="{FF2B5EF4-FFF2-40B4-BE49-F238E27FC236}">
                <a16:creationId xmlns:a16="http://schemas.microsoft.com/office/drawing/2014/main" id="{5BC8A4CD-1B58-33E5-EEAA-5883DB51B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6" name="Image 105">
            <a:extLst>
              <a:ext uri="{FF2B5EF4-FFF2-40B4-BE49-F238E27FC236}">
                <a16:creationId xmlns:a16="http://schemas.microsoft.com/office/drawing/2014/main" id="{484AE27B-F7FD-AC6D-D718-5FA39BA98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7" name="Image 106">
            <a:extLst>
              <a:ext uri="{FF2B5EF4-FFF2-40B4-BE49-F238E27FC236}">
                <a16:creationId xmlns:a16="http://schemas.microsoft.com/office/drawing/2014/main" id="{685691A1-553A-DC2E-2F7B-03A045CF5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8" name="Image 107">
            <a:extLst>
              <a:ext uri="{FF2B5EF4-FFF2-40B4-BE49-F238E27FC236}">
                <a16:creationId xmlns:a16="http://schemas.microsoft.com/office/drawing/2014/main" id="{4DABA418-7B3C-B0F7-4F4E-DBB36F16C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9" name="Image 108">
            <a:extLst>
              <a:ext uri="{FF2B5EF4-FFF2-40B4-BE49-F238E27FC236}">
                <a16:creationId xmlns:a16="http://schemas.microsoft.com/office/drawing/2014/main" id="{AFA6ABBC-AA86-5690-CA45-19BE9F630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10" name="Image 109">
            <a:extLst>
              <a:ext uri="{FF2B5EF4-FFF2-40B4-BE49-F238E27FC236}">
                <a16:creationId xmlns:a16="http://schemas.microsoft.com/office/drawing/2014/main" id="{BC944BC5-281E-9796-8D04-23D0845EF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1" name="Image 110">
            <a:extLst>
              <a:ext uri="{FF2B5EF4-FFF2-40B4-BE49-F238E27FC236}">
                <a16:creationId xmlns:a16="http://schemas.microsoft.com/office/drawing/2014/main" id="{F123DC66-9914-2070-BB35-E267B0A53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12" name="Image 111">
            <a:extLst>
              <a:ext uri="{FF2B5EF4-FFF2-40B4-BE49-F238E27FC236}">
                <a16:creationId xmlns:a16="http://schemas.microsoft.com/office/drawing/2014/main" id="{97E4D1DE-71E7-A26C-6BD8-2536A76E6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4" name="Image 113">
            <a:extLst>
              <a:ext uri="{FF2B5EF4-FFF2-40B4-BE49-F238E27FC236}">
                <a16:creationId xmlns:a16="http://schemas.microsoft.com/office/drawing/2014/main" id="{21360F6C-E7C0-4DA4-B93F-B5E3550C7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5" name="Image 114">
            <a:extLst>
              <a:ext uri="{FF2B5EF4-FFF2-40B4-BE49-F238E27FC236}">
                <a16:creationId xmlns:a16="http://schemas.microsoft.com/office/drawing/2014/main" id="{5C2BE393-1912-A554-9A96-B90F202E7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AF979712-63C5-1307-03EF-2ADA01651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33FCE23-3A25-D57D-BA6D-33EAC401F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4" name="Image 123">
            <a:extLst>
              <a:ext uri="{FF2B5EF4-FFF2-40B4-BE49-F238E27FC236}">
                <a16:creationId xmlns:a16="http://schemas.microsoft.com/office/drawing/2014/main" id="{F898F57E-4A2B-9D03-71CA-4A781D5E8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25" name="Image 124">
            <a:extLst>
              <a:ext uri="{FF2B5EF4-FFF2-40B4-BE49-F238E27FC236}">
                <a16:creationId xmlns:a16="http://schemas.microsoft.com/office/drawing/2014/main" id="{BC91F29E-110F-1917-C6CB-10CD6B243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126" name="Image 125">
            <a:extLst>
              <a:ext uri="{FF2B5EF4-FFF2-40B4-BE49-F238E27FC236}">
                <a16:creationId xmlns:a16="http://schemas.microsoft.com/office/drawing/2014/main" id="{037F394B-CA7A-5880-D12E-7E581AFB6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127" name="Image 126">
            <a:extLst>
              <a:ext uri="{FF2B5EF4-FFF2-40B4-BE49-F238E27FC236}">
                <a16:creationId xmlns:a16="http://schemas.microsoft.com/office/drawing/2014/main" id="{5393F848-F1F3-2850-DA56-FF6114507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128" name="Image 127">
            <a:extLst>
              <a:ext uri="{FF2B5EF4-FFF2-40B4-BE49-F238E27FC236}">
                <a16:creationId xmlns:a16="http://schemas.microsoft.com/office/drawing/2014/main" id="{1DC9B84E-BD1E-E3F2-83F6-CD82E603A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129" name="Image 128">
            <a:extLst>
              <a:ext uri="{FF2B5EF4-FFF2-40B4-BE49-F238E27FC236}">
                <a16:creationId xmlns:a16="http://schemas.microsoft.com/office/drawing/2014/main" id="{8A3B7A25-2BAF-535E-B352-54B5341FB0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58" y="2122452"/>
            <a:ext cx="7411484" cy="3958447"/>
          </a:xfrm>
          <a:prstGeom prst="rect">
            <a:avLst/>
          </a:prstGeom>
        </p:spPr>
      </p:pic>
      <p:pic>
        <p:nvPicPr>
          <p:cNvPr id="130" name="Image 129">
            <a:extLst>
              <a:ext uri="{FF2B5EF4-FFF2-40B4-BE49-F238E27FC236}">
                <a16:creationId xmlns:a16="http://schemas.microsoft.com/office/drawing/2014/main" id="{E0667AA7-B1ED-CE2D-AE20-068AD0EF8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016" y="5215704"/>
            <a:ext cx="4048658" cy="763846"/>
          </a:xfrm>
          <a:prstGeom prst="rect">
            <a:avLst/>
          </a:prstGeom>
        </p:spPr>
      </p:pic>
      <p:sp>
        <p:nvSpPr>
          <p:cNvPr id="131" name="Flèche : gauche 130">
            <a:extLst>
              <a:ext uri="{FF2B5EF4-FFF2-40B4-BE49-F238E27FC236}">
                <a16:creationId xmlns:a16="http://schemas.microsoft.com/office/drawing/2014/main" id="{9941B209-68CB-7370-4086-D72FF6B59949}"/>
              </a:ext>
            </a:extLst>
          </p:cNvPr>
          <p:cNvSpPr/>
          <p:nvPr/>
        </p:nvSpPr>
        <p:spPr>
          <a:xfrm>
            <a:off x="8030536" y="4757795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9C99D8AC-CA31-0B2E-729B-50F27146312C}"/>
              </a:ext>
            </a:extLst>
          </p:cNvPr>
          <p:cNvSpPr txBox="1"/>
          <p:nvPr/>
        </p:nvSpPr>
        <p:spPr>
          <a:xfrm>
            <a:off x="1270978" y="4027276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ACFFB52A-887C-1A58-049E-732C410E9E4B}"/>
              </a:ext>
            </a:extLst>
          </p:cNvPr>
          <p:cNvSpPr txBox="1"/>
          <p:nvPr/>
        </p:nvSpPr>
        <p:spPr>
          <a:xfrm>
            <a:off x="2429349" y="4033567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39342F16-E139-BB66-8BD3-1EE2026CFA64}"/>
              </a:ext>
            </a:extLst>
          </p:cNvPr>
          <p:cNvSpPr txBox="1"/>
          <p:nvPr/>
        </p:nvSpPr>
        <p:spPr>
          <a:xfrm>
            <a:off x="1952914" y="3695159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57F929-60F2-B113-1F25-DCD70026DB1D}"/>
              </a:ext>
            </a:extLst>
          </p:cNvPr>
          <p:cNvSpPr txBox="1"/>
          <p:nvPr/>
        </p:nvSpPr>
        <p:spPr>
          <a:xfrm>
            <a:off x="3907201" y="4626799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03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C4237-569E-DE0E-9E92-8D3379D50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455CD86-AB3B-67FC-C917-73F70CCAEC3A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نكمل عبارة الحل :  من يكمل عبارة الحل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أصبح في المسمك 10 سمكات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51842-CDC4-F464-A26D-34D900143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68F7BF-0660-0C76-8BFF-437F08B00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2C2DA54-B810-A1E3-8104-0E8906E42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6F603C98-E9DA-3255-4DA1-FF0C33756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8C3FC240-D727-CF2A-53FD-EBB779191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5AF40A84-C836-AC9E-8DDB-32A7A3779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4" name="Image 163">
            <a:extLst>
              <a:ext uri="{FF2B5EF4-FFF2-40B4-BE49-F238E27FC236}">
                <a16:creationId xmlns:a16="http://schemas.microsoft.com/office/drawing/2014/main" id="{03F53E00-012F-C970-3E8E-0C1533B82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1" name="Image 170">
            <a:extLst>
              <a:ext uri="{FF2B5EF4-FFF2-40B4-BE49-F238E27FC236}">
                <a16:creationId xmlns:a16="http://schemas.microsoft.com/office/drawing/2014/main" id="{F0149400-34CD-6C80-3E1B-DF43DC475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6" name="Image 175">
            <a:extLst>
              <a:ext uri="{FF2B5EF4-FFF2-40B4-BE49-F238E27FC236}">
                <a16:creationId xmlns:a16="http://schemas.microsoft.com/office/drawing/2014/main" id="{1A8788F9-E418-8EE9-412B-76E65A2B5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7" name="Image 176">
            <a:extLst>
              <a:ext uri="{FF2B5EF4-FFF2-40B4-BE49-F238E27FC236}">
                <a16:creationId xmlns:a16="http://schemas.microsoft.com/office/drawing/2014/main" id="{BFA080DB-537D-B32D-A927-BA06CA535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78" name="Image 177">
            <a:extLst>
              <a:ext uri="{FF2B5EF4-FFF2-40B4-BE49-F238E27FC236}">
                <a16:creationId xmlns:a16="http://schemas.microsoft.com/office/drawing/2014/main" id="{D652BB42-471D-35C6-8A70-EFBFD3456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9" name="Image 178">
            <a:extLst>
              <a:ext uri="{FF2B5EF4-FFF2-40B4-BE49-F238E27FC236}">
                <a16:creationId xmlns:a16="http://schemas.microsoft.com/office/drawing/2014/main" id="{11DF77BE-DADD-A991-EAD2-D2F74DB44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0" name="Image 179">
            <a:extLst>
              <a:ext uri="{FF2B5EF4-FFF2-40B4-BE49-F238E27FC236}">
                <a16:creationId xmlns:a16="http://schemas.microsoft.com/office/drawing/2014/main" id="{62B11F65-03D9-5612-3185-594139B3B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1" name="Image 180">
            <a:extLst>
              <a:ext uri="{FF2B5EF4-FFF2-40B4-BE49-F238E27FC236}">
                <a16:creationId xmlns:a16="http://schemas.microsoft.com/office/drawing/2014/main" id="{6210C61C-FCB9-7590-7A2D-37A6C161E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2" name="Image 181">
            <a:extLst>
              <a:ext uri="{FF2B5EF4-FFF2-40B4-BE49-F238E27FC236}">
                <a16:creationId xmlns:a16="http://schemas.microsoft.com/office/drawing/2014/main" id="{1271F21F-697E-3CC0-6B9C-C3DBBC8F5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3" name="Image 182">
            <a:extLst>
              <a:ext uri="{FF2B5EF4-FFF2-40B4-BE49-F238E27FC236}">
                <a16:creationId xmlns:a16="http://schemas.microsoft.com/office/drawing/2014/main" id="{729A9E26-1B32-1036-18BE-C085A5817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4" name="Image 183">
            <a:extLst>
              <a:ext uri="{FF2B5EF4-FFF2-40B4-BE49-F238E27FC236}">
                <a16:creationId xmlns:a16="http://schemas.microsoft.com/office/drawing/2014/main" id="{5670F6A7-8734-8CC0-678C-97AA30A0C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5" name="Image 184">
            <a:extLst>
              <a:ext uri="{FF2B5EF4-FFF2-40B4-BE49-F238E27FC236}">
                <a16:creationId xmlns:a16="http://schemas.microsoft.com/office/drawing/2014/main" id="{F2489F4A-C0BA-11E7-A1D9-0C35CEA79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6" name="Image 185">
            <a:extLst>
              <a:ext uri="{FF2B5EF4-FFF2-40B4-BE49-F238E27FC236}">
                <a16:creationId xmlns:a16="http://schemas.microsoft.com/office/drawing/2014/main" id="{EA7637CE-2214-7913-B750-BF04DA504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7" name="Image 186">
            <a:extLst>
              <a:ext uri="{FF2B5EF4-FFF2-40B4-BE49-F238E27FC236}">
                <a16:creationId xmlns:a16="http://schemas.microsoft.com/office/drawing/2014/main" id="{0A271810-CD3B-7E19-6AA3-8373FA71F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88" name="Image 187">
            <a:extLst>
              <a:ext uri="{FF2B5EF4-FFF2-40B4-BE49-F238E27FC236}">
                <a16:creationId xmlns:a16="http://schemas.microsoft.com/office/drawing/2014/main" id="{0F4535B7-4104-AA47-4645-698FD3874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9" name="Image 188">
            <a:extLst>
              <a:ext uri="{FF2B5EF4-FFF2-40B4-BE49-F238E27FC236}">
                <a16:creationId xmlns:a16="http://schemas.microsoft.com/office/drawing/2014/main" id="{178BA505-4CB2-0985-64D1-A21BA7200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0" name="Image 189">
            <a:extLst>
              <a:ext uri="{FF2B5EF4-FFF2-40B4-BE49-F238E27FC236}">
                <a16:creationId xmlns:a16="http://schemas.microsoft.com/office/drawing/2014/main" id="{E23F2F04-53B2-75C7-E211-B2A076B1D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1" name="Image 190">
            <a:extLst>
              <a:ext uri="{FF2B5EF4-FFF2-40B4-BE49-F238E27FC236}">
                <a16:creationId xmlns:a16="http://schemas.microsoft.com/office/drawing/2014/main" id="{40B49BFA-E60F-9A83-2632-59C66EED8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2" name="Image 191">
            <a:extLst>
              <a:ext uri="{FF2B5EF4-FFF2-40B4-BE49-F238E27FC236}">
                <a16:creationId xmlns:a16="http://schemas.microsoft.com/office/drawing/2014/main" id="{4020C16F-C64E-24EA-264D-75AF1FBD9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3" name="Image 192">
            <a:extLst>
              <a:ext uri="{FF2B5EF4-FFF2-40B4-BE49-F238E27FC236}">
                <a16:creationId xmlns:a16="http://schemas.microsoft.com/office/drawing/2014/main" id="{08389119-51B2-2E50-89B0-BBB356DAE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4" name="Image 193">
            <a:extLst>
              <a:ext uri="{FF2B5EF4-FFF2-40B4-BE49-F238E27FC236}">
                <a16:creationId xmlns:a16="http://schemas.microsoft.com/office/drawing/2014/main" id="{43AE1C3D-3772-2110-4CAA-5BD808E5A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5" name="Image 194">
            <a:extLst>
              <a:ext uri="{FF2B5EF4-FFF2-40B4-BE49-F238E27FC236}">
                <a16:creationId xmlns:a16="http://schemas.microsoft.com/office/drawing/2014/main" id="{306AF48D-1909-BAAC-F30C-6960FB7A2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6" name="Image 195">
            <a:extLst>
              <a:ext uri="{FF2B5EF4-FFF2-40B4-BE49-F238E27FC236}">
                <a16:creationId xmlns:a16="http://schemas.microsoft.com/office/drawing/2014/main" id="{AB78B3F0-1186-3998-A3AF-DD10FAD40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7" name="Image 196">
            <a:extLst>
              <a:ext uri="{FF2B5EF4-FFF2-40B4-BE49-F238E27FC236}">
                <a16:creationId xmlns:a16="http://schemas.microsoft.com/office/drawing/2014/main" id="{41A0CB07-55A7-063D-1948-E907044D1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8" name="Image 197">
            <a:extLst>
              <a:ext uri="{FF2B5EF4-FFF2-40B4-BE49-F238E27FC236}">
                <a16:creationId xmlns:a16="http://schemas.microsoft.com/office/drawing/2014/main" id="{F722596C-FF18-8BDB-6F22-14594861D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99" name="Image 198">
            <a:extLst>
              <a:ext uri="{FF2B5EF4-FFF2-40B4-BE49-F238E27FC236}">
                <a16:creationId xmlns:a16="http://schemas.microsoft.com/office/drawing/2014/main" id="{54F37510-1E65-8AC3-2AE2-1C8D9106F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0" name="Image 199">
            <a:extLst>
              <a:ext uri="{FF2B5EF4-FFF2-40B4-BE49-F238E27FC236}">
                <a16:creationId xmlns:a16="http://schemas.microsoft.com/office/drawing/2014/main" id="{361BC3F4-91AE-FB21-9F9B-1E552E3E2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1" name="Image 200">
            <a:extLst>
              <a:ext uri="{FF2B5EF4-FFF2-40B4-BE49-F238E27FC236}">
                <a16:creationId xmlns:a16="http://schemas.microsoft.com/office/drawing/2014/main" id="{121C3884-65EC-3F20-152E-EDFBC991F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2" name="Image 201">
            <a:extLst>
              <a:ext uri="{FF2B5EF4-FFF2-40B4-BE49-F238E27FC236}">
                <a16:creationId xmlns:a16="http://schemas.microsoft.com/office/drawing/2014/main" id="{0CFBA454-A729-126D-1EAA-8C23F256A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3" name="Image 202">
            <a:extLst>
              <a:ext uri="{FF2B5EF4-FFF2-40B4-BE49-F238E27FC236}">
                <a16:creationId xmlns:a16="http://schemas.microsoft.com/office/drawing/2014/main" id="{512B4417-3416-5AF9-012A-4427D0D44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4" name="Image 203">
            <a:extLst>
              <a:ext uri="{FF2B5EF4-FFF2-40B4-BE49-F238E27FC236}">
                <a16:creationId xmlns:a16="http://schemas.microsoft.com/office/drawing/2014/main" id="{1E8AABAE-57C9-D6F2-A530-63C54B82A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5" name="Image 204">
            <a:extLst>
              <a:ext uri="{FF2B5EF4-FFF2-40B4-BE49-F238E27FC236}">
                <a16:creationId xmlns:a16="http://schemas.microsoft.com/office/drawing/2014/main" id="{F7D2BE66-E908-5EE2-E971-256520C16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6" name="Image 205">
            <a:extLst>
              <a:ext uri="{FF2B5EF4-FFF2-40B4-BE49-F238E27FC236}">
                <a16:creationId xmlns:a16="http://schemas.microsoft.com/office/drawing/2014/main" id="{414F2F76-A421-9A78-1B70-FFCC94DAC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7" name="Image 206">
            <a:extLst>
              <a:ext uri="{FF2B5EF4-FFF2-40B4-BE49-F238E27FC236}">
                <a16:creationId xmlns:a16="http://schemas.microsoft.com/office/drawing/2014/main" id="{60933F85-73C3-8A75-67C1-149F2BA56A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08" name="Image 207">
            <a:extLst>
              <a:ext uri="{FF2B5EF4-FFF2-40B4-BE49-F238E27FC236}">
                <a16:creationId xmlns:a16="http://schemas.microsoft.com/office/drawing/2014/main" id="{A83865EB-FA49-A37A-7349-A60FC2AE3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9" name="Image 208">
            <a:extLst>
              <a:ext uri="{FF2B5EF4-FFF2-40B4-BE49-F238E27FC236}">
                <a16:creationId xmlns:a16="http://schemas.microsoft.com/office/drawing/2014/main" id="{09E1308B-EE64-73C8-6EB1-003D1157E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0" name="Image 209">
            <a:extLst>
              <a:ext uri="{FF2B5EF4-FFF2-40B4-BE49-F238E27FC236}">
                <a16:creationId xmlns:a16="http://schemas.microsoft.com/office/drawing/2014/main" id="{A0D7BC6D-F31D-2ECA-FAE6-3BC97674A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1" name="Image 210">
            <a:extLst>
              <a:ext uri="{FF2B5EF4-FFF2-40B4-BE49-F238E27FC236}">
                <a16:creationId xmlns:a16="http://schemas.microsoft.com/office/drawing/2014/main" id="{590A05B7-52F1-3B23-4726-C6DF286FF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2" name="Image 211">
            <a:extLst>
              <a:ext uri="{FF2B5EF4-FFF2-40B4-BE49-F238E27FC236}">
                <a16:creationId xmlns:a16="http://schemas.microsoft.com/office/drawing/2014/main" id="{2B9F716C-DBD2-D143-6A8C-EFAEFF009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3" name="Image 212">
            <a:extLst>
              <a:ext uri="{FF2B5EF4-FFF2-40B4-BE49-F238E27FC236}">
                <a16:creationId xmlns:a16="http://schemas.microsoft.com/office/drawing/2014/main" id="{FC885FE0-C332-180B-30B4-6905E03DF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4" name="Image 213">
            <a:extLst>
              <a:ext uri="{FF2B5EF4-FFF2-40B4-BE49-F238E27FC236}">
                <a16:creationId xmlns:a16="http://schemas.microsoft.com/office/drawing/2014/main" id="{2DC22582-58D9-EAA6-D51E-8A029749A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5" name="Image 214">
            <a:extLst>
              <a:ext uri="{FF2B5EF4-FFF2-40B4-BE49-F238E27FC236}">
                <a16:creationId xmlns:a16="http://schemas.microsoft.com/office/drawing/2014/main" id="{00537451-90DC-AE6B-050F-CAB857CA4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6" name="Image 215">
            <a:extLst>
              <a:ext uri="{FF2B5EF4-FFF2-40B4-BE49-F238E27FC236}">
                <a16:creationId xmlns:a16="http://schemas.microsoft.com/office/drawing/2014/main" id="{53DA43C5-5F93-1340-3EBC-A937909C6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7" name="Image 216">
            <a:extLst>
              <a:ext uri="{FF2B5EF4-FFF2-40B4-BE49-F238E27FC236}">
                <a16:creationId xmlns:a16="http://schemas.microsoft.com/office/drawing/2014/main" id="{A3274020-C5C9-1FC7-BAFF-7F931C013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8" name="Image 217">
            <a:extLst>
              <a:ext uri="{FF2B5EF4-FFF2-40B4-BE49-F238E27FC236}">
                <a16:creationId xmlns:a16="http://schemas.microsoft.com/office/drawing/2014/main" id="{CD5B9900-4630-BF7B-9124-B8C8364ED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19" name="Image 218">
            <a:extLst>
              <a:ext uri="{FF2B5EF4-FFF2-40B4-BE49-F238E27FC236}">
                <a16:creationId xmlns:a16="http://schemas.microsoft.com/office/drawing/2014/main" id="{11DE6D3E-C8DB-E77C-0104-CE5020DE5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0" name="Image 219">
            <a:extLst>
              <a:ext uri="{FF2B5EF4-FFF2-40B4-BE49-F238E27FC236}">
                <a16:creationId xmlns:a16="http://schemas.microsoft.com/office/drawing/2014/main" id="{E2E7348D-E3E2-4ADB-6B7E-A0D689791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1" name="Image 220">
            <a:extLst>
              <a:ext uri="{FF2B5EF4-FFF2-40B4-BE49-F238E27FC236}">
                <a16:creationId xmlns:a16="http://schemas.microsoft.com/office/drawing/2014/main" id="{55CC8CB2-CAB6-A365-E348-A4A7E7BBF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2" name="Image 221">
            <a:extLst>
              <a:ext uri="{FF2B5EF4-FFF2-40B4-BE49-F238E27FC236}">
                <a16:creationId xmlns:a16="http://schemas.microsoft.com/office/drawing/2014/main" id="{3AB96140-EBCE-A9A1-5769-458664C5E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3" name="Image 222">
            <a:extLst>
              <a:ext uri="{FF2B5EF4-FFF2-40B4-BE49-F238E27FC236}">
                <a16:creationId xmlns:a16="http://schemas.microsoft.com/office/drawing/2014/main" id="{CA66C309-46EC-5D6E-06A5-EF7687A2C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4" name="Image 223">
            <a:extLst>
              <a:ext uri="{FF2B5EF4-FFF2-40B4-BE49-F238E27FC236}">
                <a16:creationId xmlns:a16="http://schemas.microsoft.com/office/drawing/2014/main" id="{3A738A52-1353-930E-FE97-CC48FC98B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5" name="Image 224">
            <a:extLst>
              <a:ext uri="{FF2B5EF4-FFF2-40B4-BE49-F238E27FC236}">
                <a16:creationId xmlns:a16="http://schemas.microsoft.com/office/drawing/2014/main" id="{0D98A1FA-B8CE-FDEB-B413-81B1604C2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6" name="Image 225">
            <a:extLst>
              <a:ext uri="{FF2B5EF4-FFF2-40B4-BE49-F238E27FC236}">
                <a16:creationId xmlns:a16="http://schemas.microsoft.com/office/drawing/2014/main" id="{70F36AD6-04A6-AFC0-6B34-C43EC011D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7" name="Image 226">
            <a:extLst>
              <a:ext uri="{FF2B5EF4-FFF2-40B4-BE49-F238E27FC236}">
                <a16:creationId xmlns:a16="http://schemas.microsoft.com/office/drawing/2014/main" id="{3071E02A-AC3F-3FCA-0695-821D6134B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8" name="Image 227">
            <a:extLst>
              <a:ext uri="{FF2B5EF4-FFF2-40B4-BE49-F238E27FC236}">
                <a16:creationId xmlns:a16="http://schemas.microsoft.com/office/drawing/2014/main" id="{84FCD5C0-CD30-8A2A-2EC9-9B4F63CBA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29" name="Image 228">
            <a:extLst>
              <a:ext uri="{FF2B5EF4-FFF2-40B4-BE49-F238E27FC236}">
                <a16:creationId xmlns:a16="http://schemas.microsoft.com/office/drawing/2014/main" id="{5846FC5E-AA0F-E101-2C59-05006187C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0" name="Image 229">
            <a:extLst>
              <a:ext uri="{FF2B5EF4-FFF2-40B4-BE49-F238E27FC236}">
                <a16:creationId xmlns:a16="http://schemas.microsoft.com/office/drawing/2014/main" id="{BFB71221-049C-84D1-69F6-0D5AAAE33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1" name="Image 230">
            <a:extLst>
              <a:ext uri="{FF2B5EF4-FFF2-40B4-BE49-F238E27FC236}">
                <a16:creationId xmlns:a16="http://schemas.microsoft.com/office/drawing/2014/main" id="{49E18A01-B9C7-8740-F95E-21560B064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2" name="Image 231">
            <a:extLst>
              <a:ext uri="{FF2B5EF4-FFF2-40B4-BE49-F238E27FC236}">
                <a16:creationId xmlns:a16="http://schemas.microsoft.com/office/drawing/2014/main" id="{0A09AE30-A2EC-AD6F-5B77-47712B8CE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3" name="Image 232">
            <a:extLst>
              <a:ext uri="{FF2B5EF4-FFF2-40B4-BE49-F238E27FC236}">
                <a16:creationId xmlns:a16="http://schemas.microsoft.com/office/drawing/2014/main" id="{9B93A6D6-5A83-55FC-E4AC-5472E68F8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4" name="Image 233">
            <a:extLst>
              <a:ext uri="{FF2B5EF4-FFF2-40B4-BE49-F238E27FC236}">
                <a16:creationId xmlns:a16="http://schemas.microsoft.com/office/drawing/2014/main" id="{44A9777A-4B81-9660-EA68-F18E787D0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5" name="Image 234">
            <a:extLst>
              <a:ext uri="{FF2B5EF4-FFF2-40B4-BE49-F238E27FC236}">
                <a16:creationId xmlns:a16="http://schemas.microsoft.com/office/drawing/2014/main" id="{B025450A-2D72-26CE-25CE-F0F19F038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6" name="Image 235">
            <a:extLst>
              <a:ext uri="{FF2B5EF4-FFF2-40B4-BE49-F238E27FC236}">
                <a16:creationId xmlns:a16="http://schemas.microsoft.com/office/drawing/2014/main" id="{835BD29D-ABA0-3F87-BD1A-4432AD2C7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7" name="Image 236">
            <a:extLst>
              <a:ext uri="{FF2B5EF4-FFF2-40B4-BE49-F238E27FC236}">
                <a16:creationId xmlns:a16="http://schemas.microsoft.com/office/drawing/2014/main" id="{C3669E1C-3592-1D19-CDE0-1B46AAB95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8" name="Image 237">
            <a:extLst>
              <a:ext uri="{FF2B5EF4-FFF2-40B4-BE49-F238E27FC236}">
                <a16:creationId xmlns:a16="http://schemas.microsoft.com/office/drawing/2014/main" id="{0C02647B-7FED-571E-A54E-FE1061F80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39" name="Image 238">
            <a:extLst>
              <a:ext uri="{FF2B5EF4-FFF2-40B4-BE49-F238E27FC236}">
                <a16:creationId xmlns:a16="http://schemas.microsoft.com/office/drawing/2014/main" id="{676B022B-8445-9FCC-CB3E-FBE3BD6A2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0" name="Image 239">
            <a:extLst>
              <a:ext uri="{FF2B5EF4-FFF2-40B4-BE49-F238E27FC236}">
                <a16:creationId xmlns:a16="http://schemas.microsoft.com/office/drawing/2014/main" id="{C96CF639-53BE-436A-C13F-C8DDE8127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1" name="Image 240">
            <a:extLst>
              <a:ext uri="{FF2B5EF4-FFF2-40B4-BE49-F238E27FC236}">
                <a16:creationId xmlns:a16="http://schemas.microsoft.com/office/drawing/2014/main" id="{2341CAF6-2A8A-540A-C2FB-995EDA836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2" name="Image 241">
            <a:extLst>
              <a:ext uri="{FF2B5EF4-FFF2-40B4-BE49-F238E27FC236}">
                <a16:creationId xmlns:a16="http://schemas.microsoft.com/office/drawing/2014/main" id="{602337C9-6C79-1EA1-26F7-F457A5DA2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3" name="Image 242">
            <a:extLst>
              <a:ext uri="{FF2B5EF4-FFF2-40B4-BE49-F238E27FC236}">
                <a16:creationId xmlns:a16="http://schemas.microsoft.com/office/drawing/2014/main" id="{E66BDC6F-9914-2508-356A-1E487B54D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4" name="Image 243">
            <a:extLst>
              <a:ext uri="{FF2B5EF4-FFF2-40B4-BE49-F238E27FC236}">
                <a16:creationId xmlns:a16="http://schemas.microsoft.com/office/drawing/2014/main" id="{4965B41C-A188-E00D-57A6-00533761D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5" name="Image 244">
            <a:extLst>
              <a:ext uri="{FF2B5EF4-FFF2-40B4-BE49-F238E27FC236}">
                <a16:creationId xmlns:a16="http://schemas.microsoft.com/office/drawing/2014/main" id="{42080ED9-38C4-1BB0-3440-5A25318F8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6" name="Image 245">
            <a:extLst>
              <a:ext uri="{FF2B5EF4-FFF2-40B4-BE49-F238E27FC236}">
                <a16:creationId xmlns:a16="http://schemas.microsoft.com/office/drawing/2014/main" id="{217356A7-C4D7-4A8A-4DA9-A3821F987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7" name="Image 246">
            <a:extLst>
              <a:ext uri="{FF2B5EF4-FFF2-40B4-BE49-F238E27FC236}">
                <a16:creationId xmlns:a16="http://schemas.microsoft.com/office/drawing/2014/main" id="{DC1098A2-926E-992C-027C-3480BAD39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8" name="Image 247">
            <a:extLst>
              <a:ext uri="{FF2B5EF4-FFF2-40B4-BE49-F238E27FC236}">
                <a16:creationId xmlns:a16="http://schemas.microsoft.com/office/drawing/2014/main" id="{D5180CBA-F55E-C522-59B5-7E148D46D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49" name="Image 248">
            <a:extLst>
              <a:ext uri="{FF2B5EF4-FFF2-40B4-BE49-F238E27FC236}">
                <a16:creationId xmlns:a16="http://schemas.microsoft.com/office/drawing/2014/main" id="{1ABE0D50-845A-99B1-BA41-EE876B982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0" name="Image 249">
            <a:extLst>
              <a:ext uri="{FF2B5EF4-FFF2-40B4-BE49-F238E27FC236}">
                <a16:creationId xmlns:a16="http://schemas.microsoft.com/office/drawing/2014/main" id="{23482E35-7B01-D657-A3BB-1C93980AC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1" name="Image 250">
            <a:extLst>
              <a:ext uri="{FF2B5EF4-FFF2-40B4-BE49-F238E27FC236}">
                <a16:creationId xmlns:a16="http://schemas.microsoft.com/office/drawing/2014/main" id="{DC087FF4-4B01-7D6B-D6EA-1E9B40802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2" name="Image 251">
            <a:extLst>
              <a:ext uri="{FF2B5EF4-FFF2-40B4-BE49-F238E27FC236}">
                <a16:creationId xmlns:a16="http://schemas.microsoft.com/office/drawing/2014/main" id="{6C16EB10-A133-7EF4-4F0E-E5223143B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3" name="Image 252">
            <a:extLst>
              <a:ext uri="{FF2B5EF4-FFF2-40B4-BE49-F238E27FC236}">
                <a16:creationId xmlns:a16="http://schemas.microsoft.com/office/drawing/2014/main" id="{A3D898EB-51BF-93E4-594F-644D448A1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4" name="Image 253">
            <a:extLst>
              <a:ext uri="{FF2B5EF4-FFF2-40B4-BE49-F238E27FC236}">
                <a16:creationId xmlns:a16="http://schemas.microsoft.com/office/drawing/2014/main" id="{021D1E57-1728-710A-F0CB-C975D8393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5" name="Image 254">
            <a:extLst>
              <a:ext uri="{FF2B5EF4-FFF2-40B4-BE49-F238E27FC236}">
                <a16:creationId xmlns:a16="http://schemas.microsoft.com/office/drawing/2014/main" id="{82F1FF51-C12F-47AD-2171-9C948585C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6" name="Image 255">
            <a:extLst>
              <a:ext uri="{FF2B5EF4-FFF2-40B4-BE49-F238E27FC236}">
                <a16:creationId xmlns:a16="http://schemas.microsoft.com/office/drawing/2014/main" id="{249F770C-70AE-B71A-87BE-E39783FDE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57" name="Image 256">
            <a:extLst>
              <a:ext uri="{FF2B5EF4-FFF2-40B4-BE49-F238E27FC236}">
                <a16:creationId xmlns:a16="http://schemas.microsoft.com/office/drawing/2014/main" id="{76B3D690-2BF9-EAB9-0457-659442FD0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58" name="Image 257">
            <a:extLst>
              <a:ext uri="{FF2B5EF4-FFF2-40B4-BE49-F238E27FC236}">
                <a16:creationId xmlns:a16="http://schemas.microsoft.com/office/drawing/2014/main" id="{141C2593-3291-5A7D-F092-D61F04D6D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60" name="Image 259">
            <a:extLst>
              <a:ext uri="{FF2B5EF4-FFF2-40B4-BE49-F238E27FC236}">
                <a16:creationId xmlns:a16="http://schemas.microsoft.com/office/drawing/2014/main" id="{D93C7CF2-6356-C1FF-DDFC-3FFAA5C65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261" name="Image 260">
            <a:extLst>
              <a:ext uri="{FF2B5EF4-FFF2-40B4-BE49-F238E27FC236}">
                <a16:creationId xmlns:a16="http://schemas.microsoft.com/office/drawing/2014/main" id="{92A9E199-B1B0-B646-01F1-D3AAE690D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262" name="Image 261">
            <a:extLst>
              <a:ext uri="{FF2B5EF4-FFF2-40B4-BE49-F238E27FC236}">
                <a16:creationId xmlns:a16="http://schemas.microsoft.com/office/drawing/2014/main" id="{7B282D50-C48B-606C-30D8-A3DA8F7FE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263" name="Image 262">
            <a:extLst>
              <a:ext uri="{FF2B5EF4-FFF2-40B4-BE49-F238E27FC236}">
                <a16:creationId xmlns:a16="http://schemas.microsoft.com/office/drawing/2014/main" id="{F006456E-52D7-8274-08CF-7CA2E358F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264" name="Image 263">
            <a:extLst>
              <a:ext uri="{FF2B5EF4-FFF2-40B4-BE49-F238E27FC236}">
                <a16:creationId xmlns:a16="http://schemas.microsoft.com/office/drawing/2014/main" id="{95A30594-4FC1-1085-3678-8B7AC8EEC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6F63F3-05A2-9086-60B5-F0F56CF0E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BC0AAF-AA35-E4FB-21AC-A7BB2528D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2D925A-0522-662F-18FA-CD6D00655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46036F-6D21-15B3-35AB-A45FD772C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27473B-9652-3B9C-CD77-EF1895155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C1F359-57C3-5A3D-19BA-61B8A8C42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75828C-5273-7F71-D28A-8316F814D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85B882-C0DA-29C0-BA54-11CB1DF82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043CB6-0AFC-8BE6-260F-CDE1E0E4E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81F9CA-B3BD-22D6-A937-D55D2256D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9B9D38F-433D-6C2A-9AD9-894FB0AE5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B97F9F-8D20-6BA9-76CA-5F10A38B6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C085DC-92B4-C225-92DA-513F5F3DA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CE8432-583A-0B47-E728-906032A69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38E7809-41A2-7775-3655-765B8A8E8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25D755-E129-617D-0674-DD09C6D84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C4474F3-F9E8-D11C-4BC3-9A749EC72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A3078E9-2BA6-5659-0BD5-E7C04AB9C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C859246-0BAD-B972-718C-09CCA50F7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E24244-591E-F6F1-8117-740F28574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E218B42-679D-5378-376E-5DA2C9CAA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C280AF8-A33C-71C4-9F1B-F30E6C6A7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00DFEC-EAFC-65BC-8A5F-35B7E88B9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6187863-EC57-4F17-F254-F8F408A706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58" y="2122452"/>
            <a:ext cx="7411484" cy="395844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D22F9A58-FD2E-CD6B-429C-DB3889973016}"/>
              </a:ext>
            </a:extLst>
          </p:cNvPr>
          <p:cNvSpPr txBox="1"/>
          <p:nvPr/>
        </p:nvSpPr>
        <p:spPr>
          <a:xfrm>
            <a:off x="1270978" y="4027276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66AA6CF-BA95-C350-5A0B-5009FB505C00}"/>
              </a:ext>
            </a:extLst>
          </p:cNvPr>
          <p:cNvSpPr txBox="1"/>
          <p:nvPr/>
        </p:nvSpPr>
        <p:spPr>
          <a:xfrm>
            <a:off x="2429349" y="4033567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588A2B4-DC60-3CB4-71D1-4A5C967F0EFD}"/>
              </a:ext>
            </a:extLst>
          </p:cNvPr>
          <p:cNvSpPr txBox="1"/>
          <p:nvPr/>
        </p:nvSpPr>
        <p:spPr>
          <a:xfrm>
            <a:off x="1952914" y="3695159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3B49078-FA10-B1C9-1042-3E7BCB216721}"/>
              </a:ext>
            </a:extLst>
          </p:cNvPr>
          <p:cNvSpPr txBox="1"/>
          <p:nvPr/>
        </p:nvSpPr>
        <p:spPr>
          <a:xfrm>
            <a:off x="3907201" y="4626799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2AFD7A3-292A-DF71-7D9E-B8E59A1829BD}"/>
              </a:ext>
            </a:extLst>
          </p:cNvPr>
          <p:cNvSpPr txBox="1"/>
          <p:nvPr/>
        </p:nvSpPr>
        <p:spPr>
          <a:xfrm>
            <a:off x="5324949" y="5492061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5" name="Flèche : gauche 34">
            <a:extLst>
              <a:ext uri="{FF2B5EF4-FFF2-40B4-BE49-F238E27FC236}">
                <a16:creationId xmlns:a16="http://schemas.microsoft.com/office/drawing/2014/main" id="{4508EC91-95C8-81AA-F9AB-53BB04E5A370}"/>
              </a:ext>
            </a:extLst>
          </p:cNvPr>
          <p:cNvSpPr/>
          <p:nvPr/>
        </p:nvSpPr>
        <p:spPr>
          <a:xfrm>
            <a:off x="8053022" y="5180418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827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0D64-AEB8-3B87-BEBB-88CFC4816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1B74F0-B8F4-E949-04A6-DE3E251633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E89FD99-CF99-852F-14D9-8DBF074E3514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C91BB9B-2699-2EDF-3208-D84DF437D1B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37C9D0F-A073-9D6F-8D74-E3B30E4E1CE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F3B40F9E-7C43-9526-4D57-0AF9548EBB22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RP3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59695DD-1DDD-08C8-F37D-2E420E563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100F9C-CD56-72F9-D3C9-4D8B6D9D8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86561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825DF6-3589-B71A-D50A-8275F1286866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3616851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46FF7-0ED3-4D1F-9D5D-27527961C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823AC2-A135-A79F-1905-3FB94046FF4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0FDF63-0D43-9A32-CBDE-040E576C7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13479A-B006-F744-9E5A-91CEA23867D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21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99D9C-2F94-711F-91FC-6B9089A20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8D42593-5BDF-7877-C73C-D5FC1536044B}"/>
              </a:ext>
            </a:extLst>
          </p:cNvPr>
          <p:cNvSpPr txBox="1"/>
          <p:nvPr/>
        </p:nvSpPr>
        <p:spPr>
          <a:xfrm>
            <a:off x="471948" y="777101"/>
            <a:ext cx="698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سنحل مسألة وضعية مقارنة   على الألواح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6C02C4-700F-D21C-0C9F-8B0A48422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CC48B9B-04F2-6C8B-78B8-C51AB149099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ABC50D4-B1AD-CCC0-1DD7-58F6DD436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ECD8BD7-080D-C953-F444-25A9197BCFC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3C871E-FF56-D2EC-AC17-007298D716B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504940D-412F-9B16-35F6-D423AB5F333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871BEC0-35AC-6051-C0AD-36076154913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25E2B7B-E660-E9FF-5F6D-B907A1DD5B0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DD2448-0B0F-4B81-E9AE-7A01D8CCCFE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A1D3F33-2201-9C6A-568E-233D5719562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E78FE33-FF01-3CD4-739C-56DF7EDEE4F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B424FE0-4854-5475-9F38-C1DD5A493C6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35E9D28-8C67-03FB-6B1C-10B88310121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D9B3019C-1E33-F8A1-4DFB-8B3A943EB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050" y="1783326"/>
            <a:ext cx="6819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2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E0914-4E96-D87D-3716-F8C821B1A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10ED310-9C6D-C490-145D-E39614D7C649}"/>
              </a:ext>
            </a:extLst>
          </p:cNvPr>
          <p:cNvSpPr txBox="1"/>
          <p:nvPr/>
        </p:nvSpPr>
        <p:spPr>
          <a:xfrm>
            <a:off x="101600" y="763653"/>
            <a:ext cx="7430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</a:t>
            </a: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عمر سيمان ؟ كم عمر أنير ؟ ما هو المطلوب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3D97A7-A05A-E9FD-63C0-39743B1AE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2FFC70-0554-E5F4-25DA-5938C1AEC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0" y="1783326"/>
            <a:ext cx="6819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0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AA971-2068-25D5-22DF-B01D77459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8F156F-D1CF-5326-5C76-58475EFB9B1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2D6D73-BAB8-E167-6A95-5690385C1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6308CF-C986-8559-EC5B-4C9851E37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792642-9F3B-D353-2F98-BCE6F9611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F738CA-76D1-C86A-0022-0BD6E0790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2225F5-CC95-4548-0A70-09164BE3A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C01AAA-20B6-AC2F-C690-83170BE4D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C71C9A-413C-AECC-8C35-EDBEAA3F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7452225-7DFD-1DFE-22BD-D7E3DE1E3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23" y="3428999"/>
            <a:ext cx="1229328" cy="25795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751CBD-2EDD-CDB6-BA60-1DC3AA4F9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669" y="3599148"/>
            <a:ext cx="6221908" cy="21549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F11BE3-849D-3C82-B845-09B666939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63" y="3161237"/>
            <a:ext cx="2853458" cy="26843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67C6A8-35A3-49F2-0B13-AC8E35936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050" y="1783326"/>
            <a:ext cx="6819900" cy="46482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6BDF4B0-25BD-9BCF-4260-6CA4D5394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69" y="3739487"/>
            <a:ext cx="5980945" cy="244061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D233F7-3A3A-F979-2C49-08DC1305B2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560" y="3277491"/>
            <a:ext cx="3297594" cy="239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9ED35-F6D0-3141-2F7F-513C34019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BE0F41-C14F-6535-9A9A-0D74948BBD45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نموذج الأشرطة و مثلوا عليه معطيات هذه المسألة  و حددوا المطلوب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538562-A3FD-EBE3-00AA-EF4E8D777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A334736-8E56-2CBD-72A9-24E7B35DD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050" y="1783326"/>
            <a:ext cx="6819900" cy="4648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264140-5746-4866-62AC-C4F8AF9514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7032" y="4262284"/>
            <a:ext cx="3255058" cy="1951569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2BF7EB70-3F47-9FC4-E2F4-9110C2599C7D}"/>
              </a:ext>
            </a:extLst>
          </p:cNvPr>
          <p:cNvSpPr/>
          <p:nvPr/>
        </p:nvSpPr>
        <p:spPr>
          <a:xfrm>
            <a:off x="7653946" y="3877946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93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0BF83-977C-F194-DBF8-A7148B961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5578B27-B510-7E11-E2B8-311939751F22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D3A471-836C-7253-8443-59D922DF6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D158F9-124C-4675-20D7-3919DF8FC9D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8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29C0B-C738-6EB7-3D0E-3F5AB59A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9425BDF-8A47-A23A-B8E4-E358A32C4425}"/>
              </a:ext>
            </a:extLst>
          </p:cNvPr>
          <p:cNvSpPr txBox="1"/>
          <p:nvPr/>
        </p:nvSpPr>
        <p:spPr>
          <a:xfrm>
            <a:off x="163774" y="753237"/>
            <a:ext cx="736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سنوات تمثل القيمة الصغرى  ، نكتب 4 في الشريط الأقصر  و 7 تمثل القيمة الكبرى و نكتب 7 في الشريط الأطول  و نبحث عن الفرق بين القيمتين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CC8D80-3B3D-761B-F984-0ABD0DE32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1A1948B-EAA8-33D8-CABE-102A0282B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6983E5-4343-1B5A-D70B-5210A2F77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5D4782-BF66-94E5-DE22-8CD12BB90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8D363B-BF24-03AD-83E0-A221EC981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003A8E-EA71-78BB-C189-84A51B422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A13120-3928-0F0D-829C-474ED6DFA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C975DA8-1DFA-5CCC-CEC1-28A5456C8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10EBFED-7DA8-289F-7B3B-C8A5F5F25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6360B61-3F9C-DD1C-50B4-CD2320212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AC2E32-0FF5-E642-0C4A-56940EDBE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046" y="4621813"/>
            <a:ext cx="3680598" cy="13230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45BC41-F66F-E978-7903-8BE3311488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050" y="1783326"/>
            <a:ext cx="6819900" cy="4648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93EF0D-AA51-FA53-2061-197418111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032" y="4262284"/>
            <a:ext cx="3255058" cy="195156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33E0D7A-105D-11EC-3E90-573645A06105}"/>
              </a:ext>
            </a:extLst>
          </p:cNvPr>
          <p:cNvSpPr txBox="1"/>
          <p:nvPr/>
        </p:nvSpPr>
        <p:spPr>
          <a:xfrm>
            <a:off x="2164782" y="4038009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4B543A-7B67-1301-AB2E-D12F4C25C38A}"/>
              </a:ext>
            </a:extLst>
          </p:cNvPr>
          <p:cNvSpPr txBox="1"/>
          <p:nvPr/>
        </p:nvSpPr>
        <p:spPr>
          <a:xfrm>
            <a:off x="2469239" y="3642021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B75446-4BA9-F2AF-2A40-00E655F37955}"/>
              </a:ext>
            </a:extLst>
          </p:cNvPr>
          <p:cNvSpPr txBox="1"/>
          <p:nvPr/>
        </p:nvSpPr>
        <p:spPr>
          <a:xfrm>
            <a:off x="3294539" y="3977175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01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BA332-3E7F-F3C1-D210-82EA3D89B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59953E-4B50-FB39-0375-9A066F111234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 الفرق بين عمري سيمان و أنير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1D267C-2F00-CAE2-AA88-DAC234163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083C8A-5E03-D4D5-49D6-7555711D2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248165-B906-E07E-52C3-CCA065065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D964A2-536C-D0DB-1BEA-E84269F45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A17FE1-95F9-6BC6-F599-2E670E282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F15928E-8E02-B049-DCCB-28C1C37DA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B44C393-C051-8E0E-0303-1E116575D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046" y="4621813"/>
            <a:ext cx="3680598" cy="132301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7C4CC55-7547-7661-8C19-E24AD69B1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050" y="1783326"/>
            <a:ext cx="6819900" cy="46482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1B448FD-7E9D-073A-E787-D394F596B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032" y="5132439"/>
            <a:ext cx="3255058" cy="1081414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E0C2316B-82BF-75AF-375E-50EAD3C3387B}"/>
              </a:ext>
            </a:extLst>
          </p:cNvPr>
          <p:cNvSpPr txBox="1"/>
          <p:nvPr/>
        </p:nvSpPr>
        <p:spPr>
          <a:xfrm>
            <a:off x="2164782" y="4038009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E6D8964-6441-733E-4070-9681327313BB}"/>
              </a:ext>
            </a:extLst>
          </p:cNvPr>
          <p:cNvSpPr txBox="1"/>
          <p:nvPr/>
        </p:nvSpPr>
        <p:spPr>
          <a:xfrm>
            <a:off x="2469239" y="3642021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A7339DF-335E-EFB7-7A92-8A3A83457174}"/>
              </a:ext>
            </a:extLst>
          </p:cNvPr>
          <p:cNvSpPr txBox="1"/>
          <p:nvPr/>
        </p:nvSpPr>
        <p:spPr>
          <a:xfrm>
            <a:off x="3294539" y="3977175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Flèche : gauche 38">
            <a:extLst>
              <a:ext uri="{FF2B5EF4-FFF2-40B4-BE49-F238E27FC236}">
                <a16:creationId xmlns:a16="http://schemas.microsoft.com/office/drawing/2014/main" id="{632EF0E2-A804-1F6B-5549-BCAAC1CEC590}"/>
              </a:ext>
            </a:extLst>
          </p:cNvPr>
          <p:cNvSpPr/>
          <p:nvPr/>
        </p:nvSpPr>
        <p:spPr>
          <a:xfrm>
            <a:off x="7779308" y="433591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183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033D1-5693-B179-04A4-74BC8B5F2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65B8C3E-756D-D218-1EF1-F91A23F2935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8D6966-4196-682C-7717-899A6BF30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54639C-AA50-232D-A24C-BF948642EED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3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8CD70-F376-72F8-456D-40EF20D8B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94C8F70-F6A4-4839-20DB-394122244BDC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لحساب الفرق نستعمل الطرح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الكبرى ناقص القيمة الصغرى  أي 7 ناقص 4 تساوي 3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CC7F0C-EDA7-B1EF-6FE5-E7F9E6857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B759ED-7D59-B616-AE85-0F0F0AD1E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68DED-C3AE-B4B1-9466-4FC7766A5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80C71D-5010-82A7-A3B4-92DC5EF35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3DAE8B-BD77-D260-36D9-2C9BD4D17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765820-AB26-F2A7-D2CF-025F038BC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EED938-CA8B-93B3-4730-7C39F36C4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046" y="4621813"/>
            <a:ext cx="3680598" cy="132301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5EE55E-D2A2-9B31-79CD-1F553DF06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050" y="1783326"/>
            <a:ext cx="6819900" cy="46482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45B20B1-2CF4-D4E6-621D-24B34AFE5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032" y="5132439"/>
            <a:ext cx="3255058" cy="108141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33BE4EF-6FFA-A4B9-66C6-2DE86F15AA2F}"/>
              </a:ext>
            </a:extLst>
          </p:cNvPr>
          <p:cNvSpPr txBox="1"/>
          <p:nvPr/>
        </p:nvSpPr>
        <p:spPr>
          <a:xfrm>
            <a:off x="2164782" y="4038009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FAA39C0-8C66-C4D7-4CEC-E74BD4061EE7}"/>
              </a:ext>
            </a:extLst>
          </p:cNvPr>
          <p:cNvSpPr txBox="1"/>
          <p:nvPr/>
        </p:nvSpPr>
        <p:spPr>
          <a:xfrm>
            <a:off x="2469239" y="3642021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E6CAABF-A60E-C652-AB5D-A3A8D95A5498}"/>
              </a:ext>
            </a:extLst>
          </p:cNvPr>
          <p:cNvSpPr txBox="1"/>
          <p:nvPr/>
        </p:nvSpPr>
        <p:spPr>
          <a:xfrm>
            <a:off x="3294539" y="3977175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EA5A2671-5792-6C40-DB28-32BF5793AA92}"/>
              </a:ext>
            </a:extLst>
          </p:cNvPr>
          <p:cNvSpPr/>
          <p:nvPr/>
        </p:nvSpPr>
        <p:spPr>
          <a:xfrm>
            <a:off x="7779308" y="433591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F72B45-E0A9-95B8-B4D9-5B74CC478B17}"/>
              </a:ext>
            </a:extLst>
          </p:cNvPr>
          <p:cNvSpPr txBox="1"/>
          <p:nvPr/>
        </p:nvSpPr>
        <p:spPr>
          <a:xfrm>
            <a:off x="5224500" y="4553961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– 4 = 3 </a:t>
            </a:r>
          </a:p>
        </p:txBody>
      </p:sp>
    </p:spTree>
    <p:extLst>
      <p:ext uri="{BB962C8B-B14F-4D97-AF65-F5344CB8AC3E}">
        <p14:creationId xmlns:p14="http://schemas.microsoft.com/office/powerpoint/2010/main" val="181373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7A3A0-60DA-16B5-4E26-CE7742438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D00961D-B5A6-5256-BF35-26E65D3748F2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نكمل عبارة الحل :  من يكمل عبارة الحل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تصغر سيمان أنيرا ب 3 سنوات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85BF0D-5C9E-AEDD-D93A-08C05AEAC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D0B7F2F-9893-0DBC-3DD8-B0CE14D63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540" y="4359893"/>
            <a:ext cx="3257123" cy="190817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91EC820-3423-1833-8DC9-CC94CEAF6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37285"/>
            <a:ext cx="3642810" cy="180754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8BEFC73-85F8-989D-1B59-F89F5F4B2E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253" y="4167264"/>
            <a:ext cx="3835653" cy="1708499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CCC6031-ED87-034A-EBC4-03344D6BC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62" y="4359893"/>
            <a:ext cx="2735422" cy="142407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F4334BC-7AD2-96CA-802A-C77237263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653" y="4319664"/>
            <a:ext cx="3835653" cy="170849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83FA4E6D-92CC-F545-98B6-BED7A7638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046" y="4621813"/>
            <a:ext cx="3680598" cy="1323018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394C5755-AB83-7244-D228-EA96870191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050" y="1783326"/>
            <a:ext cx="6819900" cy="4648200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A37321CA-CDB4-3612-D3FC-76A22D3A8EB3}"/>
              </a:ext>
            </a:extLst>
          </p:cNvPr>
          <p:cNvSpPr txBox="1"/>
          <p:nvPr/>
        </p:nvSpPr>
        <p:spPr>
          <a:xfrm>
            <a:off x="2164782" y="4038009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BBEF56C1-4620-A16F-7B8B-F80031151F5B}"/>
              </a:ext>
            </a:extLst>
          </p:cNvPr>
          <p:cNvSpPr txBox="1"/>
          <p:nvPr/>
        </p:nvSpPr>
        <p:spPr>
          <a:xfrm>
            <a:off x="2469239" y="3642021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682B5A2-14F8-D291-CC23-2CD0196A1349}"/>
              </a:ext>
            </a:extLst>
          </p:cNvPr>
          <p:cNvSpPr txBox="1"/>
          <p:nvPr/>
        </p:nvSpPr>
        <p:spPr>
          <a:xfrm>
            <a:off x="3294539" y="3977175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Flèche : gauche 46">
            <a:extLst>
              <a:ext uri="{FF2B5EF4-FFF2-40B4-BE49-F238E27FC236}">
                <a16:creationId xmlns:a16="http://schemas.microsoft.com/office/drawing/2014/main" id="{89E44722-6B27-B853-4531-7AAB3D562D85}"/>
              </a:ext>
            </a:extLst>
          </p:cNvPr>
          <p:cNvSpPr/>
          <p:nvPr/>
        </p:nvSpPr>
        <p:spPr>
          <a:xfrm>
            <a:off x="7781612" y="528332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757CB4DA-A286-89B9-1D6B-E61A669CADFA}"/>
              </a:ext>
            </a:extLst>
          </p:cNvPr>
          <p:cNvSpPr txBox="1"/>
          <p:nvPr/>
        </p:nvSpPr>
        <p:spPr>
          <a:xfrm>
            <a:off x="5224500" y="4553961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– 4 = 3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7260AFF-8F30-DF63-B045-498AD1369E1A}"/>
              </a:ext>
            </a:extLst>
          </p:cNvPr>
          <p:cNvSpPr txBox="1"/>
          <p:nvPr/>
        </p:nvSpPr>
        <p:spPr>
          <a:xfrm>
            <a:off x="5224500" y="5443447"/>
            <a:ext cx="434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</a:p>
        </p:txBody>
      </p:sp>
    </p:spTree>
    <p:extLst>
      <p:ext uri="{BB962C8B-B14F-4D97-AF65-F5344CB8AC3E}">
        <p14:creationId xmlns:p14="http://schemas.microsoft.com/office/powerpoint/2010/main" val="180497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8D5-194A-9227-81EF-42276CB9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1F09151-A573-0751-0A0F-B2D8AC7425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0CD36C0-9527-DFB4-7A81-9E452474FA4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181213F-1164-E996-193A-02A46640C62D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530C834-F03A-51C5-FED9-BE64265B08E7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2A36CEF-4A15-4390-4916-2B331F6A4276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RP3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9961FCE-7484-B178-BA4D-3D15E05C76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41D426-4641-7DBF-F79A-4FB132361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008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A2E663-8495-E70C-4AE1-48EC9C239633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20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60E3F-369D-D350-4D32-17F643083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1EC944A-B19A-53B2-2273-69498DA181D7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305A8D-5A74-988A-056A-8EC29A036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2AEA23-F484-1594-1AC2-39E172CAEFF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98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819CB-2065-73D1-9574-277E131F4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4A1C963-EF39-5307-AE2C-FDB60C585FCB}"/>
              </a:ext>
            </a:extLst>
          </p:cNvPr>
          <p:cNvSpPr txBox="1"/>
          <p:nvPr/>
        </p:nvSpPr>
        <p:spPr>
          <a:xfrm>
            <a:off x="471948" y="777101"/>
            <a:ext cx="698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سنحل مسألة وضعية مقارنة   على الألواح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CF70DA-D883-B74B-065B-754D3F781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09416E5-1200-51C2-F8D1-02C07AD9E7C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9E4AA7-4FCF-59A1-3862-AE71688F9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F87733B-652F-1D0B-6F41-C13F8C6D5D3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1D97C60-2E27-EE41-DCA0-91357FF419F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98C99DD-9236-847C-1C24-50502E8BAA5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41D4699-4402-B2EE-00AD-AE343CD9131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2634BCF-1C14-C269-4FE9-0689D03612A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C7CAED7-53D9-1188-142C-9FE1576E9B6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D0012F5-3810-539C-809F-12DD0FBE6C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F54015C-A919-577D-7B9F-AE69C1D9E2B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E8722DF-A53C-152D-1185-87430469650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3797E36-9093-043A-D29C-A633DFF854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E25C3BF-9B4A-06BD-8B52-55871F3E26A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364" y="1770855"/>
            <a:ext cx="6611273" cy="43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2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A3D32-2314-7837-F64D-09926556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DE327-ADD0-81F5-6C10-6F98E6A1C008}"/>
              </a:ext>
            </a:extLst>
          </p:cNvPr>
          <p:cNvSpPr txBox="1"/>
          <p:nvPr/>
        </p:nvSpPr>
        <p:spPr>
          <a:xfrm>
            <a:off x="101600" y="763653"/>
            <a:ext cx="7430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</a:t>
            </a: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هو عدد النقاط التي حصل عليها  مروان ؟ ما هو عدد النقاط التي حصل عليها كريم  ؟ ما هو المطلوب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094F7E-B42B-1E75-5850-D01E29B01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96FB5A-5DCB-5D47-3559-9E1E4362FB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364" y="1770855"/>
            <a:ext cx="6611273" cy="43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7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42F06-CC35-1F7D-6A76-354E3B3BB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9265F79-2749-FA4D-6150-4A9DED41F61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29FE35-6D27-36B3-1086-988B8CC59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17EBB5-A4C3-396D-BE37-7B08FEAA4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01F19A-1F5E-BA5F-7A20-6E089979B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2589D14-1EC2-928E-CF8D-E26D9969D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8AED58-E527-051B-AA59-C66D5321B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777BA2-F179-82CE-728D-224C1A9DA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6DC95F-D9E2-AC6C-EE6C-C5510C376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FEAA4B-C9EF-8B87-55A5-C3E98D3AD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23" y="3428999"/>
            <a:ext cx="1229328" cy="25795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6362DB-9DA3-AB85-7061-231E05581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669" y="3599148"/>
            <a:ext cx="6221908" cy="21549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990EB0-B77A-D57A-2014-6EA48408E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63" y="3161237"/>
            <a:ext cx="2853458" cy="26843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55A800-5533-2B96-093D-F580FF7F5B7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364" y="1770855"/>
            <a:ext cx="6611273" cy="43916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39E9867-658A-CD04-7FCA-B1A8AE2FB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888" y="3450323"/>
            <a:ext cx="5980945" cy="244061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0EBE185-6E4A-EE43-79D5-41D525C42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887" y="3141149"/>
            <a:ext cx="3297594" cy="239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7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B5EBF-35F8-989E-C3EE-77FCE7F57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1F26330-5AB7-4775-FC98-5B7E8836E46F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نموذج الأشرطة و مثلوا عليه معطيات هذه المسألة  و حددوا المطلوب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8E3AAF-4E11-7224-21E4-A44A3DD6B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291B3-2A29-807A-C996-FBE232E0C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032" y="4262284"/>
            <a:ext cx="3255058" cy="19515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226396-0121-2360-A8A1-929E6DD2D0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364" y="1770855"/>
            <a:ext cx="6611273" cy="4391638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6120E8AA-6273-9E5D-8221-B80493DBAFAD}"/>
              </a:ext>
            </a:extLst>
          </p:cNvPr>
          <p:cNvSpPr/>
          <p:nvPr/>
        </p:nvSpPr>
        <p:spPr>
          <a:xfrm>
            <a:off x="7742434" y="361183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21D1A8-7301-C4C5-5C91-C0FF77C89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775" y="3966674"/>
            <a:ext cx="3255058" cy="192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9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89198-51CF-2677-42E7-BC34CD95A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E0E54E-E390-5880-B979-9C4BEC99A2B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E445C1-D789-25FC-E886-0BCB603C1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D9040C-EBAF-023D-0149-A2289CFE8CA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90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9D10F-5673-D6DA-F9FA-5316684B8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6A38488-60AF-B1D0-FF75-5C0857E2AB86}"/>
              </a:ext>
            </a:extLst>
          </p:cNvPr>
          <p:cNvSpPr txBox="1"/>
          <p:nvPr/>
        </p:nvSpPr>
        <p:spPr>
          <a:xfrm>
            <a:off x="163774" y="753237"/>
            <a:ext cx="736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نقاط  تمثل القيمة الصغرى  ، نكتب 4 في الشريط الأقصر  و 9 تمثل القيمة الكبرى و نكتب 9 في الشريط الأطول  و نبحث عن الفرق بين القيمتين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1058A4-8382-FED3-B27B-749FF3162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2E11C2-8015-81F9-6F25-A73065CB7E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364" y="1770855"/>
            <a:ext cx="6611273" cy="4391638"/>
          </a:xfrm>
          <a:prstGeom prst="rect">
            <a:avLst/>
          </a:prstGeo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4464CEB9-29CB-1AFE-1FE2-09F50A7FFB0B}"/>
              </a:ext>
            </a:extLst>
          </p:cNvPr>
          <p:cNvSpPr/>
          <p:nvPr/>
        </p:nvSpPr>
        <p:spPr>
          <a:xfrm>
            <a:off x="7742434" y="361183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6D12262-74FE-392A-3427-8D7578313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75" y="3966674"/>
            <a:ext cx="3255058" cy="192426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9E61DE4-C582-34A1-6069-3EA5BC1038D2}"/>
              </a:ext>
            </a:extLst>
          </p:cNvPr>
          <p:cNvSpPr txBox="1"/>
          <p:nvPr/>
        </p:nvSpPr>
        <p:spPr>
          <a:xfrm>
            <a:off x="1943859" y="3429000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2E7FDB-9B29-D1A4-109D-EAD9F2E5744F}"/>
              </a:ext>
            </a:extLst>
          </p:cNvPr>
          <p:cNvSpPr txBox="1"/>
          <p:nvPr/>
        </p:nvSpPr>
        <p:spPr>
          <a:xfrm>
            <a:off x="2452884" y="3864392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EDE5071-8398-2782-9764-B26C18771271}"/>
              </a:ext>
            </a:extLst>
          </p:cNvPr>
          <p:cNvSpPr txBox="1"/>
          <p:nvPr/>
        </p:nvSpPr>
        <p:spPr>
          <a:xfrm>
            <a:off x="2933250" y="3378436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35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9" grpId="0"/>
      <p:bldP spid="2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5636F-119E-8806-D980-A232CD18E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EB28898-2065-176D-5F21-89C28E52A9A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 بكم نقطة تفوق كريم على زميله مروان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E1DF4E-D0B4-F18A-4010-3A6299AAD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9" name="Flèche : gauche 38">
            <a:extLst>
              <a:ext uri="{FF2B5EF4-FFF2-40B4-BE49-F238E27FC236}">
                <a16:creationId xmlns:a16="http://schemas.microsoft.com/office/drawing/2014/main" id="{B54B0261-4897-B0E1-A424-03171B03AAEE}"/>
              </a:ext>
            </a:extLst>
          </p:cNvPr>
          <p:cNvSpPr/>
          <p:nvPr/>
        </p:nvSpPr>
        <p:spPr>
          <a:xfrm>
            <a:off x="7742434" y="401573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2C059-ACAE-02FA-16C1-BCBC84F7E12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364" y="1770855"/>
            <a:ext cx="6611273" cy="43916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AA2F2E-BA65-0FDA-E9AB-48EE037B7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775" y="4955458"/>
            <a:ext cx="3255058" cy="93548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850E7BA-2D37-113C-3D5E-92FF1B353767}"/>
              </a:ext>
            </a:extLst>
          </p:cNvPr>
          <p:cNvSpPr txBox="1"/>
          <p:nvPr/>
        </p:nvSpPr>
        <p:spPr>
          <a:xfrm>
            <a:off x="1943859" y="3429000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0989F0-9991-6808-3C10-C5AA834120AF}"/>
              </a:ext>
            </a:extLst>
          </p:cNvPr>
          <p:cNvSpPr txBox="1"/>
          <p:nvPr/>
        </p:nvSpPr>
        <p:spPr>
          <a:xfrm>
            <a:off x="2452884" y="3864392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2BDA16-AFC1-20DC-3B2C-75647B0B635D}"/>
              </a:ext>
            </a:extLst>
          </p:cNvPr>
          <p:cNvSpPr txBox="1"/>
          <p:nvPr/>
        </p:nvSpPr>
        <p:spPr>
          <a:xfrm>
            <a:off x="2933250" y="3378436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73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ECE0A-1586-A306-B715-3FCD83921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D22236C-2675-1455-6FEF-533E90058B8A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6C4394-D4C0-E57B-C5A4-0B0F80611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864ABA-9231-FDE0-15BF-9F449DAFEC3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24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9B55B-CA91-A492-3909-341FEB67A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5DBBCEC-7C65-7D98-F93F-CF5FB3B3166A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لحساب الفرق نستعمل الطرح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 الكبرى ناقص القيمة الصغرى  أي 9 ناقص 4 تساوي 5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617E2D-D757-FCA6-B3D5-3D2560AA2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6726EC9E-3C47-96A3-B72A-B4BDA76F77C8}"/>
              </a:ext>
            </a:extLst>
          </p:cNvPr>
          <p:cNvSpPr/>
          <p:nvPr/>
        </p:nvSpPr>
        <p:spPr>
          <a:xfrm>
            <a:off x="7742434" y="401573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B02261-C3B1-C9BE-A75E-8938F2E97F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364" y="1770855"/>
            <a:ext cx="6611273" cy="43916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E957AC-289B-802B-BDF1-A0AAD71E6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75" y="4955458"/>
            <a:ext cx="3255058" cy="93548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BD167D7-7AF7-37A9-95B9-0E45490BC907}"/>
              </a:ext>
            </a:extLst>
          </p:cNvPr>
          <p:cNvSpPr txBox="1"/>
          <p:nvPr/>
        </p:nvSpPr>
        <p:spPr>
          <a:xfrm>
            <a:off x="1943859" y="3429000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55F748-6381-1525-5510-F3AB4CA250CB}"/>
              </a:ext>
            </a:extLst>
          </p:cNvPr>
          <p:cNvSpPr txBox="1"/>
          <p:nvPr/>
        </p:nvSpPr>
        <p:spPr>
          <a:xfrm>
            <a:off x="2452884" y="3864392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289EF8-BB2F-0899-5B19-210E148E9733}"/>
              </a:ext>
            </a:extLst>
          </p:cNvPr>
          <p:cNvSpPr txBox="1"/>
          <p:nvPr/>
        </p:nvSpPr>
        <p:spPr>
          <a:xfrm>
            <a:off x="2933250" y="3378436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76D525-33E6-2805-3801-FD3AA63FCDB1}"/>
              </a:ext>
            </a:extLst>
          </p:cNvPr>
          <p:cNvSpPr txBox="1"/>
          <p:nvPr/>
        </p:nvSpPr>
        <p:spPr>
          <a:xfrm>
            <a:off x="5143527" y="4309127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4 =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763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0BCAC-429D-1479-CBD6-AC702458F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DDC53F5-9267-52D2-2430-029EEA8EB8AC}"/>
              </a:ext>
            </a:extLst>
          </p:cNvPr>
          <p:cNvSpPr txBox="1"/>
          <p:nvPr/>
        </p:nvSpPr>
        <p:spPr>
          <a:xfrm>
            <a:off x="101600" y="74456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نكمل عبارة الحل :  من يكمل عبارة الحل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تفوق كريم على زميله مروان ب 5 نقاط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E62AEC-BE12-217B-02FC-69441C2B6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7" name="Flèche : gauche 46">
            <a:extLst>
              <a:ext uri="{FF2B5EF4-FFF2-40B4-BE49-F238E27FC236}">
                <a16:creationId xmlns:a16="http://schemas.microsoft.com/office/drawing/2014/main" id="{B50670E2-B255-BE94-ADD6-F6EF1D5FB2A3}"/>
              </a:ext>
            </a:extLst>
          </p:cNvPr>
          <p:cNvSpPr/>
          <p:nvPr/>
        </p:nvSpPr>
        <p:spPr>
          <a:xfrm>
            <a:off x="7781612" y="5283322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746BBE-A70E-5F89-3972-814CDBD51C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364" y="1770855"/>
            <a:ext cx="6611273" cy="43916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1ED8A8-02DF-E91A-511E-9F838C49BC68}"/>
              </a:ext>
            </a:extLst>
          </p:cNvPr>
          <p:cNvSpPr txBox="1"/>
          <p:nvPr/>
        </p:nvSpPr>
        <p:spPr>
          <a:xfrm>
            <a:off x="1943859" y="3429000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78E8C2-3EF9-F614-7E3B-C6579EB44E81}"/>
              </a:ext>
            </a:extLst>
          </p:cNvPr>
          <p:cNvSpPr txBox="1"/>
          <p:nvPr/>
        </p:nvSpPr>
        <p:spPr>
          <a:xfrm>
            <a:off x="2452884" y="3864392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20D3FB-AF9F-1565-B524-F42572338552}"/>
              </a:ext>
            </a:extLst>
          </p:cNvPr>
          <p:cNvSpPr txBox="1"/>
          <p:nvPr/>
        </p:nvSpPr>
        <p:spPr>
          <a:xfrm>
            <a:off x="2933250" y="3378436"/>
            <a:ext cx="9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C73975-C744-818E-7965-29A9EF4FAAE7}"/>
              </a:ext>
            </a:extLst>
          </p:cNvPr>
          <p:cNvSpPr txBox="1"/>
          <p:nvPr/>
        </p:nvSpPr>
        <p:spPr>
          <a:xfrm>
            <a:off x="5143527" y="4309127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4 =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05B923F-97C5-74C7-B409-232D0DE788AC}"/>
              </a:ext>
            </a:extLst>
          </p:cNvPr>
          <p:cNvSpPr txBox="1"/>
          <p:nvPr/>
        </p:nvSpPr>
        <p:spPr>
          <a:xfrm>
            <a:off x="4709226" y="5106800"/>
            <a:ext cx="434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73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20394</TotalTime>
  <Words>1253</Words>
  <Application>Microsoft Office PowerPoint</Application>
  <PresentationFormat>Affichage à l'écran (4:3)</PresentationFormat>
  <Paragraphs>342</Paragraphs>
  <Slides>67</Slides>
  <Notes>23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67</vt:i4>
      </vt:variant>
    </vt:vector>
  </HeadingPairs>
  <TitlesOfParts>
    <vt:vector size="83" baseType="lpstr">
      <vt:lpstr>Calibri</vt:lpstr>
      <vt:lpstr>Dosis SemiBold</vt:lpstr>
      <vt:lpstr>Aptos</vt:lpstr>
      <vt:lpstr>Effra CC Arbc</vt:lpstr>
      <vt:lpstr>Wingdings</vt:lpstr>
      <vt:lpstr>Aptos Display</vt:lpstr>
      <vt:lpstr>Dosis</vt:lpstr>
      <vt:lpstr>Arial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ALLAL.ADDI</cp:lastModifiedBy>
  <cp:revision>234</cp:revision>
  <cp:lastPrinted>2025-08-13T10:11:39Z</cp:lastPrinted>
  <dcterms:created xsi:type="dcterms:W3CDTF">2025-08-01T12:31:49Z</dcterms:created>
  <dcterms:modified xsi:type="dcterms:W3CDTF">2026-06-07T01:10:14Z</dcterms:modified>
</cp:coreProperties>
</file>