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9"/>
  </p:notesMasterIdLst>
  <p:handoutMasterIdLst>
    <p:handoutMasterId r:id="rId70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2134806955" r:id="rId16"/>
    <p:sldId id="1256" r:id="rId17"/>
    <p:sldId id="2134806957" r:id="rId18"/>
    <p:sldId id="2134806958" r:id="rId19"/>
    <p:sldId id="2134806961" r:id="rId20"/>
    <p:sldId id="2134806956" r:id="rId21"/>
    <p:sldId id="2134806900" r:id="rId22"/>
    <p:sldId id="1053" r:id="rId23"/>
    <p:sldId id="1057" r:id="rId24"/>
    <p:sldId id="2134806856" r:id="rId25"/>
    <p:sldId id="2134806911" r:id="rId26"/>
    <p:sldId id="2134806857" r:id="rId27"/>
    <p:sldId id="2134806858" r:id="rId28"/>
    <p:sldId id="2134806859" r:id="rId29"/>
    <p:sldId id="2134806860" r:id="rId30"/>
    <p:sldId id="2134806940" r:id="rId31"/>
    <p:sldId id="2134806861" r:id="rId32"/>
    <p:sldId id="2134806912" r:id="rId33"/>
    <p:sldId id="2134806907" r:id="rId34"/>
    <p:sldId id="2134806932" r:id="rId35"/>
    <p:sldId id="2134806883" r:id="rId36"/>
    <p:sldId id="1148" r:id="rId37"/>
    <p:sldId id="981" r:id="rId38"/>
    <p:sldId id="982" r:id="rId39"/>
    <p:sldId id="983" r:id="rId40"/>
    <p:sldId id="2134806762" r:id="rId41"/>
    <p:sldId id="2134806939" r:id="rId42"/>
    <p:sldId id="2134806874" r:id="rId43"/>
    <p:sldId id="2134806875" r:id="rId44"/>
    <p:sldId id="2134806887" r:id="rId45"/>
    <p:sldId id="2134806888" r:id="rId46"/>
    <p:sldId id="2134806840" r:id="rId47"/>
    <p:sldId id="2134806942" r:id="rId48"/>
    <p:sldId id="2134806943" r:id="rId49"/>
    <p:sldId id="2134806944" r:id="rId50"/>
    <p:sldId id="2134806945" r:id="rId51"/>
    <p:sldId id="2134806946" r:id="rId52"/>
    <p:sldId id="2134806947" r:id="rId53"/>
    <p:sldId id="2134806948" r:id="rId54"/>
    <p:sldId id="2134806949" r:id="rId55"/>
    <p:sldId id="2134806896" r:id="rId56"/>
    <p:sldId id="2134806917" r:id="rId57"/>
    <p:sldId id="2134806918" r:id="rId58"/>
    <p:sldId id="2134806935" r:id="rId59"/>
    <p:sldId id="2134806950" r:id="rId60"/>
    <p:sldId id="2134806951" r:id="rId61"/>
    <p:sldId id="2134806952" r:id="rId62"/>
    <p:sldId id="2134806953" r:id="rId63"/>
    <p:sldId id="2134806954" r:id="rId64"/>
    <p:sldId id="2134806959" r:id="rId65"/>
    <p:sldId id="2134806960" r:id="rId66"/>
    <p:sldId id="793" r:id="rId67"/>
    <p:sldId id="923" r:id="rId68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SemiBold" pitchFamily="2" charset="0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FFEFB9"/>
    <a:srgbClr val="FFDA6D"/>
    <a:srgbClr val="425760"/>
    <a:srgbClr val="CCE4A1"/>
    <a:srgbClr val="F6BB00"/>
    <a:srgbClr val="FC8D00"/>
    <a:srgbClr val="4B5050"/>
    <a:srgbClr val="FAE496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handoutMaster" Target="handoutMasters/handout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3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11:41.9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11:41.9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11:41.9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11:41.9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29:54.68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2:33:33.49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146D4-C7D6-21B0-032C-83D8365F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2AE4A-FF10-BA0A-D752-1CC78519D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2A465D-821D-A49C-FC81-83F06661D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687D63-3503-F1F3-C593-074371C2F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8523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371B6-D8AC-FD45-DED2-DA5058AB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42923D-39FB-484F-49B4-E8B419C2E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E2F451-BFC1-051F-C7D2-C50FEFE00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C25B69-7A09-70CE-8DAA-A69DBB98F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0802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5249-C130-4B29-7B8D-47C97E017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347815-CD11-F5CD-1D27-F22D61240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4F8F0B-5D07-6272-7E8C-C3C535D18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3FBA97-7564-8930-B034-5A65C73559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2371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172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C3B28-49B8-B444-5A73-7EB17B65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C3BDCA-11EC-827C-8C38-87DCADD612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4D9D58-E3CF-A581-2C3C-A73667747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3BEEB5-3A26-5F02-23B2-F4B5B2510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83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2B4FB-D610-8BA1-0BCB-5B22540F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D013F4-83EC-E72D-93CF-53FE5AB65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31AB2B-48D8-A30F-0D8C-7486DE567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1662C3-48E2-027F-73AF-9737B783D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01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BFCB-A04D-BBED-0782-8E61F8A77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3D6841-0B07-D8FA-D2C7-8DCECF868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238929-E801-4FB2-EF07-F8A107861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2435F5-3C23-7CFF-B7E5-EE22195F8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9792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EAF86-E684-37F5-6BA3-37A6B5C01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C17AE3-9904-BA6E-91EB-D2C4F659B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5A66B7-2BAF-C80E-B00B-4D3D7E279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C2C211-269B-2411-9732-F95973E43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6000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CF76B-436E-8A78-1FD5-3322A7D9E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3B0109-2F7E-8446-1F08-8AD4D5D8D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E23376-BB0A-1A60-B6F4-2304EC016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CF3B7D-EE4A-C8F4-8E11-80384C97C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194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E675-0AE2-1601-C6E5-66D67A77F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01807A-A0FA-7444-5878-10C7BF28F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18666E-1DBE-04B3-DB9F-51DA674E9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5D97D1-CDFD-BE9E-0393-F97FEB70F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8317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39D6B-0699-5456-4A87-682E53D70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B7887A-7C5F-9A06-A31E-B9253EDA4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55A0D5-F65B-CD11-17EB-4C27D3DB9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146751-9589-D3AC-6D41-44C04591A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64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3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  <p:sldLayoutId id="2147483929" r:id="rId4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customXml" Target="../ink/ink1.xml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customXml" Target="../ink/ink2.xml"/><Relationship Id="rId4" Type="http://schemas.openxmlformats.org/officeDocument/2006/relationships/image" Target="../media/image53.png"/><Relationship Id="rId9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4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customXml" Target="../ink/ink3.xml"/><Relationship Id="rId4" Type="http://schemas.openxmlformats.org/officeDocument/2006/relationships/image" Target="../media/image53.png"/><Relationship Id="rId9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5" Type="http://schemas.openxmlformats.org/officeDocument/2006/relationships/image" Target="../media/image54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7" Type="http://schemas.openxmlformats.org/officeDocument/2006/relationships/image" Target="../media/image5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5" Type="http://schemas.openxmlformats.org/officeDocument/2006/relationships/image" Target="../media/image54.png"/><Relationship Id="rId4" Type="http://schemas.openxmlformats.org/officeDocument/2006/relationships/image" Target="../media/image47.png"/><Relationship Id="rId9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5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5" Type="http://schemas.openxmlformats.org/officeDocument/2006/relationships/image" Target="../media/image54.png"/><Relationship Id="rId4" Type="http://schemas.openxmlformats.org/officeDocument/2006/relationships/image" Target="../media/image47.png"/><Relationship Id="rId9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598499" y="6005205"/>
            <a:ext cx="1183460" cy="280750"/>
            <a:chOff x="3842080" y="5877672"/>
            <a:chExt cx="1183460" cy="28075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07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2680688" y="598944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C8E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 مراجعة (4)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3604929" y="600520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75A9E7-FF4E-5D68-F205-B07406894382}"/>
              </a:ext>
            </a:extLst>
          </p:cNvPr>
          <p:cNvSpPr/>
          <p:nvPr/>
        </p:nvSpPr>
        <p:spPr>
          <a:xfrm>
            <a:off x="1222479" y="599732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(5)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49E733-144C-D618-A8C4-7C0B35C992E3}"/>
              </a:ext>
            </a:extLst>
          </p:cNvPr>
          <p:cNvSpPr/>
          <p:nvPr/>
        </p:nvSpPr>
        <p:spPr>
          <a:xfrm>
            <a:off x="2146720" y="601308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(5)</a:t>
              </a:r>
              <a:endParaRPr lang="ar-MA" sz="1600" b="1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(4)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</a:t>
              </a:r>
              <a:r>
                <a:rPr lang="fr-FR" dirty="0"/>
                <a:t>3</a:t>
              </a:r>
              <a:r>
                <a:rPr lang="ar-MA" dirty="0"/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09510"/>
              </p:ext>
            </p:extLst>
          </p:nvPr>
        </p:nvGraphicFramePr>
        <p:xfrm>
          <a:off x="398206" y="2846854"/>
          <a:ext cx="803049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أجد قيمة الجزء في توزيع بالتساوي وعدد المجموعات في تجميع بالتساوي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CN6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7343F-160D-A6D3-BBCD-EEC375E11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277749"/>
              </p:ext>
            </p:extLst>
          </p:nvPr>
        </p:nvGraphicFramePr>
        <p:xfrm>
          <a:off x="398206" y="3961698"/>
          <a:ext cx="803049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أتعرف وأسمي وأميز وأصنف الأشكال الهندسية وأرسم المربع والمستطيل انطلاقا من رؤوسها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GM3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702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4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b="1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98063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قيمة الجزء في توزيع بالتساوي وعدد المجموعات في تجميع بالتساوي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 انطلاقا من الرؤوس</a:t>
            </a:r>
          </a:p>
          <a:p>
            <a:pPr algn="r" rtl="1">
              <a:spcAft>
                <a:spcPts val="600"/>
              </a:spcAft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53440" y="3522711"/>
            <a:ext cx="1048106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D43D0A5-210A-B3D4-DC13-24335AC15E31}"/>
              </a:ext>
            </a:extLst>
          </p:cNvPr>
          <p:cNvSpPr txBox="1"/>
          <p:nvPr/>
        </p:nvSpPr>
        <p:spPr>
          <a:xfrm>
            <a:off x="2460251" y="3407639"/>
            <a:ext cx="349827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حساب ذهني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D57E9F-3C55-108C-8970-BCE5B1D0B66C}"/>
              </a:ext>
            </a:extLst>
          </p:cNvPr>
          <p:cNvSpPr txBox="1"/>
          <p:nvPr/>
        </p:nvSpPr>
        <p:spPr>
          <a:xfrm>
            <a:off x="1808261" y="2902945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A4261E-205D-A3B4-7AD7-448AB00A0C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28315" y="2818286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3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166 صححوا  النشاط رقم 1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9CEE8A-4491-9372-0F99-A92CF2900CF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9891" y="1661951"/>
            <a:ext cx="5144218" cy="4772691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7CC605A3-383F-54F2-B29D-D9968D4AF733}"/>
              </a:ext>
            </a:extLst>
          </p:cNvPr>
          <p:cNvGrpSpPr/>
          <p:nvPr/>
        </p:nvGrpSpPr>
        <p:grpSpPr>
          <a:xfrm>
            <a:off x="2572511" y="2629525"/>
            <a:ext cx="1458832" cy="1435215"/>
            <a:chOff x="2572511" y="2629525"/>
            <a:chExt cx="1458832" cy="143521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3AD2B02-4DA0-56A0-52CA-BC9A5439DEBC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5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397FDF4-2FFF-1CC8-2944-CF7379A19893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0F8F816-61CF-7093-1365-C75139504651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6AE30F3-34EE-AF39-5F63-0B37A91C4FA9}"/>
                  </a:ext>
                </a:extLst>
              </p:cNvPr>
              <p:cNvSpPr txBox="1"/>
              <p:nvPr/>
            </p:nvSpPr>
            <p:spPr>
              <a:xfrm>
                <a:off x="3532237" y="2999934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4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B45C0D39-E457-DE21-C870-45F31DF7EC6B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BD213BB-57F1-6099-84AD-46C68D59FB03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9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BE55914-E0D0-E6D5-8044-90A4C56F12AE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3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8E10BD1-6F71-5912-305A-FB71A5787002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+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ABFFA2-5BBE-6C2A-93BF-AF48BA275360}"/>
              </a:ext>
            </a:extLst>
          </p:cNvPr>
          <p:cNvGrpSpPr/>
          <p:nvPr/>
        </p:nvGrpSpPr>
        <p:grpSpPr>
          <a:xfrm>
            <a:off x="4879107" y="2629525"/>
            <a:ext cx="1458832" cy="1435215"/>
            <a:chOff x="2572511" y="2629525"/>
            <a:chExt cx="1458832" cy="1435215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D62E2B14-9381-00B0-4280-88E626BADFDC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5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705F880-6215-1B71-DE76-BC660D423B82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174ED020-3CA2-CE24-9F06-C3B23B34D0F7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29365392-31B7-F230-FB8D-ABE6EA263E65}"/>
                  </a:ext>
                </a:extLst>
              </p:cNvPr>
              <p:cNvSpPr txBox="1"/>
              <p:nvPr/>
            </p:nvSpPr>
            <p:spPr>
              <a:xfrm>
                <a:off x="3532237" y="2999934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4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F309917F-AE92-9A37-8B09-73DD1F49442C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BA4B3BE2-A815-2FC6-B648-E752C8B818A4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1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25C83F6D-718F-E697-A437-A9CFE3FC7758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3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E86CC317-6BFE-67E3-DA15-DE75BAFF22EE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-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73294BA-DEF6-EB22-D189-B60841D7BD10}"/>
              </a:ext>
            </a:extLst>
          </p:cNvPr>
          <p:cNvGrpSpPr/>
          <p:nvPr/>
        </p:nvGrpSpPr>
        <p:grpSpPr>
          <a:xfrm>
            <a:off x="2341350" y="4813677"/>
            <a:ext cx="1458832" cy="1435215"/>
            <a:chOff x="2572511" y="2629525"/>
            <a:chExt cx="1458832" cy="1435215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0346BCF-0E91-D13F-0B69-ABC42FD438E5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7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CB0C829-AFD6-2EA4-1051-E45530A72559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6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A4AD1A5E-5F81-65FA-6F76-DE752AABF7F9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33DCAD49-5744-5568-03AF-789F5A05447F}"/>
                  </a:ext>
                </a:extLst>
              </p:cNvPr>
              <p:cNvSpPr txBox="1"/>
              <p:nvPr/>
            </p:nvSpPr>
            <p:spPr>
              <a:xfrm>
                <a:off x="3532237" y="2999934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2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BC5EF715-BAC6-4046-364D-3B11B716A87C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AC9F84BE-21CF-5A7C-42FD-D32866F51942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9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E37B3667-F983-16EB-EDAB-79A66B7474BE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6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9830A6FC-4DBE-7185-7FB4-20C6EF87A802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+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42AC2B95-2CF5-2EDD-9239-137B50AACFDE}"/>
              </a:ext>
            </a:extLst>
          </p:cNvPr>
          <p:cNvGrpSpPr/>
          <p:nvPr/>
        </p:nvGrpSpPr>
        <p:grpSpPr>
          <a:xfrm>
            <a:off x="4879107" y="4824037"/>
            <a:ext cx="1458832" cy="1435215"/>
            <a:chOff x="2572511" y="2629525"/>
            <a:chExt cx="1458832" cy="1435215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362722A3-E8B5-F5C0-ACDF-267AECFA0A2C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7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61DB35FC-D515-8D06-A53B-05FD2317CF3A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6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566A0F04-7B2A-E21B-DC4A-0E1130239CD4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68A5F78-FCC3-742D-D755-2841D13B3755}"/>
                  </a:ext>
                </a:extLst>
              </p:cNvPr>
              <p:cNvSpPr txBox="1"/>
              <p:nvPr/>
            </p:nvSpPr>
            <p:spPr>
              <a:xfrm>
                <a:off x="3532237" y="2999934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2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C1FF419B-4A99-CE10-88DB-72DF93629A1B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4A3E27C0-DEDA-42C1-ED66-2CC1DF6DED5C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5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09EBA489-66A7-8E7F-C031-9CEE429EE9BC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6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E7EBE5B5-6154-35D9-0FAE-284E3B699E99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-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A33A8-D918-D0CF-118F-C9D6A6D01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3A05B89-AC7E-93E0-F294-198A9A912885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2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0A322B-C9F4-3FB6-5F9F-8C486BC19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1589A-0C5E-4E46-9F02-8C4921E33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72384"/>
            <a:ext cx="7557025" cy="3575115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5DC76A0E-68A3-0E37-0118-C8E41608EA72}"/>
              </a:ext>
            </a:extLst>
          </p:cNvPr>
          <p:cNvGrpSpPr/>
          <p:nvPr/>
        </p:nvGrpSpPr>
        <p:grpSpPr>
          <a:xfrm>
            <a:off x="2262795" y="3661913"/>
            <a:ext cx="1458832" cy="1435215"/>
            <a:chOff x="2262795" y="3661913"/>
            <a:chExt cx="1458832" cy="143521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177473C-8D94-208B-E0AC-4FB62129252E}"/>
                </a:ext>
              </a:extLst>
            </p:cNvPr>
            <p:cNvGrpSpPr/>
            <p:nvPr/>
          </p:nvGrpSpPr>
          <p:grpSpPr>
            <a:xfrm>
              <a:off x="2262795" y="3661913"/>
              <a:ext cx="1458832" cy="1435215"/>
              <a:chOff x="2572511" y="2629525"/>
              <a:chExt cx="1458832" cy="1435215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FE29004-F536-E715-B7AA-DC9426BBDF09}"/>
                  </a:ext>
                </a:extLst>
              </p:cNvPr>
              <p:cNvSpPr txBox="1"/>
              <p:nvPr/>
            </p:nvSpPr>
            <p:spPr>
              <a:xfrm>
                <a:off x="3532238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2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2D3DE3-97FF-BFF4-25C7-8755D589791B}"/>
                  </a:ext>
                </a:extLst>
              </p:cNvPr>
              <p:cNvSpPr txBox="1"/>
              <p:nvPr/>
            </p:nvSpPr>
            <p:spPr>
              <a:xfrm>
                <a:off x="2998956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5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EB6C0E4-E4E5-A38F-B692-E803B05C8049}"/>
                  </a:ext>
                </a:extLst>
              </p:cNvPr>
              <p:cNvGrpSpPr/>
              <p:nvPr/>
            </p:nvGrpSpPr>
            <p:grpSpPr>
              <a:xfrm>
                <a:off x="2572511" y="2940943"/>
                <a:ext cx="1458832" cy="1123797"/>
                <a:chOff x="2572511" y="2940943"/>
                <a:chExt cx="1458832" cy="1123797"/>
              </a:xfrm>
            </p:grpSpPr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5EC2E4A-F2D7-9416-47A8-091695C0B149}"/>
                    </a:ext>
                  </a:extLst>
                </p:cNvPr>
                <p:cNvSpPr txBox="1"/>
                <p:nvPr/>
              </p:nvSpPr>
              <p:spPr>
                <a:xfrm>
                  <a:off x="3532237" y="2999934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6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4" name="Connecteur droit 13">
                  <a:extLst>
                    <a:ext uri="{FF2B5EF4-FFF2-40B4-BE49-F238E27FC236}">
                      <a16:creationId xmlns:a16="http://schemas.microsoft.com/office/drawing/2014/main" id="{845C256A-4B51-625D-301F-3DD59DB393D7}"/>
                    </a:ext>
                  </a:extLst>
                </p:cNvPr>
                <p:cNvCxnSpPr/>
                <p:nvPr/>
              </p:nvCxnSpPr>
              <p:spPr>
                <a:xfrm>
                  <a:off x="2644995" y="3555213"/>
                  <a:ext cx="1386348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A4FBE84-5BA2-EF34-0946-A329051A3481}"/>
                    </a:ext>
                  </a:extLst>
                </p:cNvPr>
                <p:cNvSpPr txBox="1"/>
                <p:nvPr/>
              </p:nvSpPr>
              <p:spPr>
                <a:xfrm>
                  <a:off x="3522524" y="3479965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8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9EFEC80-8A4E-8E93-7185-EA104E3686FD}"/>
                    </a:ext>
                  </a:extLst>
                </p:cNvPr>
                <p:cNvSpPr txBox="1"/>
                <p:nvPr/>
              </p:nvSpPr>
              <p:spPr>
                <a:xfrm>
                  <a:off x="3018561" y="3477421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8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F4C7F87-5BB2-5BA0-413E-D8227114C066}"/>
                    </a:ext>
                  </a:extLst>
                </p:cNvPr>
                <p:cNvSpPr txBox="1"/>
                <p:nvPr/>
              </p:nvSpPr>
              <p:spPr>
                <a:xfrm>
                  <a:off x="2572511" y="2940943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+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E1E3F4A-5374-3611-7227-6E5F1F9FC390}"/>
                </a:ext>
              </a:extLst>
            </p:cNvPr>
            <p:cNvSpPr txBox="1"/>
            <p:nvPr/>
          </p:nvSpPr>
          <p:spPr>
            <a:xfrm>
              <a:off x="2723770" y="4057216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F5622FB-E7BE-624D-9014-362D2A413AAB}"/>
              </a:ext>
            </a:extLst>
          </p:cNvPr>
          <p:cNvGrpSpPr/>
          <p:nvPr/>
        </p:nvGrpSpPr>
        <p:grpSpPr>
          <a:xfrm>
            <a:off x="5636984" y="3668303"/>
            <a:ext cx="1458832" cy="1435215"/>
            <a:chOff x="2262795" y="3661913"/>
            <a:chExt cx="1458832" cy="1435215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EAC916A-6BF6-C8B4-D8D1-2CF9D01C128D}"/>
                </a:ext>
              </a:extLst>
            </p:cNvPr>
            <p:cNvGrpSpPr/>
            <p:nvPr/>
          </p:nvGrpSpPr>
          <p:grpSpPr>
            <a:xfrm>
              <a:off x="2262795" y="3661913"/>
              <a:ext cx="1458832" cy="1435215"/>
              <a:chOff x="2572511" y="2629525"/>
              <a:chExt cx="1458832" cy="1435215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B1C76FD-B3DD-D158-D72C-790917CCD190}"/>
                  </a:ext>
                </a:extLst>
              </p:cNvPr>
              <p:cNvSpPr txBox="1"/>
              <p:nvPr/>
            </p:nvSpPr>
            <p:spPr>
              <a:xfrm>
                <a:off x="3532238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8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E6F9A5-255F-280B-26C3-B684E7D9C133}"/>
                  </a:ext>
                </a:extLst>
              </p:cNvPr>
              <p:cNvSpPr txBox="1"/>
              <p:nvPr/>
            </p:nvSpPr>
            <p:spPr>
              <a:xfrm>
                <a:off x="2998956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2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8CC25E45-D7C0-7E07-5B98-76B388431406}"/>
                  </a:ext>
                </a:extLst>
              </p:cNvPr>
              <p:cNvGrpSpPr/>
              <p:nvPr/>
            </p:nvGrpSpPr>
            <p:grpSpPr>
              <a:xfrm>
                <a:off x="2572511" y="2940943"/>
                <a:ext cx="1458832" cy="1123797"/>
                <a:chOff x="2572511" y="2940943"/>
                <a:chExt cx="1458832" cy="1123797"/>
              </a:xfrm>
            </p:grpSpPr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691DE120-F356-7CF5-2035-2BEC4CFAE0A9}"/>
                    </a:ext>
                  </a:extLst>
                </p:cNvPr>
                <p:cNvSpPr txBox="1"/>
                <p:nvPr/>
              </p:nvSpPr>
              <p:spPr>
                <a:xfrm>
                  <a:off x="3532237" y="2999934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9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FF3571AC-9959-6E06-8C9E-03C8AF523815}"/>
                    </a:ext>
                  </a:extLst>
                </p:cNvPr>
                <p:cNvCxnSpPr/>
                <p:nvPr/>
              </p:nvCxnSpPr>
              <p:spPr>
                <a:xfrm>
                  <a:off x="2644995" y="3555213"/>
                  <a:ext cx="1386348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695868B5-DD28-8434-7BDC-0B99E860D1F9}"/>
                    </a:ext>
                  </a:extLst>
                </p:cNvPr>
                <p:cNvSpPr txBox="1"/>
                <p:nvPr/>
              </p:nvSpPr>
              <p:spPr>
                <a:xfrm>
                  <a:off x="3522524" y="3479965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7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AD652255-7807-DEE9-0143-BDBD2E475CE4}"/>
                    </a:ext>
                  </a:extLst>
                </p:cNvPr>
                <p:cNvSpPr txBox="1"/>
                <p:nvPr/>
              </p:nvSpPr>
              <p:spPr>
                <a:xfrm>
                  <a:off x="3018561" y="3477421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4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ECC43BD4-E82A-E2CB-E577-59C706069B53}"/>
                    </a:ext>
                  </a:extLst>
                </p:cNvPr>
                <p:cNvSpPr txBox="1"/>
                <p:nvPr/>
              </p:nvSpPr>
              <p:spPr>
                <a:xfrm>
                  <a:off x="2572511" y="2940943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+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409FB01-B9A8-2CEC-3F95-064D7031D062}"/>
                </a:ext>
              </a:extLst>
            </p:cNvPr>
            <p:cNvSpPr txBox="1"/>
            <p:nvPr/>
          </p:nvSpPr>
          <p:spPr>
            <a:xfrm>
              <a:off x="2723770" y="4057216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B6566EC7-DB26-2DCE-30AD-38B9CA1B8014}"/>
              </a:ext>
            </a:extLst>
          </p:cNvPr>
          <p:cNvSpPr txBox="1"/>
          <p:nvPr/>
        </p:nvSpPr>
        <p:spPr>
          <a:xfrm>
            <a:off x="6087392" y="3260785"/>
            <a:ext cx="339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9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077BF-BACF-606D-219F-69E9F2086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 74">
            <a:extLst>
              <a:ext uri="{FF2B5EF4-FFF2-40B4-BE49-F238E27FC236}">
                <a16:creationId xmlns:a16="http://schemas.microsoft.com/office/drawing/2014/main" id="{0C2B2310-B349-44B9-4F97-62836A3E742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0786" y="1589955"/>
            <a:ext cx="5582429" cy="47060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1A8C44-E9D8-33F0-75FF-1FF2D75CC3BB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3 الصفحة 167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D1E79-5E51-E6F9-34B4-43277BC81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A37E30-B99E-CFAA-7215-C750C973712E}"/>
              </a:ext>
            </a:extLst>
          </p:cNvPr>
          <p:cNvGrpSpPr/>
          <p:nvPr/>
        </p:nvGrpSpPr>
        <p:grpSpPr>
          <a:xfrm>
            <a:off x="2461068" y="2564598"/>
            <a:ext cx="1458832" cy="1435215"/>
            <a:chOff x="2262795" y="3661913"/>
            <a:chExt cx="1458832" cy="143521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48A71F-686F-E2BC-5DDF-D31F030F7EEA}"/>
                </a:ext>
              </a:extLst>
            </p:cNvPr>
            <p:cNvGrpSpPr/>
            <p:nvPr/>
          </p:nvGrpSpPr>
          <p:grpSpPr>
            <a:xfrm>
              <a:off x="2262795" y="3661913"/>
              <a:ext cx="1458832" cy="1435215"/>
              <a:chOff x="2572511" y="2629525"/>
              <a:chExt cx="1458832" cy="1435215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40105A-867F-F402-D008-61A10330497B}"/>
                  </a:ext>
                </a:extLst>
              </p:cNvPr>
              <p:cNvSpPr txBox="1"/>
              <p:nvPr/>
            </p:nvSpPr>
            <p:spPr>
              <a:xfrm>
                <a:off x="3532238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7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1BDD87-437D-BEE8-6244-C6C5559BD0CF}"/>
                  </a:ext>
                </a:extLst>
              </p:cNvPr>
              <p:cNvSpPr txBox="1"/>
              <p:nvPr/>
            </p:nvSpPr>
            <p:spPr>
              <a:xfrm>
                <a:off x="2998956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6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267D180F-C7AF-F813-3F02-DA689866CF3C}"/>
                  </a:ext>
                </a:extLst>
              </p:cNvPr>
              <p:cNvGrpSpPr/>
              <p:nvPr/>
            </p:nvGrpSpPr>
            <p:grpSpPr>
              <a:xfrm>
                <a:off x="2572511" y="2940943"/>
                <a:ext cx="1458832" cy="1123797"/>
                <a:chOff x="2572511" y="2940943"/>
                <a:chExt cx="1458832" cy="1123797"/>
              </a:xfrm>
            </p:grpSpPr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09655E1-7FC0-9DD0-1C1E-161476D29571}"/>
                    </a:ext>
                  </a:extLst>
                </p:cNvPr>
                <p:cNvSpPr txBox="1"/>
                <p:nvPr/>
              </p:nvSpPr>
              <p:spPr>
                <a:xfrm>
                  <a:off x="3532237" y="3044178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5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4" name="Connecteur droit 13">
                  <a:extLst>
                    <a:ext uri="{FF2B5EF4-FFF2-40B4-BE49-F238E27FC236}">
                      <a16:creationId xmlns:a16="http://schemas.microsoft.com/office/drawing/2014/main" id="{1282700D-8581-73D4-4BEE-FFE372659182}"/>
                    </a:ext>
                  </a:extLst>
                </p:cNvPr>
                <p:cNvCxnSpPr/>
                <p:nvPr/>
              </p:nvCxnSpPr>
              <p:spPr>
                <a:xfrm>
                  <a:off x="2644995" y="3555213"/>
                  <a:ext cx="1386348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3A7C4AD-82BC-461B-F161-52988FBC8323}"/>
                    </a:ext>
                  </a:extLst>
                </p:cNvPr>
                <p:cNvSpPr txBox="1"/>
                <p:nvPr/>
              </p:nvSpPr>
              <p:spPr>
                <a:xfrm>
                  <a:off x="3522524" y="3479965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2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16A9C0AC-AC9C-F01B-FF49-25E5D7F412A0}"/>
                    </a:ext>
                  </a:extLst>
                </p:cNvPr>
                <p:cNvSpPr txBox="1"/>
                <p:nvPr/>
              </p:nvSpPr>
              <p:spPr>
                <a:xfrm>
                  <a:off x="3018561" y="3477421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5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5FCF9074-0482-2B52-9788-DAB7C00810CC}"/>
                    </a:ext>
                  </a:extLst>
                </p:cNvPr>
                <p:cNvSpPr txBox="1"/>
                <p:nvPr/>
              </p:nvSpPr>
              <p:spPr>
                <a:xfrm>
                  <a:off x="2572511" y="2940943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-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4405E70-C25F-A8AD-11CA-1FBCDA93716B}"/>
                </a:ext>
              </a:extLst>
            </p:cNvPr>
            <p:cNvSpPr txBox="1"/>
            <p:nvPr/>
          </p:nvSpPr>
          <p:spPr>
            <a:xfrm>
              <a:off x="2723770" y="4057216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59BCFA96-4172-04C2-2BB5-0A48944256D7}"/>
              </a:ext>
            </a:extLst>
          </p:cNvPr>
          <p:cNvGrpSpPr/>
          <p:nvPr/>
        </p:nvGrpSpPr>
        <p:grpSpPr>
          <a:xfrm>
            <a:off x="4925048" y="2589785"/>
            <a:ext cx="1458832" cy="1435215"/>
            <a:chOff x="2262795" y="3661913"/>
            <a:chExt cx="1458832" cy="1435215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8193F1DD-3301-2E53-D5D0-23E12CD6EDC8}"/>
                </a:ext>
              </a:extLst>
            </p:cNvPr>
            <p:cNvGrpSpPr/>
            <p:nvPr/>
          </p:nvGrpSpPr>
          <p:grpSpPr>
            <a:xfrm>
              <a:off x="2262795" y="3661913"/>
              <a:ext cx="1458832" cy="1435215"/>
              <a:chOff x="2572511" y="2629525"/>
              <a:chExt cx="1458832" cy="1435215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502F750-835F-CB62-4394-F76797A40E0F}"/>
                  </a:ext>
                </a:extLst>
              </p:cNvPr>
              <p:cNvSpPr txBox="1"/>
              <p:nvPr/>
            </p:nvSpPr>
            <p:spPr>
              <a:xfrm>
                <a:off x="3532238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7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805CBD23-3843-8B50-5AD0-9190DD2926B9}"/>
                  </a:ext>
                </a:extLst>
              </p:cNvPr>
              <p:cNvSpPr txBox="1"/>
              <p:nvPr/>
            </p:nvSpPr>
            <p:spPr>
              <a:xfrm>
                <a:off x="2998956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6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BCBA8B01-CA12-93B4-D93B-3DD8B1FC10F2}"/>
                  </a:ext>
                </a:extLst>
              </p:cNvPr>
              <p:cNvGrpSpPr/>
              <p:nvPr/>
            </p:nvGrpSpPr>
            <p:grpSpPr>
              <a:xfrm>
                <a:off x="2572511" y="2940943"/>
                <a:ext cx="1458832" cy="1123797"/>
                <a:chOff x="2572511" y="2940943"/>
                <a:chExt cx="1458832" cy="1123797"/>
              </a:xfrm>
            </p:grpSpPr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E1B5D860-56BD-A359-1971-7739DFBAF7F8}"/>
                    </a:ext>
                  </a:extLst>
                </p:cNvPr>
                <p:cNvSpPr txBox="1"/>
                <p:nvPr/>
              </p:nvSpPr>
              <p:spPr>
                <a:xfrm>
                  <a:off x="3532237" y="3044178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5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3" name="Connecteur droit 42">
                  <a:extLst>
                    <a:ext uri="{FF2B5EF4-FFF2-40B4-BE49-F238E27FC236}">
                      <a16:creationId xmlns:a16="http://schemas.microsoft.com/office/drawing/2014/main" id="{D21F63FC-2D90-B11E-A341-A7FF9A1E339F}"/>
                    </a:ext>
                  </a:extLst>
                </p:cNvPr>
                <p:cNvCxnSpPr/>
                <p:nvPr/>
              </p:nvCxnSpPr>
              <p:spPr>
                <a:xfrm>
                  <a:off x="2644995" y="3555213"/>
                  <a:ext cx="1386348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36D3C266-448B-A6B1-F2EC-C2139C8E435D}"/>
                    </a:ext>
                  </a:extLst>
                </p:cNvPr>
                <p:cNvSpPr txBox="1"/>
                <p:nvPr/>
              </p:nvSpPr>
              <p:spPr>
                <a:xfrm>
                  <a:off x="3522524" y="3479965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2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A6620B16-2C91-BD9B-F338-D203E6B94F51}"/>
                    </a:ext>
                  </a:extLst>
                </p:cNvPr>
                <p:cNvSpPr txBox="1"/>
                <p:nvPr/>
              </p:nvSpPr>
              <p:spPr>
                <a:xfrm>
                  <a:off x="3018561" y="3477421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200" b="1" dirty="0">
                      <a:solidFill>
                        <a:srgbClr val="C00000"/>
                      </a:solidFill>
                    </a:rPr>
                    <a:t>8</a:t>
                  </a: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69436234-76F3-EFFC-CA63-9646DDF481C1}"/>
                    </a:ext>
                  </a:extLst>
                </p:cNvPr>
                <p:cNvSpPr txBox="1"/>
                <p:nvPr/>
              </p:nvSpPr>
              <p:spPr>
                <a:xfrm>
                  <a:off x="2572511" y="2940943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+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45F6674-5D4D-028E-F59E-5F4D24D3F206}"/>
                </a:ext>
              </a:extLst>
            </p:cNvPr>
            <p:cNvSpPr txBox="1"/>
            <p:nvPr/>
          </p:nvSpPr>
          <p:spPr>
            <a:xfrm>
              <a:off x="2723770" y="4057216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FF65C02-9E23-9D7C-151E-FBC3F9599CD6}"/>
              </a:ext>
            </a:extLst>
          </p:cNvPr>
          <p:cNvGrpSpPr/>
          <p:nvPr/>
        </p:nvGrpSpPr>
        <p:grpSpPr>
          <a:xfrm>
            <a:off x="2301175" y="4698474"/>
            <a:ext cx="1458832" cy="1435215"/>
            <a:chOff x="2572511" y="2629525"/>
            <a:chExt cx="1458832" cy="1435215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5E1B7FEA-EF73-6250-58B8-B82FE3067C61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9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0E9BBEE-247C-37E9-2A3E-4CE280A7A6C6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4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ED00D04D-90BE-894D-E79C-2A2A4D0C0C3D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96561D8E-CC25-C38E-CC3B-3061329FE886}"/>
                  </a:ext>
                </a:extLst>
              </p:cNvPr>
              <p:cNvSpPr txBox="1"/>
              <p:nvPr/>
            </p:nvSpPr>
            <p:spPr>
              <a:xfrm>
                <a:off x="3532237" y="3044178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9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4" name="Connecteur droit 53">
                <a:extLst>
                  <a:ext uri="{FF2B5EF4-FFF2-40B4-BE49-F238E27FC236}">
                    <a16:creationId xmlns:a16="http://schemas.microsoft.com/office/drawing/2014/main" id="{25E02842-D474-70E4-1DCA-D91ACC2A7414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1F9AABF1-FC99-D388-9B59-B54C3F36676D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0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1BAF78F8-3AF0-FA1D-7505-F2AB117E3641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4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8EFDBF79-C489-9FAB-BAA5-062258D7CD4E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-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2D2FA39-3FC6-7AAF-8F18-3123D5E7E494}"/>
              </a:ext>
            </a:extLst>
          </p:cNvPr>
          <p:cNvGrpSpPr/>
          <p:nvPr/>
        </p:nvGrpSpPr>
        <p:grpSpPr>
          <a:xfrm>
            <a:off x="4961290" y="4764908"/>
            <a:ext cx="1458832" cy="1435215"/>
            <a:chOff x="2572511" y="2629525"/>
            <a:chExt cx="1458832" cy="1435215"/>
          </a:xfrm>
        </p:grpSpPr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3F62C5AF-166F-ABE9-C35D-5CF68770E70E}"/>
                </a:ext>
              </a:extLst>
            </p:cNvPr>
            <p:cNvSpPr txBox="1"/>
            <p:nvPr/>
          </p:nvSpPr>
          <p:spPr>
            <a:xfrm>
              <a:off x="3532238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9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18D436DB-AF67-6706-F2C5-9517D0FDC338}"/>
                </a:ext>
              </a:extLst>
            </p:cNvPr>
            <p:cNvSpPr txBox="1"/>
            <p:nvPr/>
          </p:nvSpPr>
          <p:spPr>
            <a:xfrm>
              <a:off x="2998956" y="2629525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4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7929D704-7508-4AB5-5DD2-68E264A0BC2A}"/>
                </a:ext>
              </a:extLst>
            </p:cNvPr>
            <p:cNvGrpSpPr/>
            <p:nvPr/>
          </p:nvGrpSpPr>
          <p:grpSpPr>
            <a:xfrm>
              <a:off x="2572511" y="2940943"/>
              <a:ext cx="1458832" cy="1123797"/>
              <a:chOff x="2572511" y="2940943"/>
              <a:chExt cx="1458832" cy="1123797"/>
            </a:xfrm>
          </p:grpSpPr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2A971502-E812-35FE-51BA-5BC72CEBE5E1}"/>
                  </a:ext>
                </a:extLst>
              </p:cNvPr>
              <p:cNvSpPr txBox="1"/>
              <p:nvPr/>
            </p:nvSpPr>
            <p:spPr>
              <a:xfrm>
                <a:off x="3532237" y="3044178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9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70" name="Connecteur droit 69">
                <a:extLst>
                  <a:ext uri="{FF2B5EF4-FFF2-40B4-BE49-F238E27FC236}">
                    <a16:creationId xmlns:a16="http://schemas.microsoft.com/office/drawing/2014/main" id="{C6BAD731-9BF4-B756-9890-7774D412E277}"/>
                  </a:ext>
                </a:extLst>
              </p:cNvPr>
              <p:cNvCxnSpPr/>
              <p:nvPr/>
            </p:nvCxnSpPr>
            <p:spPr>
              <a:xfrm>
                <a:off x="2644995" y="3555213"/>
                <a:ext cx="1386348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B1EB03D-4882-078C-EE0E-E9E3966EF7BF}"/>
                  </a:ext>
                </a:extLst>
              </p:cNvPr>
              <p:cNvSpPr txBox="1"/>
              <p:nvPr/>
            </p:nvSpPr>
            <p:spPr>
              <a:xfrm>
                <a:off x="3522524" y="347996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8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38A6AE29-BCD4-7268-A38B-849593E7E896}"/>
                  </a:ext>
                </a:extLst>
              </p:cNvPr>
              <p:cNvSpPr txBox="1"/>
              <p:nvPr/>
            </p:nvSpPr>
            <p:spPr>
              <a:xfrm>
                <a:off x="3018561" y="3477421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5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51BB7693-A99E-1961-AF1B-18FCE5578B97}"/>
                  </a:ext>
                </a:extLst>
              </p:cNvPr>
              <p:cNvSpPr txBox="1"/>
              <p:nvPr/>
            </p:nvSpPr>
            <p:spPr>
              <a:xfrm>
                <a:off x="2572511" y="2940943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+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8EFF7661-F6C8-00E2-F8AC-E669F4EDF119}"/>
              </a:ext>
            </a:extLst>
          </p:cNvPr>
          <p:cNvSpPr txBox="1"/>
          <p:nvPr/>
        </p:nvSpPr>
        <p:spPr>
          <a:xfrm>
            <a:off x="5415519" y="4509685"/>
            <a:ext cx="33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C2D84459-518B-2B47-C32B-2B3472A41DBE}"/>
              </a:ext>
            </a:extLst>
          </p:cNvPr>
          <p:cNvSpPr txBox="1"/>
          <p:nvPr/>
        </p:nvSpPr>
        <p:spPr>
          <a:xfrm>
            <a:off x="5351492" y="2347027"/>
            <a:ext cx="33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01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80E3-1D80-F39C-DE1F-EA743222A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C9F67E7-D7D4-096A-4098-F1371DE9F737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3 الصفحة 167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B9620D-BEB1-E963-F80D-86C057BF1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ACBB18-5196-6426-B97A-94301C33AA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6217" y="1838322"/>
            <a:ext cx="7087589" cy="4429743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853E1811-F45C-6C6B-3F21-076168ED838D}"/>
              </a:ext>
            </a:extLst>
          </p:cNvPr>
          <p:cNvGrpSpPr/>
          <p:nvPr/>
        </p:nvGrpSpPr>
        <p:grpSpPr>
          <a:xfrm>
            <a:off x="1843809" y="4449944"/>
            <a:ext cx="1458832" cy="1435215"/>
            <a:chOff x="2262795" y="3661913"/>
            <a:chExt cx="1458832" cy="1435215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0A13BE56-9EC4-68CB-5D8E-FF2244F16CD8}"/>
                </a:ext>
              </a:extLst>
            </p:cNvPr>
            <p:cNvGrpSpPr/>
            <p:nvPr/>
          </p:nvGrpSpPr>
          <p:grpSpPr>
            <a:xfrm>
              <a:off x="2262795" y="3661913"/>
              <a:ext cx="1458832" cy="1435215"/>
              <a:chOff x="2572511" y="2629525"/>
              <a:chExt cx="1458832" cy="1435215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A115E71-F026-9DE0-B9B5-0576E11EF958}"/>
                  </a:ext>
                </a:extLst>
              </p:cNvPr>
              <p:cNvSpPr txBox="1"/>
              <p:nvPr/>
            </p:nvSpPr>
            <p:spPr>
              <a:xfrm>
                <a:off x="3532238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8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91B75D1C-2B53-87A5-5C5F-65272B4C3EAA}"/>
                  </a:ext>
                </a:extLst>
              </p:cNvPr>
              <p:cNvSpPr txBox="1"/>
              <p:nvPr/>
            </p:nvSpPr>
            <p:spPr>
              <a:xfrm>
                <a:off x="2998956" y="2629525"/>
                <a:ext cx="3392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3200" b="1" dirty="0">
                    <a:solidFill>
                      <a:srgbClr val="C00000"/>
                    </a:solidFill>
                  </a:rPr>
                  <a:t>3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1D1A91D6-A315-3F3C-FFEB-45FCCFB295D8}"/>
                  </a:ext>
                </a:extLst>
              </p:cNvPr>
              <p:cNvGrpSpPr/>
              <p:nvPr/>
            </p:nvGrpSpPr>
            <p:grpSpPr>
              <a:xfrm>
                <a:off x="2572511" y="2940943"/>
                <a:ext cx="1458832" cy="1123797"/>
                <a:chOff x="2572511" y="2940943"/>
                <a:chExt cx="1458832" cy="1123797"/>
              </a:xfrm>
            </p:grpSpPr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C1B5DDBA-D9A9-67C1-1708-7F03AD2AFEE9}"/>
                    </a:ext>
                  </a:extLst>
                </p:cNvPr>
                <p:cNvSpPr txBox="1"/>
                <p:nvPr/>
              </p:nvSpPr>
              <p:spPr>
                <a:xfrm>
                  <a:off x="3532237" y="3044178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8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3" name="Connecteur droit 42">
                  <a:extLst>
                    <a:ext uri="{FF2B5EF4-FFF2-40B4-BE49-F238E27FC236}">
                      <a16:creationId xmlns:a16="http://schemas.microsoft.com/office/drawing/2014/main" id="{A80064B3-29BB-F400-5ED3-A18BFB6C6417}"/>
                    </a:ext>
                  </a:extLst>
                </p:cNvPr>
                <p:cNvCxnSpPr/>
                <p:nvPr/>
              </p:nvCxnSpPr>
              <p:spPr>
                <a:xfrm>
                  <a:off x="2644995" y="3555213"/>
                  <a:ext cx="1386348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FD785271-97B6-CB05-44DC-C54AF7E86FF6}"/>
                    </a:ext>
                  </a:extLst>
                </p:cNvPr>
                <p:cNvSpPr txBox="1"/>
                <p:nvPr/>
              </p:nvSpPr>
              <p:spPr>
                <a:xfrm>
                  <a:off x="3522524" y="3479965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6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B8BD8167-7245-DDA2-4C6A-54D70C0116B8}"/>
                    </a:ext>
                  </a:extLst>
                </p:cNvPr>
                <p:cNvSpPr txBox="1"/>
                <p:nvPr/>
              </p:nvSpPr>
              <p:spPr>
                <a:xfrm>
                  <a:off x="3018561" y="3477421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7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68B8D773-6387-8A03-0C5B-C48D5420ADFB}"/>
                    </a:ext>
                  </a:extLst>
                </p:cNvPr>
                <p:cNvSpPr txBox="1"/>
                <p:nvPr/>
              </p:nvSpPr>
              <p:spPr>
                <a:xfrm>
                  <a:off x="2572511" y="2940943"/>
                  <a:ext cx="3392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3200" b="1" dirty="0">
                      <a:solidFill>
                        <a:srgbClr val="C00000"/>
                      </a:solidFill>
                    </a:rPr>
                    <a:t>+</a:t>
                  </a:r>
                  <a:endParaRPr lang="fr-FR" sz="32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64F2F4F-997A-689E-7DF8-44411F70A06A}"/>
                </a:ext>
              </a:extLst>
            </p:cNvPr>
            <p:cNvSpPr txBox="1"/>
            <p:nvPr/>
          </p:nvSpPr>
          <p:spPr>
            <a:xfrm>
              <a:off x="2723770" y="4057216"/>
              <a:ext cx="339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4D1567E-0817-4FB8-52E7-151B56B154B9}"/>
              </a:ext>
            </a:extLst>
          </p:cNvPr>
          <p:cNvSpPr txBox="1"/>
          <p:nvPr/>
        </p:nvSpPr>
        <p:spPr>
          <a:xfrm>
            <a:off x="2274290" y="4157557"/>
            <a:ext cx="339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16A906-1D8C-2952-8C39-75199091D9E3}"/>
              </a:ext>
            </a:extLst>
          </p:cNvPr>
          <p:cNvSpPr txBox="1"/>
          <p:nvPr/>
        </p:nvSpPr>
        <p:spPr>
          <a:xfrm>
            <a:off x="1661495" y="3640430"/>
            <a:ext cx="642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38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C84C50-361F-CAE6-F18A-1730A1FE5958}"/>
              </a:ext>
            </a:extLst>
          </p:cNvPr>
          <p:cNvSpPr txBox="1"/>
          <p:nvPr/>
        </p:nvSpPr>
        <p:spPr>
          <a:xfrm>
            <a:off x="2490744" y="3678054"/>
            <a:ext cx="642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38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207434-C0A9-7C70-DD8A-DD5EFDA94598}"/>
              </a:ext>
            </a:extLst>
          </p:cNvPr>
          <p:cNvSpPr txBox="1"/>
          <p:nvPr/>
        </p:nvSpPr>
        <p:spPr>
          <a:xfrm>
            <a:off x="2118714" y="3374765"/>
            <a:ext cx="642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A51D56-5474-D798-79B7-478895B7B8EF}"/>
              </a:ext>
            </a:extLst>
          </p:cNvPr>
          <p:cNvSpPr txBox="1"/>
          <p:nvPr/>
        </p:nvSpPr>
        <p:spPr>
          <a:xfrm>
            <a:off x="4515381" y="4388389"/>
            <a:ext cx="16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38 + 38 = 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CB715C-AB03-73E4-168F-B0A197C9991A}"/>
              </a:ext>
            </a:extLst>
          </p:cNvPr>
          <p:cNvSpPr txBox="1"/>
          <p:nvPr/>
        </p:nvSpPr>
        <p:spPr>
          <a:xfrm>
            <a:off x="4417166" y="5621005"/>
            <a:ext cx="774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16648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BBD06-C02E-A108-75EF-3E5D27270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46ED508-EABB-AE6F-8F12-7FAE4DC4FC0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91571BA-8512-B95D-D1C3-CDB29F4B2A01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EF354B-279D-0E8B-2CA7-3CFF2A43F86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7E0C51D8-651B-A764-EAD3-0702B278B72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6E78D764-E5EE-9173-5A2B-89AD8B2E94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C8CA69C-30CB-62FA-5392-F1430B6583F8}"/>
              </a:ext>
            </a:extLst>
          </p:cNvPr>
          <p:cNvSpPr txBox="1"/>
          <p:nvPr/>
        </p:nvSpPr>
        <p:spPr>
          <a:xfrm>
            <a:off x="2460251" y="3407639"/>
            <a:ext cx="3498274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ذهني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9D0A4F-8547-AFFB-BE3C-725051DC7C37}"/>
              </a:ext>
            </a:extLst>
          </p:cNvPr>
          <p:cNvSpPr txBox="1"/>
          <p:nvPr/>
        </p:nvSpPr>
        <p:spPr>
          <a:xfrm>
            <a:off x="1808261" y="2902945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C8ECA36-422F-1AC4-1940-8210C0D3925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8525" y="3493391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85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8540513A-1727-8655-69D2-AEA7FBE9A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877" y="1748162"/>
            <a:ext cx="3264557" cy="446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010F96-6093-8AE4-E44E-89B13DE7F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714" y="1735764"/>
            <a:ext cx="3315163" cy="4515480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347089" y="2375671"/>
            <a:ext cx="2841453" cy="1871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العمليات التالية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دقيقتان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C68D832-0487-0D56-523C-CFB94DEA1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194" y="1673780"/>
            <a:ext cx="5975606" cy="32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D2F3BB-7034-56FF-66F8-A5AC2B4DB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17" y="1873939"/>
            <a:ext cx="6573167" cy="36026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3528605" y="1814947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0D1706-3406-F75D-1390-97FA0BB45328}"/>
              </a:ext>
            </a:extLst>
          </p:cNvPr>
          <p:cNvSpPr txBox="1"/>
          <p:nvPr/>
        </p:nvSpPr>
        <p:spPr>
          <a:xfrm>
            <a:off x="2515884" y="2562813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E7D85F-88AF-17E9-4338-770A5FD6185C}"/>
              </a:ext>
            </a:extLst>
          </p:cNvPr>
          <p:cNvSpPr txBox="1"/>
          <p:nvPr/>
        </p:nvSpPr>
        <p:spPr>
          <a:xfrm>
            <a:off x="3499108" y="3307871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AD38FA-1C9D-8ADA-742E-E15B9EFCEB8C}"/>
              </a:ext>
            </a:extLst>
          </p:cNvPr>
          <p:cNvSpPr txBox="1"/>
          <p:nvPr/>
        </p:nvSpPr>
        <p:spPr>
          <a:xfrm>
            <a:off x="3513855" y="4024837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8A7A26-1D5D-84FA-EE85-106B162880B7}"/>
              </a:ext>
            </a:extLst>
          </p:cNvPr>
          <p:cNvSpPr txBox="1"/>
          <p:nvPr/>
        </p:nvSpPr>
        <p:spPr>
          <a:xfrm>
            <a:off x="3792207" y="4784574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8DE04D-6440-B692-0EDA-27A597A4174E}"/>
              </a:ext>
            </a:extLst>
          </p:cNvPr>
          <p:cNvSpPr txBox="1"/>
          <p:nvPr/>
        </p:nvSpPr>
        <p:spPr>
          <a:xfrm>
            <a:off x="6896339" y="1783977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ACB64F-EFA5-8A15-878F-9DE340502F6C}"/>
              </a:ext>
            </a:extLst>
          </p:cNvPr>
          <p:cNvSpPr txBox="1"/>
          <p:nvPr/>
        </p:nvSpPr>
        <p:spPr>
          <a:xfrm>
            <a:off x="6709718" y="2533316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167E692-1D18-D641-2A3A-6497190E1054}"/>
              </a:ext>
            </a:extLst>
          </p:cNvPr>
          <p:cNvSpPr txBox="1"/>
          <p:nvPr/>
        </p:nvSpPr>
        <p:spPr>
          <a:xfrm>
            <a:off x="6754427" y="3262890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BF7911-9763-0186-C730-7143C1B318EC}"/>
              </a:ext>
            </a:extLst>
          </p:cNvPr>
          <p:cNvSpPr txBox="1"/>
          <p:nvPr/>
        </p:nvSpPr>
        <p:spPr>
          <a:xfrm>
            <a:off x="6896338" y="4042690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E24CDE-68E0-37F5-C90D-234DBC873FE3}"/>
              </a:ext>
            </a:extLst>
          </p:cNvPr>
          <p:cNvSpPr txBox="1"/>
          <p:nvPr/>
        </p:nvSpPr>
        <p:spPr>
          <a:xfrm>
            <a:off x="7248429" y="4792257"/>
            <a:ext cx="70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4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CN6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419501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A063-C6FC-A815-BF1E-48DE5ADF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18B06C-C999-E495-CDBE-9F0AAF554AD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45BC2-9C46-F293-7C81-2B19D86D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406A4-DB35-88F2-CE9F-E4ACD80AF7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2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471948" y="777101"/>
            <a:ext cx="698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لدى مريم 12 عصفورا ، أرادت وضع كل 3 عصافير  في قفص .كم قفصا ستحتاجه مريم ؟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4B7C860-6297-1C65-DB2C-F24813B563B7}"/>
              </a:ext>
            </a:extLst>
          </p:cNvPr>
          <p:cNvGrpSpPr/>
          <p:nvPr/>
        </p:nvGrpSpPr>
        <p:grpSpPr>
          <a:xfrm>
            <a:off x="2848206" y="1925679"/>
            <a:ext cx="3850695" cy="2176368"/>
            <a:chOff x="2252163" y="1898606"/>
            <a:chExt cx="4659342" cy="318642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1BBCCC8-2403-E948-C539-94E18126A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52163" y="2960746"/>
              <a:ext cx="1016812" cy="106214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E704D49-537A-D545-2FAE-06C90157C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59784" y="2960746"/>
              <a:ext cx="1016812" cy="106214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23C8A7-0691-1D7A-4D8E-D0EF5379B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7405" y="2960746"/>
              <a:ext cx="1016812" cy="106214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678DCD-B19F-F6E8-523B-85D87C094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5025" y="2960746"/>
              <a:ext cx="1016812" cy="106214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D2188A5-F206-81CF-95C9-FBBB76991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4022886"/>
              <a:ext cx="1016812" cy="106214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4BAC30F-93D1-FDDC-559F-FD34EB9B6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4022886"/>
              <a:ext cx="1016812" cy="106214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4805175-3F22-065A-CBDE-539F67E50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4022886"/>
              <a:ext cx="1016812" cy="106214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8ABEFD5-0FB0-B805-30B0-B2AB91CBE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4022886"/>
              <a:ext cx="1016812" cy="106214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DB25070-0C3E-6F49-4027-4475EEECD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1898606"/>
              <a:ext cx="1016812" cy="106214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385048E-4F3F-3813-4B90-510CB07D6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1898606"/>
              <a:ext cx="1016812" cy="106214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6424883E-FF52-3DF7-666D-E4860B2BB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1898606"/>
              <a:ext cx="1016812" cy="106214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E5819BB8-6CD1-A608-A292-F756C7394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1898606"/>
              <a:ext cx="1016812" cy="1062140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F81C14ED-267F-6622-7E44-69F6D883395D}"/>
              </a:ext>
            </a:extLst>
          </p:cNvPr>
          <p:cNvSpPr txBox="1"/>
          <p:nvPr/>
        </p:nvSpPr>
        <p:spPr>
          <a:xfrm>
            <a:off x="1818487" y="4827503"/>
            <a:ext cx="5507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الْأَقْفاصِ الْتي سَتَحْتاجُها مَرْيَمُ: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9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427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B7002D0-F7BC-71D0-8D74-770B3B7B4D83}"/>
              </a:ext>
            </a:extLst>
          </p:cNvPr>
          <p:cNvGrpSpPr/>
          <p:nvPr/>
        </p:nvGrpSpPr>
        <p:grpSpPr>
          <a:xfrm>
            <a:off x="2848206" y="1925679"/>
            <a:ext cx="3850695" cy="2176368"/>
            <a:chOff x="2252163" y="1898606"/>
            <a:chExt cx="4659342" cy="318642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F093F1D-F78C-3DDF-0507-C40FC1B21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52163" y="2960746"/>
              <a:ext cx="1016812" cy="106214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025243F-0D28-67CC-60D6-2C6167484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59784" y="2960746"/>
              <a:ext cx="1016812" cy="106214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32D2B86-E372-4214-1631-8F11F7CD4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7405" y="2960746"/>
              <a:ext cx="1016812" cy="106214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F398D13-27D1-7E35-F186-59B5E40DC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5025" y="2960746"/>
              <a:ext cx="1016812" cy="106214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1AE27B1-E413-9424-A31E-D3BE94F2B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4022886"/>
              <a:ext cx="1016812" cy="106214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6873E2D-EA96-9A75-8E1A-DCF528737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4022886"/>
              <a:ext cx="1016812" cy="106214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AAB5403-1DC6-7D86-3123-85F77E0E1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4022886"/>
              <a:ext cx="1016812" cy="106214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19BF557A-9834-A9DC-0030-EE186FC47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4022886"/>
              <a:ext cx="1016812" cy="106214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D98EB5A-C8A4-A55E-C430-B79EF1419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1898606"/>
              <a:ext cx="1016812" cy="106214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66D09DB6-A172-44A0-6C95-B606BDF2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1898606"/>
              <a:ext cx="1016812" cy="106214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CC08F31A-6CDF-69E4-F431-C239525FE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1898606"/>
              <a:ext cx="1016812" cy="106214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24C330D0-45F8-9927-0054-DCD69FE0A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1898606"/>
              <a:ext cx="1016812" cy="1062140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2C94EF93-1F40-A4B2-F564-CE5724493D00}"/>
              </a:ext>
            </a:extLst>
          </p:cNvPr>
          <p:cNvSpPr txBox="1"/>
          <p:nvPr/>
        </p:nvSpPr>
        <p:spPr>
          <a:xfrm>
            <a:off x="1818487" y="4827503"/>
            <a:ext cx="5507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الْأَقْفاصِ الْتي سَتَحْتاجُها مَرْيَمُ: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5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1" y="777101"/>
            <a:ext cx="74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سنجمع بالتساوي ، نجمع كل 3 عصافير في مجموعة، نعد  (1-2-3)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ونحيطها بخط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C8061CA-2E35-0952-CEB4-76DFB8EB2EA5}"/>
              </a:ext>
            </a:extLst>
          </p:cNvPr>
          <p:cNvGrpSpPr/>
          <p:nvPr/>
        </p:nvGrpSpPr>
        <p:grpSpPr>
          <a:xfrm>
            <a:off x="2848206" y="1925679"/>
            <a:ext cx="3850695" cy="2176368"/>
            <a:chOff x="2252163" y="1898606"/>
            <a:chExt cx="4659342" cy="318642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9BA48D1-BF4A-17D4-B117-CE716A08D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52163" y="2960746"/>
              <a:ext cx="1016812" cy="106214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681BD7D-1E4B-80DF-A7D3-EF37513B4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59784" y="2960746"/>
              <a:ext cx="1016812" cy="106214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6DCAA5C-836C-C287-CD84-82F0B17C4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7405" y="2960746"/>
              <a:ext cx="1016812" cy="106214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11CE930-4B9D-0D67-ACCA-A90FF8534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5025" y="2960746"/>
              <a:ext cx="1016812" cy="106214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B129504-CC7F-705C-F270-83BCB553F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4022886"/>
              <a:ext cx="1016812" cy="106214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F1607E5-05DF-286D-FCB8-55A6507BF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4022886"/>
              <a:ext cx="1016812" cy="106214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A61FEBA-63D4-01B4-03E1-3A923954A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4022886"/>
              <a:ext cx="1016812" cy="106214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9861650-2A08-8BD4-7CC2-B637D4846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4022886"/>
              <a:ext cx="1016812" cy="106214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A49B8060-5F7B-EF8F-BD61-C77B5E24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1898606"/>
              <a:ext cx="1016812" cy="106214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92187BFD-1B94-47BD-D6FA-AC40A5B8D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1898606"/>
              <a:ext cx="1016812" cy="106214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E327C41-3A5B-72E0-07DC-0022656F5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1898606"/>
              <a:ext cx="1016812" cy="1062140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E4B6FE2F-F0D3-95E0-AFDA-26DA81EB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1898606"/>
              <a:ext cx="1016812" cy="1062140"/>
            </a:xfrm>
            <a:prstGeom prst="rect">
              <a:avLst/>
            </a:prstGeom>
          </p:spPr>
        </p:pic>
      </p:grp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50B37B8-18EA-93ED-1468-EEE2E81D870D}"/>
              </a:ext>
            </a:extLst>
          </p:cNvPr>
          <p:cNvSpPr/>
          <p:nvPr/>
        </p:nvSpPr>
        <p:spPr>
          <a:xfrm>
            <a:off x="2723022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82A0EF9-5F6F-1601-7C62-8F3BBE0EF9E3}"/>
              </a:ext>
            </a:extLst>
          </p:cNvPr>
          <p:cNvCxnSpPr/>
          <p:nvPr/>
        </p:nvCxnSpPr>
        <p:spPr>
          <a:xfrm flipV="1">
            <a:off x="3041580" y="211378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CE6AF15-C3BB-D7A0-86C5-7279AF973042}"/>
              </a:ext>
            </a:extLst>
          </p:cNvPr>
          <p:cNvCxnSpPr/>
          <p:nvPr/>
        </p:nvCxnSpPr>
        <p:spPr>
          <a:xfrm flipV="1">
            <a:off x="3041579" y="278024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AE9BAEB0-CD28-F48A-7A4F-2E275614ACC5}"/>
              </a:ext>
            </a:extLst>
          </p:cNvPr>
          <p:cNvCxnSpPr/>
          <p:nvPr/>
        </p:nvCxnSpPr>
        <p:spPr>
          <a:xfrm flipV="1">
            <a:off x="3041578" y="353760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FEA2A814-1572-FDAE-8F49-0B370FB101C2}"/>
              </a:ext>
            </a:extLst>
          </p:cNvPr>
          <p:cNvCxnSpPr/>
          <p:nvPr/>
        </p:nvCxnSpPr>
        <p:spPr>
          <a:xfrm flipV="1">
            <a:off x="3955504" y="204662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DC6BE73F-FFFB-DFD0-4D97-C9B0D639036E}"/>
              </a:ext>
            </a:extLst>
          </p:cNvPr>
          <p:cNvCxnSpPr/>
          <p:nvPr/>
        </p:nvCxnSpPr>
        <p:spPr>
          <a:xfrm flipV="1">
            <a:off x="3961136" y="277208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3D7233BD-ECAB-B9CB-A0A3-FB42E2CCAFF3}"/>
              </a:ext>
            </a:extLst>
          </p:cNvPr>
          <p:cNvCxnSpPr/>
          <p:nvPr/>
        </p:nvCxnSpPr>
        <p:spPr>
          <a:xfrm flipV="1">
            <a:off x="4048045" y="3558105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23774FEF-1304-794B-F51D-8138BE237BDA}"/>
              </a:ext>
            </a:extLst>
          </p:cNvPr>
          <p:cNvSpPr/>
          <p:nvPr/>
        </p:nvSpPr>
        <p:spPr>
          <a:xfrm>
            <a:off x="3758125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99058845-EDAF-409B-0BD3-41D924397271}"/>
              </a:ext>
            </a:extLst>
          </p:cNvPr>
          <p:cNvCxnSpPr/>
          <p:nvPr/>
        </p:nvCxnSpPr>
        <p:spPr>
          <a:xfrm flipV="1">
            <a:off x="5030618" y="210047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E2297EDE-D371-1F48-9B9A-4895E6F5004A}"/>
              </a:ext>
            </a:extLst>
          </p:cNvPr>
          <p:cNvCxnSpPr/>
          <p:nvPr/>
        </p:nvCxnSpPr>
        <p:spPr>
          <a:xfrm flipV="1">
            <a:off x="4985109" y="280464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2CFC3E68-5E2C-9629-EA28-72727B26A6C7}"/>
              </a:ext>
            </a:extLst>
          </p:cNvPr>
          <p:cNvCxnSpPr/>
          <p:nvPr/>
        </p:nvCxnSpPr>
        <p:spPr>
          <a:xfrm flipV="1">
            <a:off x="5112278" y="356995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C068A23-E5CD-1D2C-EE33-C9AEFD065D16}"/>
              </a:ext>
            </a:extLst>
          </p:cNvPr>
          <p:cNvSpPr/>
          <p:nvPr/>
        </p:nvSpPr>
        <p:spPr>
          <a:xfrm>
            <a:off x="4793228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1C2A9564-AEEE-168F-1E5A-CC9C60A19663}"/>
              </a:ext>
            </a:extLst>
          </p:cNvPr>
          <p:cNvCxnSpPr/>
          <p:nvPr/>
        </p:nvCxnSpPr>
        <p:spPr>
          <a:xfrm flipV="1">
            <a:off x="5941677" y="204662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C07F773A-D103-E3E7-533C-1F5E724AA79A}"/>
              </a:ext>
            </a:extLst>
          </p:cNvPr>
          <p:cNvCxnSpPr/>
          <p:nvPr/>
        </p:nvCxnSpPr>
        <p:spPr>
          <a:xfrm flipV="1">
            <a:off x="5941677" y="277208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A2A530C2-C179-551B-6721-2F0203133F43}"/>
              </a:ext>
            </a:extLst>
          </p:cNvPr>
          <p:cNvCxnSpPr/>
          <p:nvPr/>
        </p:nvCxnSpPr>
        <p:spPr>
          <a:xfrm flipV="1">
            <a:off x="6028256" y="353760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F5DC91B9-8AE8-DBED-5776-B3781E2728E3}"/>
              </a:ext>
            </a:extLst>
          </p:cNvPr>
          <p:cNvSpPr/>
          <p:nvPr/>
        </p:nvSpPr>
        <p:spPr>
          <a:xfrm>
            <a:off x="5828331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11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0" grpId="0" animBg="1"/>
      <p:bldP spid="64" grpId="0" animBg="1"/>
      <p:bldP spid="6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698AE-3A37-0511-624C-D34271D73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A9EDEC1-1D7C-35CF-9794-1C8071806DD4}"/>
              </a:ext>
            </a:extLst>
          </p:cNvPr>
          <p:cNvSpPr txBox="1"/>
          <p:nvPr/>
        </p:nvSpPr>
        <p:spPr>
          <a:xfrm>
            <a:off x="1" y="777101"/>
            <a:ext cx="74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 نعد المجموعات ( 1-2-3 -4)، إذن عدد الأقفاص التي ستحتاجها مريم هو 4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CB86B06-BF89-E22D-14EF-9C3440B5C13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F539F9-CF4B-CC52-E74C-C76971EAB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211D859-82E7-4288-FA43-D70E19C1820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CFF89A-BA3F-30EE-91ED-0C7B346BF38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42CD74E-5857-A65D-C7D4-F93A7CF6E4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BF77305-49FA-7848-7BC3-32665F44AC7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E0F9392-8725-C3AB-E4BC-4851ECEE0D2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D05379-1B13-AEA8-AAF8-7EB6C360F02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15ED97C-7128-A40B-A94A-304A47D7700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9117FB2-10CB-D270-1C93-C41A89DAEFF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69C6644-0A43-A7E4-F21F-405B6AB6C2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C44ED5-5EDE-210D-876F-113E3B62E58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AF8D20-D07B-17E0-D0D2-E8378F199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AB5F3BB2-128B-F240-81DB-297A31209DC6}"/>
              </a:ext>
            </a:extLst>
          </p:cNvPr>
          <p:cNvSpPr txBox="1"/>
          <p:nvPr/>
        </p:nvSpPr>
        <p:spPr>
          <a:xfrm>
            <a:off x="1818487" y="4827503"/>
            <a:ext cx="5507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الْأَقْفاصِ الْتي سَتَحْتاجُها مَرْيَمُ: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296F9C-3EDB-4AD1-9F02-F5C8CF8520B1}"/>
              </a:ext>
            </a:extLst>
          </p:cNvPr>
          <p:cNvSpPr txBox="1"/>
          <p:nvPr/>
        </p:nvSpPr>
        <p:spPr>
          <a:xfrm>
            <a:off x="2020675" y="4735169"/>
            <a:ext cx="467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1A2E631-3496-B448-B267-10BD048D377D}"/>
              </a:ext>
            </a:extLst>
          </p:cNvPr>
          <p:cNvGrpSpPr/>
          <p:nvPr/>
        </p:nvGrpSpPr>
        <p:grpSpPr>
          <a:xfrm>
            <a:off x="2848206" y="1925679"/>
            <a:ext cx="3850695" cy="2176368"/>
            <a:chOff x="2252163" y="1898606"/>
            <a:chExt cx="4659342" cy="318642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08F502-E670-8572-6C53-B7C475541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52163" y="2960746"/>
              <a:ext cx="1016812" cy="106214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F707D85-42E2-AC7E-4EAD-5344894E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59784" y="2960746"/>
              <a:ext cx="1016812" cy="106214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ACA2462-5925-0325-F633-2E0F8C5B9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7405" y="2960746"/>
              <a:ext cx="1016812" cy="106214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C5CAC12-D37A-4A26-72E4-084520323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75025" y="2960746"/>
              <a:ext cx="1016812" cy="106214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B159668A-A769-9570-9F98-B5173F25C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4022886"/>
              <a:ext cx="1016812" cy="1062140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15C235E-ADDF-6F99-6849-0B5F91A6B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4022886"/>
              <a:ext cx="1016812" cy="1062140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4FBBD0B6-CF73-5B64-A2B4-C1DC56258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4022886"/>
              <a:ext cx="1016812" cy="1062140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54BB7E07-84E9-9C86-50D4-31C51B7F6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4022886"/>
              <a:ext cx="1016812" cy="1062140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4F71454-2A81-2C50-08B0-51D5A6839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1831" y="1898606"/>
              <a:ext cx="1016812" cy="1062140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0F4EBBD7-4A44-B97C-9259-E28D307FF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79452" y="1898606"/>
              <a:ext cx="1016812" cy="1062140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B4858E50-C1EC-569D-4FC7-5074ECF61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87073" y="1898606"/>
              <a:ext cx="1016812" cy="1062140"/>
            </a:xfrm>
            <a:prstGeom prst="rect">
              <a:avLst/>
            </a:prstGeom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7CE70048-C4CB-C26B-D8DF-C9AEE05A6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94693" y="1898606"/>
              <a:ext cx="1016812" cy="1062140"/>
            </a:xfrm>
            <a:prstGeom prst="rect">
              <a:avLst/>
            </a:prstGeom>
          </p:spPr>
        </p:pic>
      </p:grp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4EB611B5-65A7-BC21-FAEB-FAFA868F58B2}"/>
              </a:ext>
            </a:extLst>
          </p:cNvPr>
          <p:cNvSpPr/>
          <p:nvPr/>
        </p:nvSpPr>
        <p:spPr>
          <a:xfrm>
            <a:off x="2723022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AE0F2B2-5454-3938-8500-2B1A837F580B}"/>
              </a:ext>
            </a:extLst>
          </p:cNvPr>
          <p:cNvCxnSpPr/>
          <p:nvPr/>
        </p:nvCxnSpPr>
        <p:spPr>
          <a:xfrm flipV="1">
            <a:off x="3041580" y="211378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802CD7F-302C-427D-77A8-0DB56400D0A7}"/>
              </a:ext>
            </a:extLst>
          </p:cNvPr>
          <p:cNvCxnSpPr/>
          <p:nvPr/>
        </p:nvCxnSpPr>
        <p:spPr>
          <a:xfrm flipV="1">
            <a:off x="3041579" y="278024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B61444F2-A0CB-F20F-511A-E08EA670F308}"/>
              </a:ext>
            </a:extLst>
          </p:cNvPr>
          <p:cNvCxnSpPr/>
          <p:nvPr/>
        </p:nvCxnSpPr>
        <p:spPr>
          <a:xfrm flipV="1">
            <a:off x="3041578" y="353760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442DFAFA-E1F9-E608-4309-A5F8471C6A35}"/>
              </a:ext>
            </a:extLst>
          </p:cNvPr>
          <p:cNvCxnSpPr/>
          <p:nvPr/>
        </p:nvCxnSpPr>
        <p:spPr>
          <a:xfrm flipV="1">
            <a:off x="3955504" y="204662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00019885-21FF-BD3A-4E53-9C98B30EE438}"/>
              </a:ext>
            </a:extLst>
          </p:cNvPr>
          <p:cNvCxnSpPr/>
          <p:nvPr/>
        </p:nvCxnSpPr>
        <p:spPr>
          <a:xfrm flipV="1">
            <a:off x="3961136" y="277208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AA867603-2AB0-118C-FCA5-5DDA2C3AADE4}"/>
              </a:ext>
            </a:extLst>
          </p:cNvPr>
          <p:cNvCxnSpPr/>
          <p:nvPr/>
        </p:nvCxnSpPr>
        <p:spPr>
          <a:xfrm flipV="1">
            <a:off x="4048045" y="3558105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33232156-4FA5-F72E-76A1-BFA50630F703}"/>
              </a:ext>
            </a:extLst>
          </p:cNvPr>
          <p:cNvSpPr/>
          <p:nvPr/>
        </p:nvSpPr>
        <p:spPr>
          <a:xfrm>
            <a:off x="3758125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F2FB40C-F72A-EA9F-9938-466E5D66429B}"/>
              </a:ext>
            </a:extLst>
          </p:cNvPr>
          <p:cNvCxnSpPr/>
          <p:nvPr/>
        </p:nvCxnSpPr>
        <p:spPr>
          <a:xfrm flipV="1">
            <a:off x="5030618" y="210047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49146B5-35C6-EC47-7AF0-5747B0560E9F}"/>
              </a:ext>
            </a:extLst>
          </p:cNvPr>
          <p:cNvCxnSpPr/>
          <p:nvPr/>
        </p:nvCxnSpPr>
        <p:spPr>
          <a:xfrm flipV="1">
            <a:off x="4985109" y="280464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AE7D0945-0F4D-5B71-FA29-4CB964CF0AB7}"/>
              </a:ext>
            </a:extLst>
          </p:cNvPr>
          <p:cNvCxnSpPr/>
          <p:nvPr/>
        </p:nvCxnSpPr>
        <p:spPr>
          <a:xfrm flipV="1">
            <a:off x="5112278" y="356995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7059E8B7-93FB-B65F-0F10-51B6C82E0955}"/>
              </a:ext>
            </a:extLst>
          </p:cNvPr>
          <p:cNvSpPr/>
          <p:nvPr/>
        </p:nvSpPr>
        <p:spPr>
          <a:xfrm>
            <a:off x="4793228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FE65B9FF-AB80-C826-5A57-1F28769A3DC9}"/>
              </a:ext>
            </a:extLst>
          </p:cNvPr>
          <p:cNvCxnSpPr/>
          <p:nvPr/>
        </p:nvCxnSpPr>
        <p:spPr>
          <a:xfrm flipV="1">
            <a:off x="5941677" y="2046628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EF6A1DE7-A98A-9024-0131-2AC7BCCF3B88}"/>
              </a:ext>
            </a:extLst>
          </p:cNvPr>
          <p:cNvCxnSpPr/>
          <p:nvPr/>
        </p:nvCxnSpPr>
        <p:spPr>
          <a:xfrm flipV="1">
            <a:off x="5941677" y="2772084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2FEAF2BB-B9EF-9AFB-3458-F9894D243738}"/>
              </a:ext>
            </a:extLst>
          </p:cNvPr>
          <p:cNvCxnSpPr/>
          <p:nvPr/>
        </p:nvCxnSpPr>
        <p:spPr>
          <a:xfrm flipV="1">
            <a:off x="6028256" y="3537603"/>
            <a:ext cx="436729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5642C672-E3D7-3301-4D3C-AAA536DD512A}"/>
              </a:ext>
            </a:extLst>
          </p:cNvPr>
          <p:cNvSpPr/>
          <p:nvPr/>
        </p:nvSpPr>
        <p:spPr>
          <a:xfrm>
            <a:off x="5828331" y="1922315"/>
            <a:ext cx="965525" cy="22811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67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CN6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37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4C3A-F0A0-D6B4-C31E-9128A65F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08D187B-CAC2-6191-A360-28F9926DF38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كراساتكم الصفحة 146 ، ستنجزون النشاط رقم 15 . سأقرأ لكم كل مسألة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3DF14-F650-41B3-68FE-1E10621D5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4E3008-6068-82BB-A2FB-D7619A67C7DA}"/>
              </a:ext>
            </a:extLst>
          </p:cNvPr>
          <p:cNvGrpSpPr/>
          <p:nvPr/>
        </p:nvGrpSpPr>
        <p:grpSpPr>
          <a:xfrm>
            <a:off x="1576579" y="1784906"/>
            <a:ext cx="5990843" cy="4175985"/>
            <a:chOff x="918157" y="1576107"/>
            <a:chExt cx="6589927" cy="459358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D10AB9-88D1-1637-296C-672CCFDA8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3869" y="1576107"/>
              <a:ext cx="3334215" cy="457263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9C88B27-E4BC-1365-392D-C961269E8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157" y="1576107"/>
              <a:ext cx="3265689" cy="4593583"/>
            </a:xfrm>
            <a:prstGeom prst="rect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DEEF61-A99A-AD86-768B-7EF53F94CF39}"/>
              </a:ext>
            </a:extLst>
          </p:cNvPr>
          <p:cNvSpPr/>
          <p:nvPr/>
        </p:nvSpPr>
        <p:spPr>
          <a:xfrm>
            <a:off x="4814709" y="4542855"/>
            <a:ext cx="2628892" cy="12286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29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4235-5CED-E355-6D92-EE908AD5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8A174E8-9BE4-7FAF-3E9E-136C49103EF9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الأولى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المطلوب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959872-DD3F-61FD-EC08-29E712686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B5F879C-A4F1-FAA8-0348-2C0625BB22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A15EAA-5188-5CF8-F8AA-98C3AE337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F61B6C-7479-4174-9CD3-F3BF8E1491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BD68F90-C2CC-61EE-7A6D-492E498C25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6F2AA5-2ECF-4688-FD13-B9E9D3C6F1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3E31E86-B312-845F-EE69-63C1744A33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A862AA-FDCE-DF84-1600-9C0C41E0C6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8978123-6D95-2A1A-917A-A2654D84A43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479AE24-BBC7-04F2-4034-EA5F6E9B63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AEF674-3EFA-B494-78B6-F2A888D5324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8EB4096-D3E7-6983-900A-873DDDBED1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15AB47-94C6-4124-AF4B-9CAFDCEDF9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30DDC83-ABB6-8388-F282-36ED8C88A5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202942"/>
            <a:ext cx="7557025" cy="30125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BD72D2-47EA-3C14-03B8-06420F87E8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54471"/>
            <a:ext cx="7557025" cy="307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76B9-C6CC-16A7-27FE-B33AA2A6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A4B91E45-1992-AA48-3DE4-44F1350F15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154471"/>
            <a:ext cx="7557025" cy="307999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4823D7B-A669-D3D7-7187-CD106F6FC151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207E1A-F78E-B32B-7560-4A9B39683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2125BC-3499-6580-98EA-6675F754594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F92D261-9206-BD51-32CB-131A27BD4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6BC7180-60A4-D251-5381-7ACE73A0A7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CAEDEE5-9C9A-EE2A-FB1D-C1C8A966C7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6BCC6D-BF45-DD9B-7E15-27CBBFC601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FD8832C-A28C-6202-CC26-CD392F618E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29DE5D2-82C8-E5A4-E43C-A56F664A5BB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94AD7A-1BB4-00FC-68BB-B10B88357A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E663322-A5BA-C9F9-6C80-DA5E0B6F43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65D6541-3DA2-8F52-3152-9E03994F6BB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6D85CF-5E5B-E608-9E7F-538E81B8B3E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DC7D25-5C23-E4DC-D900-BFCE1FE7312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03A8F90-AC06-D23F-50F8-98FC84C06560}"/>
              </a:ext>
            </a:extLst>
          </p:cNvPr>
          <p:cNvSpPr/>
          <p:nvPr/>
        </p:nvSpPr>
        <p:spPr>
          <a:xfrm>
            <a:off x="1075673" y="3738715"/>
            <a:ext cx="1102401" cy="12904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F78753-FCE8-56A7-B15E-E9929A07D6CD}"/>
              </a:ext>
            </a:extLst>
          </p:cNvPr>
          <p:cNvCxnSpPr/>
          <p:nvPr/>
        </p:nvCxnSpPr>
        <p:spPr>
          <a:xfrm flipV="1">
            <a:off x="1276276" y="3870904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282D0EB-483B-30EA-DF7F-EE27681C7CC4}"/>
              </a:ext>
            </a:extLst>
          </p:cNvPr>
          <p:cNvCxnSpPr/>
          <p:nvPr/>
        </p:nvCxnSpPr>
        <p:spPr>
          <a:xfrm flipV="1">
            <a:off x="1866360" y="3801394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2C1035-14F3-9764-9859-48BE7C096FD8}"/>
              </a:ext>
            </a:extLst>
          </p:cNvPr>
          <p:cNvCxnSpPr/>
          <p:nvPr/>
        </p:nvCxnSpPr>
        <p:spPr>
          <a:xfrm flipV="1">
            <a:off x="1276424" y="4440286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999E843-ABA9-1969-CF00-42BAF227681B}"/>
              </a:ext>
            </a:extLst>
          </p:cNvPr>
          <p:cNvCxnSpPr/>
          <p:nvPr/>
        </p:nvCxnSpPr>
        <p:spPr>
          <a:xfrm flipV="1">
            <a:off x="1881889" y="4400548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2055339-9E39-E444-3899-D23BBCE599D5}"/>
              </a:ext>
            </a:extLst>
          </p:cNvPr>
          <p:cNvCxnSpPr/>
          <p:nvPr/>
        </p:nvCxnSpPr>
        <p:spPr>
          <a:xfrm flipV="1">
            <a:off x="2443757" y="3799276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F92DCA4-DB69-2E5C-4C61-2AD1121628A2}"/>
              </a:ext>
            </a:extLst>
          </p:cNvPr>
          <p:cNvCxnSpPr/>
          <p:nvPr/>
        </p:nvCxnSpPr>
        <p:spPr>
          <a:xfrm flipV="1">
            <a:off x="3023861" y="3799276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BA94662-67C8-3C34-7CB6-1C1B00557461}"/>
              </a:ext>
            </a:extLst>
          </p:cNvPr>
          <p:cNvCxnSpPr/>
          <p:nvPr/>
        </p:nvCxnSpPr>
        <p:spPr>
          <a:xfrm flipV="1">
            <a:off x="2508359" y="4400547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27A76DD-800F-CB29-EB4C-D923321281FC}"/>
              </a:ext>
            </a:extLst>
          </p:cNvPr>
          <p:cNvCxnSpPr/>
          <p:nvPr/>
        </p:nvCxnSpPr>
        <p:spPr>
          <a:xfrm flipV="1">
            <a:off x="3023861" y="4430590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FD75E2E-24D2-BCB8-D64E-13F4C979B8E1}"/>
              </a:ext>
            </a:extLst>
          </p:cNvPr>
          <p:cNvSpPr/>
          <p:nvPr/>
        </p:nvSpPr>
        <p:spPr>
          <a:xfrm>
            <a:off x="2245483" y="3738985"/>
            <a:ext cx="1102401" cy="12904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CD124D1-C043-B05D-6E93-E84BE5D6FE3B}"/>
              </a:ext>
            </a:extLst>
          </p:cNvPr>
          <p:cNvCxnSpPr/>
          <p:nvPr/>
        </p:nvCxnSpPr>
        <p:spPr>
          <a:xfrm flipV="1">
            <a:off x="3597894" y="3799276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F2E87F6-34F0-4147-120B-86F8CEAE0F37}"/>
              </a:ext>
            </a:extLst>
          </p:cNvPr>
          <p:cNvCxnSpPr/>
          <p:nvPr/>
        </p:nvCxnSpPr>
        <p:spPr>
          <a:xfrm flipV="1">
            <a:off x="4147229" y="3799275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A8D4CCC-C793-9DE8-7749-11851F58AA60}"/>
              </a:ext>
            </a:extLst>
          </p:cNvPr>
          <p:cNvCxnSpPr/>
          <p:nvPr/>
        </p:nvCxnSpPr>
        <p:spPr>
          <a:xfrm flipV="1">
            <a:off x="3585562" y="4430589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40A7B5C-FA48-EF36-09D1-33628122C9DC}"/>
              </a:ext>
            </a:extLst>
          </p:cNvPr>
          <p:cNvCxnSpPr/>
          <p:nvPr/>
        </p:nvCxnSpPr>
        <p:spPr>
          <a:xfrm flipV="1">
            <a:off x="4119037" y="4474835"/>
            <a:ext cx="185216" cy="4835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A4A0CC9-A4F5-B226-305C-2684D5F53C3E}"/>
              </a:ext>
            </a:extLst>
          </p:cNvPr>
          <p:cNvSpPr/>
          <p:nvPr/>
        </p:nvSpPr>
        <p:spPr>
          <a:xfrm>
            <a:off x="3407351" y="3738715"/>
            <a:ext cx="1102401" cy="12904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DAB77C-AF3E-4264-F3CC-1C000DC04065}"/>
              </a:ext>
            </a:extLst>
          </p:cNvPr>
          <p:cNvSpPr txBox="1"/>
          <p:nvPr/>
        </p:nvSpPr>
        <p:spPr>
          <a:xfrm>
            <a:off x="6317229" y="3538656"/>
            <a:ext cx="825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95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" grpId="0" animBg="1"/>
      <p:bldP spid="33" grpId="0" animBg="1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CN6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لدينا 8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برتقالات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( 1-2-3-4-5-6-7-8)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وزعوا 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بالتساوي على الطبقين  ثم اكتبوا عدد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كل طبق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87C5B2D-E500-EB8F-6099-11DE8A09E027}"/>
              </a:ext>
            </a:extLst>
          </p:cNvPr>
          <p:cNvGrpSpPr/>
          <p:nvPr/>
        </p:nvGrpSpPr>
        <p:grpSpPr>
          <a:xfrm>
            <a:off x="1458922" y="1995729"/>
            <a:ext cx="6226156" cy="801341"/>
            <a:chOff x="832379" y="1526295"/>
            <a:chExt cx="6848772" cy="96962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B163967-173A-BF8C-944A-2175E5EDB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2379" y="1526295"/>
              <a:ext cx="832259" cy="96962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7FC469E-5DE0-AA95-E376-55E1190E9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1881" y="1526295"/>
              <a:ext cx="832259" cy="9696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AD70CD-6C29-FB07-068F-658F1C89D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1383" y="1526295"/>
              <a:ext cx="832259" cy="969623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CC17A33-5998-F705-A1C4-186652DF4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0885" y="1526295"/>
              <a:ext cx="832259" cy="969623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5FCF55C-CCC1-7F9B-B8BE-0F712BEDE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70387" y="1526295"/>
              <a:ext cx="832259" cy="96962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2FC657F-7C5D-185B-BB52-E79221A18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9889" y="1526295"/>
              <a:ext cx="832259" cy="969623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A03121A-E417-2944-BC61-270214018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89391" y="1526295"/>
              <a:ext cx="832259" cy="969623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729511E-919B-A179-DE55-D0CAED5C9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8892" y="1526295"/>
              <a:ext cx="832259" cy="969623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5874116-DDC2-E4B9-BEF7-E81C47ED8241}"/>
              </a:ext>
            </a:extLst>
          </p:cNvPr>
          <p:cNvGrpSpPr/>
          <p:nvPr/>
        </p:nvGrpSpPr>
        <p:grpSpPr>
          <a:xfrm>
            <a:off x="1836279" y="4018411"/>
            <a:ext cx="5471443" cy="759538"/>
            <a:chOff x="1326825" y="3682629"/>
            <a:chExt cx="6620446" cy="1010945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1158092-9B80-A32C-34BD-108CFD531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86703" y="3682629"/>
              <a:ext cx="1860568" cy="1010945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7CAFF57-20FB-2670-4862-8A1B73CC2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6825" y="3682629"/>
              <a:ext cx="1860568" cy="1010945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76050D8F-59E8-7004-1FE0-6678A11CC536}"/>
              </a:ext>
            </a:extLst>
          </p:cNvPr>
          <p:cNvSpPr txBox="1"/>
          <p:nvPr/>
        </p:nvSpPr>
        <p:spPr>
          <a:xfrm>
            <a:off x="2079671" y="4999703"/>
            <a:ext cx="706156" cy="578882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...</a:t>
            </a:r>
            <a:endParaRPr lang="fr-FR" sz="28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1348269-3EC9-73A5-48B0-B171062C8A0E}"/>
              </a:ext>
            </a:extLst>
          </p:cNvPr>
          <p:cNvSpPr txBox="1"/>
          <p:nvPr/>
        </p:nvSpPr>
        <p:spPr>
          <a:xfrm>
            <a:off x="6235500" y="4999703"/>
            <a:ext cx="706156" cy="578882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...</a:t>
            </a:r>
            <a:endParaRPr lang="fr-FR" sz="28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676FA1B-36CB-0CB8-E686-7160E42FF50F}"/>
              </a:ext>
            </a:extLst>
          </p:cNvPr>
          <p:cNvCxnSpPr/>
          <p:nvPr/>
        </p:nvCxnSpPr>
        <p:spPr>
          <a:xfrm flipV="1">
            <a:off x="1603226" y="2342431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42CD747-7063-8FE8-8B5D-1F29F2B102FE}"/>
              </a:ext>
            </a:extLst>
          </p:cNvPr>
          <p:cNvCxnSpPr/>
          <p:nvPr/>
        </p:nvCxnSpPr>
        <p:spPr>
          <a:xfrm flipV="1">
            <a:off x="2354309" y="2301716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6F49FEB-A3BD-D1DC-86DE-0D9944394A9F}"/>
              </a:ext>
            </a:extLst>
          </p:cNvPr>
          <p:cNvCxnSpPr/>
          <p:nvPr/>
        </p:nvCxnSpPr>
        <p:spPr>
          <a:xfrm flipV="1">
            <a:off x="3137655" y="2347243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1BC1A52-56E2-5B7F-4139-AEEAF94C0D5A}"/>
              </a:ext>
            </a:extLst>
          </p:cNvPr>
          <p:cNvCxnSpPr/>
          <p:nvPr/>
        </p:nvCxnSpPr>
        <p:spPr>
          <a:xfrm flipV="1">
            <a:off x="3921986" y="2389992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E099F13-2128-083A-6446-1AABE764BC46}"/>
              </a:ext>
            </a:extLst>
          </p:cNvPr>
          <p:cNvCxnSpPr/>
          <p:nvPr/>
        </p:nvCxnSpPr>
        <p:spPr>
          <a:xfrm flipV="1">
            <a:off x="4773554" y="2342431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8C6E2F3E-4B04-F6FE-08BC-960E9ED4F84B}"/>
              </a:ext>
            </a:extLst>
          </p:cNvPr>
          <p:cNvCxnSpPr/>
          <p:nvPr/>
        </p:nvCxnSpPr>
        <p:spPr>
          <a:xfrm flipV="1">
            <a:off x="5442162" y="2342431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E56CF17-B141-CB79-0FA5-0985A0D9B7AE}"/>
              </a:ext>
            </a:extLst>
          </p:cNvPr>
          <p:cNvCxnSpPr/>
          <p:nvPr/>
        </p:nvCxnSpPr>
        <p:spPr>
          <a:xfrm flipV="1">
            <a:off x="6332998" y="2342431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2B2FD43-9F3C-8C2C-3803-FCAD9681ED57}"/>
              </a:ext>
            </a:extLst>
          </p:cNvPr>
          <p:cNvCxnSpPr/>
          <p:nvPr/>
        </p:nvCxnSpPr>
        <p:spPr>
          <a:xfrm flipV="1">
            <a:off x="7100884" y="2383371"/>
            <a:ext cx="411787" cy="302342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2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4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77077C-7461-F7C0-959D-D1CC545B74A1}"/>
              </a:ext>
            </a:extLst>
          </p:cNvPr>
          <p:cNvGrpSpPr/>
          <p:nvPr/>
        </p:nvGrpSpPr>
        <p:grpSpPr>
          <a:xfrm>
            <a:off x="1458922" y="1995729"/>
            <a:ext cx="6226156" cy="801341"/>
            <a:chOff x="832379" y="1526295"/>
            <a:chExt cx="6848772" cy="96962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66BECAE-EFE9-8665-44E2-6EFF640CA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2379" y="1526295"/>
              <a:ext cx="832259" cy="96962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2A0608-79AD-9A42-3850-72D3CB118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1881" y="1526295"/>
              <a:ext cx="832259" cy="9696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6C46C8-54EB-9088-E2BF-ABD8A8214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1383" y="1526295"/>
              <a:ext cx="832259" cy="969623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78645C5-FED7-850D-58B8-749CBB145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0885" y="1526295"/>
              <a:ext cx="832259" cy="969623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FCA56D-EA12-7FA9-4CC4-390DCE8D8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70387" y="1526295"/>
              <a:ext cx="832259" cy="96962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0AF49EF-A5B3-47BE-F6E5-CCFEFF9D3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9889" y="1526295"/>
              <a:ext cx="832259" cy="969623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F51A473-C82B-F88C-4ACF-37B0AD2F5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89391" y="1526295"/>
              <a:ext cx="832259" cy="96962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D085CCB-DB39-A7CB-654A-844610C34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8892" y="1526295"/>
              <a:ext cx="832259" cy="969623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8EF7E31-F8B9-8A8C-EB2C-C7E0CE35682D}"/>
              </a:ext>
            </a:extLst>
          </p:cNvPr>
          <p:cNvGrpSpPr/>
          <p:nvPr/>
        </p:nvGrpSpPr>
        <p:grpSpPr>
          <a:xfrm>
            <a:off x="1836279" y="4018411"/>
            <a:ext cx="5471443" cy="759538"/>
            <a:chOff x="1326825" y="3682629"/>
            <a:chExt cx="6620446" cy="101094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DB83591-0657-FEAB-805F-51145601B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86703" y="3682629"/>
              <a:ext cx="1860568" cy="101094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6C59A2D-6420-555F-C3AC-62099941F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6825" y="3682629"/>
              <a:ext cx="1860568" cy="1010945"/>
            </a:xfrm>
            <a:prstGeom prst="rect">
              <a:avLst/>
            </a:prstGeom>
          </p:spPr>
        </p:pic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01AB52C1-C7DB-09E8-B63D-5DE6F236AEE1}"/>
              </a:ext>
            </a:extLst>
          </p:cNvPr>
          <p:cNvSpPr txBox="1"/>
          <p:nvPr/>
        </p:nvSpPr>
        <p:spPr>
          <a:xfrm>
            <a:off x="2079671" y="4999703"/>
            <a:ext cx="706156" cy="578882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...</a:t>
            </a:r>
            <a:endParaRPr lang="fr-FR" sz="28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C6C27EC-DC0E-7097-CE3B-55CB27BD28A3}"/>
              </a:ext>
            </a:extLst>
          </p:cNvPr>
          <p:cNvSpPr txBox="1"/>
          <p:nvPr/>
        </p:nvSpPr>
        <p:spPr>
          <a:xfrm>
            <a:off x="6235500" y="4999703"/>
            <a:ext cx="706156" cy="578882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...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814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نضع برتقالة أولى في كل طبق - ثم برتقالة ثانية -  و ثالثة  -  و رابعة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إذن عدد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البرتقالات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كل صحن هو 4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B4D879F-7420-6CFA-FAF7-E06DF11CAD3B}"/>
              </a:ext>
            </a:extLst>
          </p:cNvPr>
          <p:cNvGrpSpPr/>
          <p:nvPr/>
        </p:nvGrpSpPr>
        <p:grpSpPr>
          <a:xfrm>
            <a:off x="1458922" y="1995729"/>
            <a:ext cx="6226156" cy="801341"/>
            <a:chOff x="832379" y="1526295"/>
            <a:chExt cx="6848772" cy="96962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61BAE48-3AC0-9902-4AB7-1BB8EE88B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2379" y="1526295"/>
              <a:ext cx="832259" cy="96962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61292A5-139C-9330-76AF-1F2FC1FA6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1881" y="1526295"/>
              <a:ext cx="832259" cy="96962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DF031D-9A2C-0B41-6615-300983210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1383" y="1526295"/>
              <a:ext cx="832259" cy="96962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042D728-269B-37DF-2C03-21C80C61E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0885" y="1526295"/>
              <a:ext cx="832259" cy="9696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EFE208D-B5F1-1BB4-EB09-9C7B9358E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70387" y="1526295"/>
              <a:ext cx="832259" cy="969623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65DA27F-BE93-E56E-D08E-90D19836E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9889" y="1526295"/>
              <a:ext cx="832259" cy="969623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5659EF5-6D6C-7DA8-1D47-DE090ED2B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89391" y="1526295"/>
              <a:ext cx="832259" cy="969623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3960FE8B-FBCE-D739-558F-8D7435B8B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8892" y="1526295"/>
              <a:ext cx="832259" cy="969623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1CA7D50-01A5-162D-84E8-91B2F635E62D}"/>
              </a:ext>
            </a:extLst>
          </p:cNvPr>
          <p:cNvGrpSpPr/>
          <p:nvPr/>
        </p:nvGrpSpPr>
        <p:grpSpPr>
          <a:xfrm>
            <a:off x="1836279" y="4018411"/>
            <a:ext cx="5471443" cy="759538"/>
            <a:chOff x="1326825" y="3682629"/>
            <a:chExt cx="6620446" cy="1010945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1891CC0D-4639-0371-57A9-90C2B12FF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86703" y="3682629"/>
              <a:ext cx="1860568" cy="1010945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8E2DE692-BFC0-A05A-86B4-501C4F714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6825" y="3682629"/>
              <a:ext cx="1860568" cy="1010945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82537D6-41FD-8A69-AD91-74898844A5B1}"/>
              </a:ext>
            </a:extLst>
          </p:cNvPr>
          <p:cNvCxnSpPr>
            <a:cxnSpLocks/>
          </p:cNvCxnSpPr>
          <p:nvPr/>
        </p:nvCxnSpPr>
        <p:spPr>
          <a:xfrm>
            <a:off x="1813368" y="2797070"/>
            <a:ext cx="646452" cy="14504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6C274CA8-DFA9-6E13-4653-5701097E0042}"/>
              </a:ext>
            </a:extLst>
          </p:cNvPr>
          <p:cNvCxnSpPr>
            <a:cxnSpLocks/>
          </p:cNvCxnSpPr>
          <p:nvPr/>
        </p:nvCxnSpPr>
        <p:spPr>
          <a:xfrm flipH="1">
            <a:off x="6772720" y="2797069"/>
            <a:ext cx="403783" cy="14504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2BD55D47-6607-D6D3-5830-79B69A8859FA}"/>
              </a:ext>
            </a:extLst>
          </p:cNvPr>
          <p:cNvCxnSpPr>
            <a:cxnSpLocks/>
          </p:cNvCxnSpPr>
          <p:nvPr/>
        </p:nvCxnSpPr>
        <p:spPr>
          <a:xfrm>
            <a:off x="2551546" y="2743724"/>
            <a:ext cx="105452" cy="15038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67F22A8F-C9A0-3A35-6932-E80AFF815EDD}"/>
              </a:ext>
            </a:extLst>
          </p:cNvPr>
          <p:cNvCxnSpPr>
            <a:cxnSpLocks/>
          </p:cNvCxnSpPr>
          <p:nvPr/>
        </p:nvCxnSpPr>
        <p:spPr>
          <a:xfrm>
            <a:off x="6412510" y="2734575"/>
            <a:ext cx="207453" cy="1512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99A42905-A0C2-5790-9088-2914A46A2FBE}"/>
              </a:ext>
            </a:extLst>
          </p:cNvPr>
          <p:cNvCxnSpPr>
            <a:cxnSpLocks/>
          </p:cNvCxnSpPr>
          <p:nvPr/>
        </p:nvCxnSpPr>
        <p:spPr>
          <a:xfrm flipH="1">
            <a:off x="2771987" y="2797069"/>
            <a:ext cx="493965" cy="14504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0636C01-A692-357C-AFF6-253AC4289708}"/>
              </a:ext>
            </a:extLst>
          </p:cNvPr>
          <p:cNvCxnSpPr>
            <a:cxnSpLocks/>
          </p:cNvCxnSpPr>
          <p:nvPr/>
        </p:nvCxnSpPr>
        <p:spPr>
          <a:xfrm>
            <a:off x="5770062" y="2734575"/>
            <a:ext cx="668274" cy="1512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BB8E80AF-DDFE-A89C-A821-38F72023DA62}"/>
              </a:ext>
            </a:extLst>
          </p:cNvPr>
          <p:cNvCxnSpPr>
            <a:cxnSpLocks/>
          </p:cNvCxnSpPr>
          <p:nvPr/>
        </p:nvCxnSpPr>
        <p:spPr>
          <a:xfrm flipH="1">
            <a:off x="2975790" y="2734575"/>
            <a:ext cx="997597" cy="1512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44EB15A6-D33B-425C-A1C2-94C042C4478E}"/>
              </a:ext>
            </a:extLst>
          </p:cNvPr>
          <p:cNvCxnSpPr>
            <a:cxnSpLocks/>
          </p:cNvCxnSpPr>
          <p:nvPr/>
        </p:nvCxnSpPr>
        <p:spPr>
          <a:xfrm>
            <a:off x="4976045" y="2765822"/>
            <a:ext cx="1327817" cy="1597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708B6831-74CE-5B94-E587-B0CBAA541FE5}"/>
              </a:ext>
            </a:extLst>
          </p:cNvPr>
          <p:cNvSpPr/>
          <p:nvPr/>
        </p:nvSpPr>
        <p:spPr>
          <a:xfrm>
            <a:off x="1371599" y="1941404"/>
            <a:ext cx="3135588" cy="1013823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C649C5-848D-E7DB-FD8B-5DED8FF60CC4}"/>
              </a:ext>
            </a:extLst>
          </p:cNvPr>
          <p:cNvSpPr/>
          <p:nvPr/>
        </p:nvSpPr>
        <p:spPr>
          <a:xfrm>
            <a:off x="4579320" y="1941404"/>
            <a:ext cx="3135588" cy="1013823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9BAEBD-8157-93D4-A432-8539FED3C42E}"/>
              </a:ext>
            </a:extLst>
          </p:cNvPr>
          <p:cNvSpPr txBox="1"/>
          <p:nvPr/>
        </p:nvSpPr>
        <p:spPr>
          <a:xfrm>
            <a:off x="2079671" y="4999703"/>
            <a:ext cx="706156" cy="77634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DC3F84E-2331-A060-1015-683AE84F467D}"/>
              </a:ext>
            </a:extLst>
          </p:cNvPr>
          <p:cNvSpPr txBox="1"/>
          <p:nvPr/>
        </p:nvSpPr>
        <p:spPr>
          <a:xfrm>
            <a:off x="6235500" y="4999703"/>
            <a:ext cx="706156" cy="77634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4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15470-F8B5-7340-A0E8-FBC836BD9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3F94C82-1150-65B4-9663-D7881C80DF4D}"/>
              </a:ext>
            </a:extLst>
          </p:cNvPr>
          <p:cNvSpPr txBox="1"/>
          <p:nvPr/>
        </p:nvSpPr>
        <p:spPr>
          <a:xfrm>
            <a:off x="349731" y="79184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: يمكن كذلك أن أوزع و أضع في كل مرة  برتقالتين في كل طبق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البرتقالات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كل طبق هو 4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9EF600-E27E-1C53-6C67-52EF4B034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4A1CE22-02BC-2066-6109-59C0D23D04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67840A-0310-8666-932F-8280C2991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216A428-B86B-1832-B700-745055C530E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B834C5D-E678-7D88-AC3A-15E5878835E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995FFA2-7DA3-6F50-DDB7-AA964C9C828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5464A65-4ECE-937D-3D59-1ABF962133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E6C3A5C-163B-96CF-4D9F-B9923B7EB7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AE5812F-3E06-8D1A-6B3D-1ADC7BD45A9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632662E-89D0-D385-BFB3-F6910C3D67E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7FF617-E4AE-D3FC-331E-F2A526FBD32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2630905-4CB1-94DB-C492-10D30270EFC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7C432E7-E285-4447-1C0D-F36DC3701FE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755EF76-CABB-DA05-FD58-FEF0B64CBC76}"/>
              </a:ext>
            </a:extLst>
          </p:cNvPr>
          <p:cNvGrpSpPr/>
          <p:nvPr/>
        </p:nvGrpSpPr>
        <p:grpSpPr>
          <a:xfrm>
            <a:off x="1458922" y="1995729"/>
            <a:ext cx="6226156" cy="801341"/>
            <a:chOff x="832379" y="1526295"/>
            <a:chExt cx="6848772" cy="96962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08CBAC8-E284-CF87-7078-E4B7CBF2F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2379" y="1526295"/>
              <a:ext cx="832259" cy="96962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4C9D21-E023-1F6C-6BB5-F767497C7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91881" y="1526295"/>
              <a:ext cx="832259" cy="9696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78E798D-3399-3116-2F2E-6BC09DE4C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51383" y="1526295"/>
              <a:ext cx="832259" cy="969623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9B48FC6-4241-B0BF-7C8E-999BD1CE7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0885" y="1526295"/>
              <a:ext cx="832259" cy="969623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74DC10-5F71-97A3-8D08-A228AD9C1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70387" y="1526295"/>
              <a:ext cx="832259" cy="96962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DBC0D74-0DD2-6BB3-F55B-AA40C8F1A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9889" y="1526295"/>
              <a:ext cx="832259" cy="969623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FDB447F-1FB4-5C4B-E954-49D5BFC0C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89391" y="1526295"/>
              <a:ext cx="832259" cy="96962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E45D796-4AB1-30B8-75E8-E6EB6692A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48892" y="1526295"/>
              <a:ext cx="832259" cy="969623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7D0FCFA-BBB1-CD7D-0919-BBC1ED825498}"/>
              </a:ext>
            </a:extLst>
          </p:cNvPr>
          <p:cNvGrpSpPr/>
          <p:nvPr/>
        </p:nvGrpSpPr>
        <p:grpSpPr>
          <a:xfrm>
            <a:off x="1836279" y="4018411"/>
            <a:ext cx="5471443" cy="759538"/>
            <a:chOff x="1326825" y="3682629"/>
            <a:chExt cx="6620446" cy="101094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F5812B0-9DD4-1F71-DFDF-68511B405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86703" y="3682629"/>
              <a:ext cx="1860568" cy="101094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7F632F1-0B67-D6DD-41BF-A7B0E7126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BEAAA9"/>
                </a:clrFrom>
                <a:clrTo>
                  <a:srgbClr val="BEAAA9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6825" y="3682629"/>
              <a:ext cx="1860568" cy="1010945"/>
            </a:xfrm>
            <a:prstGeom prst="rect">
              <a:avLst/>
            </a:prstGeom>
          </p:spPr>
        </p:pic>
      </p:grpSp>
      <p:sp>
        <p:nvSpPr>
          <p:cNvPr id="12" name="Ellipse 11">
            <a:extLst>
              <a:ext uri="{FF2B5EF4-FFF2-40B4-BE49-F238E27FC236}">
                <a16:creationId xmlns:a16="http://schemas.microsoft.com/office/drawing/2014/main" id="{DFC3400C-A245-87FB-8F3C-1846ED23AAB6}"/>
              </a:ext>
            </a:extLst>
          </p:cNvPr>
          <p:cNvSpPr/>
          <p:nvPr/>
        </p:nvSpPr>
        <p:spPr>
          <a:xfrm>
            <a:off x="1427883" y="1958858"/>
            <a:ext cx="1420665" cy="10203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B89956D-84BD-DB0E-A701-F534217E825E}"/>
              </a:ext>
            </a:extLst>
          </p:cNvPr>
          <p:cNvCxnSpPr>
            <a:cxnSpLocks/>
          </p:cNvCxnSpPr>
          <p:nvPr/>
        </p:nvCxnSpPr>
        <p:spPr>
          <a:xfrm>
            <a:off x="2019025" y="3021975"/>
            <a:ext cx="458704" cy="12993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D1521586-EC98-F123-65E2-40AA53B20DCE}"/>
              </a:ext>
            </a:extLst>
          </p:cNvPr>
          <p:cNvSpPr/>
          <p:nvPr/>
        </p:nvSpPr>
        <p:spPr>
          <a:xfrm>
            <a:off x="6134712" y="1910282"/>
            <a:ext cx="1531164" cy="10203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52E3C4F-9B7C-16E2-19FA-056527105A7C}"/>
              </a:ext>
            </a:extLst>
          </p:cNvPr>
          <p:cNvCxnSpPr>
            <a:cxnSpLocks/>
          </p:cNvCxnSpPr>
          <p:nvPr/>
        </p:nvCxnSpPr>
        <p:spPr>
          <a:xfrm flipH="1">
            <a:off x="6504039" y="2964961"/>
            <a:ext cx="270133" cy="13563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lipse 34">
            <a:extLst>
              <a:ext uri="{FF2B5EF4-FFF2-40B4-BE49-F238E27FC236}">
                <a16:creationId xmlns:a16="http://schemas.microsoft.com/office/drawing/2014/main" id="{924877C2-3B0E-9DCE-A4D5-F33B4BB3FEC6}"/>
              </a:ext>
            </a:extLst>
          </p:cNvPr>
          <p:cNvSpPr/>
          <p:nvPr/>
        </p:nvSpPr>
        <p:spPr>
          <a:xfrm>
            <a:off x="3003725" y="1944645"/>
            <a:ext cx="1420665" cy="10203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3AC505-64DC-FA96-B4DD-2AE763398323}"/>
              </a:ext>
            </a:extLst>
          </p:cNvPr>
          <p:cNvCxnSpPr>
            <a:cxnSpLocks/>
          </p:cNvCxnSpPr>
          <p:nvPr/>
        </p:nvCxnSpPr>
        <p:spPr>
          <a:xfrm flipH="1">
            <a:off x="2618588" y="2979174"/>
            <a:ext cx="954995" cy="13421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7D67CF50-34EA-75B7-267F-C3D3A3969316}"/>
              </a:ext>
            </a:extLst>
          </p:cNvPr>
          <p:cNvSpPr/>
          <p:nvPr/>
        </p:nvSpPr>
        <p:spPr>
          <a:xfrm>
            <a:off x="4513969" y="1872364"/>
            <a:ext cx="1531164" cy="10203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68B7B42-7DA5-03B7-4CD6-11C1F4C1FFC4}"/>
              </a:ext>
            </a:extLst>
          </p:cNvPr>
          <p:cNvCxnSpPr>
            <a:cxnSpLocks/>
          </p:cNvCxnSpPr>
          <p:nvPr/>
        </p:nvCxnSpPr>
        <p:spPr>
          <a:xfrm>
            <a:off x="5570419" y="2930598"/>
            <a:ext cx="746810" cy="1390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0FA9ADEB-8B82-459D-551C-0F715CB8DCA9}"/>
              </a:ext>
            </a:extLst>
          </p:cNvPr>
          <p:cNvSpPr txBox="1"/>
          <p:nvPr/>
        </p:nvSpPr>
        <p:spPr>
          <a:xfrm>
            <a:off x="2079671" y="4999703"/>
            <a:ext cx="706156" cy="77634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27B62D0-9BA0-43DB-39E5-9DDFC7DC9EEF}"/>
              </a:ext>
            </a:extLst>
          </p:cNvPr>
          <p:cNvSpPr txBox="1"/>
          <p:nvPr/>
        </p:nvSpPr>
        <p:spPr>
          <a:xfrm>
            <a:off x="6235500" y="4999703"/>
            <a:ext cx="706156" cy="776347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38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5" grpId="0" animBg="1"/>
      <p:bldP spid="40" grpId="0" animBg="1"/>
      <p:bldP spid="43" grpId="0" animBg="1"/>
      <p:bldP spid="4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CN6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147 ،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16.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16FE260-721C-9946-2611-8C65607D05AE}"/>
              </a:ext>
            </a:extLst>
          </p:cNvPr>
          <p:cNvGrpSpPr/>
          <p:nvPr/>
        </p:nvGrpSpPr>
        <p:grpSpPr>
          <a:xfrm>
            <a:off x="1576579" y="1784906"/>
            <a:ext cx="5990843" cy="4175985"/>
            <a:chOff x="918157" y="1576107"/>
            <a:chExt cx="6589927" cy="459358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5AA7127-4419-B3C0-9A5C-E8E340073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76107"/>
              <a:ext cx="3334215" cy="457263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16F3ECC-85F0-6D9B-BF8E-BE9B0D495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157" y="1576107"/>
              <a:ext cx="3265689" cy="4593583"/>
            </a:xfrm>
            <a:prstGeom prst="rect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1769793" y="1784906"/>
            <a:ext cx="2628892" cy="12286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7B93-8212-A314-90C8-871226B3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5B4EDEB-6C10-9B62-C981-EE6C1AA0B494}"/>
              </a:ext>
            </a:extLst>
          </p:cNvPr>
          <p:cNvSpPr txBox="1"/>
          <p:nvPr/>
        </p:nvSpPr>
        <p:spPr>
          <a:xfrm>
            <a:off x="277194" y="777101"/>
            <a:ext cx="7181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10: يمكن أن نوزع في كل مرة كلة أو أكثر شريطة أن يكون نفس العدد </a:t>
            </a:r>
          </a:p>
          <a:p>
            <a:pPr lvl="0" algn="r" rtl="1"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المتعلمين  رسم  الأطفال قبل القيام بالتوزيع ( يمكن رسم دوائر فقط)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F78B2-FD5C-BCAD-40FA-6F690A46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A05CAA9-756E-1DC6-9277-DBB436DEC3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CDC312-36A7-BA1E-2679-6C589E9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551C01D-F741-8E23-8885-1A160DB83C5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E328DA-7322-7BDB-DDCC-E84902D29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F2616-9693-6199-8075-6C1B73662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CBB87-12D1-FB45-115C-E2FE8AF82C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BBBD56-4184-7643-27C7-D5C064941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A3A311-0AD1-4DCB-DC15-D3D1AA5251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5AA4F-649E-A809-17C3-125E4F8382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F61E01-F8F2-4914-BBF4-F3F7AB3A2F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16A2F64-3E2F-961B-6B4E-E96FD26B66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22CD70-6788-CC48-1E19-769F9D77F9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ECC4B3D-522D-2606-B9BC-85CA1D49A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4" y="1958021"/>
            <a:ext cx="7781925" cy="3429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ED68CF-444D-7DA2-5561-A4FE5E464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902" y="3604044"/>
            <a:ext cx="435523" cy="5288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1202ED-0CF9-572C-0F3B-505524D13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287" y="4184889"/>
            <a:ext cx="460506" cy="4322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F6740E-F65B-E9D4-CDB2-D5BF49C78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5638" y="4677426"/>
            <a:ext cx="454632" cy="36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أن نعطي كلة واحدة في كل مرة حتى نكمل التوزيع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 نعطي 4 كلل لكل طفل في كل مرة . سيحصل كل طفل على 4 كلل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A7D981E-8EC5-36A7-E70C-2C3CEE3EF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4" y="1958021"/>
            <a:ext cx="7781925" cy="3429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35F8FAA-50C5-60E9-BF3B-9A61FF00AC55}"/>
              </a:ext>
            </a:extLst>
          </p:cNvPr>
          <p:cNvSpPr/>
          <p:nvPr/>
        </p:nvSpPr>
        <p:spPr>
          <a:xfrm>
            <a:off x="1401318" y="3672521"/>
            <a:ext cx="1858076" cy="4719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8574AE0-A42D-DC21-2AD7-C8906B167213}"/>
              </a:ext>
            </a:extLst>
          </p:cNvPr>
          <p:cNvSpPr/>
          <p:nvPr/>
        </p:nvSpPr>
        <p:spPr>
          <a:xfrm>
            <a:off x="1408696" y="4171360"/>
            <a:ext cx="1858076" cy="4090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4BA49C10-7DF4-EC54-B91B-98BD8579A75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3295994" y="4338663"/>
            <a:ext cx="585293" cy="623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F4546BFD-FB36-6EDE-2162-402E731B3B0A}"/>
              </a:ext>
            </a:extLst>
          </p:cNvPr>
          <p:cNvSpPr/>
          <p:nvPr/>
        </p:nvSpPr>
        <p:spPr>
          <a:xfrm>
            <a:off x="1418177" y="4607854"/>
            <a:ext cx="1858076" cy="4377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48547C1-4CD8-2EC3-0C5F-C2D33A0AE0EE}"/>
              </a:ext>
            </a:extLst>
          </p:cNvPr>
          <p:cNvSpPr txBox="1"/>
          <p:nvPr/>
        </p:nvSpPr>
        <p:spPr>
          <a:xfrm>
            <a:off x="4985109" y="3550211"/>
            <a:ext cx="79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4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7662A6-9816-6F47-EBF4-6202513FB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902" y="3604044"/>
            <a:ext cx="435523" cy="5288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B4CD21-CEC8-6498-51A0-3182107D2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287" y="4184889"/>
            <a:ext cx="460506" cy="4322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CD0AA5-0C3D-F90E-26A7-FFC44292F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5638" y="4677426"/>
            <a:ext cx="454632" cy="361750"/>
          </a:xfrm>
          <a:prstGeom prst="rect">
            <a:avLst/>
          </a:prstGeom>
        </p:spPr>
      </p:pic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A629D488-E412-EF8C-4143-2BEE24B6893E}"/>
              </a:ext>
            </a:extLst>
          </p:cNvPr>
          <p:cNvCxnSpPr>
            <a:cxnSpLocks/>
          </p:cNvCxnSpPr>
          <p:nvPr/>
        </p:nvCxnSpPr>
        <p:spPr>
          <a:xfrm>
            <a:off x="3266772" y="4837432"/>
            <a:ext cx="786370" cy="451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0DD6219-ACC2-0D7A-3294-96B95D871288}"/>
              </a:ext>
            </a:extLst>
          </p:cNvPr>
          <p:cNvCxnSpPr>
            <a:cxnSpLocks/>
          </p:cNvCxnSpPr>
          <p:nvPr/>
        </p:nvCxnSpPr>
        <p:spPr>
          <a:xfrm>
            <a:off x="3276253" y="3951210"/>
            <a:ext cx="77688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4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4" grpId="0" animBg="1"/>
      <p:bldP spid="50" grpId="0" animBg="1"/>
      <p:bldP spid="5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450462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91851-84F4-C26C-2290-B091B5279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4DABB7E-3D15-F98D-2AFF-C9E47B18F5B1}"/>
              </a:ext>
            </a:extLst>
          </p:cNvPr>
          <p:cNvSpPr txBox="1"/>
          <p:nvPr/>
        </p:nvSpPr>
        <p:spPr>
          <a:xfrm>
            <a:off x="132735" y="7172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 سنتذكر كيف نرسم المربع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الرأس الرابع ؟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FD8702B-2C11-2934-BD16-67DA71275BC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D010A4C-4386-A0C1-3E38-F97620C45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D5BA0F4-47DA-F4B7-E6F9-4544CFA100A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40C4DD5-8CAA-81E7-9BA1-9A6F3E183C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47689B-0B85-4F8E-1F91-8D698E13B0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107ADED-BAC9-FDBE-3785-334C3FAB50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0BAD94D5-AD54-A7A6-14AB-244956F07DF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60A5E0B-1C9E-DBFA-823F-83C8D003772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8F033BB-B197-C8BD-3FFA-4BD5FD64B5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2B48C23-7CE3-9568-4463-FA1D43EBD1A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4A1FB4-C406-9782-CB23-70042B42D1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A250A9A-EC6D-8AFB-5E8E-A5D1D71C0E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675BAF-5D6C-D448-B1E9-82E2A69CE3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52E4DF-8BEA-2E14-1F0D-F991834EF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DE2A9C7-6AE5-D086-8F1B-6ED8AEB3EB5B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3F964649-3A1D-FAB0-40C6-75FCDF5B979D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4A9FF56-47F2-22DB-D7EB-44C58EC8806C}"/>
              </a:ext>
            </a:extLst>
          </p:cNvPr>
          <p:cNvSpPr/>
          <p:nvPr/>
        </p:nvSpPr>
        <p:spPr>
          <a:xfrm>
            <a:off x="5359254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40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3C7A1-3858-C29E-7415-3E4084702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3EC09FF-CD9C-E514-56D5-D10432688404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لتحديد الرأس الرابع نعد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بين الرأسين ( 1-2-3-4-5) و نتذكر أن الأضلاع متقايسة  ثم نعد 5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الرأس الثالث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F336381-5F06-7011-C75C-C5DBC438BC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052F63F-02CB-85B8-4CB5-CA2161D37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CBFD68A-009B-CD0A-8695-2FA629BCB2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DAE4E-8F87-E88F-824B-69F6D98855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F379FC0-3B3F-4237-0221-5BA034B791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60CFC1A-420D-3A8D-53C8-9A45C9A370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BFF7BD78-C6DC-0AE8-2032-D7013B5A9BE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51B9F26-F29C-1129-23E2-C849B2A051E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88BA3AB-BCBD-8F81-3D58-383B48B25B7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111EF7D-C7FD-3CB1-7D46-56CBA8F7409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493033-FAD9-8007-F252-9F8552EFCC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AC7FB16-92D3-1CE0-08DA-87027C150B7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18B7EE-D0A9-B0A5-A130-0290D3569C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EECE32-0305-9E9F-25A2-1651F0996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22960EDD-9F80-1812-B518-C21139B34FB3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FD677A3-EC52-B626-6686-624D013DB979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711F9A6-9157-E45B-ADE5-C857974EF30B}"/>
              </a:ext>
            </a:extLst>
          </p:cNvPr>
          <p:cNvSpPr/>
          <p:nvPr/>
        </p:nvSpPr>
        <p:spPr>
          <a:xfrm>
            <a:off x="5359254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74E27598-0746-871C-DFD8-0A77F9C0419C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79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FAA06-22C6-ABB6-538D-B97031267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B73015D-44B7-6F4B-4481-9D1404A76AF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الأضلاع؟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65ACEC8-8D44-8C40-A872-B138081EDC8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2331845-16B6-6095-055B-56EEC6E40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B18142F-5E21-039E-3ACE-0137D5006D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BE43305-0D52-7221-5058-EA8E664C95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F1D034-F4D3-C1DE-9B4A-099D6EB3C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35A36CD-4E63-1759-96C7-957A5D42C6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F1C3FDA-0014-A3EF-C36B-6E89BF6EBB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A3F46A0-1C4E-B0D5-D638-FF1ACB96A9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A7878F0-0767-F126-4733-F324E756317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32F5FB9-7032-0720-00E0-DC73122198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B0A61F77-A11B-3FDE-6EEF-C97E5FB8AE6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BB6FD88-8D95-AA7A-F61A-786B06E0D9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C47D67-CAFB-C1CE-7CDF-DC320C067C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9FEFD3-2F0D-3E61-F30A-F5CB833AB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634228D2-53B5-402D-5449-DCE099C9F139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973249BC-B0DD-9F3D-7413-9AB20B99FBA1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20060E3-936E-E1DA-9CCB-4AFC5F99A1F0}"/>
              </a:ext>
            </a:extLst>
          </p:cNvPr>
          <p:cNvSpPr/>
          <p:nvPr/>
        </p:nvSpPr>
        <p:spPr>
          <a:xfrm>
            <a:off x="5359254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A728FA70-D051-DF43-08BF-33E37BC3DEC2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13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E01E-0C2F-A284-5E90-F2CE9820E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64486D2-7EFE-5F36-5F68-A89C220D931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:نستعمل المسطرة و القلم ونبدأ  برسم الضلع الأول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EAA0EF-6BD8-25C9-4064-A30CFC84123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4880DF2-A216-8A7F-0EA9-634A81B32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29AC52A-EF28-47BD-139A-42B84821335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810D9BE-CE53-901A-56A7-86637E70D0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7C51CCE-5D00-A1BC-3F37-8B948F13A1B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6A8BF04-492C-3A9C-3FAB-B8203F12BB9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2EB9C069-0EC2-D575-2441-AA7D64D1763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2428C0F-6716-5066-8F9F-9A5085D87C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F4C81E3-7EC6-287D-07DF-CCF6F9E8C2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77C62F1-4936-7238-16FC-BD9518312DB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C992671-6EEB-2DA0-EEF9-1B754CB12C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5C740E-3A74-792E-6F58-ED79057963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D20119-BCDA-9D05-13A3-49AE6D27DF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D46E21-7F5D-A809-6164-31B21610E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BA06BC43-0DBA-7C61-D028-33A610493988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E098C19-7BF7-DCA2-529F-677F89AAC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B272D8ED-10B0-801B-CE1F-C39AB1152C19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77977230-0047-E747-5704-F2D275144903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4315902B-AEB0-D316-F3B8-FDACBBEEE24A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6BE29743-EFF1-4937-0E36-594872E6972F}"/>
              </a:ext>
            </a:extLst>
          </p:cNvPr>
          <p:cNvSpPr/>
          <p:nvPr/>
        </p:nvSpPr>
        <p:spPr>
          <a:xfrm>
            <a:off x="5344506" y="489760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2A4DDE15-DE5D-D591-C2D1-53F1E22456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31" y="2662618"/>
            <a:ext cx="742668" cy="69833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A8C1143-9C8F-0522-02D9-96540BFCA095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E050D8D5-36A4-9F72-5A40-1DF52949EF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87" y="3372609"/>
            <a:ext cx="4216908" cy="14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6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8056 -0.008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-44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0E655-A081-2B45-5E98-55AF8214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C655CF5-8FCB-72AB-005D-31410EE20D7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الثاني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5F1A870-3768-6E71-11AA-A2E5BB66719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A984418-4100-A8D9-9B7B-67A1894D8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83EA907-BA66-1123-104B-CD985CD1C0F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7E462CD-368B-C784-1613-689E667A60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4F41EDD-1445-9016-C870-28C55540B8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EA8C674-882E-E1A5-F7AF-0B30C146221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82DA5A7F-AC76-3EF8-A15F-22189072571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7C104A8-F41D-118D-986C-8442A8D448F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AED8224-70C7-5513-A112-7D7B243102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0C4530A-B9B5-E77B-166B-DED507F6B39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1FC961A-BE80-B462-668E-4A0E02582B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2C0BD60-8D05-1590-8455-75C1E3F54D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8320EC-4185-9F83-0301-C7F2FF32AD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A6F340-1F4E-F421-9E81-50A3D1E3D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9404B13-CBFB-26C4-15C4-A821517FF3A9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E33BF1-B7F5-9C6E-E9BD-9E356A921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4D043C5-9F08-3EA2-7350-42D020C098EB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4FF6A5A7-CE2B-B2B0-9053-6DDAC481E8F3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C9EBA592-83C6-C4B6-D774-AFE36FE67EC6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7D2FD94F-553C-027A-CB00-816D07BBE3CC}"/>
              </a:ext>
            </a:extLst>
          </p:cNvPr>
          <p:cNvSpPr/>
          <p:nvPr/>
        </p:nvSpPr>
        <p:spPr>
          <a:xfrm>
            <a:off x="5344506" y="489760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017746-8EF4-620C-FC18-181CD5991074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EE39B0D4-8471-BFE4-BD5C-5AC14C711B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5476884" y="3092900"/>
            <a:ext cx="742668" cy="698330"/>
          </a:xfrm>
          <a:prstGeom prst="rect">
            <a:avLst/>
          </a:prstGeom>
        </p:spPr>
      </p:pic>
      <p:pic>
        <p:nvPicPr>
          <p:cNvPr id="35" name="Image 34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8D0563FA-BAC6-A647-CEEC-4066296A76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2021" y="3608818"/>
            <a:ext cx="4216908" cy="1461780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C2F98B3-E24F-D898-0B0D-49AA68F83F6B}"/>
              </a:ext>
            </a:extLst>
          </p:cNvPr>
          <p:cNvCxnSpPr>
            <a:cxnSpLocks/>
          </p:cNvCxnSpPr>
          <p:nvPr/>
        </p:nvCxnSpPr>
        <p:spPr>
          <a:xfrm>
            <a:off x="5391365" y="3400746"/>
            <a:ext cx="0" cy="1496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7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3 0.00162 L -3.33333E-6 0.2358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" y="11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2A1D-3A65-E83C-0C5C-72F3934D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7325DF2-598B-A476-8145-51176C3D12A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الثالث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91B1075-FEDD-0150-8BDA-C2B0C38B9E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8805B3-8755-EA89-B220-ED03347D7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5145BB2-69A8-89D4-95F0-C6672F51DD0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7BE8F7B-3CB9-F838-0479-11D269E5695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BFE48C5-962E-84AE-3DC5-5D2262061C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6BFCCBC-13E1-6267-EA43-1D747F23AC7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0DB2504-5DA3-03DD-CDC7-490F86EB705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83C8E5C-62DF-6BC7-F1EB-2D35B36CBB1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412C060-B095-E77E-D013-3E9B3A0AE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7345DC3-150A-FAD4-66D2-EF98D596860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1639FFE-D18A-1DD8-8001-11FDB9EB9D6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B01AECA-AA8F-AD65-A761-0A036F282A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207E34-6C05-2ACC-05B7-2A497624AA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EE3AF1-D0DB-2D82-F017-F9624BACA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E650E09-6B2C-7015-E5A7-32E9FAFF1EB1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B563B9-5B78-75CC-34C0-C0E45F58D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7FD81038-CA49-C4DE-A400-5F9BA1B665DB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FE99D226-0768-8BC2-6B73-5342CDEE5F01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53CFBF3A-CBA1-6BEE-7868-CB4E56D3497C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BA6C7F0C-3C8E-5500-5298-3F7A6D0013C4}"/>
              </a:ext>
            </a:extLst>
          </p:cNvPr>
          <p:cNvSpPr/>
          <p:nvPr/>
        </p:nvSpPr>
        <p:spPr>
          <a:xfrm>
            <a:off x="5344506" y="489760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BA32127-1105-199F-C900-6A7185678837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5CDD365-BE53-AB52-77BF-CEA43C095E56}"/>
              </a:ext>
            </a:extLst>
          </p:cNvPr>
          <p:cNvCxnSpPr>
            <a:cxnSpLocks/>
          </p:cNvCxnSpPr>
          <p:nvPr/>
        </p:nvCxnSpPr>
        <p:spPr>
          <a:xfrm>
            <a:off x="5391365" y="3325904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021D89D1-422A-54FB-27C8-58C2667D0B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50" y="4309659"/>
            <a:ext cx="742668" cy="698330"/>
          </a:xfrm>
          <a:prstGeom prst="rect">
            <a:avLst/>
          </a:prstGeom>
        </p:spPr>
      </p:pic>
      <p:pic>
        <p:nvPicPr>
          <p:cNvPr id="37" name="Image 36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4FC56E90-E1E3-EF70-DE61-F5B63F30C2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75" y="5022235"/>
            <a:ext cx="4216908" cy="1461780"/>
          </a:xfrm>
          <a:prstGeom prst="rect">
            <a:avLst/>
          </a:prstGeom>
        </p:spPr>
      </p:pic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CCD3F20-38DE-838A-DA5D-A899DEB19C66}"/>
              </a:ext>
            </a:extLst>
          </p:cNvPr>
          <p:cNvCxnSpPr>
            <a:cxnSpLocks/>
          </p:cNvCxnSpPr>
          <p:nvPr/>
        </p:nvCxnSpPr>
        <p:spPr>
          <a:xfrm>
            <a:off x="3725544" y="5008491"/>
            <a:ext cx="16608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1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18056 0.003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1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C3E76-5821-73AF-6882-D2A738B7F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4F17A7-EF13-D7BB-A5DB-9089E760729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9F6BFFD-10AA-1D6B-217B-70E665D64AE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A4FBA4E-5912-E898-013F-C68D659ED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AB4183A-1BAE-B7F4-BA6A-1AB28B461E3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182006-5F52-CC54-E521-1234CD85F6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BA7473C-5D66-A660-17DD-345B1340B44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5715F22-EDD7-2911-BAAA-EA96143DBF9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2D2D430C-2C54-B05D-91D0-381A8B913AF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4D29ADC-95F4-B146-3673-4A239652E45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A087912-9A11-7E4B-9F1B-244CABAC607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64BA8F9-3B33-A4EE-FDEB-AF0FB32A860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78B3E36-BE44-6AAC-1EC9-CE0CCACF73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978D8FC-655E-74D9-A4B6-35218CFCA0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439FAC-AA6E-6D2F-230D-DFF78ABE0F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2F2A9A-63F8-709B-FA3A-6A688B06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16F0B9DD-15BC-55B4-5C99-BE146908EC2D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06D0F5-BF93-C6E1-73FF-2412E55CE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4D3CAEF5-68F9-6224-E237-ED9603142B91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E04D6B1F-2D37-8F3C-CD2A-CBEB90A5E9E9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E857ED07-7AE3-506F-5096-A438CD861328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C2D5B4D-83C1-5FE9-8A0E-003571EE6A50}"/>
              </a:ext>
            </a:extLst>
          </p:cNvPr>
          <p:cNvSpPr/>
          <p:nvPr/>
        </p:nvSpPr>
        <p:spPr>
          <a:xfrm>
            <a:off x="5344506" y="489760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5C9D91-61A4-17FB-2E0F-757C998BDD72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3850798-7066-21D3-D52D-76FDE2973325}"/>
              </a:ext>
            </a:extLst>
          </p:cNvPr>
          <p:cNvCxnSpPr>
            <a:cxnSpLocks/>
          </p:cNvCxnSpPr>
          <p:nvPr/>
        </p:nvCxnSpPr>
        <p:spPr>
          <a:xfrm>
            <a:off x="5391365" y="3339552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26ED29A-2511-A4CD-8082-348ECB03B719}"/>
              </a:ext>
            </a:extLst>
          </p:cNvPr>
          <p:cNvCxnSpPr>
            <a:cxnSpLocks/>
          </p:cNvCxnSpPr>
          <p:nvPr/>
        </p:nvCxnSpPr>
        <p:spPr>
          <a:xfrm>
            <a:off x="3725544" y="4994843"/>
            <a:ext cx="16608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 35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6A9B69EB-759F-DA49-F205-2F1A6A207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3826463" y="3055771"/>
            <a:ext cx="742668" cy="698330"/>
          </a:xfrm>
          <a:prstGeom prst="rect">
            <a:avLst/>
          </a:prstGeom>
        </p:spPr>
      </p:pic>
      <p:pic>
        <p:nvPicPr>
          <p:cNvPr id="39" name="Image 38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0C9EC2EC-C270-8992-0F00-92559C8505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1754" y="3663409"/>
            <a:ext cx="4216908" cy="1461780"/>
          </a:xfrm>
          <a:prstGeom prst="rect">
            <a:avLst/>
          </a:prstGeom>
        </p:spPr>
      </p:pic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4D07D1CB-F482-E4B5-FAE4-EDCBD62A0E9F}"/>
              </a:ext>
            </a:extLst>
          </p:cNvPr>
          <p:cNvCxnSpPr>
            <a:cxnSpLocks/>
          </p:cNvCxnSpPr>
          <p:nvPr/>
        </p:nvCxnSpPr>
        <p:spPr>
          <a:xfrm>
            <a:off x="3741098" y="3380495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70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2.22222E-6 0.2358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FD355-2890-7A2D-9EA4-5BA407E0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A24AB67-829B-EFBB-F9F8-0F6084AAA71F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قمنا برسم  الأضلاع فحصلنا على مربع  طول ضلعه 5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970B301-C8A1-D1EF-39A2-DDE552F1FEB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1E28582-4BAF-6D6F-3AA6-937BD72D6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7D1D98C-6299-CB26-71D7-DE0FC70754C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B03CD0C-3464-B7FE-11BB-B082F6F5000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3CF78E7-3AC4-55C9-54AD-0126C5B4B74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E0915E4-8022-2577-6C2E-8D3273FE4D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ED0F511-E8D2-D968-27DB-CA2D9DDFFD3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FA32139-7BCF-5298-0D81-DCE31E0197C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9774241-3AEB-43B2-01B4-EA86BD1F920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45FB8D7-A74D-EED7-70EB-6E942198A27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DDB1F6E-095B-2563-F044-92686930E1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4CB36D1-F178-6A53-7AFB-30008711497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008463-CA71-BF33-E279-BF8066C767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CE84C0-94B5-E8E3-3F0C-B229EEF62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BD78CA88-DD71-F061-2566-94B389A07D1C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61EE44C-A512-A9B3-E3C3-F1CC9489B3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0B8AEC6-1CB4-3519-4C3C-AB2B5DFD3A73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8FD3D81A-9D49-95D1-C28D-BF88C21EE04C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C9E266A7-C824-1EF2-ED02-ED5B9BC2C9C1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2203DF3A-D626-ABC5-3EF5-086FD0806537}"/>
              </a:ext>
            </a:extLst>
          </p:cNvPr>
          <p:cNvSpPr/>
          <p:nvPr/>
        </p:nvSpPr>
        <p:spPr>
          <a:xfrm>
            <a:off x="5344506" y="489760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B31B388-58F9-2903-6F65-4C58A97CB54D}"/>
              </a:ext>
            </a:extLst>
          </p:cNvPr>
          <p:cNvCxnSpPr>
            <a:cxnSpLocks/>
          </p:cNvCxnSpPr>
          <p:nvPr/>
        </p:nvCxnSpPr>
        <p:spPr>
          <a:xfrm>
            <a:off x="3792780" y="3366898"/>
            <a:ext cx="1582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446C0D0-8566-9A63-0DDE-032333DB7CED}"/>
              </a:ext>
            </a:extLst>
          </p:cNvPr>
          <p:cNvCxnSpPr>
            <a:cxnSpLocks/>
          </p:cNvCxnSpPr>
          <p:nvPr/>
        </p:nvCxnSpPr>
        <p:spPr>
          <a:xfrm>
            <a:off x="5383960" y="3418321"/>
            <a:ext cx="0" cy="1500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D3FF27A-4577-EF2E-9A5D-64468E11CDFA}"/>
              </a:ext>
            </a:extLst>
          </p:cNvPr>
          <p:cNvCxnSpPr>
            <a:cxnSpLocks/>
          </p:cNvCxnSpPr>
          <p:nvPr/>
        </p:nvCxnSpPr>
        <p:spPr>
          <a:xfrm>
            <a:off x="3758519" y="3442064"/>
            <a:ext cx="0" cy="1500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3D615F7-E8E4-9E62-E292-E36610B99E26}"/>
              </a:ext>
            </a:extLst>
          </p:cNvPr>
          <p:cNvCxnSpPr>
            <a:cxnSpLocks/>
          </p:cNvCxnSpPr>
          <p:nvPr/>
        </p:nvCxnSpPr>
        <p:spPr>
          <a:xfrm>
            <a:off x="3780879" y="4972766"/>
            <a:ext cx="1582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56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51FB-B752-BD99-D83F-6C16357A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B97C653-7EE8-7F67-8BA2-582F84D13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C65D2B0-A3BA-C298-BEFD-478A3E8344D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23673A-B3E9-E02E-A1D2-A51D09F230C3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B39B59-C5D6-C3FF-9CD8-1EE20F2B57F9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BBB0888-3BDA-ED94-3E96-48147527BA78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33008E-1749-55D1-4DFC-666039EB7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FF3EEB-7D26-0681-C2E5-21BD1FAE6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6005" y="36467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2B5DAE-4410-4C12-8EBA-E6584898CBF2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2214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037D-8ED0-99D5-F959-5A78317E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F729918-3CF9-3410-2CAD-BCD9D1557710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 ستنجزون النشاط رقم 18 ، الصفحة 147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6CA233-F293-D531-1FE5-CCA090FD1E7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356C8F-9954-CB97-C5D9-80A3B50F6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E1D7D0A-50FB-09BB-5225-2562C9FFEE6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1115AE-F6EA-5D0D-F4C4-B5383444C7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8C733C-8595-4ABE-B2F6-C96169BDC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105413-FCAC-3B02-FA4F-166B3A2774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45BE2FA-9432-0CDE-A22F-B7CC10F39EA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45E09C5-A90B-D563-A8A6-67519B0D4C0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6C6A2C-9C32-0F24-FFC6-09880A72F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9617261-F1EF-3B30-4663-B3A6ABD40F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62D133B-D8CB-87A1-5796-EC79C6594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9FBE9D6-F395-7619-9701-A753F9E4CC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5034B5-F247-7F82-7E61-95C177AA61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1DA568A6-42AD-EEF4-3AAD-718B6AC4895D}"/>
              </a:ext>
            </a:extLst>
          </p:cNvPr>
          <p:cNvGrpSpPr/>
          <p:nvPr/>
        </p:nvGrpSpPr>
        <p:grpSpPr>
          <a:xfrm>
            <a:off x="1348478" y="1839088"/>
            <a:ext cx="6447045" cy="4487513"/>
            <a:chOff x="1119039" y="1794844"/>
            <a:chExt cx="6447045" cy="448751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539F9EA-914A-F5C6-42C6-234E03E2A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606" y="1814508"/>
              <a:ext cx="3248478" cy="446784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E4CC501-1D73-61E3-959E-DFB2429A0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9039" y="1794844"/>
              <a:ext cx="3248478" cy="4467849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01E36E9-3855-2C13-9049-C2B9F31A4912}"/>
              </a:ext>
            </a:extLst>
          </p:cNvPr>
          <p:cNvSpPr/>
          <p:nvPr/>
        </p:nvSpPr>
        <p:spPr>
          <a:xfrm>
            <a:off x="1496114" y="4468761"/>
            <a:ext cx="2871403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23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2AA3B-6974-8887-DF91-E8B82B4E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28B287A-EFBB-33A3-1CB4-6278A041CF8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18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A8C9A13-5CB2-7F9C-DCB7-A169A25E472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C2A21D8-01D9-C955-EBF0-64804FA5A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EDD0900-9070-A08B-778C-718715BE84D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000E825-0F91-ACBC-3597-9B7AA86E26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7A15051-B435-627E-3E84-FE51F76963F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E23BB2-5E6B-A313-046E-7100ED6971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73875A2-E201-541C-6B8D-AACED175C5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5BA85BB-9A8F-9CAB-6FE5-8F0C53C75F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2F9CDA8-D7A8-8F75-C0C0-7989E4E6DD8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A393F49-AEA4-B9B5-5787-F2C06AB1B96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9680637-45F0-B037-4942-8C3361E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250CA7D-8888-8D0E-889E-4374458227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FF3A06-62CE-3345-2920-E988160676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3CD78F-EF3B-A714-37A8-C817678C49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27627"/>
            <a:ext cx="7557025" cy="240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5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2413-40FC-25AF-2B74-7A4C79FDE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D8B8854-4D25-7466-A848-B244AD2E4794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 لتحديد الرأس الرابع نعد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نتذكر أن الأضلاع المتقابلة متقايسة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89F8F53-7E81-AABA-6CC3-4F9D3C6E99A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6599E95-709D-6527-60AF-17463A94D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7BE23D5-74E3-8727-16B4-8B3787F546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15AEDFE-87F7-3C57-80C3-C49F2F2388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2009546-935A-15C1-5DE2-FECE32E0DD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4F89466-512C-7CEE-20AE-4DA08FDE7C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3223401-40C3-4E1D-149E-DC4F47BCD4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244FC0-C6D2-9424-0AD3-3A6ED12D31C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338B7DD-CA78-5124-EE8C-FCD66AE9411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FF9D8F2-606D-CF1B-9735-5A4A859AF79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C5C1CDC-D034-A5EC-AAD6-F46CDA2D7C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22F769F-07FC-7DB5-E4BC-D35BE7F583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5B89A-5083-19B6-9440-0913F17FBD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0B9422-CF5C-E4A7-50B1-D7A717AA6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29" y="2055715"/>
            <a:ext cx="6425942" cy="38798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36B3BDB4-AC6B-0455-6778-88D662E6D5E6}"/>
                  </a:ext>
                </a:extLst>
              </p14:cNvPr>
              <p14:cNvContentPartPr/>
              <p14:nvPr/>
            </p14:nvContentPartPr>
            <p14:xfrm>
              <a:off x="6164779" y="2521231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36B3BDB4-AC6B-0455-6778-88D662E6D5E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1779" y="2458591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07734419-7BD9-1E67-1327-152C07E52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1AD35D11-0876-785A-44D3-408D7B5D00C3}"/>
              </a:ext>
            </a:extLst>
          </p:cNvPr>
          <p:cNvSpPr/>
          <p:nvPr/>
        </p:nvSpPr>
        <p:spPr>
          <a:xfrm>
            <a:off x="2812723" y="242870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7F5DC92E-569F-DF33-550F-B830FBEA5C51}"/>
              </a:ext>
            </a:extLst>
          </p:cNvPr>
          <p:cNvSpPr/>
          <p:nvPr/>
        </p:nvSpPr>
        <p:spPr>
          <a:xfrm>
            <a:off x="6120534" y="433641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97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19D8F-9776-9DAC-9192-360298A33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2E9D58D-1B4A-B508-E33F-EAC5D9FEBA66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تحديد الرأس الرابع  نرسم الأضلاع : الضلع الثالث 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879C2F8-B571-83C8-0741-28C6912275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4E049DF-E2FA-4F3E-B631-F248711FC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5E83D43-D7B8-68BE-E817-1B77C327CEA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8A352FA-F3A3-D942-0216-3FF816EF680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8738DAF-1EA8-B5BC-4D9C-64F39D4562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5CB6D3-CFF7-6D73-179A-EBDA1A6DAE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F1D5686A-7ACF-6F43-BF65-555405F0B55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6BC2F7B-2DB9-F0B3-280A-805C1223B7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2CAFF3B-2C80-9007-E1A9-9F0FF0B72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9E5D58D-CBB3-DFE3-4850-D9B64813763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BA45795-D36E-2763-AC69-389107FD5CB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00C3BBE-C5C5-744D-E52A-0FB3A815A07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1EEBDE-D2C5-BCF6-B8DD-1B2741DE0A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1A4CE7-EE81-9588-278E-171E2D811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29" y="2055715"/>
            <a:ext cx="6425942" cy="38798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55F5F839-1C0C-929C-BFFF-B8F0BA337784}"/>
                  </a:ext>
                </a:extLst>
              </p14:cNvPr>
              <p14:cNvContentPartPr/>
              <p14:nvPr/>
            </p14:nvContentPartPr>
            <p14:xfrm>
              <a:off x="6164779" y="2521231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55F5F839-1C0C-929C-BFFF-B8F0BA3377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1779" y="2458231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44EFBA62-7081-554D-F2A7-4F7F51F46A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E6D5ADDA-A65F-3B23-664E-2468740055B7}"/>
              </a:ext>
            </a:extLst>
          </p:cNvPr>
          <p:cNvSpPr/>
          <p:nvPr/>
        </p:nvSpPr>
        <p:spPr>
          <a:xfrm>
            <a:off x="2812723" y="242870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7FA01444-272C-0584-5584-D4E042DA61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64" y="1811488"/>
            <a:ext cx="742668" cy="698330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E375FE4-BC73-E6D4-194B-E729B70A940D}"/>
              </a:ext>
            </a:extLst>
          </p:cNvPr>
          <p:cNvCxnSpPr>
            <a:cxnSpLocks/>
          </p:cNvCxnSpPr>
          <p:nvPr/>
        </p:nvCxnSpPr>
        <p:spPr>
          <a:xfrm>
            <a:off x="2856968" y="2521231"/>
            <a:ext cx="33078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FB134DEB-1D0B-E8D2-88DC-B95314A99A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75" y="2583850"/>
            <a:ext cx="4216908" cy="1461780"/>
          </a:xfrm>
          <a:prstGeom prst="rect">
            <a:avLst/>
          </a:prstGeom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48AF2C02-46CF-41E6-52D2-AD8192D3F029}"/>
              </a:ext>
            </a:extLst>
          </p:cNvPr>
          <p:cNvSpPr/>
          <p:nvPr/>
        </p:nvSpPr>
        <p:spPr>
          <a:xfrm>
            <a:off x="6120534" y="433641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66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36163 -0.010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-5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7C1F4-9FC4-EF4D-A256-AB517721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FA592E9-187E-48AD-77BE-8BD59FF29BB5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الرابع 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0811AF2-F7C7-F09A-82C8-9B13D2F84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7B1F044-4946-B6CD-2939-00B629ABC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301ED92-9565-C8B6-D6ED-6AC25E2B0AA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4BDAF7C-D789-4593-F49F-015A0C9D0F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5CD6ABD-862C-894E-A2F0-E59E52547A8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55B8884-5B9C-B12B-A15F-31D4EB761D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061A3727-E7C7-D1DE-4B88-69103DA2A0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55F487-2E5D-A3D7-2D39-E58F02A0DC2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86298B3-512E-C225-132E-E863058B47F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5FA261-611C-33BC-89D8-2E067BE4B2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0AFA022-D9E7-B073-2406-B900FD55D42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429DA5A-0DE4-231C-D0F3-6EBE82E23FD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F5FFBD-E064-FA33-FF3B-211947DC13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79236F-F5F5-2AB0-BC4F-D05BC5F61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29" y="2055715"/>
            <a:ext cx="6425942" cy="38798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988675A-566E-A82F-9F5D-0862B98EFCA4}"/>
                  </a:ext>
                </a:extLst>
              </p14:cNvPr>
              <p14:cNvContentPartPr/>
              <p14:nvPr/>
            </p14:nvContentPartPr>
            <p14:xfrm>
              <a:off x="6164779" y="2521231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988675A-566E-A82F-9F5D-0862B98EFC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1779" y="2458231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B483949E-AA3E-99AC-1726-8BAB46EA2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59226D14-0182-E0C5-0BCE-DC7D4C698417}"/>
              </a:ext>
            </a:extLst>
          </p:cNvPr>
          <p:cNvSpPr/>
          <p:nvPr/>
        </p:nvSpPr>
        <p:spPr>
          <a:xfrm>
            <a:off x="2812723" y="242870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B5DBE5D-F50F-0096-AC8C-C2EDC4226B44}"/>
              </a:ext>
            </a:extLst>
          </p:cNvPr>
          <p:cNvCxnSpPr>
            <a:cxnSpLocks/>
          </p:cNvCxnSpPr>
          <p:nvPr/>
        </p:nvCxnSpPr>
        <p:spPr>
          <a:xfrm>
            <a:off x="2856968" y="2521231"/>
            <a:ext cx="33078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7C5E8CEE-39D2-0F65-57B8-499F3CC8BA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6250298" y="2239990"/>
            <a:ext cx="742668" cy="698330"/>
          </a:xfrm>
          <a:prstGeom prst="rect">
            <a:avLst/>
          </a:prstGeom>
        </p:spPr>
      </p:pic>
      <p:pic>
        <p:nvPicPr>
          <p:cNvPr id="3" name="Image 2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47C2F53C-6B11-1DA6-4FB9-E8E2375E76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0687" y="2755908"/>
            <a:ext cx="4216908" cy="146178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455C606-A5D9-F743-EB38-600D4B36F7C3}"/>
              </a:ext>
            </a:extLst>
          </p:cNvPr>
          <p:cNvCxnSpPr>
            <a:cxnSpLocks/>
          </p:cNvCxnSpPr>
          <p:nvPr/>
        </p:nvCxnSpPr>
        <p:spPr>
          <a:xfrm>
            <a:off x="6164779" y="2547836"/>
            <a:ext cx="0" cy="18766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67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278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91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6EA1-C22A-DF88-0FC1-A9103D1C3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F2CACF-7925-FA0E-8FE1-D4A377355528}"/>
              </a:ext>
            </a:extLst>
          </p:cNvPr>
          <p:cNvSpPr txBox="1"/>
          <p:nvPr/>
        </p:nvSpPr>
        <p:spPr>
          <a:xfrm>
            <a:off x="132735" y="732013"/>
            <a:ext cx="7371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الآن إلى رسم المربع :  لتحديد الرأس الرابع نعد </a:t>
            </a:r>
            <a:r>
              <a:rPr lang="ar-MA" sz="16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نتذكر أن الأضلاع كلها  متقايسة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03EC1B9-10E8-7CAD-EE75-37A48DB5F90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99B501-0E43-FEEA-5D77-E9F51BD76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750AF4C-B20E-8753-A310-09DA4EA7FF6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8AA2EBE-B3D0-E68A-DD1B-DDB632786D0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635F67-C107-3D18-272E-ACFEEC11A9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F878B86-F3AF-E9C3-B5D4-F69F94E08C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B933C35-7E54-A785-6009-EE5182B9C8C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603BD4B-4436-6FD9-C307-6C626891A2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E4B8732-4C0C-1655-46D9-7989C937270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087824F-6257-C066-40E5-BD8DEDBB568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31647F06-D844-25C6-553F-8E0B67FE369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033BFD7-438D-4331-354C-51AE8E2146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CDEEB6-7402-9597-0B3C-E374866C2E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3AD86C-6AF7-AFC1-CF96-EB182122C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49C49A-F5D5-669C-EC31-9A340710B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165" y="2102103"/>
            <a:ext cx="5723671" cy="3479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481E1F52-0D01-216C-CEC9-1043E6475720}"/>
                  </a:ext>
                </a:extLst>
              </p14:cNvPr>
              <p14:cNvContentPartPr/>
              <p14:nvPr/>
            </p14:nvContentPartPr>
            <p14:xfrm>
              <a:off x="5451239" y="2555347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481E1F52-0D01-216C-CEC9-1043E64757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88239" y="2492707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B50102F5-BEBB-5525-78F2-2648BB50B63A}"/>
              </a:ext>
            </a:extLst>
          </p:cNvPr>
          <p:cNvSpPr/>
          <p:nvPr/>
        </p:nvSpPr>
        <p:spPr>
          <a:xfrm>
            <a:off x="5406994" y="415481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594789F1-775A-AEB2-6FBE-E02B9BCEB0EA}"/>
              </a:ext>
            </a:extLst>
          </p:cNvPr>
          <p:cNvSpPr/>
          <p:nvPr/>
        </p:nvSpPr>
        <p:spPr>
          <a:xfrm>
            <a:off x="3583351" y="2474231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2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56FC5-77D6-490C-7BFF-5B1B77975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A0E07F0-CCA0-FCB4-E87F-E6A928BB6C46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تحديد الرأس الرابع  نرسم الأضلاع : الضلع الثالث 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9F2E790-30BA-7567-44D4-6D6E3A5C8A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A370E82-0663-D066-C54C-DC743A4A8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4C67BAE-1FF2-717E-7153-C8F328E0AFF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4B4DF97-CCF7-7DDF-7676-B20F26A4A69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1C4E4E-5614-9C43-9BAA-8D1698E7F2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E5353B1-DFF1-3316-5937-C31140148E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0EF3CD16-E425-2570-E19D-6BABC00D088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6B15B0F-735C-6E75-3BB6-F28330C9AE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29F02BD-116C-1166-C529-317BCC3EC13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B844F50-67BA-C8FB-511F-C37C2427B6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8504640-6496-CAFA-CFDB-5CEA728AC6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220E72C-7335-F960-E1EC-85D76CD2B0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B7CAFE-22AA-B618-CE0C-6CCE357418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11C269-242F-D5EF-7BF9-B4F677606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C35977-BF16-9E7C-066C-1B73BC267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165" y="2102103"/>
            <a:ext cx="5723671" cy="3479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1ED4BD5-FB8C-A1F1-8343-A872EE7E1C86}"/>
                  </a:ext>
                </a:extLst>
              </p14:cNvPr>
              <p14:cNvContentPartPr/>
              <p14:nvPr/>
            </p14:nvContentPartPr>
            <p14:xfrm>
              <a:off x="5451239" y="2555347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1ED4BD5-FB8C-A1F1-8343-A872EE7E1C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88239" y="2492707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15AA17B7-61CF-6415-EC43-78AA32B02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9120" y="2267568"/>
            <a:ext cx="333422" cy="276264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046A7D72-25E3-D7CA-5790-00693ABCF0DC}"/>
              </a:ext>
            </a:extLst>
          </p:cNvPr>
          <p:cNvSpPr/>
          <p:nvPr/>
        </p:nvSpPr>
        <p:spPr>
          <a:xfrm>
            <a:off x="3579623" y="2444734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279466A-3C2A-82A6-F406-0662879EDFA9}"/>
              </a:ext>
            </a:extLst>
          </p:cNvPr>
          <p:cNvCxnSpPr>
            <a:cxnSpLocks/>
          </p:cNvCxnSpPr>
          <p:nvPr/>
        </p:nvCxnSpPr>
        <p:spPr>
          <a:xfrm>
            <a:off x="3644455" y="2543832"/>
            <a:ext cx="18067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84038D6A-CE7A-3E6B-FF1B-AFEC3E6A2C10}"/>
              </a:ext>
            </a:extLst>
          </p:cNvPr>
          <p:cNvSpPr/>
          <p:nvPr/>
        </p:nvSpPr>
        <p:spPr>
          <a:xfrm>
            <a:off x="5406994" y="4154810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252A4595-FDEF-CF6B-F272-D21E480E5533}"/>
              </a:ext>
            </a:extLst>
          </p:cNvPr>
          <p:cNvSpPr/>
          <p:nvPr/>
        </p:nvSpPr>
        <p:spPr>
          <a:xfrm>
            <a:off x="3583351" y="2474231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A6584EFB-E2AB-78B3-82C2-C4ED2F0071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23" y="1837588"/>
            <a:ext cx="742668" cy="698330"/>
          </a:xfrm>
          <a:prstGeom prst="rect">
            <a:avLst/>
          </a:prstGeom>
        </p:spPr>
      </p:pic>
      <p:pic>
        <p:nvPicPr>
          <p:cNvPr id="11" name="Image 10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73E1FB28-61FF-E389-B7D6-75B223CED7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75" y="2583850"/>
            <a:ext cx="4216908" cy="14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7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2066 0.011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D7A4D-22DE-4BD1-397F-3E2F0AFF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0A9A6D3-3077-F383-9970-64ABE9AEB2F3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الرابع 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95A4B89-D831-C306-4415-4F494ED84B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727EDFA-938A-564F-5931-1C4C67EFA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FB6D4DD-FF88-2070-EB99-6679B3DC4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0DD610C-B2AC-8186-C980-8FBC479F98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6D526C9-9486-E4E4-732F-50C6A0C225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BA3E7EE-BCEC-7EAE-EC26-235209BDEF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27A3E0B-B15E-1EF4-93A3-4419656BAAD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CA54876-F832-0824-6BAB-4CBC638B00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DB56F50-9EEF-24CA-DE21-13BB0516FE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74FEA8C-C5E2-9249-1656-CBC9A36814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9EAA186A-41B3-369E-CDE0-4E16C9EDAD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DA21685-8A91-A6EE-CB8C-DCDB215615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06B67-8332-3E4F-1582-BB62D7BB65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2DC98-0F17-DE15-862A-369EC8B46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369632-D5D8-F8A5-01BB-D342C68D3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640" y="2102103"/>
            <a:ext cx="333422" cy="2762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F38D1B-3435-A639-70D7-4D64F66B1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165" y="2102103"/>
            <a:ext cx="5723671" cy="3479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96389-5353-2E7D-7C35-0A36C1BEE208}"/>
                  </a:ext>
                </a:extLst>
              </p14:cNvPr>
              <p14:cNvContentPartPr/>
              <p14:nvPr/>
            </p14:nvContentPartPr>
            <p14:xfrm>
              <a:off x="5451239" y="2555347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96389-5353-2E7D-7C35-0A36C1BEE20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88239" y="2492707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Image 12">
            <a:extLst>
              <a:ext uri="{FF2B5EF4-FFF2-40B4-BE49-F238E27FC236}">
                <a16:creationId xmlns:a16="http://schemas.microsoft.com/office/drawing/2014/main" id="{E3485AFE-FE45-DE29-AEBA-B9C05841A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9120" y="2267568"/>
            <a:ext cx="333422" cy="276264"/>
          </a:xfrm>
          <a:prstGeom prst="rect">
            <a:avLst/>
          </a:prstGeom>
        </p:spPr>
      </p:pic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16D1C577-02FE-2B44-0200-708DA900ACD4}"/>
              </a:ext>
            </a:extLst>
          </p:cNvPr>
          <p:cNvSpPr/>
          <p:nvPr/>
        </p:nvSpPr>
        <p:spPr>
          <a:xfrm>
            <a:off x="3579623" y="2444734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6910AF7-EB50-096F-4D0E-EEE79972EFC0}"/>
              </a:ext>
            </a:extLst>
          </p:cNvPr>
          <p:cNvCxnSpPr>
            <a:cxnSpLocks/>
          </p:cNvCxnSpPr>
          <p:nvPr/>
        </p:nvCxnSpPr>
        <p:spPr>
          <a:xfrm>
            <a:off x="3644455" y="2543832"/>
            <a:ext cx="18067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F6E01069-E634-5D8D-67CC-8E0DE8D18B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35259" y="2742625"/>
            <a:ext cx="4216908" cy="146178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B64D1DA-D8F2-827D-7121-3F18395F6782}"/>
              </a:ext>
            </a:extLst>
          </p:cNvPr>
          <p:cNvCxnSpPr>
            <a:cxnSpLocks/>
          </p:cNvCxnSpPr>
          <p:nvPr/>
        </p:nvCxnSpPr>
        <p:spPr>
          <a:xfrm>
            <a:off x="5445575" y="2594942"/>
            <a:ext cx="0" cy="16681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7F9AC694-6F5F-B729-1A31-2BB786D356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5621816" y="2245776"/>
            <a:ext cx="742668" cy="69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7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-1.94444E-6 0.260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DE4A0A-9D83-6A4D-11FD-8FD77115ED15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DBA9B7-3C2D-7C2E-76B2-1DB0A7ADCB05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C6157A48-036E-8B17-3866-BB7259C0A26C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909395-4BF1-BDEB-4B75-3DFFBE72F05E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0361918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الصفحتين 170 و 173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76D19B9-EE07-B71A-9D01-842ED0E0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89" y="1857373"/>
            <a:ext cx="3143689" cy="44106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98F3E1-5BBF-127C-0224-E4A2E6F96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97" y="1857374"/>
            <a:ext cx="3191320" cy="44106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2AF76A-9772-4B55-90DB-B2522BF995D4}"/>
              </a:ext>
            </a:extLst>
          </p:cNvPr>
          <p:cNvSpPr/>
          <p:nvPr/>
        </p:nvSpPr>
        <p:spPr>
          <a:xfrm>
            <a:off x="1652837" y="2271251"/>
            <a:ext cx="2486744" cy="36723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4010CB-043A-D101-F11D-FD6F3226A9CA}"/>
              </a:ext>
            </a:extLst>
          </p:cNvPr>
          <p:cNvSpPr/>
          <p:nvPr/>
        </p:nvSpPr>
        <p:spPr>
          <a:xfrm>
            <a:off x="5073857" y="2529348"/>
            <a:ext cx="2486744" cy="33183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20295</TotalTime>
  <Words>1498</Words>
  <Application>Microsoft Office PowerPoint</Application>
  <PresentationFormat>Affichage à l'écran (4:3)</PresentationFormat>
  <Paragraphs>506</Paragraphs>
  <Slides>60</Slides>
  <Notes>15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76" baseType="lpstr">
      <vt:lpstr>Calibri</vt:lpstr>
      <vt:lpstr>Aptos</vt:lpstr>
      <vt:lpstr>Dosis SemiBold</vt:lpstr>
      <vt:lpstr>Wingdings</vt:lpstr>
      <vt:lpstr>Effra CC Arbc</vt:lpstr>
      <vt:lpstr>Aptos Display</vt:lpstr>
      <vt:lpstr>Arial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231</cp:revision>
  <cp:lastPrinted>2025-08-13T10:11:39Z</cp:lastPrinted>
  <dcterms:created xsi:type="dcterms:W3CDTF">2025-08-01T12:31:49Z</dcterms:created>
  <dcterms:modified xsi:type="dcterms:W3CDTF">2026-06-07T01:03:53Z</dcterms:modified>
</cp:coreProperties>
</file>