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7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77"/>
  </p:notesMasterIdLst>
  <p:handoutMasterIdLst>
    <p:handoutMasterId r:id="rId78"/>
  </p:handoutMasterIdLst>
  <p:sldIdLst>
    <p:sldId id="990" r:id="rId9"/>
    <p:sldId id="2134806708" r:id="rId10"/>
    <p:sldId id="2134806743" r:id="rId11"/>
    <p:sldId id="2134806719" r:id="rId12"/>
    <p:sldId id="2134806643" r:id="rId13"/>
    <p:sldId id="893" r:id="rId14"/>
    <p:sldId id="854" r:id="rId15"/>
    <p:sldId id="2134806939" r:id="rId16"/>
    <p:sldId id="1256" r:id="rId17"/>
    <p:sldId id="2134806940" r:id="rId18"/>
    <p:sldId id="2134806941" r:id="rId19"/>
    <p:sldId id="784" r:id="rId20"/>
    <p:sldId id="2134806900" r:id="rId21"/>
    <p:sldId id="1053" r:id="rId22"/>
    <p:sldId id="1057" r:id="rId23"/>
    <p:sldId id="2134806943" r:id="rId24"/>
    <p:sldId id="2134806694" r:id="rId25"/>
    <p:sldId id="2134806695" r:id="rId26"/>
    <p:sldId id="2134806696" r:id="rId27"/>
    <p:sldId id="2134806751" r:id="rId28"/>
    <p:sldId id="2134806948" r:id="rId29"/>
    <p:sldId id="2134806662" r:id="rId30"/>
    <p:sldId id="2134806710" r:id="rId31"/>
    <p:sldId id="2134806944" r:id="rId32"/>
    <p:sldId id="2134806945" r:id="rId33"/>
    <p:sldId id="2134806946" r:id="rId34"/>
    <p:sldId id="2134806947" r:id="rId35"/>
    <p:sldId id="2134806883" r:id="rId36"/>
    <p:sldId id="1148" r:id="rId37"/>
    <p:sldId id="981" r:id="rId38"/>
    <p:sldId id="982" r:id="rId39"/>
    <p:sldId id="983" r:id="rId40"/>
    <p:sldId id="2134806762" r:id="rId41"/>
    <p:sldId id="2134806930" r:id="rId42"/>
    <p:sldId id="2134806931" r:id="rId43"/>
    <p:sldId id="2134806874" r:id="rId44"/>
    <p:sldId id="2134806875" r:id="rId45"/>
    <p:sldId id="2134806887" r:id="rId46"/>
    <p:sldId id="2134806888" r:id="rId47"/>
    <p:sldId id="2134806856" r:id="rId48"/>
    <p:sldId id="2134806911" r:id="rId49"/>
    <p:sldId id="2134806857" r:id="rId50"/>
    <p:sldId id="2134806858" r:id="rId51"/>
    <p:sldId id="2134806859" r:id="rId52"/>
    <p:sldId id="2134806860" r:id="rId53"/>
    <p:sldId id="2134806861" r:id="rId54"/>
    <p:sldId id="2134806912" r:id="rId55"/>
    <p:sldId id="2134806907" r:id="rId56"/>
    <p:sldId id="2134806932" r:id="rId57"/>
    <p:sldId id="2134806933" r:id="rId58"/>
    <p:sldId id="2134806934" r:id="rId59"/>
    <p:sldId id="2134806840" r:id="rId60"/>
    <p:sldId id="2134806841" r:id="rId61"/>
    <p:sldId id="2134806842" r:id="rId62"/>
    <p:sldId id="2134806843" r:id="rId63"/>
    <p:sldId id="2134806844" r:id="rId64"/>
    <p:sldId id="2134806845" r:id="rId65"/>
    <p:sldId id="2134806896" r:id="rId66"/>
    <p:sldId id="2134806917" r:id="rId67"/>
    <p:sldId id="2134806918" r:id="rId68"/>
    <p:sldId id="2134806935" r:id="rId69"/>
    <p:sldId id="2134806936" r:id="rId70"/>
    <p:sldId id="2134806937" r:id="rId71"/>
    <p:sldId id="2134806938" r:id="rId72"/>
    <p:sldId id="985" r:id="rId73"/>
    <p:sldId id="2134806942" r:id="rId74"/>
    <p:sldId id="793" r:id="rId75"/>
    <p:sldId id="923" r:id="rId76"/>
  </p:sldIdLst>
  <p:sldSz cx="9144000" cy="6858000" type="screen4x3"/>
  <p:notesSz cx="6735763" cy="9866313"/>
  <p:embeddedFontLst>
    <p:embeddedFont>
      <p:font typeface="Dosis" pitchFamily="2" charset="0"/>
      <p:regular r:id="rId79"/>
      <p:bold r:id="rId80"/>
    </p:embeddedFont>
    <p:embeddedFont>
      <p:font typeface="Dosis SemiBold" pitchFamily="2" charset="0"/>
      <p:bold r:id="rId8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7AB98"/>
    <a:srgbClr val="FFEFB9"/>
    <a:srgbClr val="FFDA6D"/>
    <a:srgbClr val="425760"/>
    <a:srgbClr val="CCE4A1"/>
    <a:srgbClr val="F6BB00"/>
    <a:srgbClr val="FC8D00"/>
    <a:srgbClr val="4B5050"/>
    <a:srgbClr val="FAE496"/>
    <a:srgbClr val="B2B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8" autoAdjust="0"/>
    <p:restoredTop sz="96275" autoAdjust="0"/>
  </p:normalViewPr>
  <p:slideViewPr>
    <p:cSldViewPr snapToGrid="0">
      <p:cViewPr varScale="1">
        <p:scale>
          <a:sx n="65" d="100"/>
          <a:sy n="65" d="100"/>
        </p:scale>
        <p:origin x="156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theme" Target="theme/theme1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font" Target="fonts/font2.fnt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handoutMaster" Target="handoutMasters/handoutMaster1.xml"/><Relationship Id="rId81" Type="http://schemas.openxmlformats.org/officeDocument/2006/relationships/font" Target="fonts/font3.fntdata"/><Relationship Id="rId86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61" Type="http://schemas.openxmlformats.org/officeDocument/2006/relationships/slide" Target="slides/slide53.xml"/><Relationship Id="rId8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E4957-412E-3951-9045-0C34552E0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74F06B-27F9-1CF8-E44C-05D94DE21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E98E5E-53BC-B6E2-6FC5-1BEE46BFCC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3019FE-A69E-3B2D-9583-21DD74650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449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517BF-0312-6C9F-2C8E-153E2C9F3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3F273E1-3033-65F6-C529-7099F949F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C847BD9-380A-B496-CBBC-F84567BB06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A6A36-1AF0-565E-F82C-8B35E712BC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6985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8BFCD-E063-EEF3-E795-6F6B65C41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894B66-2E1F-8399-9BCE-7AB10D244A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E19B3-8909-4263-9D7D-D1F887D0A8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62D415-4EB1-CA8E-7783-2283988064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27553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56067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0365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E9DC2-77FB-F4A6-9317-D7E9953A4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C4677C6-5C01-8CEF-4013-6D1E006513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90D85C-5EF1-4765-A90B-BD36B9AE10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B19D9F8-EAD1-7E2C-0A74-218D714F0B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666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E9175-3B46-2999-563C-0C1F9F06D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26BE89E-FA14-F769-5AF2-74A581D09F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5593A72-43EC-B53E-C7D0-4BEECC7589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54AB468-9D17-F1A9-4CF6-D4EF59A04E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9790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BD134-67DF-276E-F836-3A03DAF36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18FB84-409E-18FD-2A53-3318138A07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9A2B946-C441-B8BF-A5F0-1840A5428F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7D5447-681E-FAF0-4703-5CABFFC33E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7837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582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51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  <p:sldLayoutId id="214748392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902" r:id="rId3"/>
    <p:sldLayoutId id="214748392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9" r:id="rId2"/>
    <p:sldLayoutId id="2147483910" r:id="rId3"/>
    <p:sldLayoutId id="2147483911" r:id="rId4"/>
    <p:sldLayoutId id="2147483912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6" r:id="rId2"/>
    <p:sldLayoutId id="2147483917" r:id="rId3"/>
    <p:sldLayoutId id="2147483918" r:id="rId4"/>
    <p:sldLayoutId id="2147483919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  <p:sldLayoutId id="2147483924" r:id="rId3"/>
    <p:sldLayoutId id="2147483925" r:id="rId4"/>
    <p:sldLayoutId id="2147483926" r:id="rId5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microsoft.com/office/2007/relationships/media" Target="../media/media2.mp4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1.png"/><Relationship Id="rId4" Type="http://schemas.openxmlformats.org/officeDocument/2006/relationships/video" Target="../media/media2.mp4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hyperlink" Target="https://svgsilh.com/ar/image/34139.html" TargetMode="External"/><Relationship Id="rId4" Type="http://schemas.openxmlformats.org/officeDocument/2006/relationships/image" Target="../media/image3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8.png"/><Relationship Id="rId5" Type="http://schemas.openxmlformats.org/officeDocument/2006/relationships/image" Target="../media/image22.png"/><Relationship Id="rId4" Type="http://schemas.openxmlformats.org/officeDocument/2006/relationships/image" Target="../media/image5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F67A51-67F8-F4C3-E130-A31C4E7EEAA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3B641E7-31C8-5621-5B46-6D087F82A93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E4B961-C9CB-B075-18C3-70B95E048BD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1B7C81D-2142-CF09-3BCD-10BFC4A6F041}"/>
              </a:ext>
            </a:extLst>
          </p:cNvPr>
          <p:cNvGrpSpPr/>
          <p:nvPr/>
        </p:nvGrpSpPr>
        <p:grpSpPr>
          <a:xfrm>
            <a:off x="7069527" y="6005205"/>
            <a:ext cx="1193292" cy="288630"/>
            <a:chOff x="5303276" y="5877672"/>
            <a:chExt cx="1193292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5A764F6-E80E-504B-1CD0-B2CC2D45A07D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مراجعة (1)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CBAEC66-A5AD-7239-0C57-635EAF241F3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4177242-1571-89F5-01D0-76148AB020B6}"/>
              </a:ext>
            </a:extLst>
          </p:cNvPr>
          <p:cNvGrpSpPr/>
          <p:nvPr/>
        </p:nvGrpSpPr>
        <p:grpSpPr>
          <a:xfrm>
            <a:off x="5598499" y="6005205"/>
            <a:ext cx="1183460" cy="288630"/>
            <a:chOff x="3842080" y="5877672"/>
            <a:chExt cx="1183460" cy="28863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AEBCEC03-EA03-E5F5-3902-D585FA55D466}"/>
                </a:ext>
              </a:extLst>
            </p:cNvPr>
            <p:cNvSpPr/>
            <p:nvPr/>
          </p:nvSpPr>
          <p:spPr>
            <a:xfrm>
              <a:off x="384208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  مراجعة (2)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550943F4-7B4B-0F94-3B16-85F84BDBCF39}"/>
                </a:ext>
              </a:extLst>
            </p:cNvPr>
            <p:cNvSpPr/>
            <p:nvPr/>
          </p:nvSpPr>
          <p:spPr>
            <a:xfrm>
              <a:off x="4756489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3EC3E9C-D202-E0E0-B0B1-9748F9AE8C71}"/>
              </a:ext>
            </a:extLst>
          </p:cNvPr>
          <p:cNvGrpSpPr/>
          <p:nvPr/>
        </p:nvGrpSpPr>
        <p:grpSpPr>
          <a:xfrm>
            <a:off x="4153107" y="6005205"/>
            <a:ext cx="1193292" cy="288630"/>
            <a:chOff x="5303276" y="5877672"/>
            <a:chExt cx="1193292" cy="28863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4B95256-A272-1A10-E131-1B95A4AE9BB3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8E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مراجعة (3)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EDCB495-E67B-1178-74FE-4E04E8E8A2FF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4292FC1-5DB9-53C1-43DD-987F89044141}"/>
              </a:ext>
            </a:extLst>
          </p:cNvPr>
          <p:cNvSpPr/>
          <p:nvPr/>
        </p:nvSpPr>
        <p:spPr>
          <a:xfrm>
            <a:off x="2680688" y="5989446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مراجعة (4)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74B4B7E-77A4-5F5D-E80E-CE1C58E2AF67}"/>
              </a:ext>
            </a:extLst>
          </p:cNvPr>
          <p:cNvSpPr/>
          <p:nvPr/>
        </p:nvSpPr>
        <p:spPr>
          <a:xfrm>
            <a:off x="3604929" y="6005205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E75A9E7-FF4E-5D68-F205-B07406894382}"/>
              </a:ext>
            </a:extLst>
          </p:cNvPr>
          <p:cNvSpPr/>
          <p:nvPr/>
        </p:nvSpPr>
        <p:spPr>
          <a:xfrm>
            <a:off x="1222479" y="599732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مراجعة (5)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7C49E733-144C-D618-A8C4-7C0B35C992E3}"/>
              </a:ext>
            </a:extLst>
          </p:cNvPr>
          <p:cNvSpPr/>
          <p:nvPr/>
        </p:nvSpPr>
        <p:spPr>
          <a:xfrm>
            <a:off x="2146720" y="601308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0DB096CF-5BFB-23C4-D937-6ED6D682A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</a:t>
            </a:r>
            <a:r>
              <a:rPr lang="ar-MA" sz="3600" b="1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الأسبوع ال</a:t>
            </a:r>
            <a:r>
              <a:rPr lang="ar-MA" sz="360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ثالث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006E98D-98DE-2D21-95A5-4E93EF56E797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E2362FA-C68A-8B2A-FAF5-4846EA08C9B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416C6418-E178-BF4B-A2D5-0DC6854B619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3" name="Espace réservé du texte 5">
              <a:extLst>
                <a:ext uri="{FF2B5EF4-FFF2-40B4-BE49-F238E27FC236}">
                  <a16:creationId xmlns:a16="http://schemas.microsoft.com/office/drawing/2014/main" id="{99A7724A-925D-04BE-74CC-9042EA7D543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4C159E2-1CDE-A6C8-3192-268D3B6C9D6F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559F663-365D-A204-30E8-36CDA837DE2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rganigramme : Terminateur 21">
              <a:extLst>
                <a:ext uri="{FF2B5EF4-FFF2-40B4-BE49-F238E27FC236}">
                  <a16:creationId xmlns:a16="http://schemas.microsoft.com/office/drawing/2014/main" id="{193A5463-5F08-B54B-F447-7D3E2F962B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Espace réservé du texte 5">
              <a:extLst>
                <a:ext uri="{FF2B5EF4-FFF2-40B4-BE49-F238E27FC236}">
                  <a16:creationId xmlns:a16="http://schemas.microsoft.com/office/drawing/2014/main" id="{B1AFA13B-3558-5AD1-913A-A15070B2991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مراجعة (2)   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BFB33644-4AE5-16C0-0E3E-B809AA5315A6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3593EFED-7CD1-D8E1-B184-6A402DDBD3F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rganigramme : Terminateur 21">
              <a:extLst>
                <a:ext uri="{FF2B5EF4-FFF2-40B4-BE49-F238E27FC236}">
                  <a16:creationId xmlns:a16="http://schemas.microsoft.com/office/drawing/2014/main" id="{84F83B72-DF82-CA11-13AB-2D8871847B1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Espace réservé du texte 5">
              <a:extLst>
                <a:ext uri="{FF2B5EF4-FFF2-40B4-BE49-F238E27FC236}">
                  <a16:creationId xmlns:a16="http://schemas.microsoft.com/office/drawing/2014/main" id="{4019A4E9-0725-5512-AC7F-9530041CFCD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مراجعة (1)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FC08472-0E6D-FE2F-F1B3-1240E70DCA33}"/>
              </a:ext>
            </a:extLst>
          </p:cNvPr>
          <p:cNvGrpSpPr/>
          <p:nvPr/>
        </p:nvGrpSpPr>
        <p:grpSpPr>
          <a:xfrm>
            <a:off x="2682000" y="521708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77C3339E-CCD9-096B-5A18-437B6714DCC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Organigramme : Terminateur 21">
              <a:extLst>
                <a:ext uri="{FF2B5EF4-FFF2-40B4-BE49-F238E27FC236}">
                  <a16:creationId xmlns:a16="http://schemas.microsoft.com/office/drawing/2014/main" id="{24286831-FD6F-FB52-A3A5-6342A638F3F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 </a:t>
              </a:r>
              <a:r>
                <a:rPr lang="fr-FR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48" name="Espace réservé du texte 5">
              <a:extLst>
                <a:ext uri="{FF2B5EF4-FFF2-40B4-BE49-F238E27FC236}">
                  <a16:creationId xmlns:a16="http://schemas.microsoft.com/office/drawing/2014/main" id="{5C867FB4-B5EF-5A1E-749D-075EDC78205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defTabSz="609630" rtl="1"/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مراجعة (5)</a:t>
              </a:r>
              <a:endParaRPr lang="ar-MA" sz="1600" b="1" dirty="0">
                <a:solidFill>
                  <a:srgbClr val="FFFFFF">
                    <a:lumMod val="65000"/>
                  </a:srgbClr>
                </a:solidFill>
                <a:latin typeface="Dosis SemiBold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B4D082F2-FDE2-29BB-B8B3-99DF4155D8ED}"/>
              </a:ext>
            </a:extLst>
          </p:cNvPr>
          <p:cNvGrpSpPr/>
          <p:nvPr/>
        </p:nvGrpSpPr>
        <p:grpSpPr>
          <a:xfrm>
            <a:off x="415003" y="384648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23F0CA8-38EE-A4C1-9461-F751C801D0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FDC3B787-1972-C315-BD3F-12E1E29C7B6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975C92D7-781F-E524-4482-9986D61C6E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مراجعة (4)</a:t>
              </a:r>
              <a:endParaRPr lang="ar-MA" sz="1600" dirty="0">
                <a:solidFill>
                  <a:srgbClr val="FFFFFF">
                    <a:lumMod val="65000"/>
                  </a:srgbClr>
                </a:solidFill>
                <a:latin typeface="Dosis SemiBold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F01553A1-28A9-25FB-BBFA-83388EEB87C6}"/>
              </a:ext>
            </a:extLst>
          </p:cNvPr>
          <p:cNvGrpSpPr/>
          <p:nvPr/>
        </p:nvGrpSpPr>
        <p:grpSpPr>
          <a:xfrm>
            <a:off x="4448143" y="383681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848CE73-B5F9-D8DB-F83B-5D6CC9F71C1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rganigramme : Terminateur 21">
              <a:extLst>
                <a:ext uri="{FF2B5EF4-FFF2-40B4-BE49-F238E27FC236}">
                  <a16:creationId xmlns:a16="http://schemas.microsoft.com/office/drawing/2014/main" id="{2F3A13E6-D986-DD6A-673B-AF779AA03AC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5" name="Espace réservé du texte 5">
              <a:extLst>
                <a:ext uri="{FF2B5EF4-FFF2-40B4-BE49-F238E27FC236}">
                  <a16:creationId xmlns:a16="http://schemas.microsoft.com/office/drawing/2014/main" id="{ED1F8A1E-ABA3-2EA7-4B59-C7FF48EA9F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>
                  <a:solidFill>
                    <a:srgbClr val="FFFFFF">
                      <a:lumMod val="50000"/>
                    </a:srgbClr>
                  </a:solidFill>
                </a:rPr>
                <a:t>مراجعة (</a:t>
              </a:r>
              <a:r>
                <a:rPr lang="fr-FR" dirty="0">
                  <a:solidFill>
                    <a:srgbClr val="FFFFFF">
                      <a:lumMod val="50000"/>
                    </a:srgbClr>
                  </a:solidFill>
                </a:rPr>
                <a:t>3</a:t>
              </a:r>
              <a:r>
                <a:rPr lang="ar-MA" dirty="0">
                  <a:solidFill>
                    <a:srgbClr val="FFFFFF">
                      <a:lumMod val="50000"/>
                    </a:srgbClr>
                  </a:solidFill>
                </a:rPr>
                <a:t>)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512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7066D-B53A-D653-787A-1AB7DDFF1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F5E02C0-70C4-93A4-E6B4-E3DF0959C050}"/>
              </a:ext>
            </a:extLst>
          </p:cNvPr>
          <p:cNvSpPr txBox="1"/>
          <p:nvPr/>
        </p:nvSpPr>
        <p:spPr>
          <a:xfrm>
            <a:off x="1332786" y="1372845"/>
            <a:ext cx="6478428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الكفايات المستهدفة  في حصة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77F8FC6A-706D-C2FA-F764-FF78C0A956D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E830FE6-C0C9-7EC6-33AA-B7FC2E31EB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85594"/>
              </p:ext>
            </p:extLst>
          </p:nvPr>
        </p:nvGraphicFramePr>
        <p:xfrm>
          <a:off x="398206" y="3277507"/>
          <a:ext cx="8030498" cy="74104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875032">
                  <a:extLst>
                    <a:ext uri="{9D8B030D-6E8A-4147-A177-3AD203B41FA5}">
                      <a16:colId xmlns:a16="http://schemas.microsoft.com/office/drawing/2014/main" val="1566213653"/>
                    </a:ext>
                  </a:extLst>
                </a:gridCol>
                <a:gridCol w="1155466">
                  <a:extLst>
                    <a:ext uri="{9D8B030D-6E8A-4147-A177-3AD203B41FA5}">
                      <a16:colId xmlns:a16="http://schemas.microsoft.com/office/drawing/2014/main" val="4182081833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fr-FR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     </a:t>
                      </a:r>
                      <a:r>
                        <a:rPr lang="ar-MA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وضع و إنجاز عمليات جمع بدون احتفاظ  وباحتفاظ في نطاق الأعداد من 0 إلى 99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CN</a:t>
                      </a:r>
                      <a:r>
                        <a:rPr lang="ar-MA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7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486181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2539F69-8091-B9EE-0852-57A428870E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340563"/>
              </p:ext>
            </p:extLst>
          </p:nvPr>
        </p:nvGraphicFramePr>
        <p:xfrm>
          <a:off x="398206" y="2502377"/>
          <a:ext cx="8030498" cy="37528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875032">
                  <a:extLst>
                    <a:ext uri="{9D8B030D-6E8A-4147-A177-3AD203B41FA5}">
                      <a16:colId xmlns:a16="http://schemas.microsoft.com/office/drawing/2014/main" val="1566213653"/>
                    </a:ext>
                  </a:extLst>
                </a:gridCol>
                <a:gridCol w="1155466">
                  <a:extLst>
                    <a:ext uri="{9D8B030D-6E8A-4147-A177-3AD203B41FA5}">
                      <a16:colId xmlns:a16="http://schemas.microsoft.com/office/drawing/2014/main" val="4182081833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r" rtl="1" fontAlgn="ctr">
                        <a:buNone/>
                      </a:pPr>
                      <a:r>
                        <a:rPr lang="fr-FR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     </a:t>
                      </a:r>
                      <a:r>
                        <a:rPr lang="ar-MA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عد و تمثيل و قراءة و كتابة الأعداد من 0 إلى 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CN</a:t>
                      </a:r>
                      <a:r>
                        <a:rPr lang="ar-MA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1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486181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BD7343F-160D-A6D3-BBCD-EEC375E117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335868"/>
              </p:ext>
            </p:extLst>
          </p:nvPr>
        </p:nvGraphicFramePr>
        <p:xfrm>
          <a:off x="398206" y="4332221"/>
          <a:ext cx="8030498" cy="37528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875032">
                  <a:extLst>
                    <a:ext uri="{9D8B030D-6E8A-4147-A177-3AD203B41FA5}">
                      <a16:colId xmlns:a16="http://schemas.microsoft.com/office/drawing/2014/main" val="1566213653"/>
                    </a:ext>
                  </a:extLst>
                </a:gridCol>
                <a:gridCol w="1155466">
                  <a:extLst>
                    <a:ext uri="{9D8B030D-6E8A-4147-A177-3AD203B41FA5}">
                      <a16:colId xmlns:a16="http://schemas.microsoft.com/office/drawing/2014/main" val="4182081833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r" rtl="1" fontAlgn="ctr">
                        <a:buNone/>
                      </a:pPr>
                      <a:r>
                        <a:rPr lang="fr-FR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      </a:t>
                      </a:r>
                      <a:r>
                        <a:rPr lang="ar-MA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قراءة  الساعات التامة والساعات والنصف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GM4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486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2771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702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4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 حصة مراجعة  دروس كل كفاية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في الكفاية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يتم هذا النشاط على الألواح  أو الكراسات حسب المقترح على الشرائح 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أكثر من </a:t>
            </a:r>
            <a:r>
              <a:rPr lang="fr-FR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الممارسة الموجهة </a:t>
            </a:r>
            <a:r>
              <a:rPr lang="fr-FR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b="1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أقل من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،كما يمكن إعادة شريط النمذجة 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تتم الأنشطة على الألواح أو الكراسات حسب التوجيهات المقترحة على الشرائح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مطالبة أحد المتعلمين بالتصحيح  على السبورة مع ضرورة التصريح بالخطوات المتبعة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ج) تصحيح النشاط  بشكل تفاعلي .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40580894-23A5-3CC2-2EB7-D0C28337630A}"/>
              </a:ext>
            </a:extLst>
          </p:cNvPr>
          <p:cNvSpPr txBox="1"/>
          <p:nvPr/>
        </p:nvSpPr>
        <p:spPr>
          <a:xfrm>
            <a:off x="1086100" y="205635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42023C6-F1FB-89C3-F19F-0188B2942822}"/>
              </a:ext>
            </a:extLst>
          </p:cNvPr>
          <p:cNvGrpSpPr/>
          <p:nvPr/>
        </p:nvGrpSpPr>
        <p:grpSpPr>
          <a:xfrm>
            <a:off x="1581863" y="2629278"/>
            <a:ext cx="6242750" cy="656743"/>
            <a:chOff x="1581863" y="2489217"/>
            <a:chExt cx="6242750" cy="656743"/>
          </a:xfrm>
        </p:grpSpPr>
        <p:sp>
          <p:nvSpPr>
            <p:cNvPr id="4" name="Flowchart: Alternate Process 54">
              <a:extLst>
                <a:ext uri="{FF2B5EF4-FFF2-40B4-BE49-F238E27FC236}">
                  <a16:creationId xmlns:a16="http://schemas.microsoft.com/office/drawing/2014/main" id="{A8CDC393-D45A-BE9D-ADED-9A154049E8DC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1">
              <a:extLst>
                <a:ext uri="{FF2B5EF4-FFF2-40B4-BE49-F238E27FC236}">
                  <a16:creationId xmlns:a16="http://schemas.microsoft.com/office/drawing/2014/main" id="{64946C68-E43F-CE9D-6D73-9CFEFC9AE71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1" name="Corde 10">
              <a:extLst>
                <a:ext uri="{FF2B5EF4-FFF2-40B4-BE49-F238E27FC236}">
                  <a16:creationId xmlns:a16="http://schemas.microsoft.com/office/drawing/2014/main" id="{B68496D7-0923-9446-5C7B-FDF2B7A3A2D2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Oval 81">
              <a:extLst>
                <a:ext uri="{FF2B5EF4-FFF2-40B4-BE49-F238E27FC236}">
                  <a16:creationId xmlns:a16="http://schemas.microsoft.com/office/drawing/2014/main" id="{129D452D-7BA3-DA30-BFF5-44DD7730A2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16" name="Groupe 4">
              <a:extLst>
                <a:ext uri="{FF2B5EF4-FFF2-40B4-BE49-F238E27FC236}">
                  <a16:creationId xmlns:a16="http://schemas.microsoft.com/office/drawing/2014/main" id="{B05EDEFF-8B8E-67DC-3103-4A13D891705C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17" name="Image 8">
                <a:extLst>
                  <a:ext uri="{FF2B5EF4-FFF2-40B4-BE49-F238E27FC236}">
                    <a16:creationId xmlns:a16="http://schemas.microsoft.com/office/drawing/2014/main" id="{8C56BDAD-8BC2-FFE1-1488-0B4E3DC65D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18" name="ZoneTexte 19">
                <a:extLst>
                  <a:ext uri="{FF2B5EF4-FFF2-40B4-BE49-F238E27FC236}">
                    <a16:creationId xmlns:a16="http://schemas.microsoft.com/office/drawing/2014/main" id="{23A3A439-5B77-5EA7-44A3-7E322C5F43AD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F2D86F0-67C2-203B-4817-535DA379CB76}"/>
              </a:ext>
            </a:extLst>
          </p:cNvPr>
          <p:cNvGrpSpPr/>
          <p:nvPr/>
        </p:nvGrpSpPr>
        <p:grpSpPr>
          <a:xfrm>
            <a:off x="1581863" y="4060443"/>
            <a:ext cx="6205216" cy="656743"/>
            <a:chOff x="1589361" y="4686332"/>
            <a:chExt cx="6205216" cy="656743"/>
          </a:xfrm>
        </p:grpSpPr>
        <p:sp>
          <p:nvSpPr>
            <p:cNvPr id="48" name="Rectangle: Rounded Corners 55">
              <a:extLst>
                <a:ext uri="{FF2B5EF4-FFF2-40B4-BE49-F238E27FC236}">
                  <a16:creationId xmlns:a16="http://schemas.microsoft.com/office/drawing/2014/main" id="{4315AF5C-A387-8208-00E9-9D122C30E59C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Oval 81">
              <a:extLst>
                <a:ext uri="{FF2B5EF4-FFF2-40B4-BE49-F238E27FC236}">
                  <a16:creationId xmlns:a16="http://schemas.microsoft.com/office/drawing/2014/main" id="{FEBEC663-A51B-8BAD-F89C-9C2E48945454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0" name="Oval 81">
              <a:extLst>
                <a:ext uri="{FF2B5EF4-FFF2-40B4-BE49-F238E27FC236}">
                  <a16:creationId xmlns:a16="http://schemas.microsoft.com/office/drawing/2014/main" id="{AB48E37B-4C02-A15A-D44B-E1B546BDFF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51" name="Groupe 4">
              <a:extLst>
                <a:ext uri="{FF2B5EF4-FFF2-40B4-BE49-F238E27FC236}">
                  <a16:creationId xmlns:a16="http://schemas.microsoft.com/office/drawing/2014/main" id="{6E4791AB-5457-45AB-5E9B-BC41DA36BE1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52" name="Image 8">
                <a:extLst>
                  <a:ext uri="{FF2B5EF4-FFF2-40B4-BE49-F238E27FC236}">
                    <a16:creationId xmlns:a16="http://schemas.microsoft.com/office/drawing/2014/main" id="{618F8D23-D506-6145-ACB9-953CABF260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53" name="ZoneTexte 19">
                <a:extLst>
                  <a:ext uri="{FF2B5EF4-FFF2-40B4-BE49-F238E27FC236}">
                    <a16:creationId xmlns:a16="http://schemas.microsoft.com/office/drawing/2014/main" id="{94D2D641-9130-FF8C-AD01-F259EC15830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413F20F1-9C76-DC81-176B-B2A0A8856EF5}"/>
              </a:ext>
            </a:extLst>
          </p:cNvPr>
          <p:cNvGrpSpPr/>
          <p:nvPr/>
        </p:nvGrpSpPr>
        <p:grpSpPr>
          <a:xfrm>
            <a:off x="1581863" y="3350319"/>
            <a:ext cx="6205216" cy="656743"/>
            <a:chOff x="1589361" y="4686332"/>
            <a:chExt cx="6205216" cy="656743"/>
          </a:xfrm>
        </p:grpSpPr>
        <p:sp>
          <p:nvSpPr>
            <p:cNvPr id="55" name="Rectangle: Rounded Corners 55">
              <a:extLst>
                <a:ext uri="{FF2B5EF4-FFF2-40B4-BE49-F238E27FC236}">
                  <a16:creationId xmlns:a16="http://schemas.microsoft.com/office/drawing/2014/main" id="{CC36D8C6-068D-4B26-7320-8C2EED457D1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Oval 81">
              <a:extLst>
                <a:ext uri="{FF2B5EF4-FFF2-40B4-BE49-F238E27FC236}">
                  <a16:creationId xmlns:a16="http://schemas.microsoft.com/office/drawing/2014/main" id="{56F3026C-6EC5-9765-AB8A-E54DD10FA0FB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7" name="Oval 81">
              <a:extLst>
                <a:ext uri="{FF2B5EF4-FFF2-40B4-BE49-F238E27FC236}">
                  <a16:creationId xmlns:a16="http://schemas.microsoft.com/office/drawing/2014/main" id="{11B45877-700C-6B23-19B9-C80EDD8430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62" name="Groupe 4">
              <a:extLst>
                <a:ext uri="{FF2B5EF4-FFF2-40B4-BE49-F238E27FC236}">
                  <a16:creationId xmlns:a16="http://schemas.microsoft.com/office/drawing/2014/main" id="{BFCA4038-79AC-CB1D-1946-49A38742907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63" name="Image 8">
                <a:extLst>
                  <a:ext uri="{FF2B5EF4-FFF2-40B4-BE49-F238E27FC236}">
                    <a16:creationId xmlns:a16="http://schemas.microsoft.com/office/drawing/2014/main" id="{27355CD4-9800-B3E4-14C9-C62A5E09C1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64" name="ZoneTexte 19">
                <a:extLst>
                  <a:ext uri="{FF2B5EF4-FFF2-40B4-BE49-F238E27FC236}">
                    <a16:creationId xmlns:a16="http://schemas.microsoft.com/office/drawing/2014/main" id="{11AFA12A-61F6-B92E-B659-EE10A83CDEEF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457786" y="3240295"/>
            <a:ext cx="7419707" cy="198063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154893" y="2930785"/>
            <a:ext cx="717378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موضعة و تأطير الأعداد من 0 إلى 100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 إنجاز عمليات جمع بدون احتفاظ  وباحتفاظ في نطاق الأعداد من 0 إلى 99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الساعات التامة و الساعات و النصف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353440" y="3522711"/>
            <a:ext cx="1048106" cy="1079997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2089802" y="2239768"/>
            <a:ext cx="4856467" cy="2069474"/>
            <a:chOff x="2505452" y="2221113"/>
            <a:chExt cx="4476261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D43D0A5-210A-B3D4-DC13-24335AC15E31}"/>
              </a:ext>
            </a:extLst>
          </p:cNvPr>
          <p:cNvSpPr txBox="1"/>
          <p:nvPr/>
        </p:nvSpPr>
        <p:spPr>
          <a:xfrm>
            <a:off x="2460251" y="3407639"/>
            <a:ext cx="3498274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وضع و إنجاز عمليات الطرح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D57E9F-3C55-108C-8970-BCE5B1D0B66C}"/>
              </a:ext>
            </a:extLst>
          </p:cNvPr>
          <p:cNvSpPr txBox="1"/>
          <p:nvPr/>
        </p:nvSpPr>
        <p:spPr>
          <a:xfrm>
            <a:off x="1808261" y="2902945"/>
            <a:ext cx="4154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EA4261E-205D-A3B4-7AD7-448AB00A0C8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28315" y="2818286"/>
            <a:ext cx="725282" cy="64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238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FD07D-DD50-FC1C-AA28-CE9177A77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A85D197-6793-2A32-196F-995CB23FA2D6}"/>
              </a:ext>
            </a:extLst>
          </p:cNvPr>
          <p:cNvSpPr txBox="1"/>
          <p:nvPr/>
        </p:nvSpPr>
        <p:spPr>
          <a:xfrm>
            <a:off x="992234" y="738621"/>
            <a:ext cx="6515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الصفحة 162 صححوا  النشاط رقم 2</a:t>
            </a:r>
            <a:endParaRPr lang="ar-MA" sz="1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FD3264-94B7-DC83-D27B-9965C11E5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E241375-B117-B708-D009-A42BB3225F2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41708" y="1841191"/>
            <a:ext cx="6460584" cy="427818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787D6F8-8ED4-F114-7EF9-429678E71656}"/>
              </a:ext>
            </a:extLst>
          </p:cNvPr>
          <p:cNvSpPr txBox="1"/>
          <p:nvPr/>
        </p:nvSpPr>
        <p:spPr>
          <a:xfrm>
            <a:off x="4232791" y="2603094"/>
            <a:ext cx="383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&lt;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A98E0E0-D783-DAA0-AA2B-79EBCAE0FC31}"/>
              </a:ext>
            </a:extLst>
          </p:cNvPr>
          <p:cNvSpPr txBox="1"/>
          <p:nvPr/>
        </p:nvSpPr>
        <p:spPr>
          <a:xfrm>
            <a:off x="6243488" y="2622622"/>
            <a:ext cx="383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&lt;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D254349-37A2-962A-13DC-D97026AFA2A1}"/>
              </a:ext>
            </a:extLst>
          </p:cNvPr>
          <p:cNvSpPr txBox="1"/>
          <p:nvPr/>
        </p:nvSpPr>
        <p:spPr>
          <a:xfrm>
            <a:off x="4191017" y="3507186"/>
            <a:ext cx="383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&lt;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656151F-A1EE-BEC0-1119-534E0F7D1498}"/>
              </a:ext>
            </a:extLst>
          </p:cNvPr>
          <p:cNvSpPr txBox="1"/>
          <p:nvPr/>
        </p:nvSpPr>
        <p:spPr>
          <a:xfrm>
            <a:off x="4191017" y="4361236"/>
            <a:ext cx="383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&lt;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A35ED81-1E11-C50D-CAE0-5F95F8C5E890}"/>
              </a:ext>
            </a:extLst>
          </p:cNvPr>
          <p:cNvSpPr txBox="1"/>
          <p:nvPr/>
        </p:nvSpPr>
        <p:spPr>
          <a:xfrm>
            <a:off x="2191176" y="4356047"/>
            <a:ext cx="383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&gt;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C01916F-B556-86CD-5A9F-0B1C74691F52}"/>
              </a:ext>
            </a:extLst>
          </p:cNvPr>
          <p:cNvSpPr txBox="1"/>
          <p:nvPr/>
        </p:nvSpPr>
        <p:spPr>
          <a:xfrm>
            <a:off x="2191176" y="3507185"/>
            <a:ext cx="383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&gt;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1D821BA-638E-2D7F-321E-997F2484CF52}"/>
              </a:ext>
            </a:extLst>
          </p:cNvPr>
          <p:cNvSpPr txBox="1"/>
          <p:nvPr/>
        </p:nvSpPr>
        <p:spPr>
          <a:xfrm>
            <a:off x="6258236" y="4356046"/>
            <a:ext cx="383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&gt;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24CF6F4-66AD-D6D7-9DE8-1A21E78DFCC4}"/>
              </a:ext>
            </a:extLst>
          </p:cNvPr>
          <p:cNvSpPr txBox="1"/>
          <p:nvPr/>
        </p:nvSpPr>
        <p:spPr>
          <a:xfrm>
            <a:off x="2191176" y="5228537"/>
            <a:ext cx="383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&gt;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AA6F0C0-0A06-9634-06C3-307BC3F6C8B0}"/>
              </a:ext>
            </a:extLst>
          </p:cNvPr>
          <p:cNvSpPr txBox="1"/>
          <p:nvPr/>
        </p:nvSpPr>
        <p:spPr>
          <a:xfrm>
            <a:off x="4232791" y="5249793"/>
            <a:ext cx="383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&gt;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7CC662D-9C0D-68FD-0FE7-F2295AE8ACFE}"/>
              </a:ext>
            </a:extLst>
          </p:cNvPr>
          <p:cNvSpPr txBox="1"/>
          <p:nvPr/>
        </p:nvSpPr>
        <p:spPr>
          <a:xfrm>
            <a:off x="6243488" y="5249793"/>
            <a:ext cx="383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&gt;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278660D-6777-1E76-6124-9BDD21662E6E}"/>
              </a:ext>
            </a:extLst>
          </p:cNvPr>
          <p:cNvSpPr txBox="1"/>
          <p:nvPr/>
        </p:nvSpPr>
        <p:spPr>
          <a:xfrm>
            <a:off x="6272984" y="3511553"/>
            <a:ext cx="383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=</a:t>
            </a:r>
            <a:endParaRPr lang="fr-F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93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CE99F-BAF2-66F4-4462-6172478AD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A5AEFB27-B974-D592-EFDD-489F4431A85F}"/>
              </a:ext>
            </a:extLst>
          </p:cNvPr>
          <p:cNvSpPr txBox="1"/>
          <p:nvPr/>
        </p:nvSpPr>
        <p:spPr>
          <a:xfrm>
            <a:off x="992234" y="738621"/>
            <a:ext cx="6515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الصفحة 163 صححوا  النشاط رقم 5</a:t>
            </a:r>
            <a:endParaRPr lang="ar-MA" sz="1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710786-4655-4643-66BC-4A506F9D57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164A98-FC7A-30E1-41C7-31DF9DA4E54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179350"/>
            <a:ext cx="7557025" cy="261728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D760973-9910-A662-8900-3D48E2831295}"/>
              </a:ext>
            </a:extLst>
          </p:cNvPr>
          <p:cNvSpPr txBox="1"/>
          <p:nvPr/>
        </p:nvSpPr>
        <p:spPr>
          <a:xfrm>
            <a:off x="2094270" y="3926478"/>
            <a:ext cx="973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35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5244BE7-5D23-6D9C-F64D-494B08F79930}"/>
              </a:ext>
            </a:extLst>
          </p:cNvPr>
          <p:cNvSpPr txBox="1"/>
          <p:nvPr/>
        </p:nvSpPr>
        <p:spPr>
          <a:xfrm>
            <a:off x="2836606" y="3926478"/>
            <a:ext cx="973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40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24FC73E-4BB9-CB22-EF36-9EB10A02FA86}"/>
              </a:ext>
            </a:extLst>
          </p:cNvPr>
          <p:cNvSpPr txBox="1"/>
          <p:nvPr/>
        </p:nvSpPr>
        <p:spPr>
          <a:xfrm>
            <a:off x="3569109" y="3926478"/>
            <a:ext cx="973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53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FF6E620-12D0-19C2-33D5-9366AD8D0F1B}"/>
              </a:ext>
            </a:extLst>
          </p:cNvPr>
          <p:cNvSpPr txBox="1"/>
          <p:nvPr/>
        </p:nvSpPr>
        <p:spPr>
          <a:xfrm>
            <a:off x="4847305" y="3990389"/>
            <a:ext cx="973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16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1F0BDAD-ED69-F22E-E24D-92F27753969E}"/>
              </a:ext>
            </a:extLst>
          </p:cNvPr>
          <p:cNvSpPr txBox="1"/>
          <p:nvPr/>
        </p:nvSpPr>
        <p:spPr>
          <a:xfrm>
            <a:off x="5625515" y="3990389"/>
            <a:ext cx="973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47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F2A22E3-3843-AF01-6ACF-2E43375B6395}"/>
              </a:ext>
            </a:extLst>
          </p:cNvPr>
          <p:cNvSpPr txBox="1"/>
          <p:nvPr/>
        </p:nvSpPr>
        <p:spPr>
          <a:xfrm>
            <a:off x="6371307" y="3990389"/>
            <a:ext cx="973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61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ADF3804-104E-CE8F-EDCA-9B75C7673EAD}"/>
              </a:ext>
            </a:extLst>
          </p:cNvPr>
          <p:cNvSpPr txBox="1"/>
          <p:nvPr/>
        </p:nvSpPr>
        <p:spPr>
          <a:xfrm>
            <a:off x="7098895" y="3990389"/>
            <a:ext cx="973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74</a:t>
            </a:r>
            <a:endParaRPr lang="fr-FR" sz="2800" b="1" dirty="0">
              <a:solidFill>
                <a:srgbClr val="C00000"/>
              </a:solidFill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2CE759A1-C950-0A63-6CA1-A93119D5FB55}"/>
              </a:ext>
            </a:extLst>
          </p:cNvPr>
          <p:cNvCxnSpPr/>
          <p:nvPr/>
        </p:nvCxnSpPr>
        <p:spPr>
          <a:xfrm flipV="1">
            <a:off x="1504335" y="2993921"/>
            <a:ext cx="265471" cy="3539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7B5D93AA-8AC4-947F-B16A-B673EFC635BC}"/>
              </a:ext>
            </a:extLst>
          </p:cNvPr>
          <p:cNvCxnSpPr/>
          <p:nvPr/>
        </p:nvCxnSpPr>
        <p:spPr>
          <a:xfrm flipV="1">
            <a:off x="2271250" y="2993921"/>
            <a:ext cx="265471" cy="3539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580AAFD8-B6C7-63BA-5340-E92A4B02AC04}"/>
              </a:ext>
            </a:extLst>
          </p:cNvPr>
          <p:cNvCxnSpPr/>
          <p:nvPr/>
        </p:nvCxnSpPr>
        <p:spPr>
          <a:xfrm flipV="1">
            <a:off x="3038165" y="2993920"/>
            <a:ext cx="265471" cy="3539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B2BAEC7B-E331-C2B2-7AAF-6F5A8B8739FF}"/>
              </a:ext>
            </a:extLst>
          </p:cNvPr>
          <p:cNvCxnSpPr/>
          <p:nvPr/>
        </p:nvCxnSpPr>
        <p:spPr>
          <a:xfrm flipV="1">
            <a:off x="5060156" y="3075039"/>
            <a:ext cx="265471" cy="3539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316544CC-93E7-B0B0-2E46-C123ADC74EB6}"/>
              </a:ext>
            </a:extLst>
          </p:cNvPr>
          <p:cNvCxnSpPr/>
          <p:nvPr/>
        </p:nvCxnSpPr>
        <p:spPr>
          <a:xfrm flipV="1">
            <a:off x="5797582" y="3075039"/>
            <a:ext cx="265471" cy="3539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7031659D-96C2-9CB9-D4D9-9FEC22D82B74}"/>
              </a:ext>
            </a:extLst>
          </p:cNvPr>
          <p:cNvCxnSpPr/>
          <p:nvPr/>
        </p:nvCxnSpPr>
        <p:spPr>
          <a:xfrm flipV="1">
            <a:off x="6593986" y="3075039"/>
            <a:ext cx="265471" cy="3539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ADA53AF2-22C2-7B33-5CD9-996FE9BE71BB}"/>
              </a:ext>
            </a:extLst>
          </p:cNvPr>
          <p:cNvCxnSpPr/>
          <p:nvPr/>
        </p:nvCxnSpPr>
        <p:spPr>
          <a:xfrm flipV="1">
            <a:off x="7257654" y="3119279"/>
            <a:ext cx="265471" cy="3539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018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B9D3D-EC25-0E50-0E88-432596030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4AFD2BC-2B82-B9CF-BC71-BB73F0A16799}"/>
              </a:ext>
            </a:extLst>
          </p:cNvPr>
          <p:cNvSpPr txBox="1"/>
          <p:nvPr/>
        </p:nvSpPr>
        <p:spPr>
          <a:xfrm>
            <a:off x="992234" y="738621"/>
            <a:ext cx="6515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 النشاط رقم 6</a:t>
            </a:r>
            <a:endParaRPr lang="ar-MA" sz="1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2BF148A-26EF-1CBD-0CAC-EEC77B4D24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70F861-0649-FB21-292C-F745F9676C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1978852"/>
            <a:ext cx="7557025" cy="2900297"/>
          </a:xfrm>
          <a:prstGeom prst="rect">
            <a:avLst/>
          </a:prstGeom>
        </p:spPr>
      </p:pic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DF6F022F-CC38-8612-5174-E79E6AC61FFC}"/>
              </a:ext>
            </a:extLst>
          </p:cNvPr>
          <p:cNvCxnSpPr>
            <a:cxnSpLocks/>
          </p:cNvCxnSpPr>
          <p:nvPr/>
        </p:nvCxnSpPr>
        <p:spPr>
          <a:xfrm flipH="1">
            <a:off x="1278716" y="2979175"/>
            <a:ext cx="491091" cy="27284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C4ADBB4-4A8E-CDFC-2E19-58F37852D551}"/>
              </a:ext>
            </a:extLst>
          </p:cNvPr>
          <p:cNvCxnSpPr>
            <a:cxnSpLocks/>
          </p:cNvCxnSpPr>
          <p:nvPr/>
        </p:nvCxnSpPr>
        <p:spPr>
          <a:xfrm flipH="1">
            <a:off x="2009489" y="2971802"/>
            <a:ext cx="491091" cy="27284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ECBADCEF-B4C5-2FB9-34BD-FCCC89BEDCF6}"/>
              </a:ext>
            </a:extLst>
          </p:cNvPr>
          <p:cNvCxnSpPr>
            <a:cxnSpLocks/>
          </p:cNvCxnSpPr>
          <p:nvPr/>
        </p:nvCxnSpPr>
        <p:spPr>
          <a:xfrm flipH="1">
            <a:off x="2740262" y="2971802"/>
            <a:ext cx="491091" cy="27284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06289210-69C9-DFFB-855E-B8604D109EF4}"/>
              </a:ext>
            </a:extLst>
          </p:cNvPr>
          <p:cNvCxnSpPr>
            <a:cxnSpLocks/>
          </p:cNvCxnSpPr>
          <p:nvPr/>
        </p:nvCxnSpPr>
        <p:spPr>
          <a:xfrm flipH="1">
            <a:off x="4814614" y="3108225"/>
            <a:ext cx="491091" cy="27284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EA0B5595-25CA-41CA-A65D-6D9E2E597139}"/>
              </a:ext>
            </a:extLst>
          </p:cNvPr>
          <p:cNvCxnSpPr>
            <a:cxnSpLocks/>
          </p:cNvCxnSpPr>
          <p:nvPr/>
        </p:nvCxnSpPr>
        <p:spPr>
          <a:xfrm flipH="1">
            <a:off x="5615415" y="2997614"/>
            <a:ext cx="491091" cy="27284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39E7F9D5-AF9D-9A0D-BE78-FA4D2940A22E}"/>
              </a:ext>
            </a:extLst>
          </p:cNvPr>
          <p:cNvCxnSpPr>
            <a:cxnSpLocks/>
          </p:cNvCxnSpPr>
          <p:nvPr/>
        </p:nvCxnSpPr>
        <p:spPr>
          <a:xfrm flipH="1">
            <a:off x="6276160" y="3012365"/>
            <a:ext cx="491091" cy="27284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680F18A0-67F0-94CD-AAEC-E3049C8568E5}"/>
              </a:ext>
            </a:extLst>
          </p:cNvPr>
          <p:cNvCxnSpPr>
            <a:cxnSpLocks/>
          </p:cNvCxnSpPr>
          <p:nvPr/>
        </p:nvCxnSpPr>
        <p:spPr>
          <a:xfrm flipH="1">
            <a:off x="7113104" y="2997614"/>
            <a:ext cx="491091" cy="27284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B3DD59DC-2911-072B-881E-0418756827E7}"/>
              </a:ext>
            </a:extLst>
          </p:cNvPr>
          <p:cNvSpPr txBox="1"/>
          <p:nvPr/>
        </p:nvSpPr>
        <p:spPr>
          <a:xfrm>
            <a:off x="2006551" y="3859280"/>
            <a:ext cx="973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46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1F9D508-2FD7-A6C1-A657-EAE0DAE2284D}"/>
              </a:ext>
            </a:extLst>
          </p:cNvPr>
          <p:cNvSpPr txBox="1"/>
          <p:nvPr/>
        </p:nvSpPr>
        <p:spPr>
          <a:xfrm>
            <a:off x="2740262" y="3859280"/>
            <a:ext cx="973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43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A878C83-F001-2DA8-DB2C-B81F284FB74E}"/>
              </a:ext>
            </a:extLst>
          </p:cNvPr>
          <p:cNvSpPr txBox="1"/>
          <p:nvPr/>
        </p:nvSpPr>
        <p:spPr>
          <a:xfrm>
            <a:off x="3473973" y="3859280"/>
            <a:ext cx="973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34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287A25E5-2FED-E14E-F0BE-D8C71426F6FC}"/>
              </a:ext>
            </a:extLst>
          </p:cNvPr>
          <p:cNvSpPr txBox="1"/>
          <p:nvPr/>
        </p:nvSpPr>
        <p:spPr>
          <a:xfrm>
            <a:off x="4785123" y="3920857"/>
            <a:ext cx="973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83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30000EF-4B7B-AF5D-4B3D-B116F224B4C5}"/>
              </a:ext>
            </a:extLst>
          </p:cNvPr>
          <p:cNvSpPr txBox="1"/>
          <p:nvPr/>
        </p:nvSpPr>
        <p:spPr>
          <a:xfrm>
            <a:off x="5529843" y="3920857"/>
            <a:ext cx="973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38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741F36A-27ED-F5EB-CBCB-78FA2FFAF50B}"/>
              </a:ext>
            </a:extLst>
          </p:cNvPr>
          <p:cNvSpPr txBox="1"/>
          <p:nvPr/>
        </p:nvSpPr>
        <p:spPr>
          <a:xfrm>
            <a:off x="6251058" y="3920857"/>
            <a:ext cx="973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19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FD6A58F-4BF6-A2A0-0DBF-F73C36529622}"/>
              </a:ext>
            </a:extLst>
          </p:cNvPr>
          <p:cNvSpPr txBox="1"/>
          <p:nvPr/>
        </p:nvSpPr>
        <p:spPr>
          <a:xfrm>
            <a:off x="7110043" y="3906106"/>
            <a:ext cx="973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9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47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E7AC524-F1C5-E01E-8414-7CD0030D4C83}"/>
              </a:ext>
            </a:extLst>
          </p:cNvPr>
          <p:cNvGrpSpPr/>
          <p:nvPr/>
        </p:nvGrpSpPr>
        <p:grpSpPr>
          <a:xfrm>
            <a:off x="2089802" y="2239768"/>
            <a:ext cx="4856467" cy="2069474"/>
            <a:chOff x="2505452" y="2221113"/>
            <a:chExt cx="4476261" cy="259831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778A6ED-C955-2D6A-3912-D3A49589DB52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lowchart: Alternate Process 54">
              <a:extLst>
                <a:ext uri="{FF2B5EF4-FFF2-40B4-BE49-F238E27FC236}">
                  <a16:creationId xmlns:a16="http://schemas.microsoft.com/office/drawing/2014/main" id="{791A04DC-251D-87A9-BD3C-50BE8857496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4E875BF0-E30D-4360-EAFF-C4F0DAA287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924A39B3-E41B-8EDA-F1D5-24CE46DB083A}"/>
              </a:ext>
            </a:extLst>
          </p:cNvPr>
          <p:cNvSpPr txBox="1"/>
          <p:nvPr/>
        </p:nvSpPr>
        <p:spPr>
          <a:xfrm>
            <a:off x="2315497" y="3407639"/>
            <a:ext cx="3643028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إنجاز عمليات الطرح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1B49A89-D78D-0A51-4EF8-DCE278F3FDEE}"/>
              </a:ext>
            </a:extLst>
          </p:cNvPr>
          <p:cNvSpPr txBox="1"/>
          <p:nvPr/>
        </p:nvSpPr>
        <p:spPr>
          <a:xfrm>
            <a:off x="1808261" y="2902945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936D28B-3538-1CD7-21CD-DDA0478E18C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11614" y="3452263"/>
            <a:ext cx="725282" cy="64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87303-7B73-751F-71E8-96A394B60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8169118-5F0B-E71C-B3F9-7F03F07A1385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خذوا كراسات الحساب الذهني الصفحة 25 ستنجزون العمليات التالية  ، انتظروا الانطلاقة </a:t>
            </a:r>
          </a:p>
          <a:p>
            <a:pPr lvl="0" algn="r" rtl="1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90A35B-9FBB-E8C0-6129-AE0F82533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84DCE0A-728D-4D09-A554-EFAF7D3DCB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751B337-0BBC-0314-2A19-4D00DF38D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819BF85-262F-4B8C-1870-B928EA3E26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94BBDAD-D3F7-A7A2-9062-57D69F2DC3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9B1C38C-393A-0122-6DDA-9C106458D3F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AB261A6-C2AA-0525-A12C-0914BADE8BD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1D199734-1B60-0E73-9061-BFF69041BA3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B32F979-391B-4B51-2C5E-77542782053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AAD8E2C-77BD-CD28-2B46-0AE45454FF5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34F8425-52CC-11BA-6AA0-00AC71CF7A83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742486B-7530-A1AF-D35C-249FEA151A6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980D10C-9CF3-E1C6-91B7-006DEBB64E3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F860192-F679-705E-7896-3EC5D95CE9EA}"/>
              </a:ext>
            </a:extLst>
          </p:cNvPr>
          <p:cNvGrpSpPr/>
          <p:nvPr/>
        </p:nvGrpSpPr>
        <p:grpSpPr>
          <a:xfrm>
            <a:off x="1237938" y="1743384"/>
            <a:ext cx="6504496" cy="4524681"/>
            <a:chOff x="1129870" y="1639367"/>
            <a:chExt cx="6637687" cy="4656169"/>
          </a:xfrm>
        </p:grpSpPr>
        <p:pic>
          <p:nvPicPr>
            <p:cNvPr id="8" name="Image 7" descr="Une image contenant texte, Visage humain, Dessin animé, personne&#10;&#10;Le contenu généré par l’IA peut être incorrect.">
              <a:extLst>
                <a:ext uri="{FF2B5EF4-FFF2-40B4-BE49-F238E27FC236}">
                  <a16:creationId xmlns:a16="http://schemas.microsoft.com/office/drawing/2014/main" id="{8540513A-1727-8655-69D2-AEA7FBE9A3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36152" y="1644284"/>
              <a:ext cx="3331405" cy="45942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0139227-4553-635B-F46B-1A754363AA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29870" y="1639367"/>
              <a:ext cx="3306282" cy="4656169"/>
            </a:xfrm>
            <a:prstGeom prst="rect">
              <a:avLst/>
            </a:prstGeom>
          </p:spPr>
        </p:pic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3E0DCACE-74E9-9C7A-06BC-45F0610D4AB2}"/>
              </a:ext>
            </a:extLst>
          </p:cNvPr>
          <p:cNvSpPr/>
          <p:nvPr/>
        </p:nvSpPr>
        <p:spPr>
          <a:xfrm>
            <a:off x="1572414" y="4476136"/>
            <a:ext cx="2616128" cy="16047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866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 أنجزوا العمليات التالية  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E9DF768-5CF0-37D7-C505-9DBFBEA73B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4676" y="1772091"/>
            <a:ext cx="5854649" cy="331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</a:t>
            </a: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479EE5-D2AE-8508-E319-D917E4CDC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942" y="1993453"/>
            <a:ext cx="6440114" cy="36451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2CD3C01-EABC-D17A-F1A2-A008BA318362}"/>
              </a:ext>
            </a:extLst>
          </p:cNvPr>
          <p:cNvSpPr txBox="1"/>
          <p:nvPr/>
        </p:nvSpPr>
        <p:spPr>
          <a:xfrm>
            <a:off x="2518783" y="3169721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9C4BC3C-5BA2-D5DB-93FA-AD18128DD313}"/>
              </a:ext>
            </a:extLst>
          </p:cNvPr>
          <p:cNvSpPr txBox="1"/>
          <p:nvPr/>
        </p:nvSpPr>
        <p:spPr>
          <a:xfrm>
            <a:off x="2058392" y="3169721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FCD5908-FFEC-11FD-8C99-ACB019057157}"/>
              </a:ext>
            </a:extLst>
          </p:cNvPr>
          <p:cNvSpPr txBox="1"/>
          <p:nvPr/>
        </p:nvSpPr>
        <p:spPr>
          <a:xfrm>
            <a:off x="2518782" y="3827020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013A092-A7CB-CDD1-4414-8C1511A48472}"/>
              </a:ext>
            </a:extLst>
          </p:cNvPr>
          <p:cNvSpPr txBox="1"/>
          <p:nvPr/>
        </p:nvSpPr>
        <p:spPr>
          <a:xfrm>
            <a:off x="2028896" y="3842578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028DBE8-C6B2-F81C-7414-7DAF6EB9D74D}"/>
              </a:ext>
            </a:extLst>
          </p:cNvPr>
          <p:cNvSpPr txBox="1"/>
          <p:nvPr/>
        </p:nvSpPr>
        <p:spPr>
          <a:xfrm>
            <a:off x="1568505" y="3669704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D33E83EC-B21E-66A0-5985-C77D6D3221CB}"/>
              </a:ext>
            </a:extLst>
          </p:cNvPr>
          <p:cNvCxnSpPr/>
          <p:nvPr/>
        </p:nvCxnSpPr>
        <p:spPr>
          <a:xfrm>
            <a:off x="1858297" y="4523805"/>
            <a:ext cx="1120876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A0DAC83D-F9FE-393C-63AA-FB07632410CF}"/>
              </a:ext>
            </a:extLst>
          </p:cNvPr>
          <p:cNvSpPr txBox="1"/>
          <p:nvPr/>
        </p:nvSpPr>
        <p:spPr>
          <a:xfrm>
            <a:off x="2489287" y="4602136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BBEE9D5-83C9-EFFC-445B-540FA3FEC32E}"/>
              </a:ext>
            </a:extLst>
          </p:cNvPr>
          <p:cNvSpPr txBox="1"/>
          <p:nvPr/>
        </p:nvSpPr>
        <p:spPr>
          <a:xfrm>
            <a:off x="2028895" y="4605139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CE33B4B-4EC1-3DCE-5B14-8BBF4B702DB3}"/>
              </a:ext>
            </a:extLst>
          </p:cNvPr>
          <p:cNvSpPr txBox="1"/>
          <p:nvPr/>
        </p:nvSpPr>
        <p:spPr>
          <a:xfrm>
            <a:off x="4919313" y="3187472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C04A3EE-8C20-14E2-7022-8CAE84D31BDE}"/>
              </a:ext>
            </a:extLst>
          </p:cNvPr>
          <p:cNvSpPr txBox="1"/>
          <p:nvPr/>
        </p:nvSpPr>
        <p:spPr>
          <a:xfrm>
            <a:off x="4458922" y="3187472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4C83777-F324-89F2-C78D-4BB603663FE4}"/>
              </a:ext>
            </a:extLst>
          </p:cNvPr>
          <p:cNvSpPr txBox="1"/>
          <p:nvPr/>
        </p:nvSpPr>
        <p:spPr>
          <a:xfrm>
            <a:off x="4919312" y="3844771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3738375-92FC-1435-E311-7A59A7719114}"/>
              </a:ext>
            </a:extLst>
          </p:cNvPr>
          <p:cNvSpPr txBox="1"/>
          <p:nvPr/>
        </p:nvSpPr>
        <p:spPr>
          <a:xfrm>
            <a:off x="4429426" y="3860329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E5D558D-84B8-D229-59BB-2D2752F70353}"/>
              </a:ext>
            </a:extLst>
          </p:cNvPr>
          <p:cNvSpPr txBox="1"/>
          <p:nvPr/>
        </p:nvSpPr>
        <p:spPr>
          <a:xfrm>
            <a:off x="3969035" y="3687455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75E8F2B7-5B97-A411-F46E-AA7E259A2CB8}"/>
              </a:ext>
            </a:extLst>
          </p:cNvPr>
          <p:cNvCxnSpPr/>
          <p:nvPr/>
        </p:nvCxnSpPr>
        <p:spPr>
          <a:xfrm>
            <a:off x="4258827" y="4541556"/>
            <a:ext cx="1120876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12EBBCDC-D5AA-3ADD-57E6-FDDC389C8BA0}"/>
              </a:ext>
            </a:extLst>
          </p:cNvPr>
          <p:cNvSpPr txBox="1"/>
          <p:nvPr/>
        </p:nvSpPr>
        <p:spPr>
          <a:xfrm>
            <a:off x="4889817" y="4619887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B55EABD-DCA7-E1EF-993E-FAAB5D2DC9EE}"/>
              </a:ext>
            </a:extLst>
          </p:cNvPr>
          <p:cNvSpPr txBox="1"/>
          <p:nvPr/>
        </p:nvSpPr>
        <p:spPr>
          <a:xfrm>
            <a:off x="4429425" y="4608142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839EC6A-9C7E-7BBC-8219-AC6F57F3E23F}"/>
              </a:ext>
            </a:extLst>
          </p:cNvPr>
          <p:cNvSpPr txBox="1"/>
          <p:nvPr/>
        </p:nvSpPr>
        <p:spPr>
          <a:xfrm>
            <a:off x="7036430" y="3236635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A66CC12E-95F7-0213-EEE0-78069692B29C}"/>
              </a:ext>
            </a:extLst>
          </p:cNvPr>
          <p:cNvSpPr txBox="1"/>
          <p:nvPr/>
        </p:nvSpPr>
        <p:spPr>
          <a:xfrm>
            <a:off x="6576039" y="3236635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15EF5DD-3764-EBF9-B663-983709DBA156}"/>
              </a:ext>
            </a:extLst>
          </p:cNvPr>
          <p:cNvSpPr txBox="1"/>
          <p:nvPr/>
        </p:nvSpPr>
        <p:spPr>
          <a:xfrm>
            <a:off x="7036429" y="3893934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14EAEBFF-A8D0-D696-1D18-9AEA0D10F316}"/>
              </a:ext>
            </a:extLst>
          </p:cNvPr>
          <p:cNvSpPr txBox="1"/>
          <p:nvPr/>
        </p:nvSpPr>
        <p:spPr>
          <a:xfrm>
            <a:off x="6086152" y="3736618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D60C6779-2C57-A5EC-5F87-63D2F8BCF1C2}"/>
              </a:ext>
            </a:extLst>
          </p:cNvPr>
          <p:cNvCxnSpPr/>
          <p:nvPr/>
        </p:nvCxnSpPr>
        <p:spPr>
          <a:xfrm>
            <a:off x="6375944" y="4590719"/>
            <a:ext cx="1120876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93C99CBB-41AF-89C4-BFC9-3141E6A95A87}"/>
              </a:ext>
            </a:extLst>
          </p:cNvPr>
          <p:cNvSpPr txBox="1"/>
          <p:nvPr/>
        </p:nvSpPr>
        <p:spPr>
          <a:xfrm>
            <a:off x="7006934" y="4624806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714936DC-412C-7F6C-B788-40B7F4B33BA0}"/>
              </a:ext>
            </a:extLst>
          </p:cNvPr>
          <p:cNvSpPr txBox="1"/>
          <p:nvPr/>
        </p:nvSpPr>
        <p:spPr>
          <a:xfrm>
            <a:off x="6546542" y="4627809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  <p:bldP spid="20" grpId="0"/>
      <p:bldP spid="21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2" grpId="0"/>
      <p:bldP spid="33" grpId="0"/>
      <p:bldP spid="34" grpId="0"/>
      <p:bldP spid="35" grpId="0"/>
      <p:bldP spid="36" grpId="0"/>
      <p:bldP spid="38" grpId="0"/>
      <p:bldP spid="40" grpId="0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BAAF3-EF95-0BF7-854E-56CA66A44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F71075-D718-7974-8C65-22A2216A6E8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4A1DD9F-FD92-8CBB-1880-2A8F4C2FFA3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F58F1C0-745C-1B5C-830F-0D6E8F7AA129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97986129-61F3-835E-EC9F-7FE13CA25751}"/>
                </a:ext>
              </a:extLst>
            </p:cNvPr>
            <p:cNvGrpSpPr/>
            <p:nvPr/>
          </p:nvGrpSpPr>
          <p:grpSpPr>
            <a:xfrm>
              <a:off x="2415654" y="2144743"/>
              <a:ext cx="3958596" cy="802419"/>
              <a:chOff x="-3229480" y="983477"/>
              <a:chExt cx="458605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50A8278C-36E0-8CEB-E35D-652C61AD80A9}"/>
                  </a:ext>
                </a:extLst>
              </p:cNvPr>
              <p:cNvSpPr/>
              <p:nvPr/>
            </p:nvSpPr>
            <p:spPr>
              <a:xfrm>
                <a:off x="-3229480" y="983477"/>
                <a:ext cx="4327698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CN1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96347794-E7B5-2930-D7D5-3A113F878A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B6604-D5D7-2787-78B7-7E3F25EC2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2901799-EB14-F912-A4DC-727787520127}"/>
              </a:ext>
            </a:extLst>
          </p:cNvPr>
          <p:cNvSpPr txBox="1"/>
          <p:nvPr/>
        </p:nvSpPr>
        <p:spPr>
          <a:xfrm>
            <a:off x="1430615" y="2999349"/>
            <a:ext cx="4597052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3761155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31B11-766B-4673-4721-69DABAA10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7A8EFE9-EC82-6109-092B-2808F3F9D389}"/>
              </a:ext>
            </a:extLst>
          </p:cNvPr>
          <p:cNvSpPr txBox="1"/>
          <p:nvPr/>
        </p:nvSpPr>
        <p:spPr>
          <a:xfrm>
            <a:off x="132735" y="7670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العدد المناسب لهذه البطاقة  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95E287C-F2D1-1DBF-FCEF-DD086BA93FE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AA27248-D2B5-CC17-247B-7A90E3C50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44C6B0D0-E435-8086-2C63-97F83F7E303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5334072-160E-DCFC-DFCB-D051614FC55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A5DCDCD-9E33-F5B1-D69A-2A18D24BBE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2729ECF-0D42-CCBF-07AB-429A8EAEA3E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EBC5784-C9E0-D97D-A665-B94A13F85D8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36EB305-0D34-5981-AFD1-04BBFE85A00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31B21D6-D4CB-3639-9839-6DE8840CA5F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376A494-0DF1-2123-0B37-35749072E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78EF9305-82AC-24B4-BC4C-67E04658941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AC95DCB-8A25-3759-F5C1-FDC4270E87F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51E83C-666B-F921-B7FE-E54EBBE119E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F4FE67E-0C49-9561-3915-3028FA4C6A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038" y="3429000"/>
            <a:ext cx="7268589" cy="73352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6795637-303A-EAFA-6DF1-1880197CA491}"/>
              </a:ext>
            </a:extLst>
          </p:cNvPr>
          <p:cNvSpPr txBox="1"/>
          <p:nvPr/>
        </p:nvSpPr>
        <p:spPr>
          <a:xfrm>
            <a:off x="7397170" y="3727523"/>
            <a:ext cx="100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/>
              <a:t>100</a:t>
            </a:r>
            <a:endParaRPr lang="fr-FR" sz="3200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914476-7DF9-31B6-C5BB-D66F58A4DC56}"/>
              </a:ext>
            </a:extLst>
          </p:cNvPr>
          <p:cNvSpPr/>
          <p:nvPr/>
        </p:nvSpPr>
        <p:spPr>
          <a:xfrm>
            <a:off x="4123879" y="1788927"/>
            <a:ext cx="620181" cy="54591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C9CBFA8-DF0A-B7C3-EE95-8C1C6F2C0A02}"/>
              </a:ext>
            </a:extLst>
          </p:cNvPr>
          <p:cNvSpPr txBox="1"/>
          <p:nvPr/>
        </p:nvSpPr>
        <p:spPr>
          <a:xfrm>
            <a:off x="4280424" y="1835168"/>
            <a:ext cx="653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/>
              <a:t>...</a:t>
            </a:r>
            <a:endParaRPr lang="fr-FR" dirty="0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1CE827E-4EFC-ED67-ADE4-C065F6BEF71D}"/>
              </a:ext>
            </a:extLst>
          </p:cNvPr>
          <p:cNvCxnSpPr>
            <a:cxnSpLocks/>
            <a:stCxn id="10" idx="2"/>
          </p:cNvCxnSpPr>
          <p:nvPr/>
        </p:nvCxnSpPr>
        <p:spPr>
          <a:xfrm flipH="1">
            <a:off x="1607574" y="2334838"/>
            <a:ext cx="2826396" cy="109416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356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942E3-B2EE-29B1-74E0-CF13E1D08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7CE6D3A-ECA5-00AC-9930-57B85CF8CFD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2CE7FF8-6E78-00B2-85D1-0A3A9AE66B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94343F-91B0-CCFB-A390-4B4CAFF52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4D3BB3D-6691-AEEF-315D-C289A11C076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62863FD-40D4-C423-A66D-3079DD4E84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77E06E4-EB8C-C7B2-F090-05C3FEA055E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F103A8B-99E0-5965-18DF-0DC49CCBFD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C3C2FC-C878-6009-3299-2BB60618DF6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D07E79E-0A65-D5F4-81FE-3250A3E81F5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63574CF-994C-3035-8D8B-5054002DA18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999286B-EEC9-A88F-97AC-69D4CC1CFE0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5E31F97-CDF1-A0B0-C81B-DB5A090FA00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6889839-3723-D294-3143-E05CC763602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7E9303-F353-A148-EEAB-97BB2F10837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6E3D49-8229-20D8-7E88-BFCA678C98A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924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47CED-C62F-5DA7-78E7-702068B7A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B242D41-43E2-95E5-7FD7-E6537B3951D3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949BE77-76E3-5662-87FF-718EDFC1B0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913809A-6172-5753-EA4C-FFE15EC16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C743C03-0F7B-9096-833A-64CB15D237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976B766-D5A8-A326-5904-5A58718E212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9A985B0-59C7-2F85-B077-D4BF1593D81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27E909F-90A0-3D26-C0D5-F3C647B45F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A582C07-3FF2-203F-A0DC-943F148ACC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C43F0BC-426F-DBC0-2ADD-1610A028485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57F5A07-7C84-9435-A8DB-369C71DA86F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70C1DB0-7D26-1B51-8730-C8D2003EE8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60389B0-6D25-2A30-62D8-80B4F1116A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C7569C7-696F-9310-69FB-04E69FC47A5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09A620-3CF9-3FD3-49FD-7F5A2A815C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9FB2526-5C4F-F78A-CE37-E5522B5C31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038" y="3429000"/>
            <a:ext cx="7268589" cy="733527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A49E772-410F-7C50-C3E7-FBE7096C9035}"/>
              </a:ext>
            </a:extLst>
          </p:cNvPr>
          <p:cNvSpPr/>
          <p:nvPr/>
        </p:nvSpPr>
        <p:spPr>
          <a:xfrm>
            <a:off x="4123879" y="1788927"/>
            <a:ext cx="620181" cy="54591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757AEC4-72EC-9154-7082-72E1E683E6EB}"/>
              </a:ext>
            </a:extLst>
          </p:cNvPr>
          <p:cNvSpPr txBox="1"/>
          <p:nvPr/>
        </p:nvSpPr>
        <p:spPr>
          <a:xfrm>
            <a:off x="4280424" y="1835168"/>
            <a:ext cx="653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/>
              <a:t>...</a:t>
            </a:r>
            <a:endParaRPr lang="fr-FR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982F3F8-9CA1-7E47-E0F3-DFA9F6F1F339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1607574" y="2334838"/>
            <a:ext cx="2826396" cy="109416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3C673C52-B9D9-5C44-6460-032AFF64D2AC}"/>
              </a:ext>
            </a:extLst>
          </p:cNvPr>
          <p:cNvSpPr txBox="1"/>
          <p:nvPr/>
        </p:nvSpPr>
        <p:spPr>
          <a:xfrm>
            <a:off x="7397170" y="3727523"/>
            <a:ext cx="100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/>
              <a:t>100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6025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F978A-6EF5-E7F7-5B1F-2657521BF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BC3C8F7-AEB3-0467-8CDB-9BB9BDBBA6C2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العشرة السابقة لهذا العدد هي 70 ثم نعد 71 -72 </a:t>
            </a:r>
          </a:p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إذن  العدد المناسب للبطاقة هو 72 .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10FF97D-D96F-311B-4CCF-D4CBE36AED5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090CEE2-6B91-1D60-B78A-B8DDE394D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065F0AD-CDEE-47D1-0333-5BF26E0AAC6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B5E3FAB-363F-4E12-6F47-EDFFAA80139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1CAEAF2-21F3-C520-44D1-E6436F59D9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357AD76-124E-6E5A-237B-D250E5892E6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ABC8FA9-08BC-4A23-F38F-E0D616CCDAB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DF18355-8B7C-C29E-577F-13512070AF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29DA770B-018F-6127-C464-D45D2E2725B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7C2C858-E916-D9B6-2221-9A6CA8B70BC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30D6E7A-00F6-BF27-E8A9-8A1DB74113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1717C197-9BD2-0548-1B4B-D9303B670B2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98738C-7D95-B517-365D-895A59DC03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6C52D9C-15AD-97DE-961D-50EC445352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038" y="3429000"/>
            <a:ext cx="7268589" cy="73352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DE58F11-F2E2-5B26-AC49-F922E11A3180}"/>
              </a:ext>
            </a:extLst>
          </p:cNvPr>
          <p:cNvSpPr txBox="1"/>
          <p:nvPr/>
        </p:nvSpPr>
        <p:spPr>
          <a:xfrm>
            <a:off x="7397170" y="3727523"/>
            <a:ext cx="100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/>
              <a:t>100</a:t>
            </a:r>
            <a:endParaRPr lang="fr-FR" sz="3200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D714DAA-EA35-73FA-7188-556CB770542C}"/>
              </a:ext>
            </a:extLst>
          </p:cNvPr>
          <p:cNvSpPr/>
          <p:nvPr/>
        </p:nvSpPr>
        <p:spPr>
          <a:xfrm>
            <a:off x="4123879" y="1788927"/>
            <a:ext cx="620181" cy="54591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43E555C-1259-F387-B5B8-BE9465680EFB}"/>
              </a:ext>
            </a:extLst>
          </p:cNvPr>
          <p:cNvCxnSpPr>
            <a:cxnSpLocks/>
          </p:cNvCxnSpPr>
          <p:nvPr/>
        </p:nvCxnSpPr>
        <p:spPr>
          <a:xfrm flipH="1">
            <a:off x="1595480" y="2334838"/>
            <a:ext cx="2528399" cy="108924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lipse 18">
            <a:extLst>
              <a:ext uri="{FF2B5EF4-FFF2-40B4-BE49-F238E27FC236}">
                <a16:creationId xmlns:a16="http://schemas.microsoft.com/office/drawing/2014/main" id="{2F0EE838-9001-216B-F814-7EE9D3629D8D}"/>
              </a:ext>
            </a:extLst>
          </p:cNvPr>
          <p:cNvSpPr/>
          <p:nvPr/>
        </p:nvSpPr>
        <p:spPr>
          <a:xfrm>
            <a:off x="738830" y="3727523"/>
            <a:ext cx="773656" cy="42308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5E203D30-C16D-6A57-37F9-95A4CCF5CE8E}"/>
              </a:ext>
            </a:extLst>
          </p:cNvPr>
          <p:cNvCxnSpPr>
            <a:cxnSpLocks/>
          </p:cNvCxnSpPr>
          <p:nvPr/>
        </p:nvCxnSpPr>
        <p:spPr>
          <a:xfrm>
            <a:off x="1344084" y="3372994"/>
            <a:ext cx="0" cy="27117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34431ACE-AF53-1271-87B8-37B787189B92}"/>
              </a:ext>
            </a:extLst>
          </p:cNvPr>
          <p:cNvCxnSpPr>
            <a:cxnSpLocks/>
          </p:cNvCxnSpPr>
          <p:nvPr/>
        </p:nvCxnSpPr>
        <p:spPr>
          <a:xfrm>
            <a:off x="1577271" y="3372994"/>
            <a:ext cx="0" cy="27117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B45423E3-64DE-45C1-DAFF-A9CDFB509FD2}"/>
              </a:ext>
            </a:extLst>
          </p:cNvPr>
          <p:cNvSpPr txBox="1"/>
          <p:nvPr/>
        </p:nvSpPr>
        <p:spPr>
          <a:xfrm>
            <a:off x="4132925" y="1800118"/>
            <a:ext cx="653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72</a:t>
            </a:r>
            <a:endParaRPr lang="fr-F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23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3A741-2587-C3C2-E12B-7C4D8D80D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DD763B1-EE1C-BB53-5CF9-964777C2C38D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العدد 72 محصور بين 70 و80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9DADBFD-BA2B-4FED-AFD3-440169F960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403E56BD-51B1-606B-C060-688328E8A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02373DF-EED0-615D-BE05-2C627BA5F91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DCA4BDE-5C16-B602-5083-AFC8361C879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0048321-0E0C-33D6-8A22-6902908BDAE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363DE43-4E5D-1DD4-A3E5-CAC293F4F67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E40EBFA3-796B-A29F-6316-FF63ED63BBF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74845EE7-8F03-57BD-E2A2-27A5309E743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374F619A-6522-0EAE-F3E4-CA8091B8458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51CF65A-8B9A-97E9-8211-9AE7C41194F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C6105778-0673-11EB-436E-5CE728B796B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1E2AEAEF-5732-9C81-818D-90518792149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4FDCF83-850D-3C46-0C35-B4DC4B5BE25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559931-50BC-3656-5D6C-4B1667027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038" y="3429000"/>
            <a:ext cx="7268589" cy="73352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E0B5783-4811-87E7-1FE4-541A0FEFD375}"/>
              </a:ext>
            </a:extLst>
          </p:cNvPr>
          <p:cNvSpPr txBox="1"/>
          <p:nvPr/>
        </p:nvSpPr>
        <p:spPr>
          <a:xfrm>
            <a:off x="7397170" y="3727523"/>
            <a:ext cx="100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/>
              <a:t>100</a:t>
            </a:r>
            <a:endParaRPr lang="fr-FR" sz="3200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52AED95-71E7-DC10-2857-9BCF1366A2B4}"/>
              </a:ext>
            </a:extLst>
          </p:cNvPr>
          <p:cNvSpPr/>
          <p:nvPr/>
        </p:nvSpPr>
        <p:spPr>
          <a:xfrm>
            <a:off x="4123879" y="1788927"/>
            <a:ext cx="620181" cy="54591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1C2CF2B0-F9DC-C582-4F1D-F7F13C65761D}"/>
              </a:ext>
            </a:extLst>
          </p:cNvPr>
          <p:cNvCxnSpPr>
            <a:cxnSpLocks/>
          </p:cNvCxnSpPr>
          <p:nvPr/>
        </p:nvCxnSpPr>
        <p:spPr>
          <a:xfrm flipH="1">
            <a:off x="1595480" y="2334838"/>
            <a:ext cx="2528399" cy="108924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lipse 18">
            <a:extLst>
              <a:ext uri="{FF2B5EF4-FFF2-40B4-BE49-F238E27FC236}">
                <a16:creationId xmlns:a16="http://schemas.microsoft.com/office/drawing/2014/main" id="{4D6A6813-F660-86C0-84A9-75D7726EF1CC}"/>
              </a:ext>
            </a:extLst>
          </p:cNvPr>
          <p:cNvSpPr/>
          <p:nvPr/>
        </p:nvSpPr>
        <p:spPr>
          <a:xfrm>
            <a:off x="738830" y="3727523"/>
            <a:ext cx="773656" cy="42308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C89B913C-AC0C-EC70-04B2-017B11556111}"/>
              </a:ext>
            </a:extLst>
          </p:cNvPr>
          <p:cNvCxnSpPr>
            <a:cxnSpLocks/>
          </p:cNvCxnSpPr>
          <p:nvPr/>
        </p:nvCxnSpPr>
        <p:spPr>
          <a:xfrm>
            <a:off x="1344084" y="3372994"/>
            <a:ext cx="0" cy="27117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F8F88340-E00B-5971-6632-5D306FA55938}"/>
              </a:ext>
            </a:extLst>
          </p:cNvPr>
          <p:cNvCxnSpPr>
            <a:cxnSpLocks/>
          </p:cNvCxnSpPr>
          <p:nvPr/>
        </p:nvCxnSpPr>
        <p:spPr>
          <a:xfrm>
            <a:off x="1577271" y="3372994"/>
            <a:ext cx="0" cy="27117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5C63E60E-1D1A-A488-4CAC-6DD3B3AD8889}"/>
              </a:ext>
            </a:extLst>
          </p:cNvPr>
          <p:cNvSpPr txBox="1"/>
          <p:nvPr/>
        </p:nvSpPr>
        <p:spPr>
          <a:xfrm>
            <a:off x="4132925" y="1800118"/>
            <a:ext cx="653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72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F993EB4C-4945-E444-AE92-C89221A74D12}"/>
              </a:ext>
            </a:extLst>
          </p:cNvPr>
          <p:cNvSpPr/>
          <p:nvPr/>
        </p:nvSpPr>
        <p:spPr>
          <a:xfrm>
            <a:off x="2973164" y="3727523"/>
            <a:ext cx="773656" cy="42308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7C5305B-F0ED-0A2E-51DC-882355A778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340187"/>
              </p:ext>
            </p:extLst>
          </p:nvPr>
        </p:nvGraphicFramePr>
        <p:xfrm>
          <a:off x="2122299" y="5021214"/>
          <a:ext cx="4580016" cy="6386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6672">
                  <a:extLst>
                    <a:ext uri="{9D8B030D-6E8A-4147-A177-3AD203B41FA5}">
                      <a16:colId xmlns:a16="http://schemas.microsoft.com/office/drawing/2014/main" val="3956386656"/>
                    </a:ext>
                  </a:extLst>
                </a:gridCol>
                <a:gridCol w="1526672">
                  <a:extLst>
                    <a:ext uri="{9D8B030D-6E8A-4147-A177-3AD203B41FA5}">
                      <a16:colId xmlns:a16="http://schemas.microsoft.com/office/drawing/2014/main" val="715608666"/>
                    </a:ext>
                  </a:extLst>
                </a:gridCol>
                <a:gridCol w="1526672">
                  <a:extLst>
                    <a:ext uri="{9D8B030D-6E8A-4147-A177-3AD203B41FA5}">
                      <a16:colId xmlns:a16="http://schemas.microsoft.com/office/drawing/2014/main" val="3212695963"/>
                    </a:ext>
                  </a:extLst>
                </a:gridCol>
              </a:tblGrid>
              <a:tr h="63866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68700" marR="6870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68700" marR="6870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68700" marR="68700"/>
                </a:tc>
                <a:extLst>
                  <a:ext uri="{0D108BD9-81ED-4DB2-BD59-A6C34878D82A}">
                    <a16:rowId xmlns:a16="http://schemas.microsoft.com/office/drawing/2014/main" val="1866544301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2161AFB7-06E8-CDA3-3381-73895D136C30}"/>
              </a:ext>
            </a:extLst>
          </p:cNvPr>
          <p:cNvSpPr txBox="1"/>
          <p:nvPr/>
        </p:nvSpPr>
        <p:spPr>
          <a:xfrm>
            <a:off x="4064628" y="5023873"/>
            <a:ext cx="653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72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DBCE89B-687A-650D-F26D-10829DE0B3E3}"/>
              </a:ext>
            </a:extLst>
          </p:cNvPr>
          <p:cNvSpPr txBox="1"/>
          <p:nvPr/>
        </p:nvSpPr>
        <p:spPr>
          <a:xfrm>
            <a:off x="2624203" y="5049869"/>
            <a:ext cx="653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70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CF01132-3895-AA23-2752-60A7CA5980DF}"/>
              </a:ext>
            </a:extLst>
          </p:cNvPr>
          <p:cNvSpPr txBox="1"/>
          <p:nvPr/>
        </p:nvSpPr>
        <p:spPr>
          <a:xfrm>
            <a:off x="5441785" y="5071604"/>
            <a:ext cx="875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80</a:t>
            </a:r>
            <a:endParaRPr lang="fr-F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92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" grpId="0" animBg="1"/>
      <p:bldP spid="7" grpId="0"/>
      <p:bldP spid="8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9A6FB-B928-EB29-703B-DF2E6E9B8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B904C39-0DB4-9153-095E-FF166F3276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C9B834F-62B8-6504-FEC4-FF4B08A62D36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B216F65C-FDC2-2AB6-6925-2161FE1B2EF1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ACE463D3-3B9E-4A0F-FDAE-717D30739056}"/>
                </a:ext>
              </a:extLst>
            </p:cNvPr>
            <p:cNvGrpSpPr/>
            <p:nvPr/>
          </p:nvGrpSpPr>
          <p:grpSpPr>
            <a:xfrm>
              <a:off x="2415654" y="2144743"/>
              <a:ext cx="3958596" cy="802419"/>
              <a:chOff x="-3229480" y="983477"/>
              <a:chExt cx="4586056" cy="802419"/>
            </a:xfrm>
          </p:grpSpPr>
          <p:sp>
            <p:nvSpPr>
              <p:cNvPr id="8" name="Flowchart: Alternate Process 54">
                <a:extLst>
                  <a:ext uri="{FF2B5EF4-FFF2-40B4-BE49-F238E27FC236}">
                    <a16:creationId xmlns:a16="http://schemas.microsoft.com/office/drawing/2014/main" id="{728C288E-382A-3808-3752-3D9692B36C14}"/>
                  </a:ext>
                </a:extLst>
              </p:cNvPr>
              <p:cNvSpPr/>
              <p:nvPr/>
            </p:nvSpPr>
            <p:spPr>
              <a:xfrm>
                <a:off x="-3229480" y="983477"/>
                <a:ext cx="4327698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CN1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7DB14528-E9EA-0551-2C20-F2E554CA0C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0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7485417-CBE4-85A7-A9A7-D6ED79A15C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46431" y="3731405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CD11734-8F1E-7C7F-147E-CABD681DF1F8}"/>
              </a:ext>
            </a:extLst>
          </p:cNvPr>
          <p:cNvSpPr txBox="1"/>
          <p:nvPr/>
        </p:nvSpPr>
        <p:spPr>
          <a:xfrm>
            <a:off x="1430615" y="2999349"/>
            <a:ext cx="4597052" cy="1318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التحكم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1390475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4287B-8BA7-51DE-AEB9-64F994DB7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81E3983-0262-48DF-EB83-6A14AB25AF0F}"/>
              </a:ext>
            </a:extLst>
          </p:cNvPr>
          <p:cNvSpPr txBox="1"/>
          <p:nvPr/>
        </p:nvSpPr>
        <p:spPr>
          <a:xfrm>
            <a:off x="132735" y="752193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من يقوم إلى السبورة لموضعة العدد 93 على المستقيم العددي ؟ </a:t>
            </a:r>
            <a:endParaRPr lang="ar-MA" i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6D4A19F-CF65-8B84-5F78-8E0DA537264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45A7EB9-66E6-2A67-8A45-E7286F80F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24E9E59C-40E7-F0F1-7584-3CFA6F73EA3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2F59432-8D16-BECD-F900-719218FF65D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5A4C87A-AEA2-ADC4-1D67-7DFE1772D5D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4D1256E-9672-DD34-FF26-F53A82B5135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279DD14-4198-894D-218D-89C82580C19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8643BB1-8C1D-5B4C-6214-E75AABD378B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0473D39-E45E-054C-F5BB-D44219025A9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934BF35-3087-8015-E5C9-E7AB7D141AE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D3C64E3-6F84-A59F-1AEB-60C74716F42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9196BA7-EEEA-AC90-8C2F-8F81B893AC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6F8044-78B2-EB1B-BAD9-40D924701D1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8BE42C-A8AF-7EA4-C075-FCEAAD02AB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038" y="3429000"/>
            <a:ext cx="7268589" cy="73352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A9C052-46B6-0F68-346E-3C83D68F41BF}"/>
              </a:ext>
            </a:extLst>
          </p:cNvPr>
          <p:cNvSpPr/>
          <p:nvPr/>
        </p:nvSpPr>
        <p:spPr>
          <a:xfrm>
            <a:off x="4123879" y="1788927"/>
            <a:ext cx="620181" cy="54591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DABBF6-7F5C-3E67-89A2-311D1992E749}"/>
              </a:ext>
            </a:extLst>
          </p:cNvPr>
          <p:cNvSpPr txBox="1"/>
          <p:nvPr/>
        </p:nvSpPr>
        <p:spPr>
          <a:xfrm>
            <a:off x="4132925" y="1800118"/>
            <a:ext cx="653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93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4201C4-F0C3-8457-7D68-558A478EE134}"/>
              </a:ext>
            </a:extLst>
          </p:cNvPr>
          <p:cNvSpPr txBox="1"/>
          <p:nvPr/>
        </p:nvSpPr>
        <p:spPr>
          <a:xfrm>
            <a:off x="7397170" y="3727523"/>
            <a:ext cx="100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/>
              <a:t>100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54636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D5B3B-4FFE-8812-B45B-825245D54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CB9C970-FB45-0BE0-397A-7568990867C1}"/>
              </a:ext>
            </a:extLst>
          </p:cNvPr>
          <p:cNvSpPr txBox="1"/>
          <p:nvPr/>
        </p:nvSpPr>
        <p:spPr>
          <a:xfrm>
            <a:off x="132735" y="752193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نصحح: العشرة السابقة ل93 هي 90 ثم نعد 91 -92-93</a:t>
            </a:r>
            <a:endParaRPr lang="ar-MA" i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F4A1976-C2AA-AF92-7F5E-7F785BBC4F9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AB474E4-A882-235D-A3D8-F174B3774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06F09130-57B5-D0E1-35B6-AAC477B1B4A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08D182A-AC3E-9AA7-BA7F-5F5F051A212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1F713FFB-D699-A7E4-849B-F870B02FE7A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03FC69E-029F-D381-F2A6-EBFC970A0B1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9437C61-F7E9-8744-0569-D2FE7892FF4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5D73A5D-E793-AF57-64E9-E1181684042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92AFEF5-4960-114E-2B66-699D4BE2AC4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B5C2666-825A-3A82-1D91-F8266A533E8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A9566C4-EAB9-B4BA-48FD-D4AA12F43A4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278D64A-FD93-645C-F462-9B07CC6F92B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6C04FA-5B76-D681-D6EF-3C28795B903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443C2B9-324B-BA0E-D2C7-82BFF7872B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038" y="3429000"/>
            <a:ext cx="7268589" cy="73352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02519C3-F31E-5229-5A07-5B236C0447A0}"/>
              </a:ext>
            </a:extLst>
          </p:cNvPr>
          <p:cNvSpPr/>
          <p:nvPr/>
        </p:nvSpPr>
        <p:spPr>
          <a:xfrm>
            <a:off x="4123879" y="1788927"/>
            <a:ext cx="620181" cy="54591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BE3D4D8-2311-0AA9-532B-25F94EE29C1E}"/>
              </a:ext>
            </a:extLst>
          </p:cNvPr>
          <p:cNvSpPr txBox="1"/>
          <p:nvPr/>
        </p:nvSpPr>
        <p:spPr>
          <a:xfrm>
            <a:off x="4132925" y="1800118"/>
            <a:ext cx="653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93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E693AD29-8A4E-9309-83DD-8C8DA8509C57}"/>
              </a:ext>
            </a:extLst>
          </p:cNvPr>
          <p:cNvSpPr/>
          <p:nvPr/>
        </p:nvSpPr>
        <p:spPr>
          <a:xfrm>
            <a:off x="5207592" y="3707036"/>
            <a:ext cx="773656" cy="42308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EECA866A-5CD4-63AB-3804-8CF4B7BFA405}"/>
              </a:ext>
            </a:extLst>
          </p:cNvPr>
          <p:cNvCxnSpPr>
            <a:cxnSpLocks/>
          </p:cNvCxnSpPr>
          <p:nvPr/>
        </p:nvCxnSpPr>
        <p:spPr>
          <a:xfrm>
            <a:off x="5824807" y="3352405"/>
            <a:ext cx="0" cy="27117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A7B40686-0D57-AC08-9EF5-6F59BC415BAC}"/>
              </a:ext>
            </a:extLst>
          </p:cNvPr>
          <p:cNvCxnSpPr>
            <a:cxnSpLocks/>
          </p:cNvCxnSpPr>
          <p:nvPr/>
        </p:nvCxnSpPr>
        <p:spPr>
          <a:xfrm>
            <a:off x="6095194" y="3352405"/>
            <a:ext cx="0" cy="27117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A5B4CF59-BA93-FB9A-AF99-BED7B0C97A7C}"/>
              </a:ext>
            </a:extLst>
          </p:cNvPr>
          <p:cNvCxnSpPr>
            <a:cxnSpLocks/>
          </p:cNvCxnSpPr>
          <p:nvPr/>
        </p:nvCxnSpPr>
        <p:spPr>
          <a:xfrm>
            <a:off x="6296759" y="3352405"/>
            <a:ext cx="0" cy="27117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6F7428D-641B-D655-EE66-9EA967C649FB}"/>
              </a:ext>
            </a:extLst>
          </p:cNvPr>
          <p:cNvCxnSpPr/>
          <p:nvPr/>
        </p:nvCxnSpPr>
        <p:spPr>
          <a:xfrm flipH="1" flipV="1">
            <a:off x="4798297" y="2334838"/>
            <a:ext cx="1498462" cy="10175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8ED1810D-BFD1-2D6F-61DC-97DA17BCBE56}"/>
              </a:ext>
            </a:extLst>
          </p:cNvPr>
          <p:cNvSpPr txBox="1"/>
          <p:nvPr/>
        </p:nvSpPr>
        <p:spPr>
          <a:xfrm>
            <a:off x="7397170" y="3727523"/>
            <a:ext cx="100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/>
              <a:t>100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11006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C94DA-4517-1732-BB75-DCCE6F49C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07D5423-BA74-4447-7FB4-120077121C1E}"/>
              </a:ext>
            </a:extLst>
          </p:cNvPr>
          <p:cNvSpPr txBox="1"/>
          <p:nvPr/>
        </p:nvSpPr>
        <p:spPr>
          <a:xfrm>
            <a:off x="132735" y="752193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cs typeface="Calibri"/>
                <a:sym typeface="Calibri"/>
              </a:rPr>
              <a:t>قوموا بتأطير العدد 93 بين عشرتين متتاليتين </a:t>
            </a:r>
            <a:endParaRPr lang="ar-MA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0827F30-6635-C0D8-33B2-4175D334AF8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3B937D1-E4AE-361D-C274-DE109FA89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08563AEC-C54B-074B-9736-4BEE3910CA5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CD483CD-C45B-A55C-344F-207A2B9D87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4ED14E8-D92F-2469-D986-181EF16FA88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36CA3CC-F8D9-0D32-4F05-0E620A10BDB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BD093F5D-9B93-0E29-CD40-5FEFB3AB93C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B6802FE-CACB-A505-3B7F-FF75BEAE20A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B043B6A-6C90-37E4-BDC0-322A41541F5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CFD24E2-A738-ACB2-C42A-D7679EDF7E7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5E53149-B738-4CBB-3638-42DAC27604E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C1B116E-A529-85B1-4B41-CA388FD7085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9E2384-99B6-B8EE-DA15-5FCCDB6EBC3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5042E71-4BB8-D55A-DEB1-EAB03070F8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038" y="3429000"/>
            <a:ext cx="7268589" cy="73352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782CB04-9275-C509-51CC-DADA583C3A92}"/>
              </a:ext>
            </a:extLst>
          </p:cNvPr>
          <p:cNvSpPr/>
          <p:nvPr/>
        </p:nvSpPr>
        <p:spPr>
          <a:xfrm>
            <a:off x="4123879" y="1788927"/>
            <a:ext cx="620181" cy="54591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B54A0E5-7551-A325-7D25-532A633B83C6}"/>
              </a:ext>
            </a:extLst>
          </p:cNvPr>
          <p:cNvSpPr txBox="1"/>
          <p:nvPr/>
        </p:nvSpPr>
        <p:spPr>
          <a:xfrm>
            <a:off x="4132925" y="1800118"/>
            <a:ext cx="653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93</a:t>
            </a:r>
            <a:endParaRPr lang="fr-FR" sz="3200" b="1" dirty="0">
              <a:solidFill>
                <a:srgbClr val="C00000"/>
              </a:solidFill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A17422AE-073B-C45F-8D54-B09CAF532CA7}"/>
              </a:ext>
            </a:extLst>
          </p:cNvPr>
          <p:cNvCxnSpPr>
            <a:cxnSpLocks/>
          </p:cNvCxnSpPr>
          <p:nvPr/>
        </p:nvCxnSpPr>
        <p:spPr>
          <a:xfrm>
            <a:off x="5824807" y="3352405"/>
            <a:ext cx="0" cy="27117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52FFE39-EDEC-0AAD-8AC7-0AEE88558E92}"/>
              </a:ext>
            </a:extLst>
          </p:cNvPr>
          <p:cNvCxnSpPr>
            <a:cxnSpLocks/>
          </p:cNvCxnSpPr>
          <p:nvPr/>
        </p:nvCxnSpPr>
        <p:spPr>
          <a:xfrm>
            <a:off x="6095194" y="3352405"/>
            <a:ext cx="0" cy="27117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78CBA4B0-A8FA-886B-E6BF-5A7B7FCD5DC2}"/>
              </a:ext>
            </a:extLst>
          </p:cNvPr>
          <p:cNvCxnSpPr>
            <a:cxnSpLocks/>
          </p:cNvCxnSpPr>
          <p:nvPr/>
        </p:nvCxnSpPr>
        <p:spPr>
          <a:xfrm>
            <a:off x="6296759" y="3352405"/>
            <a:ext cx="0" cy="27117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9308374-1022-2BEE-C8FB-3341B4C2A49A}"/>
              </a:ext>
            </a:extLst>
          </p:cNvPr>
          <p:cNvCxnSpPr/>
          <p:nvPr/>
        </p:nvCxnSpPr>
        <p:spPr>
          <a:xfrm flipH="1" flipV="1">
            <a:off x="4798297" y="2334838"/>
            <a:ext cx="1498462" cy="10175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C99EA017-510A-61AC-A15B-9C5B9E395CF6}"/>
              </a:ext>
            </a:extLst>
          </p:cNvPr>
          <p:cNvSpPr txBox="1"/>
          <p:nvPr/>
        </p:nvSpPr>
        <p:spPr>
          <a:xfrm>
            <a:off x="7397170" y="3727523"/>
            <a:ext cx="100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/>
              <a:t>100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62298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97C96-89FF-A349-8CB0-0906BE756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A05D102-A8C2-920C-54FE-0D36DBBD5CA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4B8C89C-B2CD-C902-2612-7DDD91E71D2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8896A4-BA15-42C7-258E-A351E7910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AEEA615-A627-8DAE-03AB-E6B7DEC3E3E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560D17B-9836-4E3A-2C9B-3C90FDA70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B8FE632-E3AB-0CEC-4CA7-71EDFD05C73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8213CC0-458E-9403-AA5C-A5FC8053C64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A9522E2-E772-A10B-1512-2749AB00908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65B5225-603A-7556-01D9-1DDA80AFF21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B7F1CF22-3B76-94E8-D85C-8F000440653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2E9C21F-36F5-0396-AB7C-62652BC90CAD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EEF37AA5-A727-3C5E-9DC9-7F7D480F797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77CC0C7-6DC2-6925-6F96-C5B70AC95888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EF131E7-D048-4A1C-84EF-35C34466348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B15C6F1-F473-536D-8435-818B2CD5D3C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023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7E625-61AC-1D02-5700-7ACA8E79F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EBA7FDC-9752-CCBB-291F-BFE564D7FA86}"/>
              </a:ext>
            </a:extLst>
          </p:cNvPr>
          <p:cNvSpPr txBox="1"/>
          <p:nvPr/>
        </p:nvSpPr>
        <p:spPr>
          <a:xfrm>
            <a:off x="132735" y="752193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cs typeface="Calibri"/>
                <a:sym typeface="Calibri"/>
              </a:rPr>
              <a:t>صححوا : العدد 93 محصور بين 90 و100</a:t>
            </a:r>
            <a:endParaRPr lang="ar-MA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6DB5E08-1610-F9A3-DA69-B6B6BA20E11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A8E5293-3174-570A-5B72-C49AB989A1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CAF4E633-2B9F-72B3-E44A-BAE475B6B2D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0795D1D-A92D-6A51-3816-BBE6B8CF9E4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C0A3FB4-14CE-8C0F-4D20-11050212C40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0E415A4-DAB2-923C-2F01-C3DD6CC8BBF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9783D84F-E336-DD86-FFEE-454F5C9ABAD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1DEBBB8-72B0-36EA-A6B7-1DEAF53820A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3DFFF44-B9CB-0D87-81BD-799F3A94B5C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1BDBCCB-4C7D-416C-36CA-8B12A3F09CA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FCB6671-8FFE-FE18-49DF-0B9F1E53964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E828C39-3D5A-F3D5-5B40-7E3E0ED1C03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4AB87A-4064-B1A0-A632-1810BD49357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ADD90EC-CBF9-090D-6D8A-90582852B2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038" y="3429000"/>
            <a:ext cx="7268589" cy="73352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D43556E-60E5-FAD5-C4DB-E80D0CD697F3}"/>
              </a:ext>
            </a:extLst>
          </p:cNvPr>
          <p:cNvSpPr/>
          <p:nvPr/>
        </p:nvSpPr>
        <p:spPr>
          <a:xfrm>
            <a:off x="4123879" y="1788927"/>
            <a:ext cx="620181" cy="54591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349EA08-4662-D11C-77AD-B914C2887F20}"/>
              </a:ext>
            </a:extLst>
          </p:cNvPr>
          <p:cNvSpPr txBox="1"/>
          <p:nvPr/>
        </p:nvSpPr>
        <p:spPr>
          <a:xfrm>
            <a:off x="4132925" y="1800118"/>
            <a:ext cx="653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93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671B5F8C-8233-A97F-65EC-18435B7A0D66}"/>
              </a:ext>
            </a:extLst>
          </p:cNvPr>
          <p:cNvSpPr/>
          <p:nvPr/>
        </p:nvSpPr>
        <p:spPr>
          <a:xfrm>
            <a:off x="5207592" y="3707036"/>
            <a:ext cx="773656" cy="42308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038267F0-C55E-A89A-6F41-F85D37B73643}"/>
              </a:ext>
            </a:extLst>
          </p:cNvPr>
          <p:cNvCxnSpPr>
            <a:cxnSpLocks/>
          </p:cNvCxnSpPr>
          <p:nvPr/>
        </p:nvCxnSpPr>
        <p:spPr>
          <a:xfrm>
            <a:off x="5824807" y="3352405"/>
            <a:ext cx="0" cy="27117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013D4B9-0F47-28ED-1E67-1BA04765291B}"/>
              </a:ext>
            </a:extLst>
          </p:cNvPr>
          <p:cNvCxnSpPr>
            <a:cxnSpLocks/>
          </p:cNvCxnSpPr>
          <p:nvPr/>
        </p:nvCxnSpPr>
        <p:spPr>
          <a:xfrm>
            <a:off x="6095194" y="3352405"/>
            <a:ext cx="0" cy="27117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8F6C9BD-EEC2-9F4D-B7A3-03EB86071254}"/>
              </a:ext>
            </a:extLst>
          </p:cNvPr>
          <p:cNvCxnSpPr>
            <a:cxnSpLocks/>
          </p:cNvCxnSpPr>
          <p:nvPr/>
        </p:nvCxnSpPr>
        <p:spPr>
          <a:xfrm>
            <a:off x="6296759" y="3352405"/>
            <a:ext cx="0" cy="27117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1C1DB82-33FC-1C02-85B0-710155BB5FD3}"/>
              </a:ext>
            </a:extLst>
          </p:cNvPr>
          <p:cNvCxnSpPr/>
          <p:nvPr/>
        </p:nvCxnSpPr>
        <p:spPr>
          <a:xfrm flipH="1" flipV="1">
            <a:off x="4798297" y="2334838"/>
            <a:ext cx="1498462" cy="10175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1A67BC41-0C4F-E87F-A090-1778E57EE50E}"/>
              </a:ext>
            </a:extLst>
          </p:cNvPr>
          <p:cNvSpPr txBox="1"/>
          <p:nvPr/>
        </p:nvSpPr>
        <p:spPr>
          <a:xfrm>
            <a:off x="7397170" y="3727523"/>
            <a:ext cx="100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/>
              <a:t>100</a:t>
            </a:r>
            <a:endParaRPr lang="fr-FR" sz="3200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5E35BE5-3C47-22CB-1D43-EC611B7F55BF}"/>
              </a:ext>
            </a:extLst>
          </p:cNvPr>
          <p:cNvSpPr/>
          <p:nvPr/>
        </p:nvSpPr>
        <p:spPr>
          <a:xfrm>
            <a:off x="7397738" y="3768307"/>
            <a:ext cx="851022" cy="4653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5CA72619-84F6-F74C-C88D-D3AA011EAB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789860"/>
              </p:ext>
            </p:extLst>
          </p:nvPr>
        </p:nvGraphicFramePr>
        <p:xfrm>
          <a:off x="2122299" y="5021214"/>
          <a:ext cx="4580016" cy="6386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6672">
                  <a:extLst>
                    <a:ext uri="{9D8B030D-6E8A-4147-A177-3AD203B41FA5}">
                      <a16:colId xmlns:a16="http://schemas.microsoft.com/office/drawing/2014/main" val="3956386656"/>
                    </a:ext>
                  </a:extLst>
                </a:gridCol>
                <a:gridCol w="1526672">
                  <a:extLst>
                    <a:ext uri="{9D8B030D-6E8A-4147-A177-3AD203B41FA5}">
                      <a16:colId xmlns:a16="http://schemas.microsoft.com/office/drawing/2014/main" val="715608666"/>
                    </a:ext>
                  </a:extLst>
                </a:gridCol>
                <a:gridCol w="1526672">
                  <a:extLst>
                    <a:ext uri="{9D8B030D-6E8A-4147-A177-3AD203B41FA5}">
                      <a16:colId xmlns:a16="http://schemas.microsoft.com/office/drawing/2014/main" val="3212695963"/>
                    </a:ext>
                  </a:extLst>
                </a:gridCol>
              </a:tblGrid>
              <a:tr h="63866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68700" marR="6870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68700" marR="6870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68700" marR="68700"/>
                </a:tc>
                <a:extLst>
                  <a:ext uri="{0D108BD9-81ED-4DB2-BD59-A6C34878D82A}">
                    <a16:rowId xmlns:a16="http://schemas.microsoft.com/office/drawing/2014/main" val="1866544301"/>
                  </a:ext>
                </a:extLst>
              </a:tr>
            </a:tbl>
          </a:graphicData>
        </a:graphic>
      </p:graphicFrame>
      <p:sp>
        <p:nvSpPr>
          <p:cNvPr id="15" name="ZoneTexte 14">
            <a:extLst>
              <a:ext uri="{FF2B5EF4-FFF2-40B4-BE49-F238E27FC236}">
                <a16:creationId xmlns:a16="http://schemas.microsoft.com/office/drawing/2014/main" id="{9597283C-6F09-3F23-4553-9C35DE53D7CF}"/>
              </a:ext>
            </a:extLst>
          </p:cNvPr>
          <p:cNvSpPr txBox="1"/>
          <p:nvPr/>
        </p:nvSpPr>
        <p:spPr>
          <a:xfrm>
            <a:off x="4064628" y="5023873"/>
            <a:ext cx="653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93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DC5F57B-16D9-70D2-1A0F-AFAB29F256FB}"/>
              </a:ext>
            </a:extLst>
          </p:cNvPr>
          <p:cNvSpPr txBox="1"/>
          <p:nvPr/>
        </p:nvSpPr>
        <p:spPr>
          <a:xfrm>
            <a:off x="2624203" y="5049869"/>
            <a:ext cx="653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90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B1B9329-D39F-3CF4-2924-86434C6B464F}"/>
              </a:ext>
            </a:extLst>
          </p:cNvPr>
          <p:cNvSpPr txBox="1"/>
          <p:nvPr/>
        </p:nvSpPr>
        <p:spPr>
          <a:xfrm>
            <a:off x="5441785" y="5071604"/>
            <a:ext cx="875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100</a:t>
            </a:r>
            <a:endParaRPr lang="fr-F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19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5" grpId="0"/>
      <p:bldP spid="16" grpId="0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50D64-AEB8-3B87-BEBB-88CFC4816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1B74F0-B8F4-E949-04A6-DE3E251633A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E89FD99-CF99-852F-14D9-8DBF074E3514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C91BB9B-2699-2EDF-3208-D84DF437D1BD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F37C9D0F-A073-9D6F-8D74-E3B30E4E1CEA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F3B40F9E-7C43-9526-4D57-0AF9548EBB22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CN7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059695DD-1DDD-08C8-F37D-2E420E5638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9100F9C-CD56-72F9-D3C9-4D8B6D9D8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086561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825DF6-3589-B71A-D50A-8275F1286866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التحكم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36168515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C8DEC-3F68-ED08-A06F-6536751D6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E66647D-5E0E-4865-F495-B0EA0DBE4EE3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 أنجزوا  العملية التالية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C87DE8-87E9-2EBD-F6B9-933F86F46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BE70CE7-4DDF-4F50-F0F0-01EE33B291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4FA514E-4572-4BD8-19D9-6CD995E72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A56A8F1-3F0A-279C-0E43-5310A218D5D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616DC71-AEE6-3ED6-46D1-8649168CB55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4E20AA6-A316-511D-DC1C-9B4BCAFB551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123C64F-8986-5CEC-2E49-65C54F14FC3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1716AB7-496B-7EE3-1212-361A0B4B748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45173B3-7FD7-F246-94E3-93E0290336B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C37E137-F08B-9E54-E960-0F6058C722C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271FB8-E304-0EE0-0F5C-78F6C43CA41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3DC7D41-4BF2-CC08-6F07-ACCA68EE092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6908E5A-436D-C7A7-3B8F-3E6099A1E1E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16642F83-AE97-AB36-4F17-F9D2F8A216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63" y="1839963"/>
            <a:ext cx="3571875" cy="43434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9A27BD9-D1C7-DE60-06D1-E7809D763D5D}"/>
              </a:ext>
            </a:extLst>
          </p:cNvPr>
          <p:cNvSpPr txBox="1"/>
          <p:nvPr/>
        </p:nvSpPr>
        <p:spPr>
          <a:xfrm>
            <a:off x="3691991" y="1839963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58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9DC5678-9701-261D-44DA-C09D17898C9D}"/>
              </a:ext>
            </a:extLst>
          </p:cNvPr>
          <p:cNvSpPr txBox="1"/>
          <p:nvPr/>
        </p:nvSpPr>
        <p:spPr>
          <a:xfrm>
            <a:off x="4985109" y="1839962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26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6FA72-9A3F-6155-268B-BDC2964F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A5929C-CAE1-6C5C-5C20-A168EEFC020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5C2D48-2BC2-A7D5-F8B6-546A8E66689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6B1D8-AABB-B4C6-1ED9-15BF81CE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636D2B-A2D7-8FB5-F61D-BD164E5AF9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AE5CAD8-4B25-9280-59E1-B7DF1CB21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C8C8091-A70D-FB76-AA18-05B8A36D72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B56F07-C8AB-0A76-B14B-FF04A5F870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B436833-F12E-E3C6-30FE-1DFA456483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EC82E60-6F20-F4C7-75AE-01EE06A26E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392A3AF-4C64-5CF6-8217-CF1BBD3DA80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C2EDCD7-43A5-6DA1-FA1A-BEAFFA98D3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D9940A8-9B43-3569-B837-C0489DD44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AF376D-9D34-B051-52D3-0B26FAB5A40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FBB1848-A865-2CB0-9CE5-43FA9640299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DE87758-997D-06D3-3992-DA810FDAB66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4342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0E7B-C703-F383-8BA1-5481B8BA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DBC8A5-4F1B-4A3D-8954-633611185388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لنا كيف توصل للجواب 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1E529F-30BA-8ED7-7C67-669D9E08A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0BD4C8B-4C25-DFE7-BF20-FAAED246F5A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B7B3C6-3AB9-3035-CEA4-EAA542D9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D0C738-E0D5-6AFB-F2F7-722DB6F10A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02BAF7-A32A-BB80-5749-00CC4FB47C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3830E-3725-4916-D372-F411FBF9F7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225341-5417-DB1E-0A02-F63D946634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FCB75EE-29D8-8219-1E96-A6E2B9A1AF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E5A923-C7E1-1452-199F-59277E9C807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79D142-EA63-24B8-7546-15E9458B322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06E8DEB-3FF3-A668-DDDC-C0160752CC8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16A2DF-CD47-4E85-325A-CD2B7B410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DD4385-A313-1C13-142A-5DCF5797B5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E264B523-9223-B6B2-DB17-D359DEF05F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63" y="1839963"/>
            <a:ext cx="3571875" cy="434340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60F5CC8-9E01-C861-D8E1-01B53650A9ED}"/>
              </a:ext>
            </a:extLst>
          </p:cNvPr>
          <p:cNvSpPr txBox="1"/>
          <p:nvPr/>
        </p:nvSpPr>
        <p:spPr>
          <a:xfrm>
            <a:off x="3691991" y="1839963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58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FA72D55-7848-E358-9EDB-D2AC784BA3A3}"/>
              </a:ext>
            </a:extLst>
          </p:cNvPr>
          <p:cNvSpPr txBox="1"/>
          <p:nvPr/>
        </p:nvSpPr>
        <p:spPr>
          <a:xfrm>
            <a:off x="4985109" y="1839962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95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A1B2A-5D0D-1F3B-855E-82E165C45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10BA8C2C-424F-F9C0-BA71-6257DAF0D521}"/>
              </a:ext>
            </a:extLst>
          </p:cNvPr>
          <p:cNvSpPr txBox="1"/>
          <p:nvPr/>
        </p:nvSpPr>
        <p:spPr>
          <a:xfrm>
            <a:off x="277195" y="731689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 جماعة: أولا : نضع العملية بحيث الوحدات تحت الوحدات و العشرات تحت العشرات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4C0351-8145-6E62-E054-A5B38C61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7716C08-CD3F-44EE-2C1E-F131EDF305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EED584F-72C6-7BA6-6EC7-D430D4F8D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FA110A4-3874-91A8-3443-3ADBBBC9D20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E83B432-1AD0-93C4-FB43-CF140F23E8C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CA5978E-3D14-BE89-D503-3B19D1D3FA0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1600D35-2DDA-32FE-3C98-87CD75F6CC0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8D417A2-262F-C1F5-018F-A6ED111BA0E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271A9E7-D2EA-F327-6A0F-AA3B53CF71A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C7F2EC5-2D26-ECDF-0F86-6F3C6DBDC70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0DB50E1-045A-BE2C-673A-EAB29D7D980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0A2EECE2-CD68-CCDB-1093-7EA9208238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D7ACEFD-2168-2F44-6C6E-0CC222D92C3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9F191EA3-6FC9-E70F-9E10-B574343441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63" y="1839963"/>
            <a:ext cx="3571875" cy="4343400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18795C34-C432-9369-70DE-48DC0D964D9C}"/>
              </a:ext>
            </a:extLst>
          </p:cNvPr>
          <p:cNvSpPr txBox="1"/>
          <p:nvPr/>
        </p:nvSpPr>
        <p:spPr>
          <a:xfrm>
            <a:off x="3691991" y="1839963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58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85E1A16-01C7-8FBC-07B5-32FD412C5F32}"/>
              </a:ext>
            </a:extLst>
          </p:cNvPr>
          <p:cNvSpPr txBox="1"/>
          <p:nvPr/>
        </p:nvSpPr>
        <p:spPr>
          <a:xfrm>
            <a:off x="4985109" y="1839962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59C40FB-63E2-320B-ECA7-E8FCD7E0DDCD}"/>
              </a:ext>
            </a:extLst>
          </p:cNvPr>
          <p:cNvSpPr txBox="1"/>
          <p:nvPr/>
        </p:nvSpPr>
        <p:spPr>
          <a:xfrm>
            <a:off x="4566033" y="3088333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17A4A1A-1093-BA49-6D55-10E31285841F}"/>
              </a:ext>
            </a:extLst>
          </p:cNvPr>
          <p:cNvSpPr txBox="1"/>
          <p:nvPr/>
        </p:nvSpPr>
        <p:spPr>
          <a:xfrm>
            <a:off x="4055014" y="311782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8450D95-3018-D87C-1C08-C48360E6547B}"/>
              </a:ext>
            </a:extLst>
          </p:cNvPr>
          <p:cNvSpPr txBox="1"/>
          <p:nvPr/>
        </p:nvSpPr>
        <p:spPr>
          <a:xfrm>
            <a:off x="4501074" y="3771510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8BA8F65-636B-EF49-52D2-A38A378BE2D1}"/>
              </a:ext>
            </a:extLst>
          </p:cNvPr>
          <p:cNvSpPr txBox="1"/>
          <p:nvPr/>
        </p:nvSpPr>
        <p:spPr>
          <a:xfrm>
            <a:off x="4038044" y="3764160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65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6" grpId="0"/>
      <p:bldP spid="27" grpId="0"/>
      <p:bldP spid="2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F7C83-DD94-CE78-0A93-DF2A4D267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784955D-29F2-30FF-833F-0E35597F2083}"/>
              </a:ext>
            </a:extLst>
          </p:cNvPr>
          <p:cNvSpPr txBox="1"/>
          <p:nvPr/>
        </p:nvSpPr>
        <p:spPr>
          <a:xfrm>
            <a:off x="277195" y="731689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ثانيا : ننجز العملية : نجمع الوحدات  ، 8 زائد 4 تساوي 12 ، نكتب 2أسفل الوحدات  ونحتفظ بالعشرة  فوق العشرات </a:t>
            </a: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39346B-2B83-854A-F6F6-E3FF0B61D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5DC2DB8-BE5E-574E-E0E6-82EC6F7C96B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E3F1551-41A7-8486-D08C-33789D0E3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F47670E-36A1-A27F-EDCA-DB085D76671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6C60C03-BDE6-A81A-95F3-5BD659260DB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FCA78FD-D126-1A49-1563-B488F8931F8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F8BC2DA-7DD2-F4DF-A852-1203626CEB7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755CC699-BC92-DAE7-6661-13D558E967A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69D17C7-8168-6A2E-E32F-7B4B916DDF3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CCB930FC-1146-465F-122A-DBEB82D80BA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889A1A7-D563-ECBC-B07B-A017CD594CE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0637A1C4-16F6-B9C9-D083-10DEC479DFE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C593C50-9EEC-7E6C-6CB7-8F1F05B4E02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3" name="Image 32">
            <a:extLst>
              <a:ext uri="{FF2B5EF4-FFF2-40B4-BE49-F238E27FC236}">
                <a16:creationId xmlns:a16="http://schemas.microsoft.com/office/drawing/2014/main" id="{2AAA2C0D-1F84-31AF-B417-D95036AA60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63" y="1839963"/>
            <a:ext cx="3571875" cy="4343400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8783FFBA-E6EF-966B-652C-B1E444F237CA}"/>
              </a:ext>
            </a:extLst>
          </p:cNvPr>
          <p:cNvSpPr txBox="1"/>
          <p:nvPr/>
        </p:nvSpPr>
        <p:spPr>
          <a:xfrm>
            <a:off x="3691991" y="1839963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58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00D4CD1-8F4D-2B28-EA8F-2B7E50C64C7F}"/>
              </a:ext>
            </a:extLst>
          </p:cNvPr>
          <p:cNvSpPr txBox="1"/>
          <p:nvPr/>
        </p:nvSpPr>
        <p:spPr>
          <a:xfrm>
            <a:off x="4985109" y="1839962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5BB54D47-3958-0E5D-0C45-7C41B4C27CFF}"/>
              </a:ext>
            </a:extLst>
          </p:cNvPr>
          <p:cNvSpPr txBox="1"/>
          <p:nvPr/>
        </p:nvSpPr>
        <p:spPr>
          <a:xfrm>
            <a:off x="4566033" y="3088333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A2B33FC-39A3-28EB-5351-15824E0B9548}"/>
              </a:ext>
            </a:extLst>
          </p:cNvPr>
          <p:cNvSpPr txBox="1"/>
          <p:nvPr/>
        </p:nvSpPr>
        <p:spPr>
          <a:xfrm>
            <a:off x="4055014" y="311782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DA7CC7E-7892-6FE2-E42E-B63416B0B6AC}"/>
              </a:ext>
            </a:extLst>
          </p:cNvPr>
          <p:cNvSpPr txBox="1"/>
          <p:nvPr/>
        </p:nvSpPr>
        <p:spPr>
          <a:xfrm>
            <a:off x="4501074" y="3771510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284A13D1-77DF-754E-7136-B1FD60A5AF62}"/>
              </a:ext>
            </a:extLst>
          </p:cNvPr>
          <p:cNvSpPr txBox="1"/>
          <p:nvPr/>
        </p:nvSpPr>
        <p:spPr>
          <a:xfrm>
            <a:off x="4038044" y="3764160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538BE8D-C993-FB70-B970-9C31A6422D64}"/>
              </a:ext>
            </a:extLst>
          </p:cNvPr>
          <p:cNvSpPr/>
          <p:nvPr/>
        </p:nvSpPr>
        <p:spPr>
          <a:xfrm>
            <a:off x="4536537" y="3012751"/>
            <a:ext cx="557022" cy="15460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9EF47D49-02F5-509E-694D-CAAD16E64000}"/>
              </a:ext>
            </a:extLst>
          </p:cNvPr>
          <p:cNvSpPr txBox="1"/>
          <p:nvPr/>
        </p:nvSpPr>
        <p:spPr>
          <a:xfrm>
            <a:off x="4566033" y="451577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AACDDE65-1400-4FF2-1D82-E6B2A9F94926}"/>
              </a:ext>
            </a:extLst>
          </p:cNvPr>
          <p:cNvGrpSpPr/>
          <p:nvPr/>
        </p:nvGrpSpPr>
        <p:grpSpPr>
          <a:xfrm>
            <a:off x="4096184" y="2663376"/>
            <a:ext cx="481573" cy="584775"/>
            <a:chOff x="4188622" y="2508939"/>
            <a:chExt cx="481573" cy="584775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33100683-63EB-D72E-C180-914FF308A44B}"/>
                </a:ext>
              </a:extLst>
            </p:cNvPr>
            <p:cNvSpPr/>
            <p:nvPr/>
          </p:nvSpPr>
          <p:spPr>
            <a:xfrm>
              <a:off x="4188622" y="2589398"/>
              <a:ext cx="415043" cy="46321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>
                <a:solidFill>
                  <a:srgbClr val="FF0000"/>
                </a:solidFill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43E24573-8D30-2D32-E351-FC48BC2EA368}"/>
                </a:ext>
              </a:extLst>
            </p:cNvPr>
            <p:cNvSpPr txBox="1"/>
            <p:nvPr/>
          </p:nvSpPr>
          <p:spPr>
            <a:xfrm>
              <a:off x="4203371" y="2508939"/>
              <a:ext cx="4668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844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4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AF72E-10D5-1AC6-B266-667AC5C7F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C458417-44AD-43ED-004E-D1380CCE689F}"/>
              </a:ext>
            </a:extLst>
          </p:cNvPr>
          <p:cNvSpPr txBox="1"/>
          <p:nvPr/>
        </p:nvSpPr>
        <p:spPr>
          <a:xfrm>
            <a:off x="277195" y="731689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ثم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نجمع العشرات و لا ننسى الاحتفاظ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، 1 زائد 5 زائد  2 تساوي 8 أي 8 عشرات  ، نكتب 8 أسفل العشرات </a:t>
            </a: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75D16-A046-7185-3A74-00ED8FA04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38BB744-EBE1-BDC1-0422-1226B24C039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D59DB1D-3767-C56C-0B93-3A251BF53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E0C0FD6-7C92-EC5E-2FEF-3BF7BF912D9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457561B-B308-BFB7-A449-20D31E821F5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3FC6953-C6B5-D23C-F6B0-E808191F462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1227202-4FB9-5DB1-B7E4-AD0C9E17B3B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1316570-5210-87D9-83AE-7A0A7335A7F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8F94D54-9D61-6926-7D3B-5E0BB94F86D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D43D4DF-1DBC-3456-953C-9842B3D4998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F95DA44-5002-9714-389B-3FE70585E7B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FEB41C59-4508-BD7A-BA4B-B93CEA015C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F62E475-3F75-ADDF-7AE9-F835330A634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0B4E8674-CBC1-AD41-E440-A12EF57E82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63" y="1839963"/>
            <a:ext cx="3571875" cy="43434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016D6B1-B6AF-0AAA-EF17-286CDAE084FB}"/>
              </a:ext>
            </a:extLst>
          </p:cNvPr>
          <p:cNvSpPr txBox="1"/>
          <p:nvPr/>
        </p:nvSpPr>
        <p:spPr>
          <a:xfrm>
            <a:off x="3691991" y="1839963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58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B31EDB6-450C-CA8B-EDA3-1D2B6692D1C9}"/>
              </a:ext>
            </a:extLst>
          </p:cNvPr>
          <p:cNvSpPr txBox="1"/>
          <p:nvPr/>
        </p:nvSpPr>
        <p:spPr>
          <a:xfrm>
            <a:off x="4985109" y="1839962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47EE873C-0D0A-C164-ECA5-472FFA5CFEBF}"/>
              </a:ext>
            </a:extLst>
          </p:cNvPr>
          <p:cNvSpPr txBox="1"/>
          <p:nvPr/>
        </p:nvSpPr>
        <p:spPr>
          <a:xfrm>
            <a:off x="4566033" y="3088333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1F79B9E-E8F1-F6B8-2F75-06FDFD0A147D}"/>
              </a:ext>
            </a:extLst>
          </p:cNvPr>
          <p:cNvSpPr txBox="1"/>
          <p:nvPr/>
        </p:nvSpPr>
        <p:spPr>
          <a:xfrm>
            <a:off x="4055014" y="311782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B70FD29-7621-D514-2EF5-49F1B366D311}"/>
              </a:ext>
            </a:extLst>
          </p:cNvPr>
          <p:cNvSpPr txBox="1"/>
          <p:nvPr/>
        </p:nvSpPr>
        <p:spPr>
          <a:xfrm>
            <a:off x="4501074" y="3771510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70CC19D-A4B6-B857-0D33-3E049DB9281B}"/>
              </a:ext>
            </a:extLst>
          </p:cNvPr>
          <p:cNvSpPr txBox="1"/>
          <p:nvPr/>
        </p:nvSpPr>
        <p:spPr>
          <a:xfrm>
            <a:off x="4038044" y="3764160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F4EC17B-D895-B1F3-EC24-0604A1AAB7B5}"/>
              </a:ext>
            </a:extLst>
          </p:cNvPr>
          <p:cNvSpPr/>
          <p:nvPr/>
        </p:nvSpPr>
        <p:spPr>
          <a:xfrm>
            <a:off x="4020735" y="2628115"/>
            <a:ext cx="557022" cy="18876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5C3E995-B2A8-1854-A853-39414EE27640}"/>
              </a:ext>
            </a:extLst>
          </p:cNvPr>
          <p:cNvSpPr txBox="1"/>
          <p:nvPr/>
        </p:nvSpPr>
        <p:spPr>
          <a:xfrm>
            <a:off x="4566033" y="451577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EE594B7E-D97E-0583-4590-E0AE459A3140}"/>
              </a:ext>
            </a:extLst>
          </p:cNvPr>
          <p:cNvGrpSpPr/>
          <p:nvPr/>
        </p:nvGrpSpPr>
        <p:grpSpPr>
          <a:xfrm>
            <a:off x="4096184" y="2663376"/>
            <a:ext cx="481573" cy="584775"/>
            <a:chOff x="4188622" y="2508939"/>
            <a:chExt cx="481573" cy="584775"/>
          </a:xfrm>
        </p:grpSpPr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F026D3A7-CAC6-D669-EDB1-18697B8CEC34}"/>
                </a:ext>
              </a:extLst>
            </p:cNvPr>
            <p:cNvSpPr/>
            <p:nvPr/>
          </p:nvSpPr>
          <p:spPr>
            <a:xfrm>
              <a:off x="4188622" y="2589398"/>
              <a:ext cx="415043" cy="46321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>
                <a:solidFill>
                  <a:srgbClr val="FF0000"/>
                </a:solidFill>
              </a:endParaRP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E45EC4C7-065A-A227-9328-C60CDEB44352}"/>
                </a:ext>
              </a:extLst>
            </p:cNvPr>
            <p:cNvSpPr txBox="1"/>
            <p:nvPr/>
          </p:nvSpPr>
          <p:spPr>
            <a:xfrm>
              <a:off x="4203371" y="2508939"/>
              <a:ext cx="4668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64418A66-8BA1-7344-5E17-7FEE3D15D530}"/>
              </a:ext>
            </a:extLst>
          </p:cNvPr>
          <p:cNvSpPr txBox="1"/>
          <p:nvPr/>
        </p:nvSpPr>
        <p:spPr>
          <a:xfrm>
            <a:off x="4038044" y="448584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467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1F8D5-194A-9227-81EF-42276CB9D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1F09151-A573-0751-0A0F-B2D8AC74255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0CD36C0-9527-DFB4-7A81-9E452474FA4A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181213F-1164-E996-193A-02A46640C62D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530C834-F03A-51C5-FED9-BE64265B08E7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02A36CEF-4A15-4390-4916-2B331F6A4276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CN7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29961FCE-7484-B178-BA4D-3D15E05C76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41D426-4641-7DBF-F79A-4FB1323613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56008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8A2E663-8495-E70C-4AE1-48EC9C239633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1420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885C9-3979-5541-F709-04656B947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B7D9E96C-9CA3-4219-B450-FD666B3793E8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145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ستنجزون النشاط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رقم 10. سأشرح لكم التعليمة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3E27CB-CA1B-D0C5-0383-B7E0F1104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26492EB-C0FA-79A1-0C28-B160740FD71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F495696-B2BD-2FAC-6C52-7B0E76FB8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C946A76-D3E4-D999-AD1C-23E25C0E5E9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7670586-FF86-E268-D00B-5434A6F65FF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7BC1872-7490-AAD5-61C4-6BFE028BA8F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72A9EAF-D826-80A4-BBC8-C279A6B536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7D2D4DB-A96B-5151-A282-D3B7AE8142C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0BDAC03-B53F-80C6-60AA-DD70A8B317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4149BFC-D5D6-270F-EFBE-2C6B5D8EBC4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97CEACB-4CCF-DFF2-267D-999EA03B8730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B5E2935-FADB-ACC7-6EF6-D60A6510F32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E1ACD3F-B416-CE88-B709-63129B2628C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5EB0BAB1-9508-9A90-2958-A0B96235D438}"/>
              </a:ext>
            </a:extLst>
          </p:cNvPr>
          <p:cNvGrpSpPr/>
          <p:nvPr/>
        </p:nvGrpSpPr>
        <p:grpSpPr>
          <a:xfrm>
            <a:off x="1149055" y="1668864"/>
            <a:ext cx="6845890" cy="4729975"/>
            <a:chOff x="928664" y="1668864"/>
            <a:chExt cx="6845890" cy="4729975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4D32925-1609-5484-DED2-19A3D68896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35549" y="1673780"/>
              <a:ext cx="3439005" cy="4725059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7BF6016-9BC2-BB1A-8239-7B3D579EE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8664" y="1668864"/>
              <a:ext cx="3406885" cy="4725059"/>
            </a:xfrm>
            <a:prstGeom prst="rect">
              <a:avLst/>
            </a:prstGeom>
          </p:spPr>
        </p:pic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66AE681-B2CC-C90D-343C-C2639EBAE20E}"/>
              </a:ext>
            </a:extLst>
          </p:cNvPr>
          <p:cNvSpPr/>
          <p:nvPr/>
        </p:nvSpPr>
        <p:spPr>
          <a:xfrm>
            <a:off x="1555118" y="2005780"/>
            <a:ext cx="2628892" cy="12286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756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B7B93-8212-A314-90C8-871226B35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C5B4EDEB-6C10-9B62-C981-EE6C1AA0B494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10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1F78B2-FD5C-BCAD-40FA-6F690A464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A05CAA9-756E-1DC6-9277-DBB436DEC3D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ECDC312-36A7-BA1E-2679-6C589E907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551C01D-F741-8E23-8885-1A160DB83C54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CE328DA-7322-7BDB-DDCC-E84902D2981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53F2616-9693-6199-8075-6C1B736628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10CBB87-12D1-FB45-115C-E2FE8AF82CD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8BBBD56-4184-7643-27C7-D5C064941F8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3A3A311-0AD1-4DCB-DC15-D3D1AA52518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975AA4F-649E-A809-17C3-125E4F83826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6F61E01-F8F2-4914-BBF4-F3F7AB3A2FE8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16A2F64-3E2F-961B-6B4E-E96FD26B66C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D22CD70-6788-CC48-1E19-769F9D77F94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FFB2EC55-C801-483A-FA4E-A1AF2D721F3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099286"/>
            <a:ext cx="7557025" cy="298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63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DD52C-5A96-FE11-B036-C037A10C9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1948F3F-FA92-0916-2FEC-690B17F85E92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أحد المتعلمين للقيام بالتصحيح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B8F50C-3BE6-8BA8-6680-2CF02DF18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C8E5E6A-2AAB-8DE8-6397-395C1589E6E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979AF63-4D3E-A7CF-5877-E39C093CB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B5A01EE-F281-A70E-FBF7-E2E46AB4D1F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93EA1FA-A291-3FD2-1193-AF0F30305C5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A3CEF8D-6B75-5BC1-3479-D8431581FE5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7B83B3A-0D8A-9B05-E6DF-7E86CAA2D15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9D387A2-D437-AB49-15A5-2E0C054A277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B0246ED-AE27-AC3A-1C2D-ACC5DD2D1A8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B4966D5-27F2-C91A-4C32-BA6E87FB27C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4F821C5-C028-72BF-C618-1B6757465FD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5E970DE-047E-4F32-EB7A-25B3C750DC1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224E227-F132-8703-1D1A-37536F9A36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F91A69E-1446-128D-478C-DC01B674F22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099286"/>
            <a:ext cx="7557025" cy="298389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7F0DB2B-4CD7-4557-8F73-AF77BE45DB01}"/>
              </a:ext>
            </a:extLst>
          </p:cNvPr>
          <p:cNvSpPr txBox="1"/>
          <p:nvPr/>
        </p:nvSpPr>
        <p:spPr>
          <a:xfrm>
            <a:off x="2386559" y="3103274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DA11DC0-01F9-353A-21CB-F67D8582C1A2}"/>
              </a:ext>
            </a:extLst>
          </p:cNvPr>
          <p:cNvSpPr txBox="1"/>
          <p:nvPr/>
        </p:nvSpPr>
        <p:spPr>
          <a:xfrm>
            <a:off x="1971517" y="3103274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912F6F6-C505-92B8-1391-5AC9B56F5768}"/>
              </a:ext>
            </a:extLst>
          </p:cNvPr>
          <p:cNvSpPr txBox="1"/>
          <p:nvPr/>
        </p:nvSpPr>
        <p:spPr>
          <a:xfrm>
            <a:off x="2416055" y="3656886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73F4153-81BC-C097-A8E6-07AD871CECC6}"/>
              </a:ext>
            </a:extLst>
          </p:cNvPr>
          <p:cNvSpPr txBox="1"/>
          <p:nvPr/>
        </p:nvSpPr>
        <p:spPr>
          <a:xfrm>
            <a:off x="2020675" y="3673443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4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EED4BC-96BE-0317-A071-610763ECA021}"/>
              </a:ext>
            </a:extLst>
          </p:cNvPr>
          <p:cNvSpPr txBox="1"/>
          <p:nvPr/>
        </p:nvSpPr>
        <p:spPr>
          <a:xfrm>
            <a:off x="1541727" y="3528780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4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B7A501FB-9B64-32B8-7DED-620ED6CEF083}"/>
              </a:ext>
            </a:extLst>
          </p:cNvPr>
          <p:cNvCxnSpPr/>
          <p:nvPr/>
        </p:nvCxnSpPr>
        <p:spPr>
          <a:xfrm>
            <a:off x="1928506" y="4268760"/>
            <a:ext cx="1054347" cy="1655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040D5EBD-7863-28F4-19AE-9671EA9E65C1}"/>
              </a:ext>
            </a:extLst>
          </p:cNvPr>
          <p:cNvSpPr txBox="1"/>
          <p:nvPr/>
        </p:nvSpPr>
        <p:spPr>
          <a:xfrm>
            <a:off x="2435717" y="4184621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8B9521C-D0C8-72F6-5051-FDA0243BC1D1}"/>
              </a:ext>
            </a:extLst>
          </p:cNvPr>
          <p:cNvSpPr txBox="1"/>
          <p:nvPr/>
        </p:nvSpPr>
        <p:spPr>
          <a:xfrm>
            <a:off x="2039102" y="4169886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1EE2127-F0BB-CE9A-51C1-2DEF8278ADAD}"/>
              </a:ext>
            </a:extLst>
          </p:cNvPr>
          <p:cNvSpPr txBox="1"/>
          <p:nvPr/>
        </p:nvSpPr>
        <p:spPr>
          <a:xfrm>
            <a:off x="6164828" y="3057647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6070788-C63B-1360-8617-24F824788F5A}"/>
              </a:ext>
            </a:extLst>
          </p:cNvPr>
          <p:cNvSpPr txBox="1"/>
          <p:nvPr/>
        </p:nvSpPr>
        <p:spPr>
          <a:xfrm>
            <a:off x="5749786" y="3057647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4A84273-684B-B468-C491-A07D8C65F8C3}"/>
              </a:ext>
            </a:extLst>
          </p:cNvPr>
          <p:cNvSpPr txBox="1"/>
          <p:nvPr/>
        </p:nvSpPr>
        <p:spPr>
          <a:xfrm>
            <a:off x="6194324" y="3611259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3150D00-0688-469C-F743-FE9778F6394D}"/>
              </a:ext>
            </a:extLst>
          </p:cNvPr>
          <p:cNvSpPr txBox="1"/>
          <p:nvPr/>
        </p:nvSpPr>
        <p:spPr>
          <a:xfrm>
            <a:off x="5798944" y="3627816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0372015-C0A4-6624-8858-28DEC18F4F88}"/>
              </a:ext>
            </a:extLst>
          </p:cNvPr>
          <p:cNvSpPr txBox="1"/>
          <p:nvPr/>
        </p:nvSpPr>
        <p:spPr>
          <a:xfrm>
            <a:off x="5319996" y="3483153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4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476B42FE-D126-8552-0FB6-1EE418D596EE}"/>
              </a:ext>
            </a:extLst>
          </p:cNvPr>
          <p:cNvCxnSpPr/>
          <p:nvPr/>
        </p:nvCxnSpPr>
        <p:spPr>
          <a:xfrm>
            <a:off x="5706775" y="4223133"/>
            <a:ext cx="1054347" cy="1655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E63C5C80-9A84-13FA-F2FA-8D986878D331}"/>
              </a:ext>
            </a:extLst>
          </p:cNvPr>
          <p:cNvSpPr txBox="1"/>
          <p:nvPr/>
        </p:nvSpPr>
        <p:spPr>
          <a:xfrm>
            <a:off x="6213986" y="4138994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AE548D81-C9AE-10D0-C4D0-9FCFA4A29981}"/>
              </a:ext>
            </a:extLst>
          </p:cNvPr>
          <p:cNvGrpSpPr/>
          <p:nvPr/>
        </p:nvGrpSpPr>
        <p:grpSpPr>
          <a:xfrm>
            <a:off x="5806085" y="2853094"/>
            <a:ext cx="437794" cy="408468"/>
            <a:chOff x="4188622" y="2508939"/>
            <a:chExt cx="481573" cy="543671"/>
          </a:xfrm>
        </p:grpSpPr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B00E02A9-BA0F-C16D-E4B0-0BE4804E9BBC}"/>
                </a:ext>
              </a:extLst>
            </p:cNvPr>
            <p:cNvSpPr/>
            <p:nvPr/>
          </p:nvSpPr>
          <p:spPr>
            <a:xfrm>
              <a:off x="4188622" y="2589398"/>
              <a:ext cx="415043" cy="46321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>
                <a:solidFill>
                  <a:srgbClr val="FF0000"/>
                </a:solidFill>
              </a:endParaRP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72E05D47-FF65-D52F-5231-03A4D9DFEE90}"/>
                </a:ext>
              </a:extLst>
            </p:cNvPr>
            <p:cNvSpPr txBox="1"/>
            <p:nvPr/>
          </p:nvSpPr>
          <p:spPr>
            <a:xfrm>
              <a:off x="4203371" y="2508939"/>
              <a:ext cx="4668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6" name="ZoneTexte 45">
            <a:extLst>
              <a:ext uri="{FF2B5EF4-FFF2-40B4-BE49-F238E27FC236}">
                <a16:creationId xmlns:a16="http://schemas.microsoft.com/office/drawing/2014/main" id="{B05C5425-DF40-4D4D-B8DB-4BAB9D5B3499}"/>
              </a:ext>
            </a:extLst>
          </p:cNvPr>
          <p:cNvSpPr txBox="1"/>
          <p:nvPr/>
        </p:nvSpPr>
        <p:spPr>
          <a:xfrm>
            <a:off x="5817371" y="4139007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49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9" grpId="0"/>
      <p:bldP spid="20" grpId="0"/>
      <p:bldP spid="21" grpId="0"/>
      <p:bldP spid="24" grpId="0"/>
      <p:bldP spid="25" grpId="0"/>
      <p:bldP spid="26" grpId="0"/>
      <p:bldP spid="28" grpId="0"/>
      <p:bldP spid="29" grpId="0"/>
      <p:bldP spid="30" grpId="0"/>
      <p:bldP spid="31" grpId="0"/>
      <p:bldP spid="33" grpId="0"/>
      <p:bldP spid="4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4F12F-E93F-4358-C906-6CEB388D9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2146A49-7448-06FC-C935-A9E82706D8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66D5A60-7C8E-5696-6B14-20AF6D42D1E4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A1DFB42-BD29-7DBD-649A-3A1245ABB49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2EBA920C-7334-F590-DA7D-61974050DCDC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FA2C0008-5CC3-1F6A-023C-85C4A185A5C3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CN4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3E91615-2142-B67D-2126-663DB3BC96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6F66A01-64C4-80CF-868F-D890A931D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42426" y="3044941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9E5912-92A7-7CE4-F325-E9C9BE22F9A7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16564749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6A063-C6FC-A815-BF1E-48DE5ADF3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18B06C-C999-E495-CDBE-9F0AAF554AD6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245BC2-9C46-F293-7C81-2B19D86D1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8A406A4-DB35-88F2-CE9F-E4ACD80AF7F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97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5E138-F3EF-9B6C-64BA-4A6EC1272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E9806CB-8FCF-9E54-4A86-76471A7D04A8}"/>
              </a:ext>
            </a:extLst>
          </p:cNvPr>
          <p:cNvSpPr txBox="1"/>
          <p:nvPr/>
        </p:nvSpPr>
        <p:spPr>
          <a:xfrm>
            <a:off x="797150" y="777101"/>
            <a:ext cx="66614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لكم المسألة 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العملية المناسبة لحل هذه المسألة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lvl="0" algn="r" rtl="1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14298C-CDD2-9F08-A375-B891B0DEAB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79569C4-04E3-011B-8FA6-4A381F1EF8F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7B3B4FF-3765-575D-41DB-750144218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A0BC42B-9B87-BBDE-1B1C-58C135C17F1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9FD4960-6847-53DB-405B-31B3E8D193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088588C-5F55-EC18-A3B1-BE471ACF663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8CAB785-14CD-9140-43CC-D57C4483B9B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BCF2C28-BFD1-D9E0-9B53-A8C6FCD9FE6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DD5ECDE-F415-8027-8409-9D6F3785D7B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3BD8BD0-04AD-773E-9E76-DB1C004C198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B4081A3-A31B-16EF-E627-1387A65E632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41F167F-876E-86AD-1997-DF08F91CC1B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7B4663B-E1F3-7685-D8C5-5787097F741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583AAD1E-77E7-73F3-2F0F-81E457D71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992" y="2081881"/>
            <a:ext cx="7557025" cy="734554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531613BD-616E-5F15-7C8D-A84C6A3E2C0C}"/>
              </a:ext>
            </a:extLst>
          </p:cNvPr>
          <p:cNvSpPr txBox="1"/>
          <p:nvPr/>
        </p:nvSpPr>
        <p:spPr>
          <a:xfrm>
            <a:off x="563642" y="3436108"/>
            <a:ext cx="1666568" cy="919401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</a:rPr>
              <a:t>6 – 3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518BA66-5B11-8AA0-18EF-9623CF4DC563}"/>
              </a:ext>
            </a:extLst>
          </p:cNvPr>
          <p:cNvSpPr txBox="1"/>
          <p:nvPr/>
        </p:nvSpPr>
        <p:spPr>
          <a:xfrm>
            <a:off x="4757746" y="3436108"/>
            <a:ext cx="1666568" cy="919401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</a:rPr>
              <a:t>6 + 3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64860FA-50EC-2068-2541-711F2923603E}"/>
              </a:ext>
            </a:extLst>
          </p:cNvPr>
          <p:cNvSpPr txBox="1"/>
          <p:nvPr/>
        </p:nvSpPr>
        <p:spPr>
          <a:xfrm>
            <a:off x="2660694" y="3436108"/>
            <a:ext cx="1666568" cy="919401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</a:rPr>
              <a:t>6 + 2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4762420-0F06-C4A8-FD07-383C27371330}"/>
              </a:ext>
            </a:extLst>
          </p:cNvPr>
          <p:cNvSpPr txBox="1"/>
          <p:nvPr/>
        </p:nvSpPr>
        <p:spPr>
          <a:xfrm>
            <a:off x="6854798" y="3436108"/>
            <a:ext cx="1666568" cy="919401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</a:rPr>
              <a:t>6 </a:t>
            </a:r>
            <a:r>
              <a:rPr lang="ar-MA" sz="4800" b="1" dirty="0">
                <a:solidFill>
                  <a:schemeClr val="accent1"/>
                </a:solidFill>
              </a:rPr>
              <a:t>-</a:t>
            </a:r>
            <a:r>
              <a:rPr lang="fr-FR" sz="4800" b="1" dirty="0">
                <a:solidFill>
                  <a:schemeClr val="accent1"/>
                </a:solidFill>
              </a:rPr>
              <a:t> </a:t>
            </a:r>
            <a:r>
              <a:rPr lang="ar-MA" sz="4800" b="1" dirty="0">
                <a:solidFill>
                  <a:schemeClr val="accent1"/>
                </a:solidFill>
              </a:rPr>
              <a:t>2</a:t>
            </a:r>
            <a:r>
              <a:rPr lang="fr-FR" sz="4800" b="1" dirty="0">
                <a:solidFill>
                  <a:schemeClr val="accen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997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4D836-1CCA-10E3-CC73-014A6C0BA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8F73479-C104-19E7-8DD3-92C212670E7F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C4EF058-57D1-F732-29F5-9CF0BD1D5C1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B28C980-8C32-9195-51AA-0D27D79D3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41B926C-1974-16FA-5CE0-3368DFB4BEF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B9338D5-A813-1607-DDC7-C7B196ADC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27FB259-F861-474D-4023-0240B9210F7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4671CA8-F31F-378E-971C-5C58C5F6831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C9A7D84-129E-94D9-4BE1-6677E44850F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8A5255E-AADA-EE66-E915-4211ACFB7CB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5ACC5EA-CE4A-5E13-B51B-F46F5DF040C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F200925-F76F-E283-5468-AA450FC909C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C79CAE3-4117-4093-5423-52BE724845C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772BEE5-CE86-D452-76E5-77C1FC34E66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7F3F725-0F30-9E07-946B-2FE852845D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6FFCAAD-2DC3-4101-1A49-4AE34BF8A06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9037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B58F2-D82B-F676-4002-E0720B639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4A52DC3-B4B2-4C03-D506-589B20359E3D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D357CA1-333E-DBF9-D055-DA81940D850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65ABC6A-851E-A445-E953-97BC54AB7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DB22644-FC49-04FB-A955-1C4C7313289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1DF7D93-3A24-99B4-4395-8ABEA042A73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8106C1C-0728-27C9-60CE-2DD3B31DC02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6773563-04B3-607A-ED62-12CFE2EBC11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EBD9B1EB-1B92-523E-8FBC-40D1569DB22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6979B5F-4B3C-8208-03AD-73103BEFF05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1E03BC0-A140-3FD3-7347-D6F8EC71D5C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08969A2-97B4-E4DC-4CF3-B07FADF434C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6A55ABC-E3FC-BD9A-91BB-4BB59DAAD69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F00CBE6-3CCB-0A57-EBBC-B25EE556472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BC89193-AB99-BCF9-A8CD-3255E3FCC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778E86-E40B-D900-682A-810AE20FA0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992" y="2081881"/>
            <a:ext cx="7557025" cy="73455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2AD55DF-346E-FC90-4738-05DA692F5FF6}"/>
              </a:ext>
            </a:extLst>
          </p:cNvPr>
          <p:cNvSpPr txBox="1"/>
          <p:nvPr/>
        </p:nvSpPr>
        <p:spPr>
          <a:xfrm>
            <a:off x="563642" y="3436108"/>
            <a:ext cx="1666568" cy="919401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</a:rPr>
              <a:t>6 </a:t>
            </a:r>
            <a:r>
              <a:rPr lang="ar-MA" sz="4800" b="1" dirty="0">
                <a:solidFill>
                  <a:schemeClr val="accent1"/>
                </a:solidFill>
              </a:rPr>
              <a:t>-</a:t>
            </a:r>
            <a:r>
              <a:rPr lang="fr-FR" sz="4800" b="1" dirty="0">
                <a:solidFill>
                  <a:schemeClr val="accent1"/>
                </a:solidFill>
              </a:rPr>
              <a:t> 3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4DC3F7-4497-6B6B-52CB-0B33D458BE62}"/>
              </a:ext>
            </a:extLst>
          </p:cNvPr>
          <p:cNvSpPr txBox="1"/>
          <p:nvPr/>
        </p:nvSpPr>
        <p:spPr>
          <a:xfrm>
            <a:off x="4757746" y="3436108"/>
            <a:ext cx="1666568" cy="919401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</a:rPr>
              <a:t>6 + 3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E522B8A-9C7E-F81D-0F94-B53FA91E226D}"/>
              </a:ext>
            </a:extLst>
          </p:cNvPr>
          <p:cNvSpPr txBox="1"/>
          <p:nvPr/>
        </p:nvSpPr>
        <p:spPr>
          <a:xfrm>
            <a:off x="2660694" y="3436108"/>
            <a:ext cx="1666568" cy="919401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</a:rPr>
              <a:t>6 + 2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CDD5D99-EB8F-B9F4-50BA-90739519B90D}"/>
              </a:ext>
            </a:extLst>
          </p:cNvPr>
          <p:cNvSpPr txBox="1"/>
          <p:nvPr/>
        </p:nvSpPr>
        <p:spPr>
          <a:xfrm>
            <a:off x="6854798" y="3436108"/>
            <a:ext cx="1666568" cy="919401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</a:rPr>
              <a:t>6 </a:t>
            </a:r>
            <a:r>
              <a:rPr lang="ar-MA" sz="4800" b="1" dirty="0">
                <a:solidFill>
                  <a:schemeClr val="accent1"/>
                </a:solidFill>
              </a:rPr>
              <a:t>-</a:t>
            </a:r>
            <a:r>
              <a:rPr lang="fr-FR" sz="4800" b="1" dirty="0">
                <a:solidFill>
                  <a:schemeClr val="accent1"/>
                </a:solidFill>
              </a:rPr>
              <a:t> </a:t>
            </a:r>
            <a:r>
              <a:rPr lang="ar-MA" sz="4800" b="1" dirty="0">
                <a:solidFill>
                  <a:schemeClr val="accent1"/>
                </a:solidFill>
              </a:rPr>
              <a:t>2</a:t>
            </a:r>
            <a:r>
              <a:rPr lang="fr-FR" sz="4800" b="1" dirty="0">
                <a:solidFill>
                  <a:schemeClr val="accen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8265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5FC39-C2DA-D4EA-37D2-468A5FE1C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3F7B0C8-624C-BCFC-61BB-1682525FDB16}"/>
              </a:ext>
            </a:extLst>
          </p:cNvPr>
          <p:cNvSpPr txBox="1"/>
          <p:nvPr/>
        </p:nvSpPr>
        <p:spPr>
          <a:xfrm>
            <a:off x="361953" y="777101"/>
            <a:ext cx="7096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نبحث عن كل الكلل  سنجمع الجزء الأول 6 و الجزء الثاني 3 </a:t>
            </a:r>
          </a:p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إذن العملية المناسبة هي 3 + 6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0D12BD7-59D1-392D-AC8B-FCA1DDA4B98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A9D6992-F493-6D82-AA55-DA0CCFE23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8BDA234-9AE7-4CD9-840D-F1979529EF9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4839DA5-F106-8BDB-74B9-C2AB03975F3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25EA8FC-71CE-25E6-5B36-E58241C652E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49935F7-A2A2-E72B-E946-DB02D8CFF8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D8F2671-7C28-FC00-1539-A2E67F48525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55BE462-BF67-737C-7413-E201C74E4FE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CC1B399-F427-4A01-A083-967440F81A5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BF07AD2-CCF8-08B1-9778-2E56A808D03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EF283EB-37CA-FC0A-49EB-F380792D01C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4D43CE8-9AD4-DEEE-B1DA-9D870CF27F6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CFBEB5-3F7B-187E-034E-DA5DA9818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D8B5329-F144-C006-0BD0-E6F5D66A25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992" y="2081881"/>
            <a:ext cx="7557025" cy="73455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DAFD159-4235-8C06-84F8-34F3D60B253F}"/>
              </a:ext>
            </a:extLst>
          </p:cNvPr>
          <p:cNvSpPr txBox="1"/>
          <p:nvPr/>
        </p:nvSpPr>
        <p:spPr>
          <a:xfrm>
            <a:off x="563642" y="3436108"/>
            <a:ext cx="1666568" cy="919401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</a:rPr>
              <a:t>6 – 3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65C4DEA-3C26-28AF-F1BD-EDAD582C153D}"/>
              </a:ext>
            </a:extLst>
          </p:cNvPr>
          <p:cNvSpPr txBox="1"/>
          <p:nvPr/>
        </p:nvSpPr>
        <p:spPr>
          <a:xfrm>
            <a:off x="4757746" y="3436108"/>
            <a:ext cx="1666568" cy="919401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</a:rPr>
              <a:t>6 + 3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4994E5E-732F-6B85-6ADE-4A02CCB25BC1}"/>
              </a:ext>
            </a:extLst>
          </p:cNvPr>
          <p:cNvSpPr txBox="1"/>
          <p:nvPr/>
        </p:nvSpPr>
        <p:spPr>
          <a:xfrm>
            <a:off x="2660694" y="3436108"/>
            <a:ext cx="1666568" cy="919401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</a:rPr>
              <a:t>6 + 2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F8519A0-AFE0-588A-D9A8-F0416508B383}"/>
              </a:ext>
            </a:extLst>
          </p:cNvPr>
          <p:cNvSpPr/>
          <p:nvPr/>
        </p:nvSpPr>
        <p:spPr>
          <a:xfrm>
            <a:off x="4572000" y="3307011"/>
            <a:ext cx="2020529" cy="12207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6F1012C-FD30-44BF-CAA9-6125A689E633}"/>
              </a:ext>
            </a:extLst>
          </p:cNvPr>
          <p:cNvSpPr txBox="1"/>
          <p:nvPr/>
        </p:nvSpPr>
        <p:spPr>
          <a:xfrm>
            <a:off x="6854798" y="3436108"/>
            <a:ext cx="1666568" cy="919401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</a:rPr>
              <a:t>6 </a:t>
            </a:r>
            <a:r>
              <a:rPr lang="ar-MA" sz="4800" b="1" dirty="0">
                <a:solidFill>
                  <a:schemeClr val="accent1"/>
                </a:solidFill>
              </a:rPr>
              <a:t>-</a:t>
            </a:r>
            <a:r>
              <a:rPr lang="fr-FR" sz="4800" b="1" dirty="0">
                <a:solidFill>
                  <a:schemeClr val="accent1"/>
                </a:solidFill>
              </a:rPr>
              <a:t> </a:t>
            </a:r>
            <a:r>
              <a:rPr lang="ar-MA" sz="4800" b="1" dirty="0">
                <a:solidFill>
                  <a:schemeClr val="accent1"/>
                </a:solidFill>
              </a:rPr>
              <a:t>2</a:t>
            </a:r>
            <a:r>
              <a:rPr lang="fr-FR" sz="4800" b="1" dirty="0">
                <a:solidFill>
                  <a:schemeClr val="accen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293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FBD06-8759-E636-CBDE-C4094C62B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7E8F111-4132-101D-3DFE-713E9626450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EB652F3-F2A6-891A-01F7-1031473CCAC9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BBDB98D-8FD1-A1B8-1E6C-153AF1C9A8D2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9418DB79-84CF-0719-405E-6E56B144149D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615EA01-DBB2-7FA4-02F1-830D4171AD9A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CN4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67899894-52B1-BBDE-06AA-4730D8FA3E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2638E09-D490-358E-C30B-C32964EA3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42426" y="359664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C104952-5510-8AE1-646E-B332419E548C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35240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E4C3A-F0A0-D6B4-C31E-9128A65F7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08D187B-CAC2-6191-A360-28F9926DF38B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 كراساتكم الصفحة 145 ، ستنجزون النشاط رقم 12 . سأقرأ لكم كل مسألة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D3DF14-F650-41B3-68FE-1E10621D5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6248286-9C6D-605F-9E61-A50DD53D87A0}"/>
              </a:ext>
            </a:extLst>
          </p:cNvPr>
          <p:cNvGrpSpPr/>
          <p:nvPr/>
        </p:nvGrpSpPr>
        <p:grpSpPr>
          <a:xfrm>
            <a:off x="1149055" y="1668864"/>
            <a:ext cx="6845890" cy="4729975"/>
            <a:chOff x="928664" y="1668864"/>
            <a:chExt cx="6845890" cy="472997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FB18185-CC7E-6DBF-32DC-CBE8BCD95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35549" y="1673780"/>
              <a:ext cx="3439005" cy="4725059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C9B1BE0-AD10-D02C-C3AA-DA4A8162DD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8664" y="1668864"/>
              <a:ext cx="3406885" cy="4725059"/>
            </a:xfrm>
            <a:prstGeom prst="rect">
              <a:avLst/>
            </a:prstGeom>
          </p:spPr>
        </p:pic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C79E4F3-A98C-48F5-25FA-2915285941DA}"/>
              </a:ext>
            </a:extLst>
          </p:cNvPr>
          <p:cNvSpPr/>
          <p:nvPr/>
        </p:nvSpPr>
        <p:spPr>
          <a:xfrm>
            <a:off x="1430594" y="4365521"/>
            <a:ext cx="2871403" cy="173991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102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14235-5CED-E355-6D92-EE908AD57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8A174E8-9BE4-7FAF-3E9E-136C49103EF9}"/>
              </a:ext>
            </a:extLst>
          </p:cNvPr>
          <p:cNvSpPr txBox="1"/>
          <p:nvPr/>
        </p:nvSpPr>
        <p:spPr>
          <a:xfrm>
            <a:off x="797150" y="777101"/>
            <a:ext cx="666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لكم المسألة الأولى </a:t>
            </a:r>
          </a:p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أحيطوا العملية المناسبة لحل المسألة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959872-DD3F-61FD-EC08-29E712686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B5F879C-A4F1-FAA8-0348-2C0625BB229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9A15EAA-5188-5CF8-F8AA-98C3AE337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7F61B6C-7479-4174-9CD3-F3BF8E1491A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BD68F90-C2CC-61EE-7A6D-492E498C25B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E6F2AA5-2ECF-4688-FD13-B9E9D3C6F12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3E31E86-B312-845F-EE69-63C1744A330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DA862AA-FDCE-DF84-1600-9C0C41E0C60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8978123-6D95-2A1A-917A-A2654D84A43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479AE24-BBC7-04F2-4034-EA5F6E9B633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1AEF674-3EFA-B494-78B6-F2A888D5324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8EB4096-D3E7-6983-900A-873DDDBED10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315AB47-94C6-4124-AF4B-9CAFDCEDF99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CDF11515-F9B6-C4B7-FBD9-FE8A2B0F5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423184"/>
            <a:ext cx="7557025" cy="201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17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E76B9-C6CC-16A7-27FE-B33AA2A6B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4823D7B-A669-D3D7-7187-CD106F6FC151}"/>
              </a:ext>
            </a:extLst>
          </p:cNvPr>
          <p:cNvSpPr txBox="1"/>
          <p:nvPr/>
        </p:nvSpPr>
        <p:spPr>
          <a:xfrm>
            <a:off x="797150" y="777101"/>
            <a:ext cx="666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 </a:t>
            </a:r>
          </a:p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أحد المتعلمين للقيام إلى السبورة للتصحيح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E207E1A-F78E-B32B-7560-4A9B39683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D2125BC-3499-6580-98EA-6675F754594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F92D261-9206-BD51-32CB-131A27BD4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6BC7180-60A4-D251-5381-7ACE73A0A77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CAEDEE5-9C9A-EE2A-FB1D-C1C8A966C7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B6BCC6D-BF45-DD9B-7E15-27CBBFC6016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FD8832C-A28C-6202-CC26-CD392F618E8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29DE5D2-82C8-E5A4-E43C-A56F664A5BB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F94AD7A-1BB4-00FC-68BB-B10B88357A5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E663322-A5BA-C9F9-6C80-DA5E0B6F438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65D6541-3DA2-8F52-3152-9E03994F6BB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16D85CF-5E5B-E608-9E7F-538E81B8B3E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8DC7D25-5C23-E4DC-D900-BFCE1FE7312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D203F245-00B9-8D19-FDBA-5013523F50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423184"/>
            <a:ext cx="7557025" cy="2011631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ECF6CD67-041D-2635-A939-EB0C25D162C1}"/>
              </a:ext>
            </a:extLst>
          </p:cNvPr>
          <p:cNvSpPr/>
          <p:nvPr/>
        </p:nvSpPr>
        <p:spPr>
          <a:xfrm>
            <a:off x="2844613" y="3613355"/>
            <a:ext cx="1889613" cy="98814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04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6D307-B7A8-334F-FCFB-4B3EE2B38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F8744B4D-9865-11C0-4A49-44D05E2CF113}"/>
              </a:ext>
            </a:extLst>
          </p:cNvPr>
          <p:cNvSpPr txBox="1"/>
          <p:nvPr/>
        </p:nvSpPr>
        <p:spPr>
          <a:xfrm>
            <a:off x="797150" y="777101"/>
            <a:ext cx="666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لكم المسألة الثانية  </a:t>
            </a:r>
          </a:p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أحيطوا العملية المناسبة لحل المسألة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961225-92B1-D55A-B9C3-885949E4E4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C82983D-EF02-D1D9-E7F8-F127D73E7FD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E26FD8B-E8B4-0E57-4CC2-51D1C4C06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E215297-741E-B70B-C10B-C77C23FAFB1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FD4649C-FF30-0607-A646-73130EB7943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8550264-AAC8-176B-4BFB-D95B781BD56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1D83716-FC9B-167F-09A9-13BE23C3256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FBFA44BC-CEAE-60CA-3D59-C51D86F20BE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38ED09C-CFE5-8923-494A-7770944DC68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B646A1E-D78B-1E19-7D6D-446AA83290E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0772A9D-CDE3-1C73-147D-B9930CCBC30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A37516B-A309-BDC6-A1F7-9F2D5416D85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C48FE99-DCC1-3D9F-52EE-7D657824499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282EC54B-E472-241A-0161-0E4896F4B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473436"/>
            <a:ext cx="7557025" cy="191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37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236E9-B55E-03CA-22F7-EE75AC326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6E097A1-E5F3-CA65-A1D9-ABA47469C193}"/>
              </a:ext>
            </a:extLst>
          </p:cNvPr>
          <p:cNvSpPr txBox="1"/>
          <p:nvPr/>
        </p:nvSpPr>
        <p:spPr>
          <a:xfrm>
            <a:off x="797150" y="777101"/>
            <a:ext cx="666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 </a:t>
            </a:r>
          </a:p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أحد المتعلمين للقيام إلى السبورة للتصحيح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1B05D5-04BC-ADCF-4AF9-9BDD6E4A9E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557B425-EE8F-8441-EF74-8DC95A925F4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C8D6F71-742D-2021-C063-0868A627F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AA4C4BB2-0DF0-BCD7-6237-E9375BD3F5E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0BC6581-6707-0BDA-4D4C-F53F5E154C2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EAEEADD-8D6C-8061-ED26-35380E3B500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98D5E2A-D903-3238-0775-557F722D560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27149D2B-B134-A0A1-3071-AA5F7DB3047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C53C43A-001E-6554-B89F-3A54B713EC0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37D35AB-F410-47FB-2667-C27A3E16FCA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5F7D4DB-3A89-899E-6E8E-0B6D974606A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03F79CF-351B-6886-F8A0-E3A08D35810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073178E-C68E-9FB6-3DF3-B42FFEAC1A2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8081A374-8816-EE78-A396-768BB96FBA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473436"/>
            <a:ext cx="7557025" cy="191112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0DD28460-0184-D176-4C6E-AD210F317DF0}"/>
              </a:ext>
            </a:extLst>
          </p:cNvPr>
          <p:cNvSpPr/>
          <p:nvPr/>
        </p:nvSpPr>
        <p:spPr>
          <a:xfrm>
            <a:off x="6460899" y="3649584"/>
            <a:ext cx="1889613" cy="98814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24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40E48-356A-92FF-A331-B5C3A92AB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2437A9-2A95-C2F2-BE9D-3F4A5DC237E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9FBEABB-8ADB-134F-06F5-590483EF5253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0A50436-DD29-C286-F9B0-9D24E8D9461D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A8B5AE6-039F-F22C-182A-0CA14643498A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43EC8D2C-EB6A-A00E-C37B-BD7C04259614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GM4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43533451-CC43-C58C-0AC4-5FF1CE2F5C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7AE1C65-88C9-129D-A929-D6E5D0333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42426" y="3044941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6AAEA13-0248-67D9-38A8-3D994E0BDE4B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4504622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47177-441E-4E17-EC40-1C4C2C2A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129159C-DF38-6B5E-3834-673BAB8F9239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D26C676-22D6-220D-EB15-F186ECDF85D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C929F9F-EDE0-A2E2-AC69-363A5A086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3CFEC40-E001-C7FD-A95C-CCE6A196C9B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AE7E628-EB8E-F78F-CB4D-23CDA61C35A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FB652CE-AD66-2E32-DBC8-BC516CC34BE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2073031-45D9-1980-AAF7-4514689CCFA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DE37144-DB11-150B-9AA9-2382E4273D7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4242577-7654-BC5D-441E-1517F6295BB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A4FF7591-9341-E45B-454C-A5F53D250DA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940C45F-15D6-D9A9-1654-8439A423DDD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C7071BB2-6BF5-2FDE-626F-02A77828677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47D2461-5176-3B96-3DFD-9CD8D8F28E2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CDCE52B-7D1E-9950-5AC0-079ABE747A6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BA0724-113B-ABD0-B41F-AE46FFFAAD0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79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3C231-1EC5-333E-11E5-64346BF4D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FD6D510-F468-308B-2A84-628D2343C12A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الساعة الرقمية المناسبة لهذه الساعة العقربية  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4EB228B-7312-934E-C7EA-29AA61E97A8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A64C2686-BE24-F29D-A0AF-5D9204BC6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474A7B5-1978-5325-857B-28108E7CC2B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99CC16A-E4F5-4A66-4990-55FDCDAD520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ADF5EE5-7267-4F54-746F-F97112D6B9A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E476B36-8F6B-3D7B-DAC2-F9197A48240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6D7BE5F1-C8B3-0216-D5F9-90E3C8FDCF2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A50DF77-5545-3566-659A-DDB92FDCAA1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C645850F-864C-63C7-161A-01444970ABE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CB04A91-F4A9-0B7B-1366-E23345EB7CB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FB4BC4A3-030D-8707-7DE3-F0BA67E888D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5EC2A264-130F-EE32-78F2-E2CEEF4BF78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6B0D3B-904B-B29F-FC1E-12FDFFC916B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FF0AF34-1C39-50B2-2A54-51DACDE425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1225" y="4710974"/>
            <a:ext cx="5161550" cy="68069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644B3C7-F34A-DBA2-417D-56A102F93D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28" y="1718123"/>
            <a:ext cx="1662145" cy="181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18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9172F-0FA4-E522-0471-A53576C28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C1B0FF3-D371-2B92-613A-3BFE7CF808D1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C6D9E65-41D0-87A3-DE67-5951BCD6B28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D6A3081-0EA6-74E1-5FDF-FC059A1ED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8E241A8-DD22-1985-D7C8-B8293662B17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F92113-E382-CB14-A2C2-73B97B3EBDC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4E63FA4-4A94-F975-6246-535F252F138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CCAF293-2F57-8576-DF40-A15156570C4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5BE13EB-1B57-6C43-8C36-ACECAD4E888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DCA5295-C3C8-38D3-4D1F-268DF2D7DE2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6BF42AB-BA85-9DA9-FB82-DEAC480DDFD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1B5E770-6AAA-519E-0A8E-5B484F172D3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1C8C4D5-F475-D45F-B37B-AC40ECB56C4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D84D6F5-A242-A524-5C98-90B178788BB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1524082-FA85-B002-D8B7-DED1912A68C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CA7D36-3ABB-0BA7-4E8D-642BE42F76C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456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C24DF-8280-CB6A-8A08-156FD1D8F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9D1DE55-09C4-D100-0EED-8604B102B1C2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E7B2FA8-20CF-7D35-DAFE-67D869097D9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26018DD-80FD-8453-F168-709136FF2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C9B904C-036B-5CC0-D685-A8E84F7712A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E2A2098-1597-95B9-861A-75955615FE7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E8D537E-5563-E096-A2C8-F4B24E380DA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1480796-5B21-E7A8-FEC9-6900736A35D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3B40D6F1-E588-BB75-FF0C-8C5FEB23034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4EAEB028-B857-4E2C-7E51-0595A51765D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DA2DCC91-CE0F-51E7-75A6-0F04B750788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1827C2E9-2B41-F0C8-BC46-72C82E21398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12944E0D-4B95-9840-23B1-269E8247855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4FBB0A5A-E621-0FEB-C59C-ECC6130D8FA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7D9CA5-DD24-EAB9-6E96-D14DB958271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9F8A863-C3B4-117C-E431-CE58578DB6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1225" y="4710974"/>
            <a:ext cx="5161550" cy="68069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828179E-9756-C4FA-3000-B4EEF322F7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28" y="1718123"/>
            <a:ext cx="1662145" cy="181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70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9AA90-D14B-3B09-95C6-DEE0260B3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381F337-16FF-DA0C-B4B0-2DDA2F52D9C8}"/>
              </a:ext>
            </a:extLst>
          </p:cNvPr>
          <p:cNvSpPr txBox="1"/>
          <p:nvPr/>
        </p:nvSpPr>
        <p:spPr>
          <a:xfrm>
            <a:off x="132735" y="746761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نقرأ الساعة العقربية : عقرب الساعات بين 11 و12 إذن فهو لازال يشير إلى 11</a:t>
            </a:r>
          </a:p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عقرب الدقائق يوجد عند 6 إذن الساعة تشير إلى 30 : 11 ( الحادية عشرة والنصف )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A054419-845F-82C5-01CA-87D9C78AECB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38FC356-E129-1D07-B30B-1D86C3F7E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C444206E-216C-26A1-8B59-12C47D08349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CCBF1E0-97D8-B603-ADFC-A11161BDF9B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F027F9D-1EA3-566E-79F2-7D76A069FF7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7AE72BB-BA2C-DAFA-FDFD-C7C6FBDFF0B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14C2879C-23BB-37F0-45BE-C8BCAA0811A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1F512D0E-2778-68BB-F96A-C2555ED87B5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3C25D9A4-271A-A26E-C4B7-3C0F49B7385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F494BDB-6914-5581-E61E-92689C8D25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0A70E689-6087-8E8C-E144-2442572CBF7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5CD980FB-99EE-F780-FBE5-D3543A9323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8744A6-7BDD-F798-2F8B-D5EF98655F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992253C-7878-761A-BA72-BF107534F3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1225" y="4710974"/>
            <a:ext cx="5161550" cy="68069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CF76551-6F32-90BC-DE35-1A6E5D25AD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28" y="1718123"/>
            <a:ext cx="1662145" cy="1815936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88B66408-B527-DDFC-0879-4B63A3BBA28C}"/>
              </a:ext>
            </a:extLst>
          </p:cNvPr>
          <p:cNvCxnSpPr>
            <a:cxnSpLocks/>
          </p:cNvCxnSpPr>
          <p:nvPr/>
        </p:nvCxnSpPr>
        <p:spPr>
          <a:xfrm>
            <a:off x="4670320" y="3475213"/>
            <a:ext cx="1774725" cy="123576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077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651FB-B752-BD99-D83F-6C16357A8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B97C653-7EE8-7F67-8BA2-582F84D1355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C65D2B0-A3BA-C298-BEFD-478A3E8344D4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823673A-B3E9-E02E-A1D2-A51D09F230C3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B39B59-C5D6-C3FF-9CD8-1EE20F2B57F9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BBB0888-3BDA-ED94-3E96-48147527BA78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GM4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9333008E-1749-55D1-4DFC-666039EB7D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0FF3EEB-7D26-0681-C2E5-21BD1FAE6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696005" y="36467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A2B5DAE-4410-4C12-8EBA-E6584898CBF2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72214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C037D-8ED0-99D5-F959-5A78317E5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F729918-3CF9-3410-2CAD-BCD9D1557710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 ستنجزون النشاط رقم 13 ، الصفحة 146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6CA233-F293-D531-1FE5-CCA090FD1E7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7356C8F-9954-CB97-C5D9-80A3B50F6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E1D7D0A-50FB-09BB-5225-2562C9FFEE6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C1115AE-F6EA-5D0D-F4C4-B5383444C70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D8C733C-8595-4ABE-B2F6-C96169BDC96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C105413-FCAC-3B02-FA4F-166B3A2774D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545BE2FA-9432-0CDE-A22F-B7CC10F39EA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45E09C5-A90B-D563-A8A6-67519B0D4C0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B6C6A2C-9C32-0F24-FFC6-09880A72FD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9617261-F1EF-3B30-4663-B3A6ABD40F8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462D133B-D8CB-87A1-5796-EC79C6594B1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9FBE9D6-F395-7619-9701-A753F9E4CC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5034B5-F247-7F82-7E61-95C177AA61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1DA568A6-42AD-EEF4-3AAD-718B6AC4895D}"/>
              </a:ext>
            </a:extLst>
          </p:cNvPr>
          <p:cNvGrpSpPr/>
          <p:nvPr/>
        </p:nvGrpSpPr>
        <p:grpSpPr>
          <a:xfrm>
            <a:off x="1348478" y="1839088"/>
            <a:ext cx="6447045" cy="4487513"/>
            <a:chOff x="1119039" y="1794844"/>
            <a:chExt cx="6447045" cy="4487513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539F9EA-914A-F5C6-42C6-234E03E2A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17606" y="1814508"/>
              <a:ext cx="3248478" cy="4467849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E4CC501-1D73-61E3-959E-DFB2429A0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19039" y="1794844"/>
              <a:ext cx="3248478" cy="4467849"/>
            </a:xfrm>
            <a:prstGeom prst="rect">
              <a:avLst/>
            </a:prstGeom>
          </p:spPr>
        </p:pic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01E36E9-3855-2C13-9049-C2B9F31A4912}"/>
              </a:ext>
            </a:extLst>
          </p:cNvPr>
          <p:cNvSpPr/>
          <p:nvPr/>
        </p:nvSpPr>
        <p:spPr>
          <a:xfrm>
            <a:off x="4662519" y="2315741"/>
            <a:ext cx="2871403" cy="135660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223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2AA3B-6974-8887-DF91-E8B82B4E4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28B287A-EFBB-33A3-1CB4-6278A041CF80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13  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A8C9A13-5CB2-7F9C-DCB7-A169A25E472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C2A21D8-01D9-C955-EBF0-64804FA5A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3EDD0900-9070-A08B-778C-718715BE84D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5000E825-0F91-ACBC-3597-9B7AA86E263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7A15051-B435-627E-3E84-FE51F76963F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DE23BB2-5E6B-A313-046E-7100ED6971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773875A2-E201-541C-6B8D-AACED175C5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5BA85BB-9A8F-9CAB-6FE5-8F0C53C75F7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C2F9CDA8-D7A8-8F75-C0C0-7989E4E6DD8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A393F49-AEA4-B9B5-5787-F2C06AB1B96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09680637-45F0-B037-4942-8C3361E378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4250CA7D-8888-8D0E-889E-43744582278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FFF3A06-62CE-3345-2920-E988160676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E1BF42-8EBB-7641-50F6-7B0F3DFD35E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225471"/>
            <a:ext cx="6870023" cy="332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858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E2413-40FC-25AF-2B74-7A4C79FDE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D8B8854-4D25-7466-A848-B244AD2E4794}"/>
              </a:ext>
            </a:extLst>
          </p:cNvPr>
          <p:cNvSpPr txBox="1"/>
          <p:nvPr/>
        </p:nvSpPr>
        <p:spPr>
          <a:xfrm>
            <a:off x="132735" y="73201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 الثالثة و النصف </a:t>
            </a:r>
          </a:p>
          <a:p>
            <a:pPr algn="r" rtl="1">
              <a:defRPr/>
            </a:pPr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المتعلمين للقيام إلى السبورة للتصحيح  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89F8F53-7E81-AABA-6CC3-4F9D3C6E99A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E6599E95-709D-6527-60AF-17463A94D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7BE23D5-74E3-8727-16B4-8B3787F5467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715AEDFE-87F7-3C57-80C3-C49F2F2388B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2009546-935A-15C1-5DE2-FECE32E0DD1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4F89466-512C-7CEE-20AE-4DA08FDE7CA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13223401-40C3-4E1D-149E-DC4F47BCD4B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C244FC0-C6D2-9424-0AD3-3A6ED12D31C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C338B7DD-CA78-5124-EE8C-FCD66AE9411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3FF9D8F2-606D-CF1B-9735-5A4A859AF79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1C5C1CDC-D034-A5EC-AAD6-F46CDA2D7C3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22F769F-07FC-7DB5-E4BC-D35BE7F583D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5B89A-5083-19B6-9440-0913F17FBDC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33B7740-2C01-B015-D615-5F0D2D71728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225471"/>
            <a:ext cx="6870023" cy="3321457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D827DF3B-5EEA-C913-1AA5-B10BB0BB1658}"/>
              </a:ext>
            </a:extLst>
          </p:cNvPr>
          <p:cNvCxnSpPr>
            <a:cxnSpLocks/>
          </p:cNvCxnSpPr>
          <p:nvPr/>
        </p:nvCxnSpPr>
        <p:spPr>
          <a:xfrm>
            <a:off x="4744060" y="3259394"/>
            <a:ext cx="2197596" cy="79641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197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25D5A-E8CE-CE54-8BC4-F487C1FF8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0C2050E-A588-567E-7A22-D69D0A34B002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الان ستنجزون النشاط رقم 14 ، الصفحة 146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83456E0-284F-0FA1-6ADA-24ADA252CD7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FF5105D-A09D-0D56-4FDA-F7DE3CB1F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5B14DCC-1CF8-5E8E-DDBA-1B86DD3BF42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ABBD477-B396-1A96-2D91-4659A85755F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FA20AE5-C3C2-2337-8755-FFB3BA0B614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82F533C-01E3-8EA5-BEAF-831333676FF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C3568F9B-CEA2-177C-AE58-D2BF672B391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DC467CB-EAE8-A487-6F51-9CE9A02FDDD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C9A2DFE-C142-E0A1-5D0B-B4C6743A4A1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C17DD07-F273-4EDB-688E-A7B62694B4E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06CCFC4-68E0-0B00-1FD1-E9DFB9A9267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15E8D30-DDD9-5844-53F1-B4F216F6F21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BF1CD0-10BF-FA9F-6FF0-5AE8B5892B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4FE1C543-1B3C-44DC-6C7F-58D3FC952DD2}"/>
              </a:ext>
            </a:extLst>
          </p:cNvPr>
          <p:cNvGrpSpPr/>
          <p:nvPr/>
        </p:nvGrpSpPr>
        <p:grpSpPr>
          <a:xfrm>
            <a:off x="1348478" y="1839088"/>
            <a:ext cx="6447045" cy="4487513"/>
            <a:chOff x="1119039" y="1794844"/>
            <a:chExt cx="6447045" cy="4487513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AB4A917-C150-7AB1-06D1-D8DBA76F8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17606" y="1814508"/>
              <a:ext cx="3248478" cy="4467849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1118813-46E2-2847-6451-109AC9126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19039" y="1794844"/>
              <a:ext cx="3248478" cy="4467849"/>
            </a:xfrm>
            <a:prstGeom prst="rect">
              <a:avLst/>
            </a:prstGeom>
          </p:spPr>
        </p:pic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F565123-AB81-6ADB-1CD1-8A3B6C647671}"/>
              </a:ext>
            </a:extLst>
          </p:cNvPr>
          <p:cNvSpPr/>
          <p:nvPr/>
        </p:nvSpPr>
        <p:spPr>
          <a:xfrm>
            <a:off x="4694681" y="3598850"/>
            <a:ext cx="2871403" cy="135660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537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D2A46-8C11-4AEC-3FF0-ABE87CE03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952A894-EE01-B590-6745-2AA1E2A3CFA7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14  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B6E65419-6B12-92C6-1AAF-7601FFF0D02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D8DC537-F2E3-D3A7-8AB9-C3853344F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DA4E1A96-8AB1-7F3C-7E4E-6E3DB23F92A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F3C7D86F-7E31-67E5-BBE1-13F747D0AB8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7DAA201-E2FB-6F1F-BEB3-9DDE70D632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5E193A1-4004-C7EE-3388-3E6AED70579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0F69B5EB-6A6E-DC75-8E46-5B90B7A78C3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79E51B36-0A44-EE28-0F4D-4709B6F6B6B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2BD1CC8E-C2D7-3101-3B30-1340CB00248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0B0E2E05-55E3-8898-0D48-B65AE381CA2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887EC649-1A3C-CE47-D8DA-A6C62A3281D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5BA1D2BB-F6F9-854F-00BC-B2A05BB3758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650A65-95AE-DD56-2F5F-F2EEF9FF71E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510E274-5ECD-1F35-18DD-EC06D3108EC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157068"/>
            <a:ext cx="6870023" cy="3340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32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87B9A-32B3-4470-BD45-7C4CE5B72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6882351-C64C-F1D0-8056-9BD2B049644D}"/>
              </a:ext>
            </a:extLst>
          </p:cNvPr>
          <p:cNvSpPr txBox="1"/>
          <p:nvPr/>
        </p:nvSpPr>
        <p:spPr>
          <a:xfrm>
            <a:off x="132735" y="70251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 عقرب الساعات يشير إلى الثانية عشرة  و عقرب الدقائق كذلك </a:t>
            </a:r>
          </a:p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إذن الساعة   تشير إلى الثانية عشرة تماما 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57BAD15-0938-243B-238B-A64950578CB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9B23383A-3323-6EF1-BD89-A42DFEADD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5953C1A2-235D-6CD1-B7FF-330FD85932E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7BFE65D-7CE9-8621-00B6-32343994C1B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86A7B36-E84D-65BB-04C0-16B68CAC39E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DC817EF-1003-5CF0-0A01-B5087EB256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9F48D3C2-0A6D-DEC4-D10C-E735FE5375E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1C63DC41-7A35-7335-2E6B-A453A272B7B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68AD927E-C86E-092D-3D4F-128A6D36578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31B3B506-93E4-7AF3-35A8-B0ADD9F255D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E1C6C84D-CD96-5FF0-99BA-9CE3CA8302E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C89A5D94-FFC0-72E6-6045-BE7174C6958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8CD4469-160F-90C5-52BD-4166CF697C5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3DEDB74-3771-2E13-A664-5AC8D9C68A3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157068"/>
            <a:ext cx="6870023" cy="3340277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620F3D0-7B8C-A5EC-6CE6-EE99350AFD96}"/>
              </a:ext>
            </a:extLst>
          </p:cNvPr>
          <p:cNvCxnSpPr>
            <a:cxnSpLocks/>
          </p:cNvCxnSpPr>
          <p:nvPr/>
        </p:nvCxnSpPr>
        <p:spPr>
          <a:xfrm>
            <a:off x="4640983" y="3974689"/>
            <a:ext cx="742178" cy="87753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253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CDE4A0A-9D83-6A4D-11FD-8FD77115ED15}"/>
              </a:ext>
            </a:extLst>
          </p:cNvPr>
          <p:cNvSpPr/>
          <p:nvPr/>
        </p:nvSpPr>
        <p:spPr>
          <a:xfrm>
            <a:off x="2262908" y="3153350"/>
            <a:ext cx="4912634" cy="196577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ADBA9B7-3C2D-7C2E-76B2-1DB0A7ADCB05}"/>
              </a:ext>
            </a:extLst>
          </p:cNvPr>
          <p:cNvSpPr txBox="1"/>
          <p:nvPr/>
        </p:nvSpPr>
        <p:spPr>
          <a:xfrm>
            <a:off x="2720798" y="3429000"/>
            <a:ext cx="3083576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واجبات منزلية </a:t>
            </a: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C6157A48-036E-8B17-3866-BB7259C0A26C}"/>
              </a:ext>
            </a:extLst>
          </p:cNvPr>
          <p:cNvSpPr/>
          <p:nvPr/>
        </p:nvSpPr>
        <p:spPr>
          <a:xfrm>
            <a:off x="2704626" y="275214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C5909395-4BF1-BDEB-4B75-3DFFBE72F05E}"/>
              </a:ext>
            </a:extLst>
          </p:cNvPr>
          <p:cNvSpPr>
            <a:spLocks noChangeAspect="1"/>
          </p:cNvSpPr>
          <p:nvPr/>
        </p:nvSpPr>
        <p:spPr>
          <a:xfrm>
            <a:off x="6025233" y="280432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8C98-6D87-89AB-77CB-9FA190DAF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229A05A-916F-755E-D312-7F4622AF6AB2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المنزل ستنجزون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الصفحتين  166 و 167</a:t>
            </a: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يساعد الأستاذ(ة) المتعلمين على </a:t>
            </a: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تحديد الصفحتين و وضع علامة على الأنشطة المعنية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8AA1B9B-8B28-C46E-9DE8-9B9A22F8A3A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12AF2B-6275-544D-6408-7B2A0F17C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BC3D997-0B38-A86B-E650-7858618E85F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8BCDE09-C2FE-34E5-927B-2633AB61F12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BBA91BD-A1AB-EC17-DBE5-58C523A6C37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E0B4F78-2889-C569-72D5-3E7577ED562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221B6066-C2C8-3D62-13AB-F321E624295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35618CD-16DB-DC28-E669-25D82C53128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51CD2B2-536D-F617-ECB9-21064C97FC3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7196D0E-BD6F-D64A-9E23-B0269B89399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EAEBD79-C977-DBA7-0CC8-40771976B11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5485074-042D-860A-0706-D643B71DE88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6A1A4F-9DF2-5061-2B27-CE3E86EBA6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2153570F-0448-7331-8F11-A877749A2009}"/>
              </a:ext>
            </a:extLst>
          </p:cNvPr>
          <p:cNvGrpSpPr/>
          <p:nvPr/>
        </p:nvGrpSpPr>
        <p:grpSpPr>
          <a:xfrm>
            <a:off x="1462953" y="1870520"/>
            <a:ext cx="6218095" cy="4262865"/>
            <a:chOff x="934650" y="1657376"/>
            <a:chExt cx="6839904" cy="4689152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3312148-4277-9F24-8E9F-591680256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54602" y="1657376"/>
              <a:ext cx="3419952" cy="4667901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0FCAB6A-5B46-08F7-D84B-056075EDE0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4650" y="1688153"/>
              <a:ext cx="3419952" cy="4658375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84010CB-043A-D101-F11D-FD6F3226A9CA}"/>
              </a:ext>
            </a:extLst>
          </p:cNvPr>
          <p:cNvSpPr/>
          <p:nvPr/>
        </p:nvSpPr>
        <p:spPr>
          <a:xfrm>
            <a:off x="4867785" y="2477728"/>
            <a:ext cx="2486744" cy="33183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2AF76A-9772-4B55-90DB-B2522BF995D4}"/>
              </a:ext>
            </a:extLst>
          </p:cNvPr>
          <p:cNvSpPr/>
          <p:nvPr/>
        </p:nvSpPr>
        <p:spPr>
          <a:xfrm>
            <a:off x="1758737" y="2113934"/>
            <a:ext cx="2486744" cy="36821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83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20007</TotalTime>
  <Words>1586</Words>
  <Application>Microsoft Office PowerPoint</Application>
  <PresentationFormat>Affichage à l'écran (4:3)</PresentationFormat>
  <Paragraphs>575</Paragraphs>
  <Slides>68</Slides>
  <Notes>11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68</vt:i4>
      </vt:variant>
    </vt:vector>
  </HeadingPairs>
  <TitlesOfParts>
    <vt:vector size="84" baseType="lpstr">
      <vt:lpstr>Calibri</vt:lpstr>
      <vt:lpstr>Aptos</vt:lpstr>
      <vt:lpstr>Wingdings</vt:lpstr>
      <vt:lpstr>Dosis</vt:lpstr>
      <vt:lpstr>Aptos Display</vt:lpstr>
      <vt:lpstr>Dosis SemiBold</vt:lpstr>
      <vt:lpstr>Arial</vt:lpstr>
      <vt:lpstr>Effra CC Arbc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الأسبوع الثالث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ALLAL.ADDI</cp:lastModifiedBy>
  <cp:revision>231</cp:revision>
  <cp:lastPrinted>2025-08-13T10:11:39Z</cp:lastPrinted>
  <dcterms:created xsi:type="dcterms:W3CDTF">2025-08-01T12:31:49Z</dcterms:created>
  <dcterms:modified xsi:type="dcterms:W3CDTF">2026-06-07T00:58:34Z</dcterms:modified>
</cp:coreProperties>
</file>