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9"/>
  </p:notesMasterIdLst>
  <p:handoutMasterIdLst>
    <p:handoutMasterId r:id="rId80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784" r:id="rId16"/>
    <p:sldId id="1256" r:id="rId17"/>
    <p:sldId id="2134806931" r:id="rId18"/>
    <p:sldId id="2134806932" r:id="rId19"/>
    <p:sldId id="2134806933" r:id="rId20"/>
    <p:sldId id="2134806930" r:id="rId21"/>
    <p:sldId id="2134806900" r:id="rId22"/>
    <p:sldId id="1053" r:id="rId23"/>
    <p:sldId id="1057" r:id="rId24"/>
    <p:sldId id="2134806883" r:id="rId25"/>
    <p:sldId id="1148" r:id="rId26"/>
    <p:sldId id="981" r:id="rId27"/>
    <p:sldId id="982" r:id="rId28"/>
    <p:sldId id="983" r:id="rId29"/>
    <p:sldId id="2134806762" r:id="rId30"/>
    <p:sldId id="2134806901" r:id="rId31"/>
    <p:sldId id="2134806902" r:id="rId32"/>
    <p:sldId id="2134806903" r:id="rId33"/>
    <p:sldId id="2134806904" r:id="rId34"/>
    <p:sldId id="2134806874" r:id="rId35"/>
    <p:sldId id="2134806875" r:id="rId36"/>
    <p:sldId id="2134806888" r:id="rId37"/>
    <p:sldId id="2134806906" r:id="rId38"/>
    <p:sldId id="2134806856" r:id="rId39"/>
    <p:sldId id="2134806911" r:id="rId40"/>
    <p:sldId id="2134806857" r:id="rId41"/>
    <p:sldId id="2134806858" r:id="rId42"/>
    <p:sldId id="2134806859" r:id="rId43"/>
    <p:sldId id="2134806860" r:id="rId44"/>
    <p:sldId id="2134806861" r:id="rId45"/>
    <p:sldId id="2134806912" r:id="rId46"/>
    <p:sldId id="2134806907" r:id="rId47"/>
    <p:sldId id="2134806908" r:id="rId48"/>
    <p:sldId id="2134806909" r:id="rId49"/>
    <p:sldId id="2134806910" r:id="rId50"/>
    <p:sldId id="2134806913" r:id="rId51"/>
    <p:sldId id="2134806914" r:id="rId52"/>
    <p:sldId id="2134806915" r:id="rId53"/>
    <p:sldId id="2134806916" r:id="rId54"/>
    <p:sldId id="2134806840" r:id="rId55"/>
    <p:sldId id="2134806841" r:id="rId56"/>
    <p:sldId id="2134806842" r:id="rId57"/>
    <p:sldId id="2134806843" r:id="rId58"/>
    <p:sldId id="2134806844" r:id="rId59"/>
    <p:sldId id="2134806845" r:id="rId60"/>
    <p:sldId id="2134806896" r:id="rId61"/>
    <p:sldId id="2134806917" r:id="rId62"/>
    <p:sldId id="2134806918" r:id="rId63"/>
    <p:sldId id="2134806919" r:id="rId64"/>
    <p:sldId id="2134806920" r:id="rId65"/>
    <p:sldId id="2134806921" r:id="rId66"/>
    <p:sldId id="2134806922" r:id="rId67"/>
    <p:sldId id="2134806923" r:id="rId68"/>
    <p:sldId id="2134806924" r:id="rId69"/>
    <p:sldId id="2134806925" r:id="rId70"/>
    <p:sldId id="2134806926" r:id="rId71"/>
    <p:sldId id="2134806927" r:id="rId72"/>
    <p:sldId id="2134806928" r:id="rId73"/>
    <p:sldId id="2134806929" r:id="rId74"/>
    <p:sldId id="985" r:id="rId75"/>
    <p:sldId id="2134806935" r:id="rId76"/>
    <p:sldId id="793" r:id="rId77"/>
    <p:sldId id="923" r:id="rId78"/>
  </p:sldIdLst>
  <p:sldSz cx="9144000" cy="6858000" type="screen4x3"/>
  <p:notesSz cx="6735763" cy="9866313"/>
  <p:embeddedFontLst>
    <p:embeddedFont>
      <p:font typeface="Dosis" pitchFamily="2" charset="0"/>
      <p:regular r:id="rId81"/>
      <p:bold r:id="rId82"/>
    </p:embeddedFont>
    <p:embeddedFont>
      <p:font typeface="Dosis SemiBold" pitchFamily="2" charset="0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5760"/>
    <a:srgbClr val="FFEFB9"/>
    <a:srgbClr val="FFDA6D"/>
    <a:srgbClr val="17AB98"/>
    <a:srgbClr val="CCE4A1"/>
    <a:srgbClr val="F6BB00"/>
    <a:srgbClr val="FC8D00"/>
    <a:srgbClr val="4B5050"/>
    <a:srgbClr val="FAE496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presProps" Target="pres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handoutMaster" Target="handoutMasters/handoutMaster1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3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font" Target="fonts/font1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tableStyles" Target="tableStyles.xml"/><Relationship Id="rId61" Type="http://schemas.openxmlformats.org/officeDocument/2006/relationships/slide" Target="slides/slide53.xml"/><Relationship Id="rId82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38:57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92 168 24575,'18'1'0,"0"-2"0,0 1 0,-1-2 0,1-1 0,0 0 0,-1-1 0,0 0 0,0-2 0,0 0 0,-1-1 0,0-1 0,0 0 0,-1-1 0,28-21 0,-31 21 0,0 0 0,1 1 0,1 1 0,-1 0 0,1 1 0,1 0 0,-1 1 0,1 1 0,21-4 0,4 3 0,-1 2 0,59 3 0,1572 6 0,-922-9 0,-51 3 0,-688-1 0,1 1 0,-1 1 0,0-1 0,0 2 0,1-1 0,-1 1 0,0 1 0,0-1 0,0 1 0,-1 1 0,1 0 0,-1 0 0,0 1 0,0 0 0,0 0 0,-1 1 0,0 0 0,0 0 0,0 0 0,-1 1 0,0 0 0,0 1 0,-1-1 0,0 1 0,5 11 0,17 34 0,-3 1 0,31 105 0,-48-117 0,-1 0 0,-2 0 0,-2 0 0,-6 81 0,1-21 0,5 69 0,-5 151 0,-16-206 0,11-76 0,-4 50 0,11-65 0,-2-1 0,-1 1 0,-1-1 0,-1 1 0,-1-1 0,-1-1 0,-17 36 0,23-55 0,-1 0 0,0 0 0,0 0 0,0-1 0,-1 1 0,1-1 0,-1 1 0,0-1 0,0 0 0,0-1 0,0 1 0,0-1 0,0 1 0,-7 1 0,2-1 0,-1 0 0,1-1 0,-1 0 0,1-1 0,-1 0 0,-17 0 0,1-3 0,0-1 0,1-1 0,-1-1 0,-36-13 0,5-3 0,39 13 0,0 1 0,0 1 0,-1 1 0,-23-4 0,13 4 0,1-2 0,0-1 0,0-1 0,-49-24 0,53 21 0,0 2 0,0 0 0,-1 2 0,0 1 0,0 1 0,-43-5 0,-220 10 0,125 4 0,153-3 0,-1 1 0,1 0 0,0 0 0,0 1 0,0 0 0,0 1 0,0 1 0,1-1 0,-1 1 0,-8 6 0,2 0 0,0 1 0,0 1 0,1 0 0,-18 20 0,26-26 0,0 0 0,0-1 0,0 0 0,0 0 0,-1 0 0,0-1 0,0 0 0,0-1 0,0 0 0,-1 0 0,0-1 0,1 0 0,-10 1 0,-13 0 0,0-2 0,-45-3 0,-24 1 0,96 1 0,1 0 0,-1 1 0,1-1 0,-1 1 0,1 0 0,-1 0 0,1 0 0,-1 0 0,1 0 0,0 1 0,0 0 0,0-1 0,0 1 0,0 0 0,0 1 0,0-1 0,1 0 0,-1 1 0,1 0 0,-1-1 0,1 1 0,0 0 0,0 0 0,1 0 0,-1 1 0,-2 5 0,0 5 0,1 1 0,1-1 0,0 0 0,1 1 0,1 21 0,-4 34 0,1-53 0,-1 0 0,-1-1 0,-1 1 0,0-1 0,-1 0 0,-1 0 0,-1-1 0,-11 16 0,6-6 0,1 1 0,1 0 0,-14 46 0,0 1 0,21-62 0,0-1 0,0 1 0,-1-1 0,0 0 0,-1 0 0,0-1 0,-1 1 0,0-2 0,0 1 0,-1-1 0,0-1 0,-1 1 0,1-2 0,-1 1 0,-1-1 0,1-1 0,-19 7 0,-94 40 0,98-39 0,-1-1 0,0-1 0,0-2 0,-1 0 0,0-2 0,-1-1 0,-29 2 0,21-4 0,0 2 0,0 1 0,-47 15 0,-4 2 0,22-13 0,0-4 0,-1-2 0,1-3 0,-71-7 0,-8 1 0,116 2 0,1-1 0,0-2 0,0-1 0,1-1 0,-46-18 0,-6-1 0,63 19 0,-1 0 0,2-1 0,-1-1 0,1 0 0,0-1 0,1 0 0,0-1 0,-21-24 0,14 15 0,11 10 0,1 1 0,0-2 0,0 1 0,2-1 0,-1 0 0,1-1 0,0 1 0,2-1 0,-1 0 0,1-1 0,1 1 0,0-1 0,-2-22 0,1-15 0,3-1 0,6-63 0,-1 13 0,-3-1028 0,-2 579 0,1 538 0,1 1 0,0-1 0,0 1 0,1 0 0,0 0 0,1 0 0,0 0 0,1 0 0,5-10 0,-6 15 0,1 1 0,-1-1 0,1 1 0,0 0 0,0 0 0,1 1 0,-1-1 0,1 1 0,0 0 0,0 0 0,0 1 0,1 0 0,-1-1 0,1 2 0,0-1 0,0 1 0,10-3 0,21-2-1365,-2 3-5461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39:29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23644,'0'1108'0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39:45.6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1231 24575,'5'1'0,"-1"1"0,1-1 0,-1 1 0,1 0 0,-1 0 0,0 0 0,0 1 0,0-1 0,0 1 0,4 4 0,13 8 0,5-1 0,0-1 0,0-1 0,1-1 0,1-2 0,52 12 0,-55-14 0,0 0 0,-1 2 0,0 1 0,0 0 0,-1 2 0,30 21 0,-41-27 0,1 0 0,0 0 0,0-1 0,0-1 0,0 0 0,1-1 0,0 0 0,24 1 0,13-2 0,55-6 0,-28 1 0,42 4 0,89-4 0,-196 0 0,0 0 0,1 0 0,-1-1 0,-1 0 0,1-2 0,20-10 0,-19 9 0,1 0 0,0 0 0,0 2 0,24-6 0,47-7 0,-45 8 0,1 3 0,70-5 0,846 11 0,-440 3 0,-67-2 0,-441 1 0,0-2 0,0 1 0,1-1 0,-1-1 0,0 0 0,0 0 0,17-7 0,-22 6 0,1 0 0,-1 0 0,0-1 0,0 1 0,0-1 0,0 0 0,-1-1 0,0 1 0,0-1 0,0 0 0,0 0 0,-1 0 0,1 0 0,2-7 0,25-47 0,-17 35 0,-1 0 0,-2 0 0,0-1 0,-1 0 0,-2-1 0,10-50 0,3-42 0,-13 77 0,-1 0 0,1-47 0,-6 24 0,-6-280 0,3 338 0,1 1 0,-1-1 0,0 1 0,0 0 0,-1 0 0,0 0 0,0-1 0,0 2 0,0-1 0,-1 0 0,0 0 0,0 1 0,0-1 0,0 1 0,-1 0 0,0 0 0,0 0 0,0 1 0,0-1 0,0 1 0,-1 0 0,1 0 0,-1 1 0,0-1 0,0 1 0,0 0 0,0 1 0,-10-3 0,-11-1 0,-1 2 0,0 0 0,0 2 0,-47 4 0,-11-2 0,71-3 0,0-1 0,0-1 0,0 0 0,1 0 0,0-1 0,0-1 0,0-1 0,0 0 0,-15-11 0,16 9 0,-1 1 0,0 1 0,-1 0 0,1 1 0,-1 0 0,-1 1 0,1 1 0,-20-4 0,-91-10 0,56 7 0,-104-3 0,-237 16 0,384-1 0,0 2 0,0 1 0,-29 8 0,25-5 0,-54 5 0,-384-8 0,240-7 0,-877 3 0,1084 2 5,1 1 0,0 0 1,0 2-1,0 0 0,0 1 0,1 1 0,0 1 0,-31 19 0,-42 14-1416,63-30-5415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40:12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21389,'0'1393'0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40:21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3124 1519 24575,'-15'-1'0,"0"1"0,0 1 0,0 1 0,0 0 0,0 1 0,0 0 0,0 1 0,1 1 0,0 0 0,-22 12 0,17-9 0,-1 0 0,0-1 0,0-1 0,0 0 0,-1-2 0,0-1 0,-24 1 0,-155-5 0,95-3 0,-1190 3 0,682 2 0,597-2 0,-1 0 0,0-2 0,1 1 0,0-2 0,0 0 0,0-1 0,0-1 0,-28-14 0,-2-6 0,-62-47 0,84 56 0,-40-17 0,50 28 0,0-1 0,1 0 0,-14-10 0,23 14 0,1 0 0,-1-1 0,0 1 0,1-1 0,0 0 0,0 0 0,0 0 0,0 0 0,1 0 0,0 0 0,-1-1 0,2 1 0,-4-9 0,0-19 0,1 0 0,1 0 0,2 0 0,1-1 0,5-37 0,-1-19 0,-3-486 0,1 552 0,1 0 0,1 0 0,1 1 0,1 0 0,2-1 0,0 2 0,1-1 0,1 1 0,1 1 0,0 0 0,27-34 0,-29 45 0,0-1 0,0 1 0,1 1 0,0 0 0,1 0 0,0 1 0,0 0 0,1 1 0,-1 0 0,1 1 0,1 0 0,-1 1 0,1 1 0,24-5 0,14 2 0,0 1 0,74 4 0,-108 1 0,1701 3 0,-992-4 0,-714 1-273,0 0 0,0 1 0,0 0 0,13 4 0,2 4-6553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40:44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3083 215 24575,'-2'106'0,"5"115"0,-2-214 0,1 0 0,-1 0 0,1 0 0,1-1 0,-1 1 0,1-1 0,0 0 0,0 0 0,1 0 0,0 0 0,0-1 0,0 1 0,7 5 0,9 9 0,46 34 0,-5-4 0,-43-33 0,1 0 0,-1 2 0,19 24 0,-32-36 0,0 1 0,0 0 0,-1 0 0,0 0 0,-1 1 0,1-1 0,-2 1 0,1-1 0,-1 1 0,1 10 0,2 24 0,-2 50 0,-3-78 0,-1 0 0,0 0 0,-2 0 0,1 0 0,-2 0 0,-9 27 0,9-35 0,-1 1 0,1-1 0,-1-1 0,0 1 0,-1-1 0,0 1 0,0-2 0,0 1 0,0-1 0,-1 0 0,-10 6 0,-12 6 0,-49 19 0,35-17 0,17-7 0,-1 0 0,0-2 0,0-1 0,-1-1 0,-1-1 0,1-2 0,-1-1 0,-42 1 0,-896-9 0,923 7 0,0 1 0,-48 11 0,44-6 0,-69 3 0,79-11 0,12-1 0,0 1 0,1 1 0,-48 10 0,34-3 0,-1-2 0,-1-1 0,-44 0 0,-125-8 0,77 0 0,117 2 0,-14 0 0,0-1 0,0-1 0,-32-6 0,52 6 0,1-1 0,0 0 0,0 0 0,0-1 0,0 0 0,1 0 0,-1-1 0,1 0 0,0-1 0,1 0 0,-1 0 0,1 0 0,-11-15 0,-102-114 0,108 121 0,1 0 0,1-1 0,0 0 0,1-1 0,-9-23 0,9 20 0,0 1 0,-1 0 0,-1 1 0,-15-19 0,0 9 0,-50-42 0,51 49 0,1-2 0,-33-36 0,50 48 0,0 1 0,1-1 0,0-1 0,0 1 0,1-1 0,0 0 0,1 0 0,0 0 0,1 0 0,-3-21 0,0-33 0,4 0 0,6-81 0,1 9 0,-6 57 0,3-85 0,-2 162 0,1-1 0,-1 0 0,1 0 0,0 0 0,0 0 0,1 1 0,-1-1 0,1 0 0,0 1 0,0-1 0,0 1 0,0 0 0,1 0 0,-1 0 0,1 0 0,0 0 0,-1 0 0,1 1 0,1-1 0,-1 1 0,0 0 0,1 0 0,-1 0 0,1 0 0,-1 1 0,1-1 0,0 1 0,0 0 0,5 0 0,11-3 0,0 2 0,0 1 0,1 1 0,31 3 0,-21-2 0,-4 2 0,0 1 0,48 13 0,-47-10 0,1 0 0,37 2 0,-14-6 0,-10-2 0,66 13 0,-6 0 0,-1-4 0,1-5 0,117-8 0,-45 0 0,1096 3-1365,-1229 0-5461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6T18:40:53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24575,'7'0'0,"9"0"0,9 0 0,7 0 0,5 0 0,4 0 0,1 0 0,1 0 0,-1 0 0,1 0 0,-1 7 0,0 2 0,-8 6 0,-2 2 0,-7-3-8191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B9B1-24CA-33BC-354B-795E3C0DA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5268C0-0551-EA2A-6899-0ED211017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B62CEE-76AE-C88B-3C8C-3BA8F8FB5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BABD39-33D0-66F7-B086-9B8C1CCB2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4079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CEAE9-2B54-F8C7-49D3-87CA223C5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D7A5C7-CDA4-160B-312D-3B8020A20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692364-8BD7-693F-AE90-5A30AFC64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A6C723-78AD-74EB-086A-E456463BD9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634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560EF-B433-73C6-12E5-D6C7890D4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A8BAF3-5CE7-3015-7F8A-B96BD1099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E01661-042F-A9DB-BDF1-A15440216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EE7907-9A4F-D6C6-0EE4-D9AA0EDCE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1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8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1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customXml" Target="../ink/ink5.xml"/><Relationship Id="rId18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customXml" Target="../ink/ink2.xml"/><Relationship Id="rId12" Type="http://schemas.openxmlformats.org/officeDocument/2006/relationships/image" Target="../media/image29.png"/><Relationship Id="rId17" Type="http://schemas.openxmlformats.org/officeDocument/2006/relationships/customXml" Target="../ink/ink7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customXml" Target="../ink/ink3.xml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5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706952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598499" y="6005205"/>
            <a:ext cx="1183460" cy="288630"/>
            <a:chOff x="3842080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292FC1-5DB9-53C1-43DD-987F89044141}"/>
              </a:ext>
            </a:extLst>
          </p:cNvPr>
          <p:cNvSpPr/>
          <p:nvPr/>
        </p:nvSpPr>
        <p:spPr>
          <a:xfrm>
            <a:off x="2680688" y="5989446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(4)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74B4B7E-77A4-5F5D-E80E-CE1C58E2AF67}"/>
              </a:ext>
            </a:extLst>
          </p:cNvPr>
          <p:cNvSpPr/>
          <p:nvPr/>
        </p:nvSpPr>
        <p:spPr>
          <a:xfrm>
            <a:off x="3604929" y="600520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75A9E7-FF4E-5D68-F205-B07406894382}"/>
              </a:ext>
            </a:extLst>
          </p:cNvPr>
          <p:cNvSpPr/>
          <p:nvPr/>
        </p:nvSpPr>
        <p:spPr>
          <a:xfrm>
            <a:off x="1222479" y="599732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مراجعة (5)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C49E733-144C-D618-A8C4-7C0B35C992E3}"/>
              </a:ext>
            </a:extLst>
          </p:cNvPr>
          <p:cNvSpPr/>
          <p:nvPr/>
        </p:nvSpPr>
        <p:spPr>
          <a:xfrm>
            <a:off x="2146720" y="601308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(5)</a:t>
              </a:r>
              <a:endParaRPr lang="ar-MA" sz="1600" b="1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(4)</a:t>
              </a:r>
              <a:endParaRPr lang="ar-MA" sz="1600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</a:t>
              </a:r>
              <a:r>
                <a:rPr lang="fr-FR" sz="1600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713175"/>
              </p:ext>
            </p:extLst>
          </p:nvPr>
        </p:nvGraphicFramePr>
        <p:xfrm>
          <a:off x="398206" y="284685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مقارنة و تأطير وترتيب الأعداد من 0 إلى 99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CN2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2539F69-8091-B9EE-0852-57A428870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486967"/>
              </p:ext>
            </p:extLst>
          </p:nvPr>
        </p:nvGraphicFramePr>
        <p:xfrm>
          <a:off x="398206" y="3338639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حساب مجموع عددين على السطر وتعرف الكتابات الجمعية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D7343F-160D-A6D3-BBCD-EEC375E11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477310"/>
              </p:ext>
            </p:extLst>
          </p:nvPr>
        </p:nvGraphicFramePr>
        <p:xfrm>
          <a:off x="398206" y="383042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حساب فرق عددين على السطر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CN5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702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4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b="1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096606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و تأطير وترتيب الأعداد من 0 إلى 99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و فرق عددين على السطر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96050" y="3253518"/>
            <a:ext cx="715871" cy="737652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D43D0A5-210A-B3D4-DC13-24335AC15E31}"/>
              </a:ext>
            </a:extLst>
          </p:cNvPr>
          <p:cNvSpPr txBox="1"/>
          <p:nvPr/>
        </p:nvSpPr>
        <p:spPr>
          <a:xfrm>
            <a:off x="2460251" y="3407639"/>
            <a:ext cx="349827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وضع و إنجاز عمليات الطرح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D57E9F-3C55-108C-8970-BCE5B1D0B66C}"/>
              </a:ext>
            </a:extLst>
          </p:cNvPr>
          <p:cNvSpPr txBox="1"/>
          <p:nvPr/>
        </p:nvSpPr>
        <p:spPr>
          <a:xfrm>
            <a:off x="1808261" y="2902945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A4261E-205D-A3B4-7AD7-448AB00A0C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28315" y="2818286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الصفحة 160 صححوا  النشاط رقم 1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9752FA-8577-D7D3-1508-1D289C482D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6216" y="1544637"/>
            <a:ext cx="5871568" cy="475292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38CB768-19C0-9930-2230-BFD7C3ABBD52}"/>
              </a:ext>
            </a:extLst>
          </p:cNvPr>
          <p:cNvCxnSpPr/>
          <p:nvPr/>
        </p:nvCxnSpPr>
        <p:spPr>
          <a:xfrm flipH="1">
            <a:off x="3967316" y="2094271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D745018-3526-BC27-1983-E6E1657A4E9C}"/>
              </a:ext>
            </a:extLst>
          </p:cNvPr>
          <p:cNvCxnSpPr/>
          <p:nvPr/>
        </p:nvCxnSpPr>
        <p:spPr>
          <a:xfrm flipH="1">
            <a:off x="4323749" y="210901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DB5D8AA-445C-331E-114E-D9FB36DA05E8}"/>
              </a:ext>
            </a:extLst>
          </p:cNvPr>
          <p:cNvCxnSpPr/>
          <p:nvPr/>
        </p:nvCxnSpPr>
        <p:spPr>
          <a:xfrm flipH="1">
            <a:off x="4680182" y="210901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69697B4-A8CD-1D43-4046-71406FE4831F}"/>
              </a:ext>
            </a:extLst>
          </p:cNvPr>
          <p:cNvCxnSpPr/>
          <p:nvPr/>
        </p:nvCxnSpPr>
        <p:spPr>
          <a:xfrm flipH="1">
            <a:off x="5026724" y="210901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4B2E605-53A9-A3A5-B151-5CB564FA3E68}"/>
              </a:ext>
            </a:extLst>
          </p:cNvPr>
          <p:cNvCxnSpPr/>
          <p:nvPr/>
        </p:nvCxnSpPr>
        <p:spPr>
          <a:xfrm flipH="1">
            <a:off x="3994337" y="2389237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7A57A5F-F226-8B19-C65E-CD92FD41CCEF}"/>
              </a:ext>
            </a:extLst>
          </p:cNvPr>
          <p:cNvCxnSpPr/>
          <p:nvPr/>
        </p:nvCxnSpPr>
        <p:spPr>
          <a:xfrm flipH="1">
            <a:off x="4311476" y="2438468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3C6FF05-ACA1-A49D-5E45-1F38F4D1A3AE}"/>
              </a:ext>
            </a:extLst>
          </p:cNvPr>
          <p:cNvCxnSpPr/>
          <p:nvPr/>
        </p:nvCxnSpPr>
        <p:spPr>
          <a:xfrm flipH="1">
            <a:off x="4697312" y="2438468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222D49B-7F91-08C5-F583-4C2524ED1C66}"/>
              </a:ext>
            </a:extLst>
          </p:cNvPr>
          <p:cNvCxnSpPr/>
          <p:nvPr/>
        </p:nvCxnSpPr>
        <p:spPr>
          <a:xfrm flipH="1">
            <a:off x="5009500" y="2467967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6B887A0-ECF3-AC86-5415-87A3D492FD7F}"/>
              </a:ext>
            </a:extLst>
          </p:cNvPr>
          <p:cNvCxnSpPr/>
          <p:nvPr/>
        </p:nvCxnSpPr>
        <p:spPr>
          <a:xfrm flipH="1">
            <a:off x="3994337" y="271868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C193E02-C33D-A2F1-5078-15A39956457A}"/>
              </a:ext>
            </a:extLst>
          </p:cNvPr>
          <p:cNvCxnSpPr/>
          <p:nvPr/>
        </p:nvCxnSpPr>
        <p:spPr>
          <a:xfrm flipH="1">
            <a:off x="4306525" y="271390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866482F-D9C7-A427-702A-69F810E9DC84}"/>
              </a:ext>
            </a:extLst>
          </p:cNvPr>
          <p:cNvCxnSpPr/>
          <p:nvPr/>
        </p:nvCxnSpPr>
        <p:spPr>
          <a:xfrm flipH="1">
            <a:off x="4638318" y="2767917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72211B2-D598-8030-D43E-FD683AFE22A8}"/>
              </a:ext>
            </a:extLst>
          </p:cNvPr>
          <p:cNvCxnSpPr/>
          <p:nvPr/>
        </p:nvCxnSpPr>
        <p:spPr>
          <a:xfrm flipH="1">
            <a:off x="5026723" y="2792638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ED5570F9-76AB-AAC5-CE4A-3D27A2BCCC67}"/>
                  </a:ext>
                </a:extLst>
              </p14:cNvPr>
              <p14:cNvContentPartPr/>
              <p14:nvPr/>
            </p14:nvContentPartPr>
            <p14:xfrm>
              <a:off x="3830539" y="2078071"/>
              <a:ext cx="1496160" cy="99252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ED5570F9-76AB-AAC5-CE4A-3D27A2BCCC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21899" y="2069431"/>
                <a:ext cx="1513800" cy="10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071209CB-450D-1259-B577-1B5A8A3CDEEF}"/>
                  </a:ext>
                </a:extLst>
              </p14:cNvPr>
              <p14:cNvContentPartPr/>
              <p14:nvPr/>
            </p14:nvContentPartPr>
            <p14:xfrm>
              <a:off x="5839699" y="2093911"/>
              <a:ext cx="720" cy="39924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071209CB-450D-1259-B577-1B5A8A3CDE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21699" y="2084911"/>
                <a:ext cx="3600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AF0011AB-19DC-7189-E59B-4567FD204F21}"/>
                  </a:ext>
                </a:extLst>
              </p14:cNvPr>
              <p14:cNvContentPartPr/>
              <p14:nvPr/>
            </p14:nvContentPartPr>
            <p14:xfrm>
              <a:off x="5810539" y="2049271"/>
              <a:ext cx="1417320" cy="53460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AF0011AB-19DC-7189-E59B-4567FD204F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01899" y="2040271"/>
                <a:ext cx="143496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2B58209C-FA7B-D9D2-7C7F-CCFC5B5F868B}"/>
                  </a:ext>
                </a:extLst>
              </p14:cNvPr>
              <p14:cNvContentPartPr/>
              <p14:nvPr/>
            </p14:nvContentPartPr>
            <p14:xfrm>
              <a:off x="2964019" y="4070311"/>
              <a:ext cx="720" cy="50184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2B58209C-FA7B-D9D2-7C7F-CCFC5B5F868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946019" y="4061311"/>
                <a:ext cx="36000" cy="51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73F9AD1A-0DB2-273B-4718-B073820DE559}"/>
                  </a:ext>
                </a:extLst>
              </p14:cNvPr>
              <p14:cNvContentPartPr/>
              <p14:nvPr/>
            </p14:nvContentPartPr>
            <p14:xfrm>
              <a:off x="1839379" y="4024951"/>
              <a:ext cx="1125000" cy="57852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73F9AD1A-0DB2-273B-4718-B073820DE55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30739" y="4016311"/>
                <a:ext cx="114264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B11FD932-196A-7028-9DD9-0F263E2637C1}"/>
                  </a:ext>
                </a:extLst>
              </p14:cNvPr>
              <p14:cNvContentPartPr/>
              <p14:nvPr/>
            </p14:nvContentPartPr>
            <p14:xfrm>
              <a:off x="1869259" y="4597351"/>
              <a:ext cx="1230480" cy="55152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B11FD932-196A-7028-9DD9-0F263E2637C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60619" y="4588711"/>
                <a:ext cx="1248120" cy="56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0EA83B28-845B-1039-9A08-63AFEC476E3C}"/>
                  </a:ext>
                </a:extLst>
              </p14:cNvPr>
              <p14:cNvContentPartPr/>
              <p14:nvPr/>
            </p14:nvContentPartPr>
            <p14:xfrm>
              <a:off x="2801659" y="4630471"/>
              <a:ext cx="181800" cy="2268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0EA83B28-845B-1039-9A08-63AFEC476E3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793019" y="4621831"/>
                <a:ext cx="199440" cy="40320"/>
              </a:xfrm>
              <a:prstGeom prst="rect">
                <a:avLst/>
              </a:prstGeom>
            </p:spPr>
          </p:pic>
        </mc:Fallback>
      </mc:AlternateContent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65828291-387F-2DEE-1502-16F94D52A1CC}"/>
              </a:ext>
            </a:extLst>
          </p:cNvPr>
          <p:cNvCxnSpPr/>
          <p:nvPr/>
        </p:nvCxnSpPr>
        <p:spPr>
          <a:xfrm flipH="1">
            <a:off x="5935145" y="2075818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757C8F3D-B92C-D0B6-2668-AA9DDF93F345}"/>
              </a:ext>
            </a:extLst>
          </p:cNvPr>
          <p:cNvCxnSpPr/>
          <p:nvPr/>
        </p:nvCxnSpPr>
        <p:spPr>
          <a:xfrm flipH="1">
            <a:off x="6164105" y="2048911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77A271A7-9EA6-7FE1-5075-91305B40BEEE}"/>
              </a:ext>
            </a:extLst>
          </p:cNvPr>
          <p:cNvCxnSpPr/>
          <p:nvPr/>
        </p:nvCxnSpPr>
        <p:spPr>
          <a:xfrm flipH="1">
            <a:off x="6433908" y="210901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B08F836B-B15F-9E12-0DD8-68CFDBAF846A}"/>
              </a:ext>
            </a:extLst>
          </p:cNvPr>
          <p:cNvCxnSpPr/>
          <p:nvPr/>
        </p:nvCxnSpPr>
        <p:spPr>
          <a:xfrm flipH="1">
            <a:off x="6717460" y="2075818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D989D5DC-0297-5A65-B125-FACA0A703C09}"/>
              </a:ext>
            </a:extLst>
          </p:cNvPr>
          <p:cNvCxnSpPr/>
          <p:nvPr/>
        </p:nvCxnSpPr>
        <p:spPr>
          <a:xfrm flipH="1">
            <a:off x="6987263" y="2138514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5A588AE8-0021-56DD-42FB-CE5D5BDF85C0}"/>
              </a:ext>
            </a:extLst>
          </p:cNvPr>
          <p:cNvCxnSpPr/>
          <p:nvPr/>
        </p:nvCxnSpPr>
        <p:spPr>
          <a:xfrm flipH="1">
            <a:off x="5945013" y="2304337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AC28F643-AE5D-DADE-4B9F-4C8EADDDE832}"/>
              </a:ext>
            </a:extLst>
          </p:cNvPr>
          <p:cNvCxnSpPr/>
          <p:nvPr/>
        </p:nvCxnSpPr>
        <p:spPr>
          <a:xfrm flipH="1">
            <a:off x="6187223" y="2279810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EE271D07-0040-AA3B-50E9-B98F0CACE76B}"/>
              </a:ext>
            </a:extLst>
          </p:cNvPr>
          <p:cNvCxnSpPr/>
          <p:nvPr/>
        </p:nvCxnSpPr>
        <p:spPr>
          <a:xfrm flipH="1">
            <a:off x="6428853" y="2287910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802DA1F8-978F-EA06-1699-5DDC1CF5B093}"/>
              </a:ext>
            </a:extLst>
          </p:cNvPr>
          <p:cNvCxnSpPr/>
          <p:nvPr/>
        </p:nvCxnSpPr>
        <p:spPr>
          <a:xfrm flipH="1">
            <a:off x="6746249" y="2309195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1FC61355-5D01-831D-4127-3803ACD0B160}"/>
              </a:ext>
            </a:extLst>
          </p:cNvPr>
          <p:cNvCxnSpPr/>
          <p:nvPr/>
        </p:nvCxnSpPr>
        <p:spPr>
          <a:xfrm flipH="1">
            <a:off x="7082562" y="2322555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1FE3478B-1061-2977-E6EA-58C2C94BA200}"/>
              </a:ext>
            </a:extLst>
          </p:cNvPr>
          <p:cNvCxnSpPr/>
          <p:nvPr/>
        </p:nvCxnSpPr>
        <p:spPr>
          <a:xfrm flipH="1">
            <a:off x="5929175" y="2554816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63672F7D-DF9E-1781-A562-BB907F88F143}"/>
              </a:ext>
            </a:extLst>
          </p:cNvPr>
          <p:cNvCxnSpPr/>
          <p:nvPr/>
        </p:nvCxnSpPr>
        <p:spPr>
          <a:xfrm flipH="1">
            <a:off x="6204186" y="2574988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89DA9A27-2839-71BE-4E77-1F355F77F3B2}"/>
              </a:ext>
            </a:extLst>
          </p:cNvPr>
          <p:cNvCxnSpPr/>
          <p:nvPr/>
        </p:nvCxnSpPr>
        <p:spPr>
          <a:xfrm flipH="1">
            <a:off x="6460106" y="2564619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35C640B8-328E-8883-FA60-B4A7C557C0F3}"/>
              </a:ext>
            </a:extLst>
          </p:cNvPr>
          <p:cNvCxnSpPr/>
          <p:nvPr/>
        </p:nvCxnSpPr>
        <p:spPr>
          <a:xfrm flipH="1">
            <a:off x="6776453" y="2583871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24746593-C9F3-6E37-6BD4-6FE794A57876}"/>
              </a:ext>
            </a:extLst>
          </p:cNvPr>
          <p:cNvCxnSpPr/>
          <p:nvPr/>
        </p:nvCxnSpPr>
        <p:spPr>
          <a:xfrm flipH="1">
            <a:off x="7032373" y="2514801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CCB5ED5A-370F-8440-65B4-189B9AD8C7CD}"/>
              </a:ext>
            </a:extLst>
          </p:cNvPr>
          <p:cNvCxnSpPr/>
          <p:nvPr/>
        </p:nvCxnSpPr>
        <p:spPr>
          <a:xfrm flipH="1">
            <a:off x="6048676" y="2770716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1BAF3D56-6629-2CB5-E089-8E30831FB6FE}"/>
              </a:ext>
            </a:extLst>
          </p:cNvPr>
          <p:cNvCxnSpPr/>
          <p:nvPr/>
        </p:nvCxnSpPr>
        <p:spPr>
          <a:xfrm flipH="1">
            <a:off x="6332146" y="2790034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D6DD3BFC-E3EE-6BD7-78E9-A470D455EDC0}"/>
              </a:ext>
            </a:extLst>
          </p:cNvPr>
          <p:cNvCxnSpPr/>
          <p:nvPr/>
        </p:nvCxnSpPr>
        <p:spPr>
          <a:xfrm flipH="1">
            <a:off x="6588066" y="2765523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E426EFA6-50F8-43BC-0D18-5AEA22B28449}"/>
              </a:ext>
            </a:extLst>
          </p:cNvPr>
          <p:cNvCxnSpPr/>
          <p:nvPr/>
        </p:nvCxnSpPr>
        <p:spPr>
          <a:xfrm flipH="1">
            <a:off x="6888640" y="2798475"/>
            <a:ext cx="117987" cy="250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ZoneTexte 113">
            <a:extLst>
              <a:ext uri="{FF2B5EF4-FFF2-40B4-BE49-F238E27FC236}">
                <a16:creationId xmlns:a16="http://schemas.microsoft.com/office/drawing/2014/main" id="{C4B6F4FE-E962-0E18-9D74-3B9E21CA9ACB}"/>
              </a:ext>
            </a:extLst>
          </p:cNvPr>
          <p:cNvSpPr txBox="1"/>
          <p:nvPr/>
        </p:nvSpPr>
        <p:spPr>
          <a:xfrm>
            <a:off x="5104766" y="3042825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E9DFF131-7355-7EAE-FCC2-BEDC8B857ABA}"/>
              </a:ext>
            </a:extLst>
          </p:cNvPr>
          <p:cNvSpPr txBox="1"/>
          <p:nvPr/>
        </p:nvSpPr>
        <p:spPr>
          <a:xfrm>
            <a:off x="4254248" y="3033773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3A0E8B7D-34C1-6221-5EF3-312B61CB3DD5}"/>
              </a:ext>
            </a:extLst>
          </p:cNvPr>
          <p:cNvSpPr txBox="1"/>
          <p:nvPr/>
        </p:nvSpPr>
        <p:spPr>
          <a:xfrm>
            <a:off x="3592354" y="3309433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AFADF2FC-284C-2724-2ED5-63C33A1BFF70}"/>
              </a:ext>
            </a:extLst>
          </p:cNvPr>
          <p:cNvSpPr txBox="1"/>
          <p:nvPr/>
        </p:nvSpPr>
        <p:spPr>
          <a:xfrm>
            <a:off x="7025740" y="3055178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869667EE-9087-B8CF-EEF0-5DD0CD41114B}"/>
              </a:ext>
            </a:extLst>
          </p:cNvPr>
          <p:cNvSpPr txBox="1"/>
          <p:nvPr/>
        </p:nvSpPr>
        <p:spPr>
          <a:xfrm>
            <a:off x="6150543" y="306310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3B12E899-5030-9643-4D80-1F0653E55DB1}"/>
              </a:ext>
            </a:extLst>
          </p:cNvPr>
          <p:cNvSpPr txBox="1"/>
          <p:nvPr/>
        </p:nvSpPr>
        <p:spPr>
          <a:xfrm>
            <a:off x="5488544" y="3318271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F3B46F81-0DFC-4927-999A-C6CCA24EA820}"/>
              </a:ext>
            </a:extLst>
          </p:cNvPr>
          <p:cNvSpPr txBox="1"/>
          <p:nvPr/>
        </p:nvSpPr>
        <p:spPr>
          <a:xfrm>
            <a:off x="3199894" y="508253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9E7FBADC-A04B-9E4F-CD74-A9641906A5B1}"/>
              </a:ext>
            </a:extLst>
          </p:cNvPr>
          <p:cNvSpPr txBox="1"/>
          <p:nvPr/>
        </p:nvSpPr>
        <p:spPr>
          <a:xfrm>
            <a:off x="2330078" y="508253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1367159-F08E-BCF0-1461-79AB757D484C}"/>
              </a:ext>
            </a:extLst>
          </p:cNvPr>
          <p:cNvSpPr txBox="1"/>
          <p:nvPr/>
        </p:nvSpPr>
        <p:spPr>
          <a:xfrm>
            <a:off x="2174224" y="5657714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DB34C771-04FC-3E7A-6942-421A03DF1DAA}"/>
              </a:ext>
            </a:extLst>
          </p:cNvPr>
          <p:cNvSpPr txBox="1"/>
          <p:nvPr/>
        </p:nvSpPr>
        <p:spPr>
          <a:xfrm>
            <a:off x="5134099" y="508253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F521E7B5-6CC3-1B26-895A-072F4E34843F}"/>
              </a:ext>
            </a:extLst>
          </p:cNvPr>
          <p:cNvSpPr txBox="1"/>
          <p:nvPr/>
        </p:nvSpPr>
        <p:spPr>
          <a:xfrm>
            <a:off x="4223715" y="5082530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3BF6896A-D772-45F7-87F6-F2F45C7E46BD}"/>
              </a:ext>
            </a:extLst>
          </p:cNvPr>
          <p:cNvSpPr txBox="1"/>
          <p:nvPr/>
        </p:nvSpPr>
        <p:spPr>
          <a:xfrm>
            <a:off x="4035211" y="5619098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B61527A1-9EC3-CAA8-685F-2BFDF6AAE673}"/>
              </a:ext>
            </a:extLst>
          </p:cNvPr>
          <p:cNvSpPr txBox="1"/>
          <p:nvPr/>
        </p:nvSpPr>
        <p:spPr>
          <a:xfrm>
            <a:off x="6012610" y="5638398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D97F0073-CF65-1393-61A4-688D9583A64F}"/>
              </a:ext>
            </a:extLst>
          </p:cNvPr>
          <p:cNvSpPr txBox="1"/>
          <p:nvPr/>
        </p:nvSpPr>
        <p:spPr>
          <a:xfrm>
            <a:off x="7041264" y="5112726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5C445844-2DDA-9504-A2C4-F8D2FE11A3B7}"/>
              </a:ext>
            </a:extLst>
          </p:cNvPr>
          <p:cNvSpPr txBox="1"/>
          <p:nvPr/>
        </p:nvSpPr>
        <p:spPr>
          <a:xfrm>
            <a:off x="6152074" y="5091785"/>
            <a:ext cx="61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88E290-9069-7051-CDE9-98F5DE262DF1}"/>
              </a:ext>
            </a:extLst>
          </p:cNvPr>
          <p:cNvSpPr/>
          <p:nvPr/>
        </p:nvSpPr>
        <p:spPr>
          <a:xfrm>
            <a:off x="3803047" y="4084857"/>
            <a:ext cx="432380" cy="83373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10263B-0A05-B7FE-8A70-20C0C28681F3}"/>
              </a:ext>
            </a:extLst>
          </p:cNvPr>
          <p:cNvSpPr/>
          <p:nvPr/>
        </p:nvSpPr>
        <p:spPr>
          <a:xfrm>
            <a:off x="4235431" y="4099471"/>
            <a:ext cx="432380" cy="83373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826A38-8F13-CDB2-0869-1328F63906F1}"/>
              </a:ext>
            </a:extLst>
          </p:cNvPr>
          <p:cNvSpPr/>
          <p:nvPr/>
        </p:nvSpPr>
        <p:spPr>
          <a:xfrm>
            <a:off x="4668419" y="4084857"/>
            <a:ext cx="432380" cy="83373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751072-9363-87E5-EDAD-3D6A9F72ACE4}"/>
              </a:ext>
            </a:extLst>
          </p:cNvPr>
          <p:cNvSpPr/>
          <p:nvPr/>
        </p:nvSpPr>
        <p:spPr>
          <a:xfrm>
            <a:off x="5771806" y="4074254"/>
            <a:ext cx="432380" cy="760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3C8D32-7B1F-B525-4EB2-D3DE805EB08C}"/>
              </a:ext>
            </a:extLst>
          </p:cNvPr>
          <p:cNvSpPr/>
          <p:nvPr/>
        </p:nvSpPr>
        <p:spPr>
          <a:xfrm>
            <a:off x="6222064" y="4060616"/>
            <a:ext cx="409671" cy="760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CA1DE0-0A8F-4DF7-6F16-2DE1520314F4}"/>
              </a:ext>
            </a:extLst>
          </p:cNvPr>
          <p:cNvSpPr/>
          <p:nvPr/>
        </p:nvSpPr>
        <p:spPr>
          <a:xfrm>
            <a:off x="6659400" y="4050376"/>
            <a:ext cx="409671" cy="760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7CA400-DD3C-838B-EEC3-BA75FCF04738}"/>
              </a:ext>
            </a:extLst>
          </p:cNvPr>
          <p:cNvSpPr/>
          <p:nvPr/>
        </p:nvSpPr>
        <p:spPr>
          <a:xfrm>
            <a:off x="5769040" y="4840097"/>
            <a:ext cx="1066407" cy="2647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C3517-9A8B-EDF8-F768-4EFAB5D61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0C8DFCA-54AB-6227-8635-E35A49738A01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2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FDF0D2-45DE-A5A1-C3EB-501D8FAC4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7260C9-F31D-0360-10B9-0DF252E87F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338832"/>
            <a:ext cx="7557025" cy="298043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29FA1B4-BD90-46A6-8DD2-65C6DB12AEE8}"/>
              </a:ext>
            </a:extLst>
          </p:cNvPr>
          <p:cNvSpPr txBox="1"/>
          <p:nvPr/>
        </p:nvSpPr>
        <p:spPr>
          <a:xfrm>
            <a:off x="1590675" y="4591050"/>
            <a:ext cx="619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8706AF-0D3F-2E8B-9C9B-0EF6B97B35AD}"/>
              </a:ext>
            </a:extLst>
          </p:cNvPr>
          <p:cNvSpPr txBox="1"/>
          <p:nvPr/>
        </p:nvSpPr>
        <p:spPr>
          <a:xfrm>
            <a:off x="3390900" y="4591050"/>
            <a:ext cx="619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3B1AFB-E059-C06C-69ED-3F95F8049CEF}"/>
              </a:ext>
            </a:extLst>
          </p:cNvPr>
          <p:cNvSpPr txBox="1"/>
          <p:nvPr/>
        </p:nvSpPr>
        <p:spPr>
          <a:xfrm>
            <a:off x="5261106" y="4591050"/>
            <a:ext cx="619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464CDB-6894-BBB5-2BD2-2E7F1E379127}"/>
              </a:ext>
            </a:extLst>
          </p:cNvPr>
          <p:cNvSpPr txBox="1"/>
          <p:nvPr/>
        </p:nvSpPr>
        <p:spPr>
          <a:xfrm>
            <a:off x="7131312" y="4613850"/>
            <a:ext cx="619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112557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93CAC-A4FC-D3A1-C947-A382B373A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C3DA4F6-2411-560C-2387-6AD87C633BC5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3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9E1120-9096-3039-C62B-A0B0E8DC0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DE3763-7A4E-6BC5-194D-6650748F0D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4408" y="1661057"/>
            <a:ext cx="5563376" cy="445832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46373E-E773-72E8-A647-A9103987D36B}"/>
              </a:ext>
            </a:extLst>
          </p:cNvPr>
          <p:cNvSpPr txBox="1"/>
          <p:nvPr/>
        </p:nvSpPr>
        <p:spPr>
          <a:xfrm>
            <a:off x="5476875" y="2438400"/>
            <a:ext cx="619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6476A6-18B7-BB3E-DB34-E78C6D0C264C}"/>
              </a:ext>
            </a:extLst>
          </p:cNvPr>
          <p:cNvSpPr txBox="1"/>
          <p:nvPr/>
        </p:nvSpPr>
        <p:spPr>
          <a:xfrm>
            <a:off x="4623100" y="2438399"/>
            <a:ext cx="619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0B1DE3-19A0-9B0C-7454-5A39B12B89D4}"/>
              </a:ext>
            </a:extLst>
          </p:cNvPr>
          <p:cNvSpPr txBox="1"/>
          <p:nvPr/>
        </p:nvSpPr>
        <p:spPr>
          <a:xfrm>
            <a:off x="2098975" y="2457449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6CA3916-CB41-2CC3-C5EE-2E45658B5BE7}"/>
              </a:ext>
            </a:extLst>
          </p:cNvPr>
          <p:cNvSpPr txBox="1"/>
          <p:nvPr/>
        </p:nvSpPr>
        <p:spPr>
          <a:xfrm>
            <a:off x="2582154" y="2469176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E56EE4-E25A-CA97-8501-0CA2B45E5F55}"/>
              </a:ext>
            </a:extLst>
          </p:cNvPr>
          <p:cNvSpPr txBox="1"/>
          <p:nvPr/>
        </p:nvSpPr>
        <p:spPr>
          <a:xfrm>
            <a:off x="5474892" y="2948890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172D66-5B9E-614E-F967-D71F099EAF5D}"/>
              </a:ext>
            </a:extLst>
          </p:cNvPr>
          <p:cNvSpPr txBox="1"/>
          <p:nvPr/>
        </p:nvSpPr>
        <p:spPr>
          <a:xfrm>
            <a:off x="4642149" y="2948890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9626C1-566A-1ACC-D644-6987E8649A18}"/>
              </a:ext>
            </a:extLst>
          </p:cNvPr>
          <p:cNvSpPr txBox="1"/>
          <p:nvPr/>
        </p:nvSpPr>
        <p:spPr>
          <a:xfrm>
            <a:off x="2098975" y="2948890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27E43B-F349-4AFA-DD54-D2FD7F6A7C6C}"/>
              </a:ext>
            </a:extLst>
          </p:cNvPr>
          <p:cNvSpPr txBox="1"/>
          <p:nvPr/>
        </p:nvSpPr>
        <p:spPr>
          <a:xfrm>
            <a:off x="2589696" y="2953405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81B737-D861-854B-0A4D-AAD98FAAB730}"/>
              </a:ext>
            </a:extLst>
          </p:cNvPr>
          <p:cNvSpPr txBox="1"/>
          <p:nvPr/>
        </p:nvSpPr>
        <p:spPr>
          <a:xfrm>
            <a:off x="4651143" y="3430806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CDCEBF-02FC-147D-0CF4-702D1760AB7B}"/>
              </a:ext>
            </a:extLst>
          </p:cNvPr>
          <p:cNvSpPr txBox="1"/>
          <p:nvPr/>
        </p:nvSpPr>
        <p:spPr>
          <a:xfrm>
            <a:off x="5474892" y="3442335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23B3885-F873-ACF0-6A7A-F047118952F1}"/>
              </a:ext>
            </a:extLst>
          </p:cNvPr>
          <p:cNvSpPr txBox="1"/>
          <p:nvPr/>
        </p:nvSpPr>
        <p:spPr>
          <a:xfrm>
            <a:off x="2098975" y="3442335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01B802C-CA5B-A26C-1602-5B0E829A69C8}"/>
              </a:ext>
            </a:extLst>
          </p:cNvPr>
          <p:cNvSpPr txBox="1"/>
          <p:nvPr/>
        </p:nvSpPr>
        <p:spPr>
          <a:xfrm>
            <a:off x="2589696" y="3437634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F5D0D3-52BF-007D-39AF-352CA86DD0D8}"/>
              </a:ext>
            </a:extLst>
          </p:cNvPr>
          <p:cNvSpPr txBox="1"/>
          <p:nvPr/>
        </p:nvSpPr>
        <p:spPr>
          <a:xfrm>
            <a:off x="5474892" y="3910419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A28259-A276-80AE-EFC4-031160A968AA}"/>
              </a:ext>
            </a:extLst>
          </p:cNvPr>
          <p:cNvSpPr txBox="1"/>
          <p:nvPr/>
        </p:nvSpPr>
        <p:spPr>
          <a:xfrm>
            <a:off x="4646033" y="3926560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D2F858B-28AE-6B01-BAAF-67A31A5DBB4C}"/>
              </a:ext>
            </a:extLst>
          </p:cNvPr>
          <p:cNvSpPr txBox="1"/>
          <p:nvPr/>
        </p:nvSpPr>
        <p:spPr>
          <a:xfrm>
            <a:off x="2107969" y="3947004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931FBFB-3007-0192-963E-B9F8EDED3A7B}"/>
              </a:ext>
            </a:extLst>
          </p:cNvPr>
          <p:cNvSpPr txBox="1"/>
          <p:nvPr/>
        </p:nvSpPr>
        <p:spPr>
          <a:xfrm>
            <a:off x="2622155" y="3933776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E11F9D9-26E5-DB11-9387-EFFC23AC56B5}"/>
              </a:ext>
            </a:extLst>
          </p:cNvPr>
          <p:cNvSpPr txBox="1"/>
          <p:nvPr/>
        </p:nvSpPr>
        <p:spPr>
          <a:xfrm>
            <a:off x="5476875" y="4403864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99AA44D-688F-DB8D-64E5-8751D3D2524F}"/>
              </a:ext>
            </a:extLst>
          </p:cNvPr>
          <p:cNvSpPr txBox="1"/>
          <p:nvPr/>
        </p:nvSpPr>
        <p:spPr>
          <a:xfrm>
            <a:off x="4651143" y="4403864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A9299F1-480E-C2F7-97F1-2C35F75D7C00}"/>
              </a:ext>
            </a:extLst>
          </p:cNvPr>
          <p:cNvSpPr txBox="1"/>
          <p:nvPr/>
        </p:nvSpPr>
        <p:spPr>
          <a:xfrm>
            <a:off x="2101040" y="4390927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C50F3D6-0DB2-EE60-9A72-5C6ADA6274B3}"/>
              </a:ext>
            </a:extLst>
          </p:cNvPr>
          <p:cNvSpPr txBox="1"/>
          <p:nvPr/>
        </p:nvSpPr>
        <p:spPr>
          <a:xfrm>
            <a:off x="2627265" y="4410793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7FA8C70-66FA-89DD-CB28-FE6F1AB1A492}"/>
              </a:ext>
            </a:extLst>
          </p:cNvPr>
          <p:cNvSpPr txBox="1"/>
          <p:nvPr/>
        </p:nvSpPr>
        <p:spPr>
          <a:xfrm>
            <a:off x="5474892" y="4887991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0B6FC9-3FC9-0C29-129C-A12C23876ED1}"/>
              </a:ext>
            </a:extLst>
          </p:cNvPr>
          <p:cNvSpPr txBox="1"/>
          <p:nvPr/>
        </p:nvSpPr>
        <p:spPr>
          <a:xfrm>
            <a:off x="4651143" y="4876462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08CEC27-660F-C602-4F48-85885E71BA31}"/>
              </a:ext>
            </a:extLst>
          </p:cNvPr>
          <p:cNvSpPr txBox="1"/>
          <p:nvPr/>
        </p:nvSpPr>
        <p:spPr>
          <a:xfrm>
            <a:off x="2099752" y="4895596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03CEB36-336F-CEFD-5570-A94E166E3633}"/>
              </a:ext>
            </a:extLst>
          </p:cNvPr>
          <p:cNvSpPr txBox="1"/>
          <p:nvPr/>
        </p:nvSpPr>
        <p:spPr>
          <a:xfrm>
            <a:off x="2618251" y="4887810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12249EB-D91C-96C7-B236-32C77F424985}"/>
              </a:ext>
            </a:extLst>
          </p:cNvPr>
          <p:cNvSpPr txBox="1"/>
          <p:nvPr/>
        </p:nvSpPr>
        <p:spPr>
          <a:xfrm>
            <a:off x="4651143" y="5371223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E197CF8-5F68-0442-4E73-EE2CD12143BA}"/>
              </a:ext>
            </a:extLst>
          </p:cNvPr>
          <p:cNvSpPr txBox="1"/>
          <p:nvPr/>
        </p:nvSpPr>
        <p:spPr>
          <a:xfrm>
            <a:off x="5491959" y="5356075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0EA0673-E6B3-9232-A145-D32B88622B30}"/>
              </a:ext>
            </a:extLst>
          </p:cNvPr>
          <p:cNvSpPr txBox="1"/>
          <p:nvPr/>
        </p:nvSpPr>
        <p:spPr>
          <a:xfrm>
            <a:off x="2635318" y="5356075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E254F37-E190-79EB-9E01-F0712F6B94F0}"/>
              </a:ext>
            </a:extLst>
          </p:cNvPr>
          <p:cNvSpPr txBox="1"/>
          <p:nvPr/>
        </p:nvSpPr>
        <p:spPr>
          <a:xfrm>
            <a:off x="2107969" y="5371223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23304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837B-D458-27E3-2281-55343BAEF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BB9B7F0-8E48-A541-ACAF-3D15CC150EFE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4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64C75D-D210-98DA-30B4-05A2D2C7A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C3D8DD-3B95-601E-C252-477ECEB289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928" y="2046343"/>
            <a:ext cx="6314145" cy="388926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3EFC737-63ED-0732-5466-307B5EF8DAB9}"/>
              </a:ext>
            </a:extLst>
          </p:cNvPr>
          <p:cNvSpPr txBox="1"/>
          <p:nvPr/>
        </p:nvSpPr>
        <p:spPr>
          <a:xfrm>
            <a:off x="4708825" y="2438399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EF8BC1-E119-6A08-DFCE-BC57F2CD463A}"/>
              </a:ext>
            </a:extLst>
          </p:cNvPr>
          <p:cNvSpPr txBox="1"/>
          <p:nvPr/>
        </p:nvSpPr>
        <p:spPr>
          <a:xfrm>
            <a:off x="4708825" y="2961619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2EB69E9-C42D-345F-70B3-D24DE9828828}"/>
              </a:ext>
            </a:extLst>
          </p:cNvPr>
          <p:cNvSpPr txBox="1"/>
          <p:nvPr/>
        </p:nvSpPr>
        <p:spPr>
          <a:xfrm>
            <a:off x="4708825" y="3521628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7BCC402-EDD8-FD6E-F5B9-FE5CB2DBD424}"/>
              </a:ext>
            </a:extLst>
          </p:cNvPr>
          <p:cNvSpPr txBox="1"/>
          <p:nvPr/>
        </p:nvSpPr>
        <p:spPr>
          <a:xfrm>
            <a:off x="4727875" y="4068835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9F7FF58-7CE6-309E-FE55-C300C0000335}"/>
              </a:ext>
            </a:extLst>
          </p:cNvPr>
          <p:cNvSpPr txBox="1"/>
          <p:nvPr/>
        </p:nvSpPr>
        <p:spPr>
          <a:xfrm>
            <a:off x="4727874" y="4628844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54088C9-CFC2-BF7A-A26D-F11EF50BB739}"/>
              </a:ext>
            </a:extLst>
          </p:cNvPr>
          <p:cNvSpPr txBox="1"/>
          <p:nvPr/>
        </p:nvSpPr>
        <p:spPr>
          <a:xfrm>
            <a:off x="4727874" y="5152064"/>
            <a:ext cx="61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3314B36-4045-FE0B-9D8F-5B39E593F4E2}"/>
              </a:ext>
            </a:extLst>
          </p:cNvPr>
          <p:cNvSpPr txBox="1"/>
          <p:nvPr/>
        </p:nvSpPr>
        <p:spPr>
          <a:xfrm>
            <a:off x="1524000" y="2530732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خَمَسَةٌ وَ عِشْرونَ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5FD1A76-FF25-44BC-34CA-C3619FAF94DB}"/>
              </a:ext>
            </a:extLst>
          </p:cNvPr>
          <p:cNvSpPr txBox="1"/>
          <p:nvPr/>
        </p:nvSpPr>
        <p:spPr>
          <a:xfrm>
            <a:off x="1514475" y="3084729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اثْنانِ وَ خَمْسونَ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F04C5FA-7EA1-B108-0A77-9ABC34A32F23}"/>
              </a:ext>
            </a:extLst>
          </p:cNvPr>
          <p:cNvSpPr txBox="1"/>
          <p:nvPr/>
        </p:nvSpPr>
        <p:spPr>
          <a:xfrm>
            <a:off x="1524000" y="3638726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ثَلاثَةٌ وَ أَرْبَعونَ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C1F0E5B-8018-B5C0-7786-6DADF9383A88}"/>
              </a:ext>
            </a:extLst>
          </p:cNvPr>
          <p:cNvSpPr txBox="1"/>
          <p:nvPr/>
        </p:nvSpPr>
        <p:spPr>
          <a:xfrm>
            <a:off x="1524000" y="4191945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أَرْبَعَةٌ وَ ثَلاثونَ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29E041B-B936-F5A8-80F4-924985A3F213}"/>
              </a:ext>
            </a:extLst>
          </p:cNvPr>
          <p:cNvSpPr txBox="1"/>
          <p:nvPr/>
        </p:nvSpPr>
        <p:spPr>
          <a:xfrm>
            <a:off x="1524000" y="4701941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سِتَّةَ عَشَرَ 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20BD468-D89A-3B6C-6BD7-D47E7A79BF86}"/>
              </a:ext>
            </a:extLst>
          </p:cNvPr>
          <p:cNvSpPr txBox="1"/>
          <p:nvPr/>
        </p:nvSpPr>
        <p:spPr>
          <a:xfrm>
            <a:off x="1514475" y="5286388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واحِدٌ وَ سِتّونَ 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C24C-107A-F1AC-7621-4FE8781B4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A38F0E-7320-5D57-3E2D-AEA891BAE2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FD0AB8-0DCC-6599-59B5-BD7D7798A230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F95F679-AE6B-F54A-1B34-F34762F6DDA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8A04E857-4161-FF33-8359-C499129D298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BBD7CDD-8D9D-9A90-B987-429AC71A2B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E286EEC-17B4-CF11-81E5-5FF036A70B3A}"/>
              </a:ext>
            </a:extLst>
          </p:cNvPr>
          <p:cNvSpPr txBox="1"/>
          <p:nvPr/>
        </p:nvSpPr>
        <p:spPr>
          <a:xfrm>
            <a:off x="2197731" y="3407639"/>
            <a:ext cx="3760794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إنجاز عمليات الطرح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FDB522-929B-4E49-0FE5-8CEFFBB2DBED}"/>
              </a:ext>
            </a:extLst>
          </p:cNvPr>
          <p:cNvSpPr txBox="1"/>
          <p:nvPr/>
        </p:nvSpPr>
        <p:spPr>
          <a:xfrm>
            <a:off x="1808261" y="2902945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095723B-AC89-04EC-EA3D-4B2BE28D8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58525" y="3511475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76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25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F860192-F679-705E-7896-3EC5D95CE9EA}"/>
              </a:ext>
            </a:extLst>
          </p:cNvPr>
          <p:cNvGrpSpPr/>
          <p:nvPr/>
        </p:nvGrpSpPr>
        <p:grpSpPr>
          <a:xfrm>
            <a:off x="1237938" y="1743384"/>
            <a:ext cx="6504496" cy="4524681"/>
            <a:chOff x="1129870" y="1639367"/>
            <a:chExt cx="6637687" cy="4656169"/>
          </a:xfrm>
        </p:grpSpPr>
        <p:pic>
          <p:nvPicPr>
            <p:cNvPr id="8" name="Image 7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8540513A-1727-8655-69D2-AEA7FBE9A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6152" y="1644284"/>
              <a:ext cx="3331405" cy="4594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0139227-4553-635B-F46B-1A754363A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9870" y="1639367"/>
              <a:ext cx="3306282" cy="4656169"/>
            </a:xfrm>
            <a:prstGeom prst="rect">
              <a:avLst/>
            </a:prstGeom>
          </p:spPr>
        </p:pic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2634298" y="3429000"/>
            <a:ext cx="1549548" cy="7007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العمليتين التاليتين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12D995-7FD2-40EF-C9D4-1BA14A31A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3406" y="1662654"/>
            <a:ext cx="5697188" cy="320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3EA0A9-A30D-F552-2F45-AB330EE3B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406" y="1662654"/>
            <a:ext cx="5697188" cy="320645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2966646" y="284815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CD3C01-EABC-D17A-F1A2-A008BA318362}"/>
              </a:ext>
            </a:extLst>
          </p:cNvPr>
          <p:cNvSpPr txBox="1"/>
          <p:nvPr/>
        </p:nvSpPr>
        <p:spPr>
          <a:xfrm>
            <a:off x="2731489" y="283340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A6D94-AD26-3BE7-4957-B0054FBA54E4}"/>
              </a:ext>
            </a:extLst>
          </p:cNvPr>
          <p:cNvSpPr txBox="1"/>
          <p:nvPr/>
        </p:nvSpPr>
        <p:spPr>
          <a:xfrm>
            <a:off x="2951898" y="345278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606636-3107-A248-0C75-C7814382156E}"/>
              </a:ext>
            </a:extLst>
          </p:cNvPr>
          <p:cNvSpPr txBox="1"/>
          <p:nvPr/>
        </p:nvSpPr>
        <p:spPr>
          <a:xfrm>
            <a:off x="2690282" y="346753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10F926-54A5-49C5-73CA-421D19E3F6CF}"/>
              </a:ext>
            </a:extLst>
          </p:cNvPr>
          <p:cNvSpPr txBox="1"/>
          <p:nvPr/>
        </p:nvSpPr>
        <p:spPr>
          <a:xfrm>
            <a:off x="2966646" y="401317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B79430-7782-F4AA-73B3-AB573A97A754}"/>
              </a:ext>
            </a:extLst>
          </p:cNvPr>
          <p:cNvSpPr txBox="1"/>
          <p:nvPr/>
        </p:nvSpPr>
        <p:spPr>
          <a:xfrm>
            <a:off x="2657749" y="401317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935AF6-D9F8-B9AA-D897-9D852E73F8DF}"/>
              </a:ext>
            </a:extLst>
          </p:cNvPr>
          <p:cNvSpPr txBox="1"/>
          <p:nvPr/>
        </p:nvSpPr>
        <p:spPr>
          <a:xfrm>
            <a:off x="6243146" y="280547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DD8BF8-E65E-9E7C-2737-2A206E6ED0CA}"/>
              </a:ext>
            </a:extLst>
          </p:cNvPr>
          <p:cNvSpPr txBox="1"/>
          <p:nvPr/>
        </p:nvSpPr>
        <p:spPr>
          <a:xfrm>
            <a:off x="5981530" y="280547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67DA23-B683-A9E7-1625-E94A0ECE6EAF}"/>
              </a:ext>
            </a:extLst>
          </p:cNvPr>
          <p:cNvSpPr txBox="1"/>
          <p:nvPr/>
        </p:nvSpPr>
        <p:spPr>
          <a:xfrm>
            <a:off x="6278648" y="341985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EA1854-08F8-F10B-86C5-A86EE6E75713}"/>
              </a:ext>
            </a:extLst>
          </p:cNvPr>
          <p:cNvSpPr txBox="1"/>
          <p:nvPr/>
        </p:nvSpPr>
        <p:spPr>
          <a:xfrm>
            <a:off x="5999567" y="342900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6301ED-00C4-3388-26B7-AD82E5608627}"/>
              </a:ext>
            </a:extLst>
          </p:cNvPr>
          <p:cNvSpPr txBox="1"/>
          <p:nvPr/>
        </p:nvSpPr>
        <p:spPr>
          <a:xfrm>
            <a:off x="6280411" y="401388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D563432-85EC-5C8E-6DA9-E400E8CFF928}"/>
              </a:ext>
            </a:extLst>
          </p:cNvPr>
          <p:cNvSpPr txBox="1"/>
          <p:nvPr/>
        </p:nvSpPr>
        <p:spPr>
          <a:xfrm>
            <a:off x="5976946" y="402985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6" grpId="0"/>
      <p:bldP spid="7" grpId="0"/>
      <p:bldP spid="9" grpId="0"/>
      <p:bldP spid="11" grpId="0"/>
      <p:bldP spid="14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 هذه الأعداد من الأكبر إلى الأصغر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13F0565-D6F8-7760-1BA3-1038D4471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8839E12-64EF-B6F6-EE9D-56413DDEEF52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14</a:t>
            </a:r>
            <a:r>
              <a:rPr lang="fr-FR" dirty="0"/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CF73161-FD89-6E05-C826-6508BBD67B61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67</a:t>
            </a:r>
            <a:r>
              <a:rPr lang="fr-FR" dirty="0"/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1AC00D-D125-2FCD-65D1-14761FD3AEA8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83EB76-5C74-9FC0-8014-C8FCABAFCE34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41</a:t>
            </a:r>
            <a:r>
              <a:rPr lang="fr-FR" dirty="0"/>
              <a:t> </a:t>
            </a:r>
          </a:p>
        </p:txBody>
      </p:sp>
      <p:pic>
        <p:nvPicPr>
          <p:cNvPr id="23" name="Graphique 22" descr="Point d’insertion vers la gauche avec un remplissage uni">
            <a:extLst>
              <a:ext uri="{FF2B5EF4-FFF2-40B4-BE49-F238E27FC236}">
                <a16:creationId xmlns:a16="http://schemas.microsoft.com/office/drawing/2014/main" id="{71085884-CB73-DDF8-18F8-FE0C4DEF7B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24" name="Graphique 23" descr="Point d’insertion vers la gauche avec un remplissage uni">
            <a:extLst>
              <a:ext uri="{FF2B5EF4-FFF2-40B4-BE49-F238E27FC236}">
                <a16:creationId xmlns:a16="http://schemas.microsoft.com/office/drawing/2014/main" id="{8073C2AC-5609-B030-2024-9E749DB1E6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25" name="Graphique 24" descr="Point d’insertion vers la gauche avec un remplissage uni">
            <a:extLst>
              <a:ext uri="{FF2B5EF4-FFF2-40B4-BE49-F238E27FC236}">
                <a16:creationId xmlns:a16="http://schemas.microsoft.com/office/drawing/2014/main" id="{ADA7BBCD-FB17-B4CC-87ED-55A9A72C78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D089DA5-50FC-D3B3-332C-441DB9FFDC1D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E0D4731-6482-058C-C565-7A91F7E4CC22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50A2C21-6167-358F-4AA3-CFE8E497957B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FE3B684-237A-3993-EA34-57486CDB41F3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326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42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يشرح لنا كيف توصل للجواب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4" name="Image 93">
            <a:extLst>
              <a:ext uri="{FF2B5EF4-FFF2-40B4-BE49-F238E27FC236}">
                <a16:creationId xmlns:a16="http://schemas.microsoft.com/office/drawing/2014/main" id="{0CA45636-7EAA-5918-B3BB-741036B75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95" name="ZoneTexte 94">
            <a:extLst>
              <a:ext uri="{FF2B5EF4-FFF2-40B4-BE49-F238E27FC236}">
                <a16:creationId xmlns:a16="http://schemas.microsoft.com/office/drawing/2014/main" id="{AE2F8F6F-D849-0C0C-9FD7-A365BE7F77B8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14</a:t>
            </a:r>
            <a:r>
              <a:rPr lang="fr-FR" dirty="0"/>
              <a:t>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D63885A9-7CE3-B0A2-2E5F-808F2AA2434C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67</a:t>
            </a:r>
            <a:r>
              <a:rPr lang="fr-FR" dirty="0"/>
              <a:t>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1D90AB4C-DB83-0DB0-BC68-83ECC2608ACE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B06AC563-F2A5-0270-DB98-01FF75B0A1D5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41</a:t>
            </a:r>
            <a:r>
              <a:rPr lang="fr-FR" dirty="0"/>
              <a:t> </a:t>
            </a:r>
          </a:p>
        </p:txBody>
      </p:sp>
      <p:pic>
        <p:nvPicPr>
          <p:cNvPr id="99" name="Graphique 98" descr="Point d’insertion vers la gauche avec un remplissage uni">
            <a:extLst>
              <a:ext uri="{FF2B5EF4-FFF2-40B4-BE49-F238E27FC236}">
                <a16:creationId xmlns:a16="http://schemas.microsoft.com/office/drawing/2014/main" id="{E6F4F6D9-4377-1201-DD21-B9B924A70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100" name="Graphique 99" descr="Point d’insertion vers la gauche avec un remplissage uni">
            <a:extLst>
              <a:ext uri="{FF2B5EF4-FFF2-40B4-BE49-F238E27FC236}">
                <a16:creationId xmlns:a16="http://schemas.microsoft.com/office/drawing/2014/main" id="{0D502E30-AE60-5820-875F-E3CBD3FF63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101" name="Graphique 100" descr="Point d’insertion vers la gauche avec un remplissage uni">
            <a:extLst>
              <a:ext uri="{FF2B5EF4-FFF2-40B4-BE49-F238E27FC236}">
                <a16:creationId xmlns:a16="http://schemas.microsoft.com/office/drawing/2014/main" id="{82A340B9-E5FD-BB3B-52FE-FB4765E45E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102" name="ZoneTexte 101">
            <a:extLst>
              <a:ext uri="{FF2B5EF4-FFF2-40B4-BE49-F238E27FC236}">
                <a16:creationId xmlns:a16="http://schemas.microsoft.com/office/drawing/2014/main" id="{3C2821B4-6017-08A1-5B5C-6DCA84404952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A2F53E1A-6179-FE97-3C07-34D5D2677FCD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A9FF9BC5-E888-DAA6-003D-165900A3F81D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43B1F101-6AEE-CA2B-E1F6-188E41D65906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4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A1B2A-5D0D-1F3B-855E-82E165C4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0BA8C2C-424F-F9C0-BA71-6257DAF0D521}"/>
              </a:ext>
            </a:extLst>
          </p:cNvPr>
          <p:cNvSpPr txBox="1"/>
          <p:nvPr/>
        </p:nvSpPr>
        <p:spPr>
          <a:xfrm>
            <a:off x="277195" y="731689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 :لترتيب الأعداد من الأكبر إلى الأصغر نحدد أكبر عدد من بين الأعداد الأربعة .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نرتب أرقام العشرات، أكبر رقم هو 7 إذن أكبر عدد هو 76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4C0351-8145-6E62-E054-A5B38C61C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716C08-CD3F-44EE-2C1E-F131EDF305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ED584F-72C6-7BA6-6EC7-D430D4F8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A110A4-3874-91A8-3443-3ADBBBC9D20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E83B432-1AD0-93C4-FB43-CF140F23E8C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5978E-3D14-BE89-D503-3B19D1D3FA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600D35-2DDA-32FE-3C98-87CD75F6C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D417A2-262F-C1F5-018F-A6ED111BA0E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71A9E7-D2EA-F327-6A0F-AA3B53CF71A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C7F2EC5-2D26-ECDF-0F86-6F3C6DBDC70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DB50E1-045A-BE2C-673A-EAB29D7D980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A2EECE2-CD68-CCDB-1093-7EA9208238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D7ACEFD-2168-2F44-6C6E-0CC222D92C3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3" name="Image 92">
            <a:extLst>
              <a:ext uri="{FF2B5EF4-FFF2-40B4-BE49-F238E27FC236}">
                <a16:creationId xmlns:a16="http://schemas.microsoft.com/office/drawing/2014/main" id="{2E79F0CD-4154-909B-0FF6-73CE070C0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66D3E1F7-9E1D-D3DA-E454-3DEA483E13F8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4</a:t>
            </a:r>
            <a:r>
              <a:rPr lang="fr-FR" dirty="0"/>
              <a:t> 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5FF57484-8F88-F200-21DB-05AFD7A30564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6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1AAF7CC5-2072-F364-96B1-387184DCADDE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6</a:t>
            </a:r>
            <a:r>
              <a:rPr lang="fr-FR" dirty="0"/>
              <a:t>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B3914592-6D1E-DEE2-E58B-4FDF814C72DD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4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pic>
        <p:nvPicPr>
          <p:cNvPr id="98" name="Graphique 97" descr="Point d’insertion vers la gauche avec un remplissage uni">
            <a:extLst>
              <a:ext uri="{FF2B5EF4-FFF2-40B4-BE49-F238E27FC236}">
                <a16:creationId xmlns:a16="http://schemas.microsoft.com/office/drawing/2014/main" id="{346B40CB-554C-D58F-FE32-C8E6CE71DB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99" name="Graphique 98" descr="Point d’insertion vers la gauche avec un remplissage uni">
            <a:extLst>
              <a:ext uri="{FF2B5EF4-FFF2-40B4-BE49-F238E27FC236}">
                <a16:creationId xmlns:a16="http://schemas.microsoft.com/office/drawing/2014/main" id="{186B9D5E-4DB2-2582-4A32-E28EEA70D8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100" name="Graphique 99" descr="Point d’insertion vers la gauche avec un remplissage uni">
            <a:extLst>
              <a:ext uri="{FF2B5EF4-FFF2-40B4-BE49-F238E27FC236}">
                <a16:creationId xmlns:a16="http://schemas.microsoft.com/office/drawing/2014/main" id="{DE44F131-69DF-0DD3-6B51-239225C4BC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101" name="ZoneTexte 100">
            <a:extLst>
              <a:ext uri="{FF2B5EF4-FFF2-40B4-BE49-F238E27FC236}">
                <a16:creationId xmlns:a16="http://schemas.microsoft.com/office/drawing/2014/main" id="{9AD3A0AA-AAC5-513F-EA8D-75D2B423A1DC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79E674EB-2EBB-918B-6A66-B5EF3E31F75B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BE9048A2-4659-967B-2E30-F839F129D0FB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C825F999-93BF-817F-7B5D-EE77BF9B65AE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7D9D4343-0E08-AF39-90CA-FD40A1D7CF6A}"/>
              </a:ext>
            </a:extLst>
          </p:cNvPr>
          <p:cNvCxnSpPr/>
          <p:nvPr/>
        </p:nvCxnSpPr>
        <p:spPr>
          <a:xfrm flipV="1">
            <a:off x="4950087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6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58286-48B9-710D-4B59-1263907C9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BB9615A-32C9-21DB-433F-93AF14DE5EBB}"/>
              </a:ext>
            </a:extLst>
          </p:cNvPr>
          <p:cNvSpPr txBox="1"/>
          <p:nvPr/>
        </p:nvSpPr>
        <p:spPr>
          <a:xfrm>
            <a:off x="349731" y="73168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هو أكبر عدد من بين الأعداد المتبقية ؟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عدد هو 67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3A2B50-8C2D-F860-7483-B3F85A88B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829C6E4-87B3-3AD3-9B76-1F899696ABF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72663D9-6D98-1B13-EEB2-08387738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4FC8FD3-ABD1-B849-0D69-2615032E43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5DB5E6F-1ADF-08FC-B3D1-8437F70F1E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CA19EB2-8FE1-D60C-70E4-9845D4B5E9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0041CFB-8246-60D2-C3AC-D657DF8157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F7599C3-926D-77BB-97D5-F10B1870FD8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1525E5B-77D4-47AE-CA23-040F3F6EE6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A57F953-278D-57B4-F48F-D1117431A36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A591229-678D-C663-5CC6-39F4574F959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503510C-5449-CBA0-21A8-5D1ACD9867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5589068-935E-EE70-4AAC-B1B54C2B633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3" name="Image 92">
            <a:extLst>
              <a:ext uri="{FF2B5EF4-FFF2-40B4-BE49-F238E27FC236}">
                <a16:creationId xmlns:a16="http://schemas.microsoft.com/office/drawing/2014/main" id="{8777B15E-57DD-FD2A-616A-FD0BB82BF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C5F37CD9-6F66-2EA8-910D-6C49CA60F5E5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4</a:t>
            </a:r>
            <a:r>
              <a:rPr lang="fr-FR" dirty="0"/>
              <a:t> 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F832EEED-F663-E330-2BA7-B1CC5A93DA10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6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2895A51D-D9B0-4973-B8F2-BC9AD4974BBB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6</a:t>
            </a:r>
            <a:r>
              <a:rPr lang="fr-FR" dirty="0"/>
              <a:t>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AE6DEEC0-8601-0552-DAFF-A19093FC918D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4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pic>
        <p:nvPicPr>
          <p:cNvPr id="98" name="Graphique 97" descr="Point d’insertion vers la gauche avec un remplissage uni">
            <a:extLst>
              <a:ext uri="{FF2B5EF4-FFF2-40B4-BE49-F238E27FC236}">
                <a16:creationId xmlns:a16="http://schemas.microsoft.com/office/drawing/2014/main" id="{F05D9EE0-AD77-FD44-FC1B-900CB0467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99" name="Graphique 98" descr="Point d’insertion vers la gauche avec un remplissage uni">
            <a:extLst>
              <a:ext uri="{FF2B5EF4-FFF2-40B4-BE49-F238E27FC236}">
                <a16:creationId xmlns:a16="http://schemas.microsoft.com/office/drawing/2014/main" id="{4FD44B2C-2FCF-E4B4-1753-1F8068ABFD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100" name="Graphique 99" descr="Point d’insertion vers la gauche avec un remplissage uni">
            <a:extLst>
              <a:ext uri="{FF2B5EF4-FFF2-40B4-BE49-F238E27FC236}">
                <a16:creationId xmlns:a16="http://schemas.microsoft.com/office/drawing/2014/main" id="{05DD0F82-5DFC-6D40-6D11-007AAAF8A1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101" name="ZoneTexte 100">
            <a:extLst>
              <a:ext uri="{FF2B5EF4-FFF2-40B4-BE49-F238E27FC236}">
                <a16:creationId xmlns:a16="http://schemas.microsoft.com/office/drawing/2014/main" id="{3AE1D8D6-5D90-647A-F351-C20DE73394BC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C8E36EF7-076E-3D76-3C2B-EC7D20011B78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67</a:t>
            </a:r>
            <a:r>
              <a:rPr lang="fr-FR" dirty="0"/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3FB36421-E52D-590C-2C32-1A12F4085EDF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1D261EAA-D966-26BB-8B1C-088037487B4B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9A82129D-CC07-DA5F-16B2-F4E5F24754DD}"/>
              </a:ext>
            </a:extLst>
          </p:cNvPr>
          <p:cNvCxnSpPr/>
          <p:nvPr/>
        </p:nvCxnSpPr>
        <p:spPr>
          <a:xfrm flipV="1">
            <a:off x="4950087" y="2505670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111A7CA-ECD4-6889-69D1-21655A70DBF6}"/>
              </a:ext>
            </a:extLst>
          </p:cNvPr>
          <p:cNvCxnSpPr/>
          <p:nvPr/>
        </p:nvCxnSpPr>
        <p:spPr>
          <a:xfrm flipV="1">
            <a:off x="1924732" y="2505669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A81A2-7989-68C9-6658-B02FFAA8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532E0CE-CFB4-DF6F-5E86-874FF3B680C4}"/>
              </a:ext>
            </a:extLst>
          </p:cNvPr>
          <p:cNvSpPr txBox="1"/>
          <p:nvPr/>
        </p:nvSpPr>
        <p:spPr>
          <a:xfrm>
            <a:off x="349731" y="73168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هو أكبر عدد من بين العددين المتبقيين ؟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عدد هو 41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E322FE-59A6-24C8-A258-8B78994AF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3F357E3-F60A-81FB-8A83-38E48B856D4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13EE23C-AC5F-BC57-01A1-EC5431979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F68D26B-38CE-B2FD-E7D6-FF0320FD48B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222DA82-E743-EFF5-197F-7C3B8B6454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24FDA3-A424-1F0A-4BEA-1855D8B896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4242A89-8608-CD18-79D2-FE076F4B4DA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B52B054-2695-0CCA-6484-71ABEC03AA5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C5053F7-78F3-877F-0801-84CFCCA47C8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F8044B6-D015-F80B-04B4-4EB1413A07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35AC6DB-F6DA-B798-1ED2-3D8775555D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FCEB3E11-E800-B1BD-492D-4E87EBFBEF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0D581A9-C021-8AAA-EB69-79909AA7D4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3" name="Image 92">
            <a:extLst>
              <a:ext uri="{FF2B5EF4-FFF2-40B4-BE49-F238E27FC236}">
                <a16:creationId xmlns:a16="http://schemas.microsoft.com/office/drawing/2014/main" id="{3481AF35-BC15-BDF2-D46E-5881FF490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496634A1-D660-7C3F-E2EC-D8778AD5E492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4</a:t>
            </a:r>
            <a:r>
              <a:rPr lang="fr-FR" dirty="0"/>
              <a:t> 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2889287C-CDA7-7CA4-A2E7-237D6DABA965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6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97A4B8E3-3B06-95FE-B56F-CA17C3EDEB4F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6</a:t>
            </a:r>
            <a:r>
              <a:rPr lang="fr-FR" dirty="0"/>
              <a:t>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DD7BF520-1A36-93B8-70EA-DA8F62933979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4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pic>
        <p:nvPicPr>
          <p:cNvPr id="98" name="Graphique 97" descr="Point d’insertion vers la gauche avec un remplissage uni">
            <a:extLst>
              <a:ext uri="{FF2B5EF4-FFF2-40B4-BE49-F238E27FC236}">
                <a16:creationId xmlns:a16="http://schemas.microsoft.com/office/drawing/2014/main" id="{7EB0927D-6B4C-A2A6-4BD1-9C38038B9D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99" name="Graphique 98" descr="Point d’insertion vers la gauche avec un remplissage uni">
            <a:extLst>
              <a:ext uri="{FF2B5EF4-FFF2-40B4-BE49-F238E27FC236}">
                <a16:creationId xmlns:a16="http://schemas.microsoft.com/office/drawing/2014/main" id="{12575DE7-B43C-DFE2-87D0-D6975D2D75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100" name="Graphique 99" descr="Point d’insertion vers la gauche avec un remplissage uni">
            <a:extLst>
              <a:ext uri="{FF2B5EF4-FFF2-40B4-BE49-F238E27FC236}">
                <a16:creationId xmlns:a16="http://schemas.microsoft.com/office/drawing/2014/main" id="{809A6DDA-8076-1E6A-F6CD-F98E1FF86F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101" name="ZoneTexte 100">
            <a:extLst>
              <a:ext uri="{FF2B5EF4-FFF2-40B4-BE49-F238E27FC236}">
                <a16:creationId xmlns:a16="http://schemas.microsoft.com/office/drawing/2014/main" id="{A3D45F6E-723E-7639-63C4-4DB2EA68CB1F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895BFA37-AE6F-72FB-603A-DF43EBCD02CA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67</a:t>
            </a:r>
            <a:r>
              <a:rPr lang="fr-FR" dirty="0"/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EA1A2B49-83AC-CB0F-4A6D-2689FC911EE4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41</a:t>
            </a:r>
            <a:r>
              <a:rPr lang="fr-FR" dirty="0"/>
              <a:t>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E419C5A2-5659-090C-A612-08CDEA84CB3F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b="0" dirty="0"/>
              <a:t>.</a:t>
            </a:r>
            <a:r>
              <a:rPr lang="fr-FR" b="0" dirty="0"/>
              <a:t> </a:t>
            </a:r>
          </a:p>
        </p:txBody>
      </p: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4874A5D4-6C5C-B20E-32C3-F047C02513CD}"/>
              </a:ext>
            </a:extLst>
          </p:cNvPr>
          <p:cNvCxnSpPr/>
          <p:nvPr/>
        </p:nvCxnSpPr>
        <p:spPr>
          <a:xfrm flipV="1">
            <a:off x="6517999" y="2533363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E2D44D2-9B6B-7CB9-4A84-A1961B0856E1}"/>
              </a:ext>
            </a:extLst>
          </p:cNvPr>
          <p:cNvCxnSpPr/>
          <p:nvPr/>
        </p:nvCxnSpPr>
        <p:spPr>
          <a:xfrm flipV="1">
            <a:off x="1924732" y="2505669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CED0716-C062-BE7D-8272-0989F2AADDFB}"/>
              </a:ext>
            </a:extLst>
          </p:cNvPr>
          <p:cNvCxnSpPr/>
          <p:nvPr/>
        </p:nvCxnSpPr>
        <p:spPr>
          <a:xfrm flipV="1">
            <a:off x="5057318" y="2467887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8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79F2C-D9C4-9EF4-E485-5607FDD1C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CCFCB6-3BA0-A3EB-BD7F-49EB48C6FFBA}"/>
              </a:ext>
            </a:extLst>
          </p:cNvPr>
          <p:cNvSpPr txBox="1"/>
          <p:nvPr/>
        </p:nvSpPr>
        <p:spPr>
          <a:xfrm>
            <a:off x="349731" y="73168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ذا نفعل في الأخير ؟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نكتب العدد المتبقي 14 و هو أصغر عدد من بين الأعداد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0B618-DA94-0D4A-09D4-1291C91BF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D9A69B7-D3E4-CDDD-4DA8-F92F14122DD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5F1874-C5A1-24F1-6FC2-CE8532239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BC4A7C3-7D97-2057-DC86-D6B6DBDDD36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0D125FF-AE07-BC60-EFE0-2EC74C2DA3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D53F9A9-B1B2-29A3-6E34-940E5044A6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EB3BC31-6477-E5E4-15D5-E00858A743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5154F25-68B7-1710-B61F-48202432F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7EFBCC9-63FB-48E8-D4DA-FF31230D4CD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9D8E22F-B009-0641-4674-15A59081281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D055B0E-54B3-917F-B409-637E43A6542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9A291B9-0436-060C-13BB-0E93BBDF100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D8DE13F-6880-1E91-4BC6-B717DB88E6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3" name="Image 92">
            <a:extLst>
              <a:ext uri="{FF2B5EF4-FFF2-40B4-BE49-F238E27FC236}">
                <a16:creationId xmlns:a16="http://schemas.microsoft.com/office/drawing/2014/main" id="{E1E33DF1-FD82-A8CA-AB20-D4AE5DF2B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4B1F5C8B-4B4A-1961-4D1B-E8368A8D3EC2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4</a:t>
            </a:r>
            <a:r>
              <a:rPr lang="fr-FR" dirty="0"/>
              <a:t> 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F85C351A-E4BD-6C7B-E935-837BC3BA2819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6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FE0085E5-F0B0-1771-2719-FDA84370E86A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6</a:t>
            </a:r>
            <a:r>
              <a:rPr lang="fr-FR" dirty="0"/>
              <a:t>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CE61FAAF-395D-7BF0-2B69-7BEC7477D8AC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4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pic>
        <p:nvPicPr>
          <p:cNvPr id="98" name="Graphique 97" descr="Point d’insertion vers la gauche avec un remplissage uni">
            <a:extLst>
              <a:ext uri="{FF2B5EF4-FFF2-40B4-BE49-F238E27FC236}">
                <a16:creationId xmlns:a16="http://schemas.microsoft.com/office/drawing/2014/main" id="{664A49EF-1365-3F3B-E10B-0E886EADE4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99" name="Graphique 98" descr="Point d’insertion vers la gauche avec un remplissage uni">
            <a:extLst>
              <a:ext uri="{FF2B5EF4-FFF2-40B4-BE49-F238E27FC236}">
                <a16:creationId xmlns:a16="http://schemas.microsoft.com/office/drawing/2014/main" id="{69769EBB-C98B-5B8C-89E3-75D2B51FB0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100" name="Graphique 99" descr="Point d’insertion vers la gauche avec un remplissage uni">
            <a:extLst>
              <a:ext uri="{FF2B5EF4-FFF2-40B4-BE49-F238E27FC236}">
                <a16:creationId xmlns:a16="http://schemas.microsoft.com/office/drawing/2014/main" id="{545FCCB3-B4EF-8C36-C420-D2549825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101" name="ZoneTexte 100">
            <a:extLst>
              <a:ext uri="{FF2B5EF4-FFF2-40B4-BE49-F238E27FC236}">
                <a16:creationId xmlns:a16="http://schemas.microsoft.com/office/drawing/2014/main" id="{36515DD4-E9D1-A420-0FBE-59ED2B3A39B6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37380C9F-9AA9-8CCB-11C9-CA2971F5753E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67</a:t>
            </a:r>
            <a:r>
              <a:rPr lang="fr-FR" dirty="0"/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70F7F6C9-49D5-09D2-CA2D-0D7196053342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41</a:t>
            </a:r>
            <a:r>
              <a:rPr lang="fr-FR" dirty="0"/>
              <a:t>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B7DE3372-14FC-4406-1683-81A9B35933A6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14</a:t>
            </a:r>
            <a:r>
              <a:rPr lang="fr-FR" dirty="0"/>
              <a:t> </a:t>
            </a:r>
          </a:p>
        </p:txBody>
      </p: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234C8EA8-443F-7963-0238-1DDEC36232A0}"/>
              </a:ext>
            </a:extLst>
          </p:cNvPr>
          <p:cNvCxnSpPr/>
          <p:nvPr/>
        </p:nvCxnSpPr>
        <p:spPr>
          <a:xfrm flipV="1">
            <a:off x="4950087" y="2608906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DB68795-085C-444B-8D82-9BF06E21419C}"/>
              </a:ext>
            </a:extLst>
          </p:cNvPr>
          <p:cNvCxnSpPr/>
          <p:nvPr/>
        </p:nvCxnSpPr>
        <p:spPr>
          <a:xfrm flipV="1">
            <a:off x="1924732" y="2505669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6B73839-D99D-B939-42E0-7D12261332F1}"/>
              </a:ext>
            </a:extLst>
          </p:cNvPr>
          <p:cNvCxnSpPr/>
          <p:nvPr/>
        </p:nvCxnSpPr>
        <p:spPr>
          <a:xfrm flipV="1">
            <a:off x="6517999" y="2556375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71B90C5-3154-1F5C-8131-DE1972EE141F}"/>
              </a:ext>
            </a:extLst>
          </p:cNvPr>
          <p:cNvCxnSpPr/>
          <p:nvPr/>
        </p:nvCxnSpPr>
        <p:spPr>
          <a:xfrm flipV="1">
            <a:off x="3424657" y="247606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07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BEA95-99C9-E54F-6394-1BF3DFF8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B2E3DF8-4E1C-20DF-0C50-870BBAD095BB}"/>
              </a:ext>
            </a:extLst>
          </p:cNvPr>
          <p:cNvSpPr txBox="1"/>
          <p:nvPr/>
        </p:nvSpPr>
        <p:spPr>
          <a:xfrm>
            <a:off x="349731" y="731689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قمنا بترتيب الأعداد من الأكبر إلى الأصغر </a:t>
            </a: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الترتيب بدءا من اليسار ؟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49C6D8-8156-6F0E-8C9F-3A7FDFAF2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8105E48-E4FB-C2B5-A990-32BB4154615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149ABF-37E9-9FBE-915C-0873E6828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B102650-F479-EF03-A1C2-89D01DD7A8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D5782B3-FAAA-33AF-C227-40F7B4C9557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FB494E3-6AE2-4A00-51EC-C972803124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1CD78DC-54FD-A42D-ED97-FA1717C9A9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6B0AA94-EE6D-328F-B66A-931DE921D37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DBB70A3-D6B8-FF47-030A-4A2F256AD6C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B5F21A1-C386-96C2-C1D6-B046ACEFB6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DFE42C3-4CA1-A525-FEAA-7C4BCAE9E65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2CC26BD-D91A-1FB9-E9A0-2D6CFF970D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E888843-E3FB-8AEE-2A63-BC69215E4E8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3" name="Image 92">
            <a:extLst>
              <a:ext uri="{FF2B5EF4-FFF2-40B4-BE49-F238E27FC236}">
                <a16:creationId xmlns:a16="http://schemas.microsoft.com/office/drawing/2014/main" id="{1CDFBDDF-84E3-F4D4-3770-8E27198CE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37A3A72C-03C7-6747-B81E-2F8E07F22D1A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accent1"/>
                </a:solidFill>
              </a:rPr>
              <a:t>14</a:t>
            </a:r>
            <a:r>
              <a:rPr lang="fr-FR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7FCE3AD-06F6-D866-F3CB-8FBEECEB459B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accent1"/>
                </a:solidFill>
              </a:rPr>
              <a:t>67</a:t>
            </a:r>
            <a:r>
              <a:rPr lang="fr-FR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10413887-7B93-CEA8-D596-EB9BD869660B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accent1"/>
                </a:solidFill>
              </a:rPr>
              <a:t>76</a:t>
            </a:r>
            <a:r>
              <a:rPr lang="fr-FR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3A2F9F9F-BE4A-50A9-224B-4EDB676AC510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accent1"/>
                </a:solidFill>
              </a:rPr>
              <a:t>41</a:t>
            </a:r>
            <a:r>
              <a:rPr lang="fr-FR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98" name="Graphique 97" descr="Point d’insertion vers la gauche avec un remplissage uni">
            <a:extLst>
              <a:ext uri="{FF2B5EF4-FFF2-40B4-BE49-F238E27FC236}">
                <a16:creationId xmlns:a16="http://schemas.microsoft.com/office/drawing/2014/main" id="{6729C31B-CFC0-C588-C9F1-E3580CB394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pic>
        <p:nvPicPr>
          <p:cNvPr id="99" name="Graphique 98" descr="Point d’insertion vers la gauche avec un remplissage uni">
            <a:extLst>
              <a:ext uri="{FF2B5EF4-FFF2-40B4-BE49-F238E27FC236}">
                <a16:creationId xmlns:a16="http://schemas.microsoft.com/office/drawing/2014/main" id="{E68C5241-4BB5-4AF7-0D69-16DF0DA89D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pic>
        <p:nvPicPr>
          <p:cNvPr id="100" name="Graphique 99" descr="Point d’insertion vers la gauche avec un remplissage uni">
            <a:extLst>
              <a:ext uri="{FF2B5EF4-FFF2-40B4-BE49-F238E27FC236}">
                <a16:creationId xmlns:a16="http://schemas.microsoft.com/office/drawing/2014/main" id="{B43ADBAE-2564-18CD-374B-D60BE06FC6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sp>
        <p:nvSpPr>
          <p:cNvPr id="101" name="ZoneTexte 100">
            <a:extLst>
              <a:ext uri="{FF2B5EF4-FFF2-40B4-BE49-F238E27FC236}">
                <a16:creationId xmlns:a16="http://schemas.microsoft.com/office/drawing/2014/main" id="{E0138CB1-AE61-C5B1-C799-F6B47FFFE337}"/>
              </a:ext>
            </a:extLst>
          </p:cNvPr>
          <p:cNvSpPr txBox="1"/>
          <p:nvPr/>
        </p:nvSpPr>
        <p:spPr>
          <a:xfrm>
            <a:off x="188738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76</a:t>
            </a:r>
            <a:r>
              <a:rPr lang="fr-FR" dirty="0"/>
              <a:t> 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E561DE1D-324E-9A79-4BD1-C74ADCD1D2B4}"/>
              </a:ext>
            </a:extLst>
          </p:cNvPr>
          <p:cNvSpPr txBox="1"/>
          <p:nvPr/>
        </p:nvSpPr>
        <p:spPr>
          <a:xfrm>
            <a:off x="3288966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67</a:t>
            </a:r>
            <a:r>
              <a:rPr lang="fr-FR" dirty="0"/>
              <a:t> 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BA11EE9F-3182-3BC7-3896-5AEDFF154E37}"/>
              </a:ext>
            </a:extLst>
          </p:cNvPr>
          <p:cNvSpPr txBox="1"/>
          <p:nvPr/>
        </p:nvSpPr>
        <p:spPr>
          <a:xfrm>
            <a:off x="4664008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41</a:t>
            </a:r>
            <a:r>
              <a:rPr lang="fr-FR" dirty="0"/>
              <a:t>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6CFA9E9B-B719-94F2-68E8-EB6F471A81B0}"/>
              </a:ext>
            </a:extLst>
          </p:cNvPr>
          <p:cNvSpPr txBox="1"/>
          <p:nvPr/>
        </p:nvSpPr>
        <p:spPr>
          <a:xfrm>
            <a:off x="5874777" y="3904546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ar-MA" dirty="0"/>
              <a:t>14</a:t>
            </a:r>
            <a:r>
              <a:rPr lang="fr-FR" dirty="0"/>
              <a:t> 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AE9D7C78-141A-FF7C-B91E-86BD07691C89}"/>
              </a:ext>
            </a:extLst>
          </p:cNvPr>
          <p:cNvCxnSpPr/>
          <p:nvPr/>
        </p:nvCxnSpPr>
        <p:spPr>
          <a:xfrm flipV="1">
            <a:off x="1924732" y="2505669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25B3BEC-903C-8454-99D4-2C7355394502}"/>
              </a:ext>
            </a:extLst>
          </p:cNvPr>
          <p:cNvCxnSpPr/>
          <p:nvPr/>
        </p:nvCxnSpPr>
        <p:spPr>
          <a:xfrm flipV="1">
            <a:off x="3424657" y="2476060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E13C711-4FC2-3905-7FD0-3D587B444B70}"/>
              </a:ext>
            </a:extLst>
          </p:cNvPr>
          <p:cNvCxnSpPr/>
          <p:nvPr/>
        </p:nvCxnSpPr>
        <p:spPr>
          <a:xfrm>
            <a:off x="2203312" y="5191432"/>
            <a:ext cx="423755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6C90E8B-2B7B-08E3-D93F-4932582ACF89}"/>
              </a:ext>
            </a:extLst>
          </p:cNvPr>
          <p:cNvCxnSpPr/>
          <p:nvPr/>
        </p:nvCxnSpPr>
        <p:spPr>
          <a:xfrm flipV="1">
            <a:off x="4950087" y="2608906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340A345-8432-83C4-1D13-866EDAC2EEC3}"/>
              </a:ext>
            </a:extLst>
          </p:cNvPr>
          <p:cNvCxnSpPr/>
          <p:nvPr/>
        </p:nvCxnSpPr>
        <p:spPr>
          <a:xfrm flipV="1">
            <a:off x="6517999" y="2556375"/>
            <a:ext cx="767310" cy="86794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68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85C9-3979-5541-F709-04656B94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7D9E96C-9CA3-4219-B450-FD666B3793E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النشاطين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سأشرح لكم التعليمة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E27CB-CA1B-D0C5-0383-B7E0F110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6492EB-C0FA-79A1-0C28-B160740FD71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F495696-B2BD-2FAC-6C52-7B0E76FB8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46A76-D3E4-D999-AD1C-23E25C0E5E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7670586-FF86-E268-D00B-5434A6F65F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BC1872-7490-AAD5-61C4-6BFE028BA8F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72A9EAF-D826-80A4-BBC8-C279A6B536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7D2D4DB-A96B-5151-A282-D3B7AE8142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BDAC03-B53F-80C6-60AA-DD70A8B317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4149BFC-D5D6-270F-EFBE-2C6B5D8EBC4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97CEACB-4CCF-DFF2-267D-999EA03B8730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5E2935-FADB-ACC7-6EF6-D60A6510F32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E1ACD3F-B416-CE88-B709-63129B2628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B0BAB1-9508-9A90-2958-A0B96235D438}"/>
              </a:ext>
            </a:extLst>
          </p:cNvPr>
          <p:cNvGrpSpPr/>
          <p:nvPr/>
        </p:nvGrpSpPr>
        <p:grpSpPr>
          <a:xfrm>
            <a:off x="1149055" y="1668864"/>
            <a:ext cx="6845890" cy="4729975"/>
            <a:chOff x="928664" y="1668864"/>
            <a:chExt cx="6845890" cy="472997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4D32925-1609-5484-DED2-19A3D6889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5549" y="1673780"/>
              <a:ext cx="3439005" cy="472505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7BF6016-9BC2-BB1A-8239-7B3D579EE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664" y="1668864"/>
              <a:ext cx="3406885" cy="4725059"/>
            </a:xfrm>
            <a:prstGeom prst="rect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6AE681-B2CC-C90D-343C-C2639EBAE20E}"/>
              </a:ext>
            </a:extLst>
          </p:cNvPr>
          <p:cNvSpPr/>
          <p:nvPr/>
        </p:nvSpPr>
        <p:spPr>
          <a:xfrm>
            <a:off x="5002783" y="4852219"/>
            <a:ext cx="2628892" cy="12286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6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2C-5A96-FE11-B036-C037A10C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948F3F-FA92-0916-2FEC-690B17F85E9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لترتيب الأعداد من الأصغر إلى الأكبر نحدد العدد الأصغر من بين الأعداد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8F50C-3BE6-8BA8-6680-2CF02DF18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8E5E6A-2AAB-8DE8-6397-395C1589E6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979AF63-4D3E-A7CF-5877-E39C093CB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B5A01EE-F281-A70E-FBF7-E2E46AB4D1F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93EA1FA-A291-3FD2-1193-AF0F30305C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3CEF8D-6B75-5BC1-3479-D8431581FE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7B83B3A-0D8A-9B05-E6DF-7E86CAA2D1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9D387A2-D437-AB49-15A5-2E0C054A27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B0246ED-AE27-AC3A-1C2D-ACC5DD2D1A8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B4966D5-27F2-C91A-4C32-BA6E87FB27C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F821C5-C028-72BF-C618-1B6757465F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E970DE-047E-4F32-EB7A-25B3C750DC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24E227-F132-8703-1D1A-37536F9A36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6E0F858A-3E9F-E5DA-9E86-47D275C8EF1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624932"/>
            <a:ext cx="7557025" cy="1873326"/>
          </a:xfrm>
          <a:prstGeom prst="rect">
            <a:avLst/>
          </a:prstGeom>
        </p:spPr>
      </p:pic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256F651-1886-5017-9CB0-55D4DD6F3568}"/>
              </a:ext>
            </a:extLst>
          </p:cNvPr>
          <p:cNvCxnSpPr/>
          <p:nvPr/>
        </p:nvCxnSpPr>
        <p:spPr>
          <a:xfrm>
            <a:off x="1784694" y="2714701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BA8B594A-27E3-CFF7-0F4D-8D63CB59BBB8}"/>
              </a:ext>
            </a:extLst>
          </p:cNvPr>
          <p:cNvSpPr txBox="1"/>
          <p:nvPr/>
        </p:nvSpPr>
        <p:spPr>
          <a:xfrm>
            <a:off x="2965350" y="345849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F41E02E3-59D1-DB90-818A-9D1C1AE67E13}"/>
              </a:ext>
            </a:extLst>
          </p:cNvPr>
          <p:cNvCxnSpPr/>
          <p:nvPr/>
        </p:nvCxnSpPr>
        <p:spPr>
          <a:xfrm>
            <a:off x="2256656" y="2716998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891FF373-593B-5A35-CE62-B98BA6AE7980}"/>
              </a:ext>
            </a:extLst>
          </p:cNvPr>
          <p:cNvSpPr txBox="1"/>
          <p:nvPr/>
        </p:nvSpPr>
        <p:spPr>
          <a:xfrm>
            <a:off x="3739944" y="345849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899047A3-9A6F-8160-6601-A71D3D668DCB}"/>
              </a:ext>
            </a:extLst>
          </p:cNvPr>
          <p:cNvCxnSpPr/>
          <p:nvPr/>
        </p:nvCxnSpPr>
        <p:spPr>
          <a:xfrm>
            <a:off x="1244847" y="2716999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D1703890-5503-3D75-034A-82EED7671A10}"/>
              </a:ext>
            </a:extLst>
          </p:cNvPr>
          <p:cNvSpPr txBox="1"/>
          <p:nvPr/>
        </p:nvSpPr>
        <p:spPr>
          <a:xfrm>
            <a:off x="4485042" y="345849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E99741D0-4FE4-AED1-D3AD-6E27221964B5}"/>
              </a:ext>
            </a:extLst>
          </p:cNvPr>
          <p:cNvCxnSpPr/>
          <p:nvPr/>
        </p:nvCxnSpPr>
        <p:spPr>
          <a:xfrm>
            <a:off x="3385752" y="2704348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41D04FA0-2ED3-9963-CACD-C0C46997DDBD}"/>
              </a:ext>
            </a:extLst>
          </p:cNvPr>
          <p:cNvSpPr txBox="1"/>
          <p:nvPr/>
        </p:nvSpPr>
        <p:spPr>
          <a:xfrm>
            <a:off x="5214029" y="345849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4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2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5BE3-EDC3-AE41-3427-2D9D86BB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D0F1323-4944-D5E3-C691-5814A0DF3D0D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لترتيب الأعداد من الأكبر  إلى الأصغر نحدد العدد الأكبر من بين الأعداد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أحد المتعلمين للقيام بالتصحيح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F4C064-1A95-143C-2EA4-CF592937D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1CAA733-2DBE-CE92-C82A-677C83AEE83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78F2836-FBD4-795A-F851-C003D7C51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35E9CD1-1D3F-0FE6-2023-6506C71F3D6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62181F5-C339-4484-4233-CEBB3BD72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38B1C13-2E12-4C4F-5139-745740659C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FA74602-FB8F-47BB-6618-EE30F7F40DA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C5E6F06-EEF6-3AF0-42DA-79E77AA6FF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4596826-C104-2B08-B61D-B0093CDF3A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8F55C53-890B-5C31-5865-09A490AE5E0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C81CAD-C5DB-6957-7F71-DCA10D17545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3FCBF61-A2D0-BCA2-89CA-772E5B9D248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D70BF78-C4E3-4D32-5C96-0278C596A1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F6D3884-DAB1-BE8B-1F7F-E0FBB0FDC0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850585"/>
            <a:ext cx="7557025" cy="1750912"/>
          </a:xfrm>
          <a:prstGeom prst="rect">
            <a:avLst/>
          </a:prstGeom>
        </p:spPr>
      </p:pic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8017F2B-B15D-E1E8-1597-66C6B69978F9}"/>
              </a:ext>
            </a:extLst>
          </p:cNvPr>
          <p:cNvCxnSpPr/>
          <p:nvPr/>
        </p:nvCxnSpPr>
        <p:spPr>
          <a:xfrm>
            <a:off x="2300722" y="2934301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EB4897D6-36BB-100A-B8AC-A13342A08540}"/>
              </a:ext>
            </a:extLst>
          </p:cNvPr>
          <p:cNvSpPr txBox="1"/>
          <p:nvPr/>
        </p:nvSpPr>
        <p:spPr>
          <a:xfrm>
            <a:off x="2994846" y="3681797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0840782-927C-557D-92ED-62D1ED590926}"/>
              </a:ext>
            </a:extLst>
          </p:cNvPr>
          <p:cNvCxnSpPr/>
          <p:nvPr/>
        </p:nvCxnSpPr>
        <p:spPr>
          <a:xfrm>
            <a:off x="1297831" y="2934301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708448F-8619-4DCB-50DF-0748F23FC054}"/>
              </a:ext>
            </a:extLst>
          </p:cNvPr>
          <p:cNvSpPr txBox="1"/>
          <p:nvPr/>
        </p:nvSpPr>
        <p:spPr>
          <a:xfrm>
            <a:off x="3743188" y="3681796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358AC25-B04A-415A-1AFC-6995C0A7B0C8}"/>
              </a:ext>
            </a:extLst>
          </p:cNvPr>
          <p:cNvCxnSpPr/>
          <p:nvPr/>
        </p:nvCxnSpPr>
        <p:spPr>
          <a:xfrm>
            <a:off x="1769793" y="2934301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9DBA76EE-9084-C0AA-3E77-9318BDBB9213}"/>
              </a:ext>
            </a:extLst>
          </p:cNvPr>
          <p:cNvSpPr txBox="1"/>
          <p:nvPr/>
        </p:nvSpPr>
        <p:spPr>
          <a:xfrm>
            <a:off x="4476782" y="3681795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BAF01EC-7BD4-B095-4899-5FA2678F1638}"/>
              </a:ext>
            </a:extLst>
          </p:cNvPr>
          <p:cNvCxnSpPr/>
          <p:nvPr/>
        </p:nvCxnSpPr>
        <p:spPr>
          <a:xfrm>
            <a:off x="2952025" y="2932618"/>
            <a:ext cx="471962" cy="41425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6325843-B87F-0C10-80D2-2F2A2525C753}"/>
              </a:ext>
            </a:extLst>
          </p:cNvPr>
          <p:cNvSpPr txBox="1"/>
          <p:nvPr/>
        </p:nvSpPr>
        <p:spPr>
          <a:xfrm>
            <a:off x="5225124" y="3681794"/>
            <a:ext cx="858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86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9" grpId="0"/>
      <p:bldP spid="20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656474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A063-C6FC-A815-BF1E-48DE5ADF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18B06C-C999-E495-CDBE-9F0AAF554AD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45BC2-9C46-F293-7C81-2B19D86D1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A406A4-DB35-88F2-CE9F-E4ACD80AF7F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حسبوا المجموع على السطر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85C24A8-321D-4364-9212-250206A64BFA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+ 5 = …</a:t>
            </a:r>
          </a:p>
        </p:txBody>
      </p:sp>
    </p:spTree>
    <p:extLst>
      <p:ext uri="{BB962C8B-B14F-4D97-AF65-F5344CB8AC3E}">
        <p14:creationId xmlns:p14="http://schemas.microsoft.com/office/powerpoint/2010/main" val="425997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4D836-1CCA-10E3-CC73-014A6C0B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8F73479-C104-19E7-8DD3-92C212670E7F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4EF058-57D1-F732-29F5-9CF0BD1D5C1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28C980-8C32-9195-51AA-0D27D79D3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41B926C-1974-16FA-5CE0-3368DFB4BEF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B9338D5-A813-1607-DDC7-C7B196AD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27FB259-F861-474D-4023-0240B9210F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4671CA8-F31F-378E-971C-5C58C5F683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C9A7D84-129E-94D9-4BE1-6677E44850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8A5255E-AADA-EE66-E915-4211ACFB7CB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5ACC5EA-CE4A-5E13-B51B-F46F5DF040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F200925-F76F-E283-5468-AA450FC909C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C79CAE3-4117-4093-5423-52BE72484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72BEE5-CE86-D452-76E5-77C1FC34E66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F3F725-0F30-9E07-946B-2FE852845D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FFCAAD-2DC3-4101-1A49-4AE34BF8A0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037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B58F2-D82B-F676-4002-E0720B63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4A52DC3-B4B2-4C03-D506-589B20359E3D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357CA1-333E-DBF9-D055-DA81940D85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65ABC6A-851E-A445-E953-97BC54A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DB22644-FC49-04FB-A955-1C4C7313289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1DF7D93-3A24-99B4-4395-8ABEA042A7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06C1C-0728-27C9-60CE-2DD3B31DC02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6773563-04B3-607A-ED62-12CFE2EB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BD9B1EB-1B92-523E-8FBC-40D1569DB22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6979B5F-4B3C-8208-03AD-73103BEFF05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1E03BC0-A140-3FD3-7347-D6F8EC71D5C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969A2-97B4-E4DC-4CF3-B07FADF434C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6A55ABC-E3FC-BD9A-91BB-4BB59DAAD6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F00CBE6-3CCB-0A57-EBBC-B25EE556472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89193-AB99-BCF9-A8CD-3255E3FCC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1B01B4-E067-B62B-0A3C-1D465FC92BD6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+ 5 = …</a:t>
            </a:r>
          </a:p>
        </p:txBody>
      </p:sp>
    </p:spTree>
    <p:extLst>
      <p:ext uri="{BB962C8B-B14F-4D97-AF65-F5344CB8AC3E}">
        <p14:creationId xmlns:p14="http://schemas.microsoft.com/office/powerpoint/2010/main" val="98265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FC39-C2DA-D4EA-37D2-468A5FE1C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3F7B0C8-624C-BCFC-61BB-1682525FDB16}"/>
              </a:ext>
            </a:extLst>
          </p:cNvPr>
          <p:cNvSpPr txBox="1"/>
          <p:nvPr/>
        </p:nvSpPr>
        <p:spPr>
          <a:xfrm>
            <a:off x="361953" y="777101"/>
            <a:ext cx="709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نجمع الوحدات : 3زائد 5 تساوي  8 ثم نجمع العشرات : 6 زائد لا شيء تساوي 6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ونحصل على 68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12BD7-59D1-392D-AC8B-FCA1DDA4B9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A9D6992-F493-6D82-AA55-DA0CCFE23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8BDA234-9AE7-4CD9-840D-F1979529EF9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4839DA5-F106-8BDB-74B9-C2AB03975F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25EA8FC-71CE-25E6-5B36-E58241C652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49935F7-A2A2-E72B-E946-DB02D8CFF8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8F2671-7C28-FC00-1539-A2E67F4852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55BE462-BF67-737C-7413-E201C74E4FE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CC1B399-F427-4A01-A083-967440F81A5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F07AD2-CCF8-08B1-9778-2E56A808D03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EF283EB-37CA-FC0A-49EB-F380792D01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4D43CE8-9AD4-DEEE-B1DA-9D870CF27F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CFBEB5-3F7B-187E-034E-DA5DA981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12C992-66C6-A0F0-0C31-54A829F20115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ABA14D-4433-7293-FAA1-FB8E082AFCD2}"/>
              </a:ext>
            </a:extLst>
          </p:cNvPr>
          <p:cNvSpPr txBox="1"/>
          <p:nvPr/>
        </p:nvSpPr>
        <p:spPr>
          <a:xfrm>
            <a:off x="5636500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94A869-6616-EA10-AF4A-BB5C5E0315AC}"/>
              </a:ext>
            </a:extLst>
          </p:cNvPr>
          <p:cNvSpPr txBox="1"/>
          <p:nvPr/>
        </p:nvSpPr>
        <p:spPr>
          <a:xfrm>
            <a:off x="5202729" y="2612751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4257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3524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4C3A-F0A0-D6B4-C31E-9128A65F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08D187B-CAC2-6191-A360-28F9926DF38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3DF14-F650-41B3-68FE-1E10621D5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8B5177-8A6A-367E-E761-ED25B5F9C20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02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4235-5CED-E355-6D92-EE908AD57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8A174E8-9BE4-7FAF-3E9E-136C49103EF9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حسبوا المجموع على السطر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959872-DD3F-61FD-EC08-29E712686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B5F879C-A4F1-FAA8-0348-2C0625BB229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A15EAA-5188-5CF8-F8AA-98C3AE337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F61B6C-7479-4174-9CD3-F3BF8E1491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BD68F90-C2CC-61EE-7A6D-492E498C25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E6F2AA5-2ECF-4688-FD13-B9E9D3C6F1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3E31E86-B312-845F-EE69-63C1744A33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DA862AA-FDCE-DF84-1600-9C0C41E0C60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8978123-6D95-2A1A-917A-A2654D84A43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479AE24-BBC7-04F2-4034-EA5F6E9B63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1AEF674-3EFA-B494-78B6-F2A888D5324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8EB4096-D3E7-6983-900A-873DDDBED1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315AB47-94C6-4124-AF4B-9CAFDCEDF99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0302C5AC-8F4F-8DD0-4B8F-A4F9E61146C8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 + 41 = …</a:t>
            </a:r>
          </a:p>
        </p:txBody>
      </p:sp>
    </p:spTree>
    <p:extLst>
      <p:ext uri="{BB962C8B-B14F-4D97-AF65-F5344CB8AC3E}">
        <p14:creationId xmlns:p14="http://schemas.microsoft.com/office/powerpoint/2010/main" val="43017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F9E38-0F0E-8140-8FBA-EE63D5360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D6BCE6A-2F1C-516D-52DB-E64CEFC25B44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590-99A2-5798-031B-69160AC7D3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A45DD3-4FA0-8737-D0D3-2DB014CAE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E40175-EE9A-B735-21AF-B424230A80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C8C5E80-85C7-4313-3C69-E77BF3C84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3953CD0-961E-BC67-35B1-19BE312130C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5BD0D86-1F9C-CCA7-E350-F77CCF19F88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6AC669-0C3B-0661-6528-282DB3D59B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26C5ECE-AE7B-E5B5-E9CC-4853146F213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CDCE59A-32BE-0D9B-6B2A-E85A8F0D69A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16DD33E-6E31-B32E-5DBC-8CCB4FB1294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A4FC936-944F-3C20-B12A-B6B2EE8B46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79F6982-1BE2-2958-B66B-67F025E5AF5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BF85FE8-7952-D93F-A9AF-BC7B5DC868A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2CEECE-B3B2-6179-35DC-DEE3BD03A4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794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65B58-9F76-13F5-EA9A-A7DC2D698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0492221-3530-79F7-C086-0320AD955A66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D3867EB-7C5E-E7DF-93E2-8B04421DBCD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82E7F77-1091-4ADB-A3D5-11AB65517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4B5F81-48CB-4A0F-C2FC-75CEEC9E679B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568FDA-D784-AD48-14A7-446C90347A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30BFFBD-82F1-69EE-02EB-065E967F126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98046E4-BD8C-4793-1DE2-601A84FB759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6F33761-F01C-8C80-3836-760B997635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C498DCC-5B56-457A-92AD-17E9B506BDC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E84EA86-FFD8-F44F-575F-1293C1A7C0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FE78D13-1142-FAC6-ADE9-8DCC1D45E798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DCBF5D5-1311-9313-F059-C49D629FD20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C5EA77-F861-55C6-6123-AFD498B96DC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2F8AC02-5FB9-BB4D-A921-10F4BD394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5FB533-BCB8-8DE7-0A68-6D209ACA0B06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 + 41 = …</a:t>
            </a:r>
          </a:p>
        </p:txBody>
      </p:sp>
    </p:spTree>
    <p:extLst>
      <p:ext uri="{BB962C8B-B14F-4D97-AF65-F5344CB8AC3E}">
        <p14:creationId xmlns:p14="http://schemas.microsoft.com/office/powerpoint/2010/main" val="121653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CBDC1-E1A0-8AD9-9501-29DF96241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D2C0C74-48AE-1739-7CC1-BD3181B9D404}"/>
              </a:ext>
            </a:extLst>
          </p:cNvPr>
          <p:cNvSpPr txBox="1"/>
          <p:nvPr/>
        </p:nvSpPr>
        <p:spPr>
          <a:xfrm>
            <a:off x="361953" y="777101"/>
            <a:ext cx="709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نجمع الوحدات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تساوي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ثم نجمع العشرات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تساوي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ونحصل على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753A89D-E0DC-D3BA-6E0B-76E9D240EFA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5271BE4-C2A6-4CA5-1EC6-E05922383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089AF3A-AFF0-DC73-4EE3-11890E1D8F9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98683D5-816C-7197-91C6-6638E7397E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C9A3FF5-E023-7A3E-028D-67D9887CFF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63F0A8-0430-1DDD-BD21-114A44B02C8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93BEE153-E4C2-8CAE-51FC-89034AAEE8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30B6954-8A8D-B752-5CE1-6E7951D19A5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9640927-F8AD-3BA4-154B-0BC424520C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74CED5-112E-05DB-E38E-81D903A2B97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8E576A-55CE-B646-3EB1-999A48BE5DB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6F74ACF-28FF-B477-0C80-C46D5275AE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D7F857-7EF8-05DD-FCF5-35B23332B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C2FF5F-8B6F-0FE9-8D5A-AD268708B366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4FA9372-775B-0284-A51E-851B4A11BECD}"/>
              </a:ext>
            </a:extLst>
          </p:cNvPr>
          <p:cNvSpPr txBox="1"/>
          <p:nvPr/>
        </p:nvSpPr>
        <p:spPr>
          <a:xfrm>
            <a:off x="5839214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55A5D5C-A303-FDC5-3F04-C3B8AF3C44C1}"/>
              </a:ext>
            </a:extLst>
          </p:cNvPr>
          <p:cNvSpPr txBox="1"/>
          <p:nvPr/>
        </p:nvSpPr>
        <p:spPr>
          <a:xfrm>
            <a:off x="5421501" y="257972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85441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CFD9A-1C04-0AFD-6E3B-DB3BC1E84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BF506295-5156-2311-5A7D-E95ED9843376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حسبوا المجموع على السطر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7D75E1-76A5-D28F-9825-75AF459A3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7F93DB-69A5-DCEB-39A4-D035CC28562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E9E3A2-FFF5-A737-233A-5FA565102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E07DD56-A751-54CC-3783-46754172CE0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71B57A0-FA8A-FCBC-6350-8B844E2867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8F8E94-240E-C614-331E-50D6CC192D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F460B1-4029-726E-D5DE-894555501F0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5DC9350-293E-4B22-AD6D-53A88FE81D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3F20BAA-F16B-C06E-4ED9-75C7F5EFAC9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8D6D9BA-FF60-D247-3888-025F8B9FC93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23C315-F340-76A8-89AA-77B14EA59BE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57F3B9F-F785-CF4E-B672-C1420F42AF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680FDDB-7EBF-3CE5-B322-C3EDB17D0A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FE53793-6F5A-B62B-2E21-3DFCC12E831A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 + 20 = …</a:t>
            </a:r>
          </a:p>
        </p:txBody>
      </p:sp>
    </p:spTree>
    <p:extLst>
      <p:ext uri="{BB962C8B-B14F-4D97-AF65-F5344CB8AC3E}">
        <p14:creationId xmlns:p14="http://schemas.microsoft.com/office/powerpoint/2010/main" val="356367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02E36-40D6-F396-B824-3D21D66CA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B42E272-879C-3BD4-CB75-863A5BC27B9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C28972-2C89-0010-399A-699DEAA49AC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67B0A0-249B-86CF-9E78-42EE88295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9F4A31E-17C7-71FC-C0C2-E8E954A628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B397D62-EFDB-6162-1952-C579C393F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7328A4-F469-B351-41E8-33AE7C5D827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C0DD834-6F4B-54B6-C1B8-56B18055B5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EE643BB-F958-4BD9-7D46-B62512B7C1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710496D-A2BA-7934-126F-63971636BA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6FBFE0C-31E6-A909-6B2E-323703E39F6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7884FA3-52F7-A2CE-1DDB-87828475483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BE0974F-7A80-FFE9-92D2-90C15C10B20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BCBF34D-9DA0-478E-8F60-5F49077DB12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EBB9CF8-4581-A49B-D6F1-C7879920510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A3E3451-8FAB-DFDF-20B6-4705D0F0DE6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626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095B3-5C4D-F5B3-A245-51EDA99F3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B1BE453-2265-A75F-0D14-39CBC8BE2DBB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B0E11C-2B79-B6C3-97FD-FB34A3A4C70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9DF842-2079-318F-3C61-354DFCB8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7C588FE-D7B7-CA35-0A23-682E5798878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A83B126-6DB0-2C09-85C2-B156DA01C46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1356AA2-6B90-B2D6-A75B-F07DF889B08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9411B49-66B4-C71A-DF7C-D8E15F6473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DB39644-5943-D3CD-F46D-D44888691A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9E640E4-8565-B878-77AC-88166C539DF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233C7C5-84FD-1DC9-D9BB-A9A91BA6CB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75BA6D6-66C7-1086-A847-7DA2711BC1B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E48F9A-3319-0F17-3652-7C988B6931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E87C03A-6C6F-6C11-2CC7-D2A97D70AFB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6523A7E-79DB-0DEA-5EAF-894C9E5E4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2B2D4F1-5BC1-40BE-E18B-914BD5338FDC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 + 20 = …</a:t>
            </a:r>
          </a:p>
        </p:txBody>
      </p:sp>
    </p:spTree>
    <p:extLst>
      <p:ext uri="{BB962C8B-B14F-4D97-AF65-F5344CB8AC3E}">
        <p14:creationId xmlns:p14="http://schemas.microsoft.com/office/powerpoint/2010/main" val="230074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B0D23-BFC4-56E4-3339-B0B582DC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A248146-10F4-00D3-FA96-09E64F7B6553}"/>
              </a:ext>
            </a:extLst>
          </p:cNvPr>
          <p:cNvSpPr txBox="1"/>
          <p:nvPr/>
        </p:nvSpPr>
        <p:spPr>
          <a:xfrm>
            <a:off x="361953" y="777101"/>
            <a:ext cx="709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نجمع الوحدات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تساوي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ثم نجمع العشرات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زائد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تساوي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ونحصل على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59DF149-7FC2-D401-A4E9-E0D8616250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1C2C2B8-5AAD-765B-98F6-A371BE1EA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12D51F5-C975-DBAF-EDCB-DCBD3ED3011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49062A1-7778-8EFE-D4A6-5C0A724153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6641342-DDEC-0195-2670-B2C7159EEBD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5B23CEA-68E4-FFD0-4B56-5A9975FEB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5BC1BE8-0F58-3C4F-4D65-0EA073D2109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09594DB-8387-EC91-CFF9-BFDE9AA0C96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3666FD8-C903-A5B1-C070-146D78516B9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540CDB8-C94A-40B5-F69B-6752B93CDAB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905BC71-2A60-0B7E-6958-870AD88735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609F6A6-29CB-E64B-9A8E-5A654009C8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906EC7-B7BB-C552-F807-61D30421C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D074F2-7F19-8C9F-1371-3E3D17E6C54F}"/>
              </a:ext>
            </a:extLst>
          </p:cNvPr>
          <p:cNvSpPr txBox="1"/>
          <p:nvPr/>
        </p:nvSpPr>
        <p:spPr>
          <a:xfrm>
            <a:off x="2580968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C0F4202-11AF-77D4-0C75-849D0B85E214}"/>
              </a:ext>
            </a:extLst>
          </p:cNvPr>
          <p:cNvSpPr txBox="1"/>
          <p:nvPr/>
        </p:nvSpPr>
        <p:spPr>
          <a:xfrm>
            <a:off x="5839214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CA73047-EAF3-7AC6-3608-6742726BB9CA}"/>
              </a:ext>
            </a:extLst>
          </p:cNvPr>
          <p:cNvSpPr txBox="1"/>
          <p:nvPr/>
        </p:nvSpPr>
        <p:spPr>
          <a:xfrm>
            <a:off x="5421501" y="257972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0468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40E48-356A-92FF-A331-B5C3A92A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437A9-2A95-C2F2-BE9D-3F4A5DC237E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9FBEABB-8ADB-134F-06F5-590483EF525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0A50436-DD29-C286-F9B0-9D24E8D9461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A8B5AE6-039F-F22C-182A-0CA14643498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43EC8D2C-EB6A-A00E-C37B-BD7C04259614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3533451-CC43-C58C-0AC4-5FF1CE2F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7AE1C65-88C9-129D-A929-D6E5D033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AAEA13-0248-67D9-38A8-3D994E0BDE4B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4504622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7177-441E-4E17-EC40-1C4C2C2A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129159C-DF38-6B5E-3834-673BAB8F923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26C676-22D6-220D-EB15-F186ECDF85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929F9F-EDE0-A2E2-AC69-363A5A0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3CFEC40-E001-C7FD-A95C-CCE6A196C9B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E7E628-EB8E-F78F-CB4D-23CDA61C35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FB652CE-AD66-2E32-DBC8-BC516CC34B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2073031-45D9-1980-AAF7-4514689CCFA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DE37144-DB11-150B-9AA9-2382E4273D7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4242577-7654-BC5D-441E-1517F6295B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4FF7591-9341-E45B-454C-A5F53D250DA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940C45F-15D6-D9A9-1654-8439A423DDD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C7071BB2-6BF5-2FDE-626F-02A7782867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47D2461-5176-3B96-3DFD-9CD8D8F28E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DCE52B-7D1E-9950-5AC0-079ABE747A6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BA0724-113B-ABD0-B41F-AE46FFFAAD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7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C231-1EC5-333E-11E5-64346BF4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D6D510-F468-308B-2A84-628D2343C12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الفرق على السطر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EB228B-7312-934E-C7EA-29AA61E97A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4C2686-BE24-F29D-A0AF-5D9204BC6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474A7B5-1978-5325-857B-28108E7CC2B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99CC16A-E4F5-4A66-4990-55FDCDAD52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ADF5EE5-7267-4F54-746F-F97112D6B9A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476B36-8F6B-3D7B-DAC2-F9197A4824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6D7BE5F1-C8B3-0216-D5F9-90E3C8FDCF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50DF77-5545-3566-659A-DDB92FDCAA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645850F-864C-63C7-161A-01444970AB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CB04A91-F4A9-0B7B-1366-E23345EB7C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B4BC4A3-030D-8707-7DE3-F0BA67E888D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EC2A264-130F-EE32-78F2-E2CEEF4BF7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6B0D3B-904B-B29F-FC1E-12FDFFC916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C23A45-B9C9-FE8F-4CDF-70E5F1B2E44B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</a:p>
        </p:txBody>
      </p:sp>
    </p:spTree>
    <p:extLst>
      <p:ext uri="{BB962C8B-B14F-4D97-AF65-F5344CB8AC3E}">
        <p14:creationId xmlns:p14="http://schemas.microsoft.com/office/powerpoint/2010/main" val="59218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9172F-0FA4-E522-0471-A53576C2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1B0FF3-D371-2B92-613A-3BFE7CF808D1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D9E65-41D0-87A3-DE67-5951BCD6B28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6A3081-0EA6-74E1-5FDF-FC059A1ED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8E241A8-DD22-1985-D7C8-B8293662B1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F92113-E382-CB14-A2C2-73B97B3EBD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63FA4-4A94-F975-6246-535F252F13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CCAF293-2F57-8576-DF40-A15156570C4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85BE13EB-1B57-6C43-8C36-ACECAD4E888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CA5295-C3C8-38D3-4D1F-268DF2D7DE2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BF42AB-BA85-9DA9-FB82-DEAC480DDFD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1B5E770-6AAA-519E-0A8E-5B484F172D3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1C8C4D5-F475-D45F-B37B-AC40ECB56C4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D84D6F5-A242-A524-5C98-90B178788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524082-FA85-B002-D8B7-DED1912A68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CA7D36-3ABB-0BA7-4E8D-642BE42F7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5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24DF-8280-CB6A-8A08-156FD1D8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9D1DE55-09C4-D100-0EED-8604B102B1C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E7B2FA8-20CF-7D35-DAFE-67D869097D9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26018DD-80FD-8453-F168-709136FF2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9B904C-036B-5CC0-D685-A8E84F7712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E2A2098-1597-95B9-861A-75955615FE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E8D537E-5563-E096-A2C8-F4B24E380D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1480796-5B21-E7A8-FEC9-6900736A35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B40D6F1-E588-BB75-FF0C-8C5FEB2303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EAEB028-B857-4E2C-7E51-0595A51765D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DA2DCC91-CE0F-51E7-75A6-0F04B75078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827C2E9-2B41-F0C8-BC46-72C82E21398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2944E0D-4B95-9840-23B1-269E824785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FBB0A5A-E621-0FEB-C59C-ECC6130D8F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7D9CA5-DD24-EAB9-6E96-D14DB9582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DF88CB-9FC9-2295-4E5A-579803A58331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</a:p>
        </p:txBody>
      </p:sp>
    </p:spTree>
    <p:extLst>
      <p:ext uri="{BB962C8B-B14F-4D97-AF65-F5344CB8AC3E}">
        <p14:creationId xmlns:p14="http://schemas.microsoft.com/office/powerpoint/2010/main" val="17297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9AA90-D14B-3B09-95C6-DEE0260B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81F337-16FF-DA0C-B4B0-2DDA2F52D9C8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نحسب فرق الوحدات : 8 ناقص 5 تساوي 3 ثم نحسب فرق العشرات 9 ناقص لا شيء تساوي 9 ونحصل على 93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054419-845F-82C5-01CA-87D9C78AEC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38FC356-E129-1D07-B30B-1D86C3F7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444206E-216C-26A1-8B59-12C47D08349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CCBF1E0-97D8-B603-ADFC-A11161BDF9B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F027F9D-1EA3-566E-79F2-7D76A069FF7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7AE72BB-BA2C-DAFA-FDFD-C7C6FBDFF0B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14C2879C-23BB-37F0-45BE-C8BCAA0811A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F512D0E-2778-68BB-F96A-C2555ED87B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C25D9A4-271A-A26E-C4B7-3C0F49B7385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F494BDB-6914-5581-E61E-92689C8D2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A70E689-6087-8E8C-E144-2442572CBF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CD980FB-99EE-F780-FBE5-D3543A9323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8744A6-7BDD-F798-2F8B-D5EF98655F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0B6214-D0FC-E164-8B6D-5FCF629CDAC9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3B05F-38FA-78DE-5DE4-FDAE6648E4E1}"/>
              </a:ext>
            </a:extLst>
          </p:cNvPr>
          <p:cNvSpPr txBox="1"/>
          <p:nvPr/>
        </p:nvSpPr>
        <p:spPr>
          <a:xfrm>
            <a:off x="5690421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9D4851-D4DB-A89A-BC66-591830FDD446}"/>
              </a:ext>
            </a:extLst>
          </p:cNvPr>
          <p:cNvSpPr txBox="1"/>
          <p:nvPr/>
        </p:nvSpPr>
        <p:spPr>
          <a:xfrm>
            <a:off x="5304507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4257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7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51FB-B752-BD99-D83F-6C16357A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B97C653-7EE8-7F67-8BA2-582F84D135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C65D2B0-A3BA-C298-BEFD-478A3E8344D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23673A-B3E9-E02E-A1D2-A51D09F230C3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9B39B59-C5D6-C3FF-9CD8-1EE20F2B57F9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BBB0888-3BDA-ED94-3E96-48147527BA78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33008E-1749-55D1-4DFC-666039EB7D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FF3EEB-7D26-0681-C2E5-21BD1FAE6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96005" y="36467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2B5DAE-4410-4C12-8EBA-E6584898CBF2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72214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037D-8ED0-99D5-F959-5A78317E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F729918-3CF9-3410-2CAD-BCD9D1557710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6CA233-F293-D531-1FE5-CCA090FD1E7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356C8F-9954-CB97-C5D9-80A3B50F6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E1D7D0A-50FB-09BB-5225-2562C9FFEE6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1115AE-F6EA-5D0D-F4C4-B5383444C7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8C733C-8595-4ABE-B2F6-C96169BDC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C105413-FCAC-3B02-FA4F-166B3A2774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45BE2FA-9432-0CDE-A22F-B7CC10F39EA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45E09C5-A90B-D563-A8A6-67519B0D4C0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B6C6A2C-9C32-0F24-FFC6-09880A72F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9617261-F1EF-3B30-4663-B3A6ABD40F8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62D133B-D8CB-87A1-5796-EC79C6594B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9FBE9D6-F395-7619-9701-A753F9E4CC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1214F9-2AD0-D854-A2B5-80C85665535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5034B5-F247-7F82-7E61-95C177AA61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223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2AA3B-6974-8887-DF91-E8B82B4E4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28B287A-EFBB-33A3-1CB4-6278A041CF8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الفرق على السطر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A8C9A13-5CB2-7F9C-DCB7-A169A25E472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C2A21D8-01D9-C955-EBF0-64804FA5A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EDD0900-9070-A08B-778C-718715BE84D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000E825-0F91-ACBC-3597-9B7AA86E263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7A15051-B435-627E-3E84-FE51F76963F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DE23BB2-5E6B-A313-046E-7100ED6971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773875A2-E201-541C-6B8D-AACED175C5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5BA85BB-9A8F-9CAB-6FE5-8F0C53C75F7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C2F9CDA8-D7A8-8F75-C0C0-7989E4E6DD8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A393F49-AEA4-B9B5-5787-F2C06AB1B96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9680637-45F0-B037-4942-8C3361E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250CA7D-8888-8D0E-889E-43744582278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FF3A06-62CE-3345-2920-E988160676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8C07CE-DB85-010B-5CB4-CF6FEF91F5C1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…</a:t>
            </a:r>
          </a:p>
        </p:txBody>
      </p:sp>
    </p:spTree>
    <p:extLst>
      <p:ext uri="{BB962C8B-B14F-4D97-AF65-F5344CB8AC3E}">
        <p14:creationId xmlns:p14="http://schemas.microsoft.com/office/powerpoint/2010/main" val="302085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9CF36-5A2B-E613-5075-11C34C73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078E16F-73CB-2C2F-0BD1-10A2EDA507D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EB634E-58B0-07F8-6082-05C04838CB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C67E2AA-7F65-B343-E8F7-724B4E410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F526754-39D2-E557-3B0B-CC419EC89B9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69278B-E735-84C2-F0D6-9F39DEE8A8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E840F9A-BE48-952C-4449-5600A3EDE8E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6C48400-041B-8FE4-FC96-A00A9806AB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FBEF908-FB86-E041-5061-0C185203CCD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0ADF25-C240-2F1C-CC80-8DE704770AC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CD2A935C-AF0C-FBEA-1A23-0678C0DABBA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4B2880-31CF-2FE2-C969-D5C273D5DE7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7B1DFBE-7D97-37AC-A6D5-0CE0E73A536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3EF1ED1-DF4B-88F1-532F-C552CCDE7E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BDF69F-04EF-C992-1E52-72012909C92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C88C1B-44FC-AC59-56D1-9A7F9D6B26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07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CBAB5-9980-5011-DCBD-14948FFCD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FE8EE55-B0E6-011A-C2AF-CC38D5BABA2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5664148-5299-52C0-A86B-FF017220E21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4A3FC75-7AA9-59FA-1394-DAE86295C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4011021-A331-32BD-CE41-3269E35435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5DF8015-3590-7BE2-B0E7-DF7268BA55A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602036F-695F-2A46-039D-3B114399EF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FB1EA26-382E-D106-696A-F9B6F413F08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0FD3061-6FBA-CA53-3FF1-04413A33F60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CF74E7B-579F-0886-752A-640C85DC1B3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2D1BB997-C72D-92AB-4022-73560AE7F3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0F0CE94-C413-5049-DF48-5548584A79D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4696120-49B7-BE7E-23F7-4048E20C5A9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E43C889-A30C-D1C6-FD26-F553ADD11C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51529E-FF4E-29F9-3C3C-B872A69B20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64DC76F-939D-76A2-2AF2-A91401571905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= …</a:t>
            </a:r>
          </a:p>
        </p:txBody>
      </p:sp>
    </p:spTree>
    <p:extLst>
      <p:ext uri="{BB962C8B-B14F-4D97-AF65-F5344CB8AC3E}">
        <p14:creationId xmlns:p14="http://schemas.microsoft.com/office/powerpoint/2010/main" val="171973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9EC3F-6C4D-F514-A718-80B723B0E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C5BF892-F583-DFA0-1B55-B44528A406BF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نحسب فرق الوحدات 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ناقص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ثم نحسب فرق العشرات: 6 ناقص لا شيء تساوي 6 ونحصل على 65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8B1230D-404C-E771-7569-B2408DDE6F9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3D86371-5100-B929-B59C-691AC8CEE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81B5536-246F-3B76-AD1A-EBB06C8EAC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0908C56-E610-9367-5265-C95CC39EFB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4456F61-1935-E29C-B591-ADBC5B3040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F001F0-75B8-B29A-3B1D-1EE3079800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CFCA90EE-1DCD-AC8A-D42B-F86AC821949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6398328-58DD-ED49-80CB-98B01200AC9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6601F419-3DE0-E943-73F0-5E30CFA97C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F027A24-4320-020C-B036-17D1232D96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6C34BB6-A3F3-8732-D7BA-67A465D36D6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90DBD23-8507-AC44-C290-31C9109C3CB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27F088-851E-0FF1-ED86-6FC356C032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647A30-61D9-E274-51FE-A9E1B28DF134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A4BAAC-452A-3A3E-B65D-BC2E575B25B9}"/>
              </a:ext>
            </a:extLst>
          </p:cNvPr>
          <p:cNvSpPr txBox="1"/>
          <p:nvPr/>
        </p:nvSpPr>
        <p:spPr>
          <a:xfrm>
            <a:off x="5690421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255382-C127-6229-8BD4-AA52AFB66C6D}"/>
              </a:ext>
            </a:extLst>
          </p:cNvPr>
          <p:cNvSpPr txBox="1"/>
          <p:nvPr/>
        </p:nvSpPr>
        <p:spPr>
          <a:xfrm>
            <a:off x="5304507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5457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52FE0-BE39-1696-D619-06994C47F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EBB0FDB-A63B-0C26-135E-F715DD534E6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الفرق على السطر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7B81838-B940-2832-8824-CF87AEB4BB5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5A35A9E-E7D7-1F13-5B57-E06D279D8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DF7A3CD-A9BC-5372-A2B2-FB83D564337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88B7616-E430-2F8E-C284-AC4AC4C3BF2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E2863CA-9F14-895A-18AA-A403A5329E3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BB077DF-9D84-DE3A-46B1-8E0BCCD619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B9BEB243-0030-4FB6-7468-CEAFE83C23B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375242F-154E-5A0A-7771-A63F63BD6F7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AE55D644-E7C0-4038-BF85-E5739184C7F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78860B1-85A6-5B6A-113A-9C809EF9DFB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32D73767-7EC6-BB9D-66D0-0AEC11F41C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B0C1553-9592-A1FA-5D19-CBD692B817E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10B2A5-3F4E-8CC3-8B72-4138F2C54D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F7E23F-63A9-5FB4-9A2B-7C26CEB4841A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</a:p>
        </p:txBody>
      </p:sp>
    </p:spTree>
    <p:extLst>
      <p:ext uri="{BB962C8B-B14F-4D97-AF65-F5344CB8AC3E}">
        <p14:creationId xmlns:p14="http://schemas.microsoft.com/office/powerpoint/2010/main" val="407655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B4BD4-4714-CBA7-F4EF-A11BD045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B924EC8-E76C-9FE6-15D5-22A45C354D0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A6B9F7-F62D-0AF6-7B00-353729CCA1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A453537-A2DF-3946-A135-BC78EC481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266455-98F8-1BE6-6170-2B440F3A46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5B47824-41EE-6157-AE4E-F8EA7A2DBD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65E592A-C813-71AF-753D-F6E6DF3A48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8A21217-D91D-921F-687F-B909E052A0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8E8D8B8-6313-F150-AD2E-A23A9508184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A5A9276-7C81-B7C8-856A-561DEA6A457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7D78F15-1BD7-4406-284E-1215C30AB55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D878060-4416-7063-6954-CD04EFEDFD3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AA4B084-CFBE-A5E2-6CE3-77ADD35B70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349A5C2-F967-008F-7D03-DA7ED745B66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87402A-18B3-D320-3979-643A3E94348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BD105E-632E-71BB-421F-B17B62451F1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827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92E1E-790D-D3B8-17D4-8051093BA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B0E1267-6A5A-01FE-0040-58B7659542F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39591AA-9AE0-EC3C-5A8E-AE503D1D58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1F6ADE2-6A5F-387E-C589-0C8296B3D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7EA265F-3E26-1576-ED8B-C847D3A139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E659110-BE4F-131B-DFF6-F46EDA6E9D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816AD6A-5A41-FA18-E4C0-D594CC34D13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2356A3-AB36-9D54-CBF2-E0FD555391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62F336A-459F-8A4B-1690-B5B00007DC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78DB31C-E442-A658-7413-061B084186B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4C2B7B9-DE3E-70A9-CD89-7BAA5223038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8C6A8E2C-5415-D312-E316-1943CEF2C63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8D0D723-9FF5-53D0-3AA1-FA5672114E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748DD135-F079-3933-66DA-EC6E0156E79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1A2623-629F-CF80-359F-6388E28DAF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26F2D5-2A21-1A70-858E-ADB5B51554FE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</a:p>
        </p:txBody>
      </p:sp>
    </p:spTree>
    <p:extLst>
      <p:ext uri="{BB962C8B-B14F-4D97-AF65-F5344CB8AC3E}">
        <p14:creationId xmlns:p14="http://schemas.microsoft.com/office/powerpoint/2010/main" val="83721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9EE83-29B2-F37F-3665-BFE8208C3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B8D9326-6BFB-B6D1-1BA5-B896352495DF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نحسب فرق الوحدات : 8 ناقص0  تساوي 8 ثم نحسب فرق العشرات: 1 ناقص 1 تساوي 0  و لا أكتب أي شي في العشرات  ونحصل على 8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0FCAFB8-4028-26EE-9DF1-0CAD5F568F9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F7BDDF0-F294-774D-7385-91AE80512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29905B40-BAC2-5A22-047D-1ACB9FE4018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5DF6C86E-6F5A-963B-9A52-E128DBBDC3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283FAB-334D-C398-5368-694303701E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69BB44B-76FE-241E-F2DB-5B392D2CCF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FCD80FCC-3524-2E7C-5E19-F4D249F5B7B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73E4318-BD5F-0C02-4DD4-3CE170574C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38B024E-3B19-535F-03F6-AA750C0779A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F72C192-DFB5-E2E3-E900-1BEF06D9A17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654CFD1-0964-2C1B-B4F7-233BF2AD00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9EFBF76-FF1A-E50B-05A2-ACD31C5303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9CF640-1BDF-7DEF-C769-AFBD2B3B5F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980263-7382-1FC3-59C3-A91093EA1AF5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1C98B6-70F8-D110-9277-A40B65E14442}"/>
              </a:ext>
            </a:extLst>
          </p:cNvPr>
          <p:cNvSpPr txBox="1"/>
          <p:nvPr/>
        </p:nvSpPr>
        <p:spPr>
          <a:xfrm>
            <a:off x="5690421" y="2598003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1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5F87A-0DCA-5F2E-F334-C04DCA0B5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3E5C030-989A-DBB1-4E35-9454FDBC98F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الفرق على السطر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62C0985-B22D-64DD-E92F-1C477487B36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C1505D0-2F6D-2B06-5350-70DF21127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9D7ED5-09D3-5014-B956-C405EDD5A70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21B7C02-AA8B-6DFA-DE0C-FAFD2ED05E2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66723EB-7384-F2CE-D118-6740D23F77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5C6F866-129A-E985-C08E-D82AAB10A7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F191BF7-DDD2-B1DA-1754-C5046705281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F7EA695-3002-F677-EC27-929CC20BC38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3EE3A33-0734-AA80-3D69-EFE060D1F66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B5F10E-9A1C-128E-DDF5-5A3610A0E05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D506128-7361-E1A8-FD34-959EE19639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4467310-01DD-0605-3860-881AEC0CBC4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C1835F-C3BC-BE44-7A98-39FE8D5A62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56389E-0725-261B-6186-4ABA6106AB03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</a:p>
        </p:txBody>
      </p:sp>
    </p:spTree>
    <p:extLst>
      <p:ext uri="{BB962C8B-B14F-4D97-AF65-F5344CB8AC3E}">
        <p14:creationId xmlns:p14="http://schemas.microsoft.com/office/powerpoint/2010/main" val="39683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60E08-C6CC-8249-DBC7-B6F9A5DF3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A5D86C9-960F-679C-CA03-78669B278C1A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6C9992-FC45-730B-A6E3-1D43F4DAE26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9282653-A718-C1F8-A33C-1B9EDC88D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532C6F-2372-EECC-779B-EBDF29A03E6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3C039BA3-ED93-DFCF-4D32-44A64229E4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756868-9039-E707-CD3F-78C1987ACB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8EAC4E-D6FA-3158-1538-AF9F71F4A98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1857CBB-3B45-1D00-62F4-E24E79F44E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10F48E1-EB1B-32F6-2923-6592226E149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DDB1FE5-4B5F-21FC-8586-CDC35668567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DEA5C9F-D499-ACE7-24ED-9AF22812263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5B65ACE-FD2A-EA45-B33F-66BEC384B8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8B32D78-D357-2ADC-7B75-B81618A51C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5B4743-2607-8449-097A-CB923BD1399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B3DF6-D15F-7C6B-780B-D2A9E24655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8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38F28-147F-81B8-1F0B-CF98BC171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5169119-35AA-5766-F056-28E4610C5DB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للجواب ؟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B5E1DBF-AF06-60AB-32D0-12251EEA766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92748C4-4041-0C23-00F1-42D46925E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6DDCC37-3E0F-E65D-A0F8-559D31EDC3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AD70E05-3FEC-C4A5-8C60-467699B65CD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324D674-F0A4-02DA-A094-9138C96966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989C629-F339-5FB7-2A07-16E07A450B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34E2CA6-5E8B-EE71-BBC3-3757AD531D6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C04E74D-6921-BF34-21E2-EB027D566E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5DD85725-7FCE-5F55-9D7D-CF6952F69D5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8D5134F-B5EE-C834-3FE2-03868B9068B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AE077162-7E31-0E4A-F54C-C39DD845412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AB6482F-7F34-0BB0-4CFB-75B634489CF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27B7B-BD57-3F71-33B0-8AE460D108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D325C0-95C8-2E38-EFF1-F5CD83986A54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</a:p>
        </p:txBody>
      </p:sp>
    </p:spTree>
    <p:extLst>
      <p:ext uri="{BB962C8B-B14F-4D97-AF65-F5344CB8AC3E}">
        <p14:creationId xmlns:p14="http://schemas.microsoft.com/office/powerpoint/2010/main" val="34066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BE747-1F8D-7803-7B08-DEA0C3F39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7C611BD-67A6-F708-763F-55A16E0C2DF7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نحسب فرق الوحدات : 9 ناقص  0تساوي 9 ثم نحسب فرق العشرات: 4 ناقص 2 تساوي 2  ونحصل على 29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0A8DFDD-BB5A-5081-DB95-C8299EE8279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5ED2E25-507E-1DDE-018C-DA7F8C841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204EB35-C55F-1991-4BE2-7280DDE20C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7BF8177-F2D2-945E-CB67-16F441EA893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BFD693C-18A8-6425-C12F-A4487DE3F8A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833E562-208E-9BA8-3821-BFA309DBE2C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8AFDF381-CDB2-C6FC-5FA0-EDF25BDAF29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F0978C0-D7B0-9585-E615-F274D1AF80C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3B8A084-820B-F5AC-9063-1FF305D1967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5429524-215C-440D-7A2D-6385E1464AE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D510AB7-2F1C-D4D1-1AE3-267B71CAC4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5069342-1CC7-AF52-55D9-F7EDB38699C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66D1FD-F643-17E7-11EE-C75708BB43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6F75E95-B4BA-9C32-BBFD-839A12B80F1D}"/>
              </a:ext>
            </a:extLst>
          </p:cNvPr>
          <p:cNvSpPr txBox="1"/>
          <p:nvPr/>
        </p:nvSpPr>
        <p:spPr>
          <a:xfrm>
            <a:off x="2651023" y="2598003"/>
            <a:ext cx="384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79ACA9-6196-93F5-E2DC-2044BEFCEFB8}"/>
              </a:ext>
            </a:extLst>
          </p:cNvPr>
          <p:cNvSpPr txBox="1"/>
          <p:nvPr/>
        </p:nvSpPr>
        <p:spPr>
          <a:xfrm>
            <a:off x="5839214" y="2564819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DAF277-4B70-A320-EA60-AAD7094BA949}"/>
              </a:ext>
            </a:extLst>
          </p:cNvPr>
          <p:cNvSpPr txBox="1"/>
          <p:nvPr/>
        </p:nvSpPr>
        <p:spPr>
          <a:xfrm>
            <a:off x="5405443" y="2575879"/>
            <a:ext cx="956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4257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4257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56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0F83A6-3037-D842-DFAA-501C68068B07}"/>
              </a:ext>
            </a:extLst>
          </p:cNvPr>
          <p:cNvSpPr/>
          <p:nvPr/>
        </p:nvSpPr>
        <p:spPr>
          <a:xfrm>
            <a:off x="2262908" y="3153350"/>
            <a:ext cx="4912634" cy="19657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B0DB9B-CEFB-EC9D-4053-9F2904D8DBB1}"/>
              </a:ext>
            </a:extLst>
          </p:cNvPr>
          <p:cNvSpPr txBox="1"/>
          <p:nvPr/>
        </p:nvSpPr>
        <p:spPr>
          <a:xfrm>
            <a:off x="2720798" y="3429000"/>
            <a:ext cx="3083576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واجبات منزلية </a:t>
            </a: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8F6ED50D-F82B-DACB-C043-D7EBECEB920C}"/>
              </a:ext>
            </a:extLst>
          </p:cNvPr>
          <p:cNvSpPr/>
          <p:nvPr/>
        </p:nvSpPr>
        <p:spPr>
          <a:xfrm>
            <a:off x="2704626" y="275214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FE3EFE9-B937-D05C-7858-D70FB8799078}"/>
              </a:ext>
            </a:extLst>
          </p:cNvPr>
          <p:cNvSpPr>
            <a:spLocks noChangeAspect="1"/>
          </p:cNvSpPr>
          <p:nvPr/>
        </p:nvSpPr>
        <p:spPr>
          <a:xfrm>
            <a:off x="6025233" y="280432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8C98-6D87-89AB-77CB-9FA190D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229A05A-916F-755E-D312-7F4622AF6AB2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 ستنجزون النشاط رقم2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162 و النشاطين 5 و6 الصفحة 163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يساعد الأستاذ(ة) المتعلمين على 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الصفحتين و وضع علامة على الأنشطة المعنية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AA1B9B-8B28-C46E-9DE8-9B9A22F8A3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12AF2B-6275-544D-6408-7B2A0F17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BC3D997-0B38-A86B-E650-7858618E85F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8BCDE09-C2FE-34E5-927B-2633AB61F1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BBA91BD-A1AB-EC17-DBE5-58C523A6C3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E0B4F78-2889-C569-72D5-3E7577ED562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221B6066-C2C8-3D62-13AB-F321E62429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35618CD-16DB-DC28-E669-25D82C53128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51CD2B2-536D-F617-ECB9-21064C97FC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7196D0E-BD6F-D64A-9E23-B0269B89399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AEBD79-C977-DBA7-0CC8-40771976B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5485074-042D-860A-0706-D643B71DE8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A1A4F-9DF2-5061-2B27-CE3E86EB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8AE742D-0A4E-3B9A-1A48-1AC71B6453A6}"/>
              </a:ext>
            </a:extLst>
          </p:cNvPr>
          <p:cNvGrpSpPr/>
          <p:nvPr/>
        </p:nvGrpSpPr>
        <p:grpSpPr>
          <a:xfrm>
            <a:off x="1467105" y="1861758"/>
            <a:ext cx="6209790" cy="4278188"/>
            <a:chOff x="735315" y="1647849"/>
            <a:chExt cx="6830769" cy="470600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C2A7E04-A196-CB80-12C2-F13FEFBFE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6132" y="1657376"/>
              <a:ext cx="3419952" cy="469648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1F48174-E0F5-29E0-B793-BEAD447BB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5315" y="1647849"/>
              <a:ext cx="3448531" cy="4706007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F111825-2A14-3789-1696-812C4B7025F3}"/>
              </a:ext>
            </a:extLst>
          </p:cNvPr>
          <p:cNvSpPr/>
          <p:nvPr/>
        </p:nvSpPr>
        <p:spPr>
          <a:xfrm>
            <a:off x="4825652" y="4219074"/>
            <a:ext cx="2632957" cy="15679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383CDB-8417-3927-1AC4-16EB4205FA55}"/>
              </a:ext>
            </a:extLst>
          </p:cNvPr>
          <p:cNvSpPr/>
          <p:nvPr/>
        </p:nvSpPr>
        <p:spPr>
          <a:xfrm>
            <a:off x="1700998" y="4000852"/>
            <a:ext cx="2632957" cy="1786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83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19781</TotalTime>
  <Words>1710</Words>
  <Application>Microsoft Office PowerPoint</Application>
  <PresentationFormat>Affichage à l'écran (4:3)</PresentationFormat>
  <Paragraphs>630</Paragraphs>
  <Slides>70</Slides>
  <Notes>7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70</vt:i4>
      </vt:variant>
    </vt:vector>
  </HeadingPairs>
  <TitlesOfParts>
    <vt:vector size="86" baseType="lpstr">
      <vt:lpstr>Calibri</vt:lpstr>
      <vt:lpstr>Aptos</vt:lpstr>
      <vt:lpstr>Dosis</vt:lpstr>
      <vt:lpstr>Wingdings</vt:lpstr>
      <vt:lpstr>Dosis SemiBold</vt:lpstr>
      <vt:lpstr>Aptos Display</vt:lpstr>
      <vt:lpstr>Effra CC Arbc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226</cp:revision>
  <cp:lastPrinted>2025-08-13T10:11:39Z</cp:lastPrinted>
  <dcterms:created xsi:type="dcterms:W3CDTF">2025-08-01T12:31:49Z</dcterms:created>
  <dcterms:modified xsi:type="dcterms:W3CDTF">2026-06-07T00:52:52Z</dcterms:modified>
</cp:coreProperties>
</file>