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5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7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  <p:sldMasterId id="2147483920" r:id="rId8"/>
  </p:sldMasterIdLst>
  <p:notesMasterIdLst>
    <p:notesMasterId r:id="rId78"/>
  </p:notesMasterIdLst>
  <p:handoutMasterIdLst>
    <p:handoutMasterId r:id="rId79"/>
  </p:handoutMasterIdLst>
  <p:sldIdLst>
    <p:sldId id="990" r:id="rId9"/>
    <p:sldId id="2134806708" r:id="rId10"/>
    <p:sldId id="2134806743" r:id="rId11"/>
    <p:sldId id="2134806719" r:id="rId12"/>
    <p:sldId id="2134806643" r:id="rId13"/>
    <p:sldId id="893" r:id="rId14"/>
    <p:sldId id="854" r:id="rId15"/>
    <p:sldId id="2134806900" r:id="rId16"/>
    <p:sldId id="2134806901" r:id="rId17"/>
    <p:sldId id="1053" r:id="rId18"/>
    <p:sldId id="1057" r:id="rId19"/>
    <p:sldId id="2134806883" r:id="rId20"/>
    <p:sldId id="981" r:id="rId21"/>
    <p:sldId id="2134806764" r:id="rId22"/>
    <p:sldId id="2134806886" r:id="rId23"/>
    <p:sldId id="982" r:id="rId24"/>
    <p:sldId id="983" r:id="rId25"/>
    <p:sldId id="2134806762" r:id="rId26"/>
    <p:sldId id="2134806874" r:id="rId27"/>
    <p:sldId id="2134806875" r:id="rId28"/>
    <p:sldId id="2134806887" r:id="rId29"/>
    <p:sldId id="2134806888" r:id="rId30"/>
    <p:sldId id="2134806889" r:id="rId31"/>
    <p:sldId id="2134806890" r:id="rId32"/>
    <p:sldId id="2134806891" r:id="rId33"/>
    <p:sldId id="2134806892" r:id="rId34"/>
    <p:sldId id="2134806856" r:id="rId35"/>
    <p:sldId id="2134806857" r:id="rId36"/>
    <p:sldId id="2134806858" r:id="rId37"/>
    <p:sldId id="2134806859" r:id="rId38"/>
    <p:sldId id="2134806860" r:id="rId39"/>
    <p:sldId id="2134806861" r:id="rId40"/>
    <p:sldId id="2134806862" r:id="rId41"/>
    <p:sldId id="2134806893" r:id="rId42"/>
    <p:sldId id="2134806894" r:id="rId43"/>
    <p:sldId id="2134806895" r:id="rId44"/>
    <p:sldId id="2134806840" r:id="rId45"/>
    <p:sldId id="2134806841" r:id="rId46"/>
    <p:sldId id="2134806842" r:id="rId47"/>
    <p:sldId id="2134806843" r:id="rId48"/>
    <p:sldId id="2134806844" r:id="rId49"/>
    <p:sldId id="2134806845" r:id="rId50"/>
    <p:sldId id="2134806896" r:id="rId51"/>
    <p:sldId id="2134806837" r:id="rId52"/>
    <p:sldId id="2134806838" r:id="rId53"/>
    <p:sldId id="2134806839" r:id="rId54"/>
    <p:sldId id="2134806897" r:id="rId55"/>
    <p:sldId id="2134806898" r:id="rId56"/>
    <p:sldId id="2134806899" r:id="rId57"/>
    <p:sldId id="949" r:id="rId58"/>
    <p:sldId id="2134806822" r:id="rId59"/>
    <p:sldId id="2134806765" r:id="rId60"/>
    <p:sldId id="2134806720" r:id="rId61"/>
    <p:sldId id="2134806823" r:id="rId62"/>
    <p:sldId id="2134806884" r:id="rId63"/>
    <p:sldId id="2134806885" r:id="rId64"/>
    <p:sldId id="2134806741" r:id="rId65"/>
    <p:sldId id="2134806848" r:id="rId66"/>
    <p:sldId id="2134806849" r:id="rId67"/>
    <p:sldId id="2134806850" r:id="rId68"/>
    <p:sldId id="2134806851" r:id="rId69"/>
    <p:sldId id="2134806852" r:id="rId70"/>
    <p:sldId id="2134806853" r:id="rId71"/>
    <p:sldId id="2134806854" r:id="rId72"/>
    <p:sldId id="2134806855" r:id="rId73"/>
    <p:sldId id="985" r:id="rId74"/>
    <p:sldId id="2134806902" r:id="rId75"/>
    <p:sldId id="793" r:id="rId76"/>
    <p:sldId id="923" r:id="rId77"/>
  </p:sldIdLst>
  <p:sldSz cx="9144000" cy="6858000" type="screen4x3"/>
  <p:notesSz cx="6735763" cy="9866313"/>
  <p:embeddedFontLst>
    <p:embeddedFont>
      <p:font typeface="Dosis" pitchFamily="2" charset="0"/>
      <p:regular r:id="rId80"/>
      <p:bold r:id="rId81"/>
    </p:embeddedFont>
    <p:embeddedFont>
      <p:font typeface="Dosis SemiBold" pitchFamily="2" charset="0"/>
      <p:bold r:id="rId8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B9"/>
    <a:srgbClr val="FFDA6D"/>
    <a:srgbClr val="17AB98"/>
    <a:srgbClr val="CCE4A1"/>
    <a:srgbClr val="F6BB00"/>
    <a:srgbClr val="FC8D00"/>
    <a:srgbClr val="4B5050"/>
    <a:srgbClr val="FAE496"/>
    <a:srgbClr val="B2B3AE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8" autoAdjust="0"/>
    <p:restoredTop sz="96275" autoAdjust="0"/>
  </p:normalViewPr>
  <p:slideViewPr>
    <p:cSldViewPr snapToGrid="0">
      <p:cViewPr varScale="1">
        <p:scale>
          <a:sx n="65" d="100"/>
          <a:sy n="65" d="100"/>
        </p:scale>
        <p:origin x="156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viewProps" Target="viewProps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slide" Target="slides/slide6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font" Target="fonts/font1.fntdata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notesMaster" Target="notesMasters/notesMaster1.xml"/><Relationship Id="rId81" Type="http://schemas.openxmlformats.org/officeDocument/2006/relationships/font" Target="fonts/font2.fntdata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microsoft.com/office/2018/10/relationships/authors" Target="authors.xml"/><Relationship Id="rId61" Type="http://schemas.openxmlformats.org/officeDocument/2006/relationships/slide" Target="slides/slide53.xml"/><Relationship Id="rId82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03T18:24:25.7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24445,'0'3753'0,"13142"-3753"0,-13142-3753 0,-13142 3753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03T18:24:25.7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24445,'0'3753'0,"13142"-3753"0,-13142-3753 0,-13142 3753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03T19:35:05.7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1399 1 24575,'30'2'0,"1"1"0,-1 2 0,0 1 0,53 18 0,-46-12 0,1-2 0,52 7 0,-37-12 0,-27-4 0,0 1 0,-1 2 0,1 0 0,-1 2 0,0 0 0,0 2 0,32 15 0,-9 3 0,-28-13 0,1-2 0,0 0 0,1-1 0,0-1 0,0-2 0,1 0 0,0-1 0,43 5 0,191-11 0,-105-3 0,-113 0 0,0-1 0,66-15 0,-43 6 0,91-25 0,-111 25 0,-1 2 0,1 2 0,1 2 0,46-2 0,567 11 0,-614 0 0,75 14 0,-83-10 0,0-1 0,1-2 0,61-2 0,131-36 0,-147 19 0,99-7 0,307 21 0,-238 5 0,-125-5 0,143 5 0,-212 5 0,-1 2 0,71 22 0,-37-8 0,-58-14 0,-1 0 0,0 2 0,-1 1 0,-1 2 0,0 0 0,32 26 0,40 23 0,-84-57 0,0-1 0,0-1 0,1 0 0,0 0 0,18 2 0,-22-6 0,1 1 0,-1 1 0,-1 0 0,1 1 0,0 0 0,-1 0 0,0 1 0,0 0 0,0 1 0,16 12 0,-19-10 0,0-1 0,-1 1 0,0 0 0,0 1 0,-1 0 0,0 0 0,0 0 0,-1 0 0,0 1 0,-1-1 0,0 1 0,-1 0 0,0 0 0,1 11 0,0 17 0,-1 1 0,-6 56 0,0-18 0,5 83 0,-4 107 0,-24-70 0,16-133 0,-5 26 0,5-33 0,-5 85 0,14-113 0,-2 0 0,0 0 0,-2-1 0,-2 0 0,-17 46 0,2-4-377,3 0 0,-19 127 1,18-91-4848,-18 53 4703,1-4 612,11-45-718,10-52 3098,-1-1-1,-36 73 0,-64 147-2470,101-223 0,2 1 0,-10 71 0,19-85 0,1 61 0,5-69 0,-2 0 0,-1 0 0,-10 46 0,5-45 0,2 1 0,-1 50 0,1-22 0,5-55 0,-1-1 0,0 0 0,0 1 0,-1-1 0,0 0 0,0 0 0,-6 8 0,6-10 0,0 1 0,0-1 0,0 1 0,1-1 0,0 1 0,0 0 0,0 0 0,1 0 0,0 0 0,0 0 0,0 10 0,3-1 0,1 0 0,1 0 0,0-1 0,1 1 0,1-1 0,12 24 0,-9-20 0,0 0 0,-2 0 0,8 29 0,-12-33 0,13 55 0,-3 1 0,-3 1 0,1 74 0,-13 1019 0,-1-1123 0,-2-1 0,-1 1 0,-2-1 0,-15 46 0,-11 51 0,29-117 0,0 1 0,-1-1 0,-2 0 0,0 0 0,-1-1 0,-1 0 0,0-1 0,-2 0 0,0-1 0,-1 0 0,-1-1 0,0 0 0,-1-1 0,-1-1 0,-27 20 0,-68 34 0,-166 74 0,163-87 0,68-32 0,9-6 0,-60 38 0,-1 10 0,-4-4 0,-1-5 0,-3-5 0,-164 56 0,233-98 0,0-2 0,0-1 0,-1-2 0,0-1 0,-50-4 0,39 1 0,1 1 0,-68 11 0,38 1 0,-133 3 0,-82-18 0,99-1 0,-721 3 0,883-2 0,0-3 0,0 0 0,1-2 0,-1-1 0,2-2 0,-60-27 0,-40-12 0,-169-71 0,135 48 0,147 64 0,1 1 0,0-2 0,1 0 0,0-1 0,1-1 0,0 0 0,0 0 0,-22-27 0,14 10 0,1-1 0,1 0 0,-22-48 0,-11-26 0,-65-180 0,82 182 0,-26-87 0,-15-182 0,63 270 0,-2-178 0,20-373 0,-5 640 0,0-1 0,0 1 0,-2-1 0,1 1 0,-1 0 0,-1 0 0,0 0 0,0 0 0,-12-19 0,-6-5 0,-40-47 0,4 5 0,-2-5 0,-4 3 0,-3 2 0,-3 4 0,-117-96 0,143 133 0,1-2 0,2-3 0,2-1 0,2-1 0,-32-50 0,36 41 0,2-2 0,-24-58 0,45 87 0,1-2 0,1 1 0,2-1 0,0 0 0,2 0 0,-2-56 0,11-603 0,-4 665 0,1 0 0,2 0 0,0 1 0,1-1 0,1 1 0,12-27 0,-8 20 0,-1 0 0,9-43 0,27-122 0,-5 24 0,-25 109 0,1 0 0,34-76 0,20-71 0,-55 153 0,2 1 0,37-80 0,-34 83 0,-2-1 0,14-66 0,-3 11 0,-16 69 0,2 2 0,1-1 0,32-47 0,2-7 0,-37 64 0,1-3 0,1 0 0,1 1 0,1 0 0,31-35 0,-27 40 0,1 1 0,0 1 0,2 1 0,50-31 0,-35 24 0,62-55 0,-33 25 0,99-61-1365,-146 103-5461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03T19:39:11.7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1239 200 24575,'1'-3'0,"-1"0"0,1 0 0,0 0 0,0 0 0,0 0 0,0 1 0,0-1 0,0 0 0,1 1 0,0-1 0,-1 1 0,1-1 0,0 1 0,0 0 0,0 0 0,1 0 0,-1 0 0,0 0 0,1 0 0,-1 1 0,1-1 0,-1 1 0,7-2 0,1-2 0,1 1 0,0 0 0,0 1 0,21-3 0,93-3 0,14-3 0,96-12 0,4-1 0,-127 13 0,1 4 0,147 10 0,-86 1 0,-123-4 0,-20 0 0,0 0 0,0 2 0,0 1 0,0 2 0,0 1 0,-1 1 0,30 11 0,-17 1 0,1-2 0,0-1 0,1-3 0,0-2 0,1-1 0,0-3 0,51 1 0,-69-5 0,-1 2 0,1 0 0,-1 2 0,0 1 0,-1 1 0,45 21 0,-35-15 0,0-1 0,64 14 0,-29-19 0,0-3 0,121-8 0,-56 0 0,1080 3 0,-1172-3 0,-1-2 0,1-1 0,68-20 0,52-9 0,37-7 0,-146 27 0,0 3 0,1 2 0,69-3 0,265 14 0,-157 1 0,-178-2 0,77 11 0,-111-8 0,-1 1 0,0 1 0,0 1 0,0 0 0,0 2 0,32 18 0,-25-11 0,0 2 0,-2 0 0,0 2 0,31 30 0,-47-40 0,-1 1 0,0 1 0,0-1 0,-1 2 0,0-1 0,-1 1 0,0-1 0,-1 2 0,-1-1 0,0 1 0,0-1 0,3 25 0,-1 27 0,-3 1 0,-3-1 0,-10 81 0,9-132 0,-2 0 0,0-1 0,0 1 0,-2-1 0,1 0 0,-1 0 0,-1 0 0,-7 11 0,-10 12 0,-32 36 0,3-4 0,48-61 0,-54 75 0,3 2 0,-65 133 0,42-56 0,-9 20 0,73-148 0,-7 14 0,2 1 0,2 0 0,1 1 0,4 1 0,-8 49 0,9-17 0,-3-1 0,-4-1 0,-4-1 0,-52 127 0,67-183 0,1-1 0,1 1 0,1 0 0,-3 36 0,5-29 0,-14 54 0,-1-30 0,-49 99 0,49-119 0,1 1 0,1 1 0,2 0 0,2 1 0,1 0 0,-9 66 0,15-13 0,3-39 0,-12 75 0,0-47 0,8-36 0,-3 0 0,-1 0 0,-3-1 0,-19 49 0,18-63 0,2 0 0,1 1 0,1 0 0,1 1 0,2 0 0,0 0 0,0 31 0,4 2 0,2-26 0,-2 1 0,-1-1 0,-2 1 0,-15 53 0,5-33 0,2 0 0,-9 90 0,15-107 0,-2 1 0,-14 40 0,11-40 0,-14 76 0,22-60 0,3 69 0,2-82 0,-1-1 0,-3 0 0,-10 61 0,-38 117 0,32-121 0,12-61 0,-15 57 0,1-22 0,16-50 0,-2 1 0,-1-1 0,0 0 0,-16 28 0,-68 135 0,66-127 0,-3 0 0,-56 83 0,66-120 0,-1-1 0,-1-2 0,-46 37 0,13-13 0,-177 178 0,88-81 0,134-134 0,0 1 0,-1-2 0,1 1 0,-2-1 0,1-1 0,-1 1 0,0-2 0,0 0 0,0 0 0,0-1 0,-1 0 0,0-1 0,-13 1 0,-19 0 0,-1-3 0,-54-5 0,5-1 0,-779 5 0,462 2 0,357-4 0,-87-15 0,83 9 0,-62-2 0,-305 10 0,194 3 0,215-2 0,-1 1 0,1 1 0,-1 1 0,1 0 0,0 1 0,0 1 0,0 0 0,1 1 0,0 1 0,0 0 0,0 1 0,-23 18 0,22-18 0,0 0 0,0-1 0,-1-1 0,0 0 0,0-1 0,0-1 0,-1-1 0,1-1 0,-34 1 0,-48 9 0,11 1 0,0-5 0,-164-5 0,146-4 0,99 1 0,-1 0 0,1 0 0,0-1 0,0 0 0,0 0 0,0-1 0,0 0 0,0 0 0,0 0 0,1-1 0,-1 0 0,1 0 0,0-1 0,0 0 0,0 0 0,0 0 0,1-1 0,-1 0 0,1 0 0,-6-9 0,6 9 0,1 1 0,-1-1 0,0 1 0,0-1 0,-1 1 0,1 1 0,-1-1 0,0 1 0,0 0 0,0 1 0,-7-3 0,-4 0 0,-1 1 0,-29-2 0,34 5 0,0 0 0,0-1 0,0-1 0,1 0 0,-1-1 0,1 0 0,-20-10 0,-11-11 0,1-1 0,1-3 0,1-2 0,-41-40 0,-108-99 0,142 123 0,-1 0 0,-53-70 0,88 101 0,2-1 0,0 0 0,1 0 0,1-1 0,0-1 0,2 0 0,0 0 0,-8-36 0,5-41 0,8 63 0,-11-54 0,-12-49 0,6 0 0,6-2 0,8-213 0,3 323 0,-1 0 0,-1 1 0,-2-1 0,0 1 0,-13-34 0,7 27 0,3 0 0,-9-57 0,14 28 0,3 43 0,1 1 0,-2 0 0,-1 0 0,0 0 0,-2 0 0,0 0 0,-15-35 0,15 43 0,-7-13 0,-1 0 0,0 1 0,-2 1 0,-1 0 0,-18-20 0,27 34 0,0-1 0,1 0 0,0 0 0,0 0 0,1-1 0,1 0 0,-1 0 0,2 0 0,-1-1 0,1 1 0,1-1 0,0 0 0,-1-11 0,1-21 0,1 0 0,5-45 0,0 9 0,-3-414 0,2 445 0,2 0 0,2 0 0,3 1 0,1 0 0,21-54 0,-18 67 0,1 2 0,36-58 0,-36 66 0,-1 0 0,0-1 0,-2 0 0,-1-1 0,15-52 0,16-78 0,3-13 0,-35 131 0,1 1 0,1 1 0,33-65 0,-25 60 0,-2-2 0,14-49 0,54-204 0,-80 277 0,2 1 0,18-33 0,-17 37 0,-1-1 0,-1 0 0,-1-1 0,9-26 0,2-87 0,-4 25 0,0 23 0,-5 25 0,2 0 0,30-89 0,-32 115 0,-1 0 0,-1 0 0,-1-1 0,-2 1 0,-1-1 0,-2-35 0,3-44 0,1 82 0,11-46 0,-9 48 0,6-53 0,-7 40 0,18-74 0,-11 59 0,-2 22 0,1 2 0,1-1 0,2 2 0,0 0 0,35-50 0,23-47 0,22-66 0,-86 180-114,1 0 1,1 1-1,-1-1 0,2 2 0,-1 0 1,2 0-1,-1 0 0,1 2 0,1-1 1,-1 2-1,24-11 0,-11 9-6712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03T19:35:05.7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1399 1 24575,'30'2'0,"1"1"0,-1 2 0,0 1 0,53 18 0,-46-12 0,1-2 0,52 7 0,-37-12 0,-27-4 0,0 1 0,-1 2 0,1 0 0,-1 2 0,0 0 0,0 2 0,32 15 0,-9 3 0,-28-13 0,1-2 0,0 0 0,1-1 0,0-1 0,0-2 0,1 0 0,0-1 0,43 5 0,191-11 0,-105-3 0,-113 0 0,0-1 0,66-15 0,-43 6 0,91-25 0,-111 25 0,-1 2 0,1 2 0,1 2 0,46-2 0,567 11 0,-614 0 0,75 14 0,-83-10 0,0-1 0,1-2 0,61-2 0,131-36 0,-147 19 0,99-7 0,307 21 0,-238 5 0,-125-5 0,143 5 0,-212 5 0,-1 2 0,71 22 0,-37-8 0,-58-14 0,-1 0 0,0 2 0,-1 1 0,-1 2 0,0 0 0,32 26 0,40 23 0,-84-57 0,0-1 0,0-1 0,1 0 0,0 0 0,18 2 0,-22-6 0,1 1 0,-1 1 0,-1 0 0,1 1 0,0 0 0,-1 0 0,0 1 0,0 0 0,0 1 0,16 12 0,-19-10 0,0-1 0,-1 1 0,0 0 0,0 1 0,-1 0 0,0 0 0,0 0 0,-1 0 0,0 1 0,-1-1 0,0 1 0,-1 0 0,0 0 0,1 11 0,0 17 0,-1 1 0,-6 56 0,0-18 0,5 83 0,-4 107 0,-24-70 0,16-133 0,-5 26 0,5-33 0,-5 85 0,14-113 0,-2 0 0,0 0 0,-2-1 0,-2 0 0,-17 46 0,2-4-377,3 0 0,-19 127 1,18-91-4848,-18 53 4703,1-4 612,11-45-718,10-52 3098,-1-1-1,-36 73 0,-64 147-2470,101-223 0,2 1 0,-10 71 0,19-85 0,1 61 0,5-69 0,-2 0 0,-1 0 0,-10 46 0,5-45 0,2 1 0,-1 50 0,1-22 0,5-55 0,-1-1 0,0 0 0,0 1 0,-1-1 0,0 0 0,0 0 0,-6 8 0,6-10 0,0 1 0,0-1 0,0 1 0,1-1 0,0 1 0,0 0 0,0 0 0,1 0 0,0 0 0,0 0 0,0 10 0,3-1 0,1 0 0,1 0 0,0-1 0,1 1 0,1-1 0,12 24 0,-9-20 0,0 0 0,-2 0 0,8 29 0,-12-33 0,13 55 0,-3 1 0,-3 1 0,1 74 0,-13 1019 0,-1-1123 0,-2-1 0,-1 1 0,-2-1 0,-15 46 0,-11 51 0,29-117 0,0 1 0,-1-1 0,-2 0 0,0 0 0,-1-1 0,-1 0 0,0-1 0,-2 0 0,0-1 0,-1 0 0,-1-1 0,0 0 0,-1-1 0,-1-1 0,-27 20 0,-68 34 0,-166 74 0,163-87 0,68-32 0,9-6 0,-60 38 0,-1 10 0,-4-4 0,-1-5 0,-3-5 0,-164 56 0,233-98 0,0-2 0,0-1 0,-1-2 0,0-1 0,-50-4 0,39 1 0,1 1 0,-68 11 0,38 1 0,-133 3 0,-82-18 0,99-1 0,-721 3 0,883-2 0,0-3 0,0 0 0,1-2 0,-1-1 0,2-2 0,-60-27 0,-40-12 0,-169-71 0,135 48 0,147 64 0,1 1 0,0-2 0,1 0 0,0-1 0,1-1 0,0 0 0,0 0 0,-22-27 0,14 10 0,1-1 0,1 0 0,-22-48 0,-11-26 0,-65-180 0,82 182 0,-26-87 0,-15-182 0,63 270 0,-2-178 0,20-373 0,-5 640 0,0-1 0,0 1 0,-2-1 0,1 1 0,-1 0 0,-1 0 0,0 0 0,0 0 0,-12-19 0,-6-5 0,-40-47 0,4 5 0,-2-5 0,-4 3 0,-3 2 0,-3 4 0,-117-96 0,143 133 0,1-2 0,2-3 0,2-1 0,2-1 0,-32-50 0,36 41 0,2-2 0,-24-58 0,45 87 0,1-2 0,1 1 0,2-1 0,0 0 0,2 0 0,-2-56 0,11-603 0,-4 665 0,1 0 0,2 0 0,0 1 0,1-1 0,1 1 0,12-27 0,-8 20 0,-1 0 0,9-43 0,27-122 0,-5 24 0,-25 109 0,1 0 0,34-76 0,20-71 0,-55 153 0,2 1 0,37-80 0,-34 83 0,-2-1 0,14-66 0,-3 11 0,-16 69 0,2 2 0,1-1 0,32-47 0,2-7 0,-37 64 0,1-3 0,1 0 0,1 1 0,1 0 0,31-35 0,-27 40 0,1 1 0,0 1 0,2 1 0,50-31 0,-35 24 0,62-55 0,-33 25 0,99-61-1365,-146 103-5461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03T19:39:11.7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1239 200 24575,'1'-3'0,"-1"0"0,1 0 0,0 0 0,0 0 0,0 0 0,0 1 0,0-1 0,0 0 0,1 1 0,0-1 0,-1 1 0,1-1 0,0 1 0,0 0 0,0 0 0,1 0 0,-1 0 0,0 0 0,1 0 0,-1 1 0,1-1 0,-1 1 0,7-2 0,1-2 0,1 1 0,0 0 0,0 1 0,21-3 0,93-3 0,14-3 0,96-12 0,4-1 0,-127 13 0,1 4 0,147 10 0,-86 1 0,-123-4 0,-20 0 0,0 0 0,0 2 0,0 1 0,0 2 0,0 1 0,-1 1 0,30 11 0,-17 1 0,1-2 0,0-1 0,1-3 0,0-2 0,1-1 0,0-3 0,51 1 0,-69-5 0,-1 2 0,1 0 0,-1 2 0,0 1 0,-1 1 0,45 21 0,-35-15 0,0-1 0,64 14 0,-29-19 0,0-3 0,121-8 0,-56 0 0,1080 3 0,-1172-3 0,-1-2 0,1-1 0,68-20 0,52-9 0,37-7 0,-146 27 0,0 3 0,1 2 0,69-3 0,265 14 0,-157 1 0,-178-2 0,77 11 0,-111-8 0,-1 1 0,0 1 0,0 1 0,0 0 0,0 2 0,32 18 0,-25-11 0,0 2 0,-2 0 0,0 2 0,31 30 0,-47-40 0,-1 1 0,0 1 0,0-1 0,-1 2 0,0-1 0,-1 1 0,0-1 0,-1 2 0,-1-1 0,0 1 0,0-1 0,3 25 0,-1 27 0,-3 1 0,-3-1 0,-10 81 0,9-132 0,-2 0 0,0-1 0,0 1 0,-2-1 0,1 0 0,-1 0 0,-1 0 0,-7 11 0,-10 12 0,-32 36 0,3-4 0,48-61 0,-54 75 0,3 2 0,-65 133 0,42-56 0,-9 20 0,73-148 0,-7 14 0,2 1 0,2 0 0,1 1 0,4 1 0,-8 49 0,9-17 0,-3-1 0,-4-1 0,-4-1 0,-52 127 0,67-183 0,1-1 0,1 1 0,1 0 0,-3 36 0,5-29 0,-14 54 0,-1-30 0,-49 99 0,49-119 0,1 1 0,1 1 0,2 0 0,2 1 0,1 0 0,-9 66 0,15-13 0,3-39 0,-12 75 0,0-47 0,8-36 0,-3 0 0,-1 0 0,-3-1 0,-19 49 0,18-63 0,2 0 0,1 1 0,1 0 0,1 1 0,2 0 0,0 0 0,0 31 0,4 2 0,2-26 0,-2 1 0,-1-1 0,-2 1 0,-15 53 0,5-33 0,2 0 0,-9 90 0,15-107 0,-2 1 0,-14 40 0,11-40 0,-14 76 0,22-60 0,3 69 0,2-82 0,-1-1 0,-3 0 0,-10 61 0,-38 117 0,32-121 0,12-61 0,-15 57 0,1-22 0,16-50 0,-2 1 0,-1-1 0,0 0 0,-16 28 0,-68 135 0,66-127 0,-3 0 0,-56 83 0,66-120 0,-1-1 0,-1-2 0,-46 37 0,13-13 0,-177 178 0,88-81 0,134-134 0,0 1 0,-1-2 0,1 1 0,-2-1 0,1-1 0,-1 1 0,0-2 0,0 0 0,0 0 0,0-1 0,-1 0 0,0-1 0,-13 1 0,-19 0 0,-1-3 0,-54-5 0,5-1 0,-779 5 0,462 2 0,357-4 0,-87-15 0,83 9 0,-62-2 0,-305 10 0,194 3 0,215-2 0,-1 1 0,1 1 0,-1 1 0,1 0 0,0 1 0,0 1 0,0 0 0,1 1 0,0 1 0,0 0 0,0 1 0,-23 18 0,22-18 0,0 0 0,0-1 0,-1-1 0,0 0 0,0-1 0,0-1 0,-1-1 0,1-1 0,-34 1 0,-48 9 0,11 1 0,0-5 0,-164-5 0,146-4 0,99 1 0,-1 0 0,1 0 0,0-1 0,0 0 0,0 0 0,0-1 0,0 0 0,0 0 0,0 0 0,1-1 0,-1 0 0,1 0 0,0-1 0,0 0 0,0 0 0,0 0 0,1-1 0,-1 0 0,1 0 0,-6-9 0,6 9 0,1 1 0,-1-1 0,0 1 0,0-1 0,-1 1 0,1 1 0,-1-1 0,0 1 0,0 0 0,0 1 0,-7-3 0,-4 0 0,-1 1 0,-29-2 0,34 5 0,0 0 0,0-1 0,0-1 0,1 0 0,-1-1 0,1 0 0,-20-10 0,-11-11 0,1-1 0,1-3 0,1-2 0,-41-40 0,-108-99 0,142 123 0,-1 0 0,-53-70 0,88 101 0,2-1 0,0 0 0,1 0 0,1-1 0,0-1 0,2 0 0,0 0 0,-8-36 0,5-41 0,8 63 0,-11-54 0,-12-49 0,6 0 0,6-2 0,8-213 0,3 323 0,-1 0 0,-1 1 0,-2-1 0,0 1 0,-13-34 0,7 27 0,3 0 0,-9-57 0,14 28 0,3 43 0,1 1 0,-2 0 0,-1 0 0,0 0 0,-2 0 0,0 0 0,-15-35 0,15 43 0,-7-13 0,-1 0 0,0 1 0,-2 1 0,-1 0 0,-18-20 0,27 34 0,0-1 0,1 0 0,0 0 0,0 0 0,1-1 0,1 0 0,-1 0 0,2 0 0,-1-1 0,1 1 0,1-1 0,0 0 0,-1-11 0,1-21 0,1 0 0,5-45 0,0 9 0,-3-414 0,2 445 0,2 0 0,2 0 0,3 1 0,1 0 0,21-54 0,-18 67 0,1 2 0,36-58 0,-36 66 0,-1 0 0,0-1 0,-2 0 0,-1-1 0,15-52 0,16-78 0,3-13 0,-35 131 0,1 1 0,1 1 0,33-65 0,-25 60 0,-2-2 0,14-49 0,54-204 0,-80 277 0,2 1 0,18-33 0,-17 37 0,-1-1 0,-1 0 0,-1-1 0,9-26 0,2-87 0,-4 25 0,0 23 0,-5 25 0,2 0 0,30-89 0,-32 115 0,-1 0 0,-1 0 0,-1-1 0,-2 1 0,-1-1 0,-2-35 0,3-44 0,1 82 0,11-46 0,-9 48 0,6-53 0,-7 40 0,18-74 0,-11 59 0,-2 22 0,1 2 0,1-1 0,2 2 0,0 0 0,35-50 0,23-47 0,22-66 0,-86 180-114,1 0 1,1 1-1,-1-1 0,2 2 0,-1 0 1,2 0-1,-1 0 0,1 2 0,1-1 1,-1 2-1,24-11 0,-11 9-6712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58571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AD7A5-EC33-138D-E10E-0222269A5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B671085-5319-78A4-2F04-D557F67416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14892F1-E20B-61B9-FB60-55EEA8E610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3312ABA-9121-E20D-4AF5-FC2E92F6DE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7677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3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B53DB-5287-2DB5-9D30-6FBF8DA75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90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9" r:id="rId2"/>
    <p:sldLayoutId id="2147483910" r:id="rId3"/>
    <p:sldLayoutId id="2147483911" r:id="rId4"/>
    <p:sldLayoutId id="2147483912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6" r:id="rId2"/>
    <p:sldLayoutId id="2147483917" r:id="rId3"/>
    <p:sldLayoutId id="2147483918" r:id="rId4"/>
    <p:sldLayoutId id="2147483919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3" r:id="rId2"/>
    <p:sldLayoutId id="2147483924" r:id="rId3"/>
    <p:sldLayoutId id="2147483925" r:id="rId4"/>
    <p:sldLayoutId id="2147483926" r:id="rId5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microsoft.com/office/2007/relationships/media" Target="../media/media2.mp4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2.png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21.png"/><Relationship Id="rId4" Type="http://schemas.openxmlformats.org/officeDocument/2006/relationships/video" Target="../media/media2.mp4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hyperlink" Target="https://svgsilh.com/ar/image/34139.html" TargetMode="External"/><Relationship Id="rId4" Type="http://schemas.openxmlformats.org/officeDocument/2006/relationships/image" Target="../media/image2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0.png"/><Relationship Id="rId5" Type="http://schemas.openxmlformats.org/officeDocument/2006/relationships/customXml" Target="../ink/ink1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0.png"/><Relationship Id="rId5" Type="http://schemas.openxmlformats.org/officeDocument/2006/relationships/customXml" Target="../ink/ink2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0.png"/><Relationship Id="rId3" Type="http://schemas.openxmlformats.org/officeDocument/2006/relationships/image" Target="../media/image22.png"/><Relationship Id="rId7" Type="http://schemas.openxmlformats.org/officeDocument/2006/relationships/customXml" Target="../ink/ink4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0.png"/><Relationship Id="rId5" Type="http://schemas.openxmlformats.org/officeDocument/2006/relationships/customXml" Target="../ink/ink3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2.png"/><Relationship Id="rId7" Type="http://schemas.openxmlformats.org/officeDocument/2006/relationships/customXml" Target="../ink/ink6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customXml" Target="../ink/ink5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png"/><Relationship Id="rId4" Type="http://schemas.openxmlformats.org/officeDocument/2006/relationships/image" Target="../media/image2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5.png"/><Relationship Id="rId4" Type="http://schemas.openxmlformats.org/officeDocument/2006/relationships/image" Target="../media/image22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8.png"/><Relationship Id="rId5" Type="http://schemas.openxmlformats.org/officeDocument/2006/relationships/image" Target="../media/image22.png"/><Relationship Id="rId4" Type="http://schemas.openxmlformats.org/officeDocument/2006/relationships/image" Target="../media/image5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1F67A51-67F8-F4C3-E130-A31C4E7EEAA7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3B641E7-31C8-5621-5B46-6D087F82A93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E4B961-C9CB-B075-18C3-70B95E048BD7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1B7C81D-2142-CF09-3BCD-10BFC4A6F041}"/>
              </a:ext>
            </a:extLst>
          </p:cNvPr>
          <p:cNvGrpSpPr/>
          <p:nvPr/>
        </p:nvGrpSpPr>
        <p:grpSpPr>
          <a:xfrm>
            <a:off x="7069527" y="6005205"/>
            <a:ext cx="1193292" cy="288630"/>
            <a:chOff x="5303276" y="5877672"/>
            <a:chExt cx="1193292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5A764F6-E80E-504B-1CD0-B2CC2D45A07D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8E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مراجعة (1)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CBAEC66-A5AD-7239-0C57-635EAF241F3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A4177242-1571-89F5-01D0-76148AB020B6}"/>
              </a:ext>
            </a:extLst>
          </p:cNvPr>
          <p:cNvGrpSpPr/>
          <p:nvPr/>
        </p:nvGrpSpPr>
        <p:grpSpPr>
          <a:xfrm>
            <a:off x="5598499" y="6005205"/>
            <a:ext cx="1183460" cy="288630"/>
            <a:chOff x="3842080" y="5877672"/>
            <a:chExt cx="1183460" cy="28863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AEBCEC03-EA03-E5F5-3902-D585FA55D466}"/>
                </a:ext>
              </a:extLst>
            </p:cNvPr>
            <p:cNvSpPr/>
            <p:nvPr/>
          </p:nvSpPr>
          <p:spPr>
            <a:xfrm>
              <a:off x="384208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  مراجعة (2)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550943F4-7B4B-0F94-3B16-85F84BDBCF39}"/>
                </a:ext>
              </a:extLst>
            </p:cNvPr>
            <p:cNvSpPr/>
            <p:nvPr/>
          </p:nvSpPr>
          <p:spPr>
            <a:xfrm>
              <a:off x="4756489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3EC3E9C-D202-E0E0-B0B1-9748F9AE8C71}"/>
              </a:ext>
            </a:extLst>
          </p:cNvPr>
          <p:cNvGrpSpPr/>
          <p:nvPr/>
        </p:nvGrpSpPr>
        <p:grpSpPr>
          <a:xfrm>
            <a:off x="4153107" y="6005205"/>
            <a:ext cx="1193292" cy="288630"/>
            <a:chOff x="5303276" y="5877672"/>
            <a:chExt cx="1193292" cy="28863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4B95256-A272-1A10-E131-1B95A4AE9BB3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مراجعة (3)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4EDCB495-E67B-1178-74FE-4E04E8E8A2FF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4292FC1-5DB9-53C1-43DD-987F89044141}"/>
              </a:ext>
            </a:extLst>
          </p:cNvPr>
          <p:cNvSpPr/>
          <p:nvPr/>
        </p:nvSpPr>
        <p:spPr>
          <a:xfrm>
            <a:off x="2680688" y="5989446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 مراجعة (4)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74B4B7E-77A4-5F5D-E80E-CE1C58E2AF67}"/>
              </a:ext>
            </a:extLst>
          </p:cNvPr>
          <p:cNvSpPr/>
          <p:nvPr/>
        </p:nvSpPr>
        <p:spPr>
          <a:xfrm>
            <a:off x="3604929" y="6005205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E75A9E7-FF4E-5D68-F205-B07406894382}"/>
              </a:ext>
            </a:extLst>
          </p:cNvPr>
          <p:cNvSpPr/>
          <p:nvPr/>
        </p:nvSpPr>
        <p:spPr>
          <a:xfrm>
            <a:off x="1222479" y="5997325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 مراجعة (5)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7C49E733-144C-D618-A8C4-7C0B35C992E3}"/>
              </a:ext>
            </a:extLst>
          </p:cNvPr>
          <p:cNvSpPr/>
          <p:nvPr/>
        </p:nvSpPr>
        <p:spPr>
          <a:xfrm>
            <a:off x="2146720" y="6013084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0DB096CF-5BFB-23C4-D937-6ED6D682A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</a:t>
            </a:r>
            <a:r>
              <a:rPr lang="ar-MA" sz="3600" b="1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الأسبوع ال</a:t>
            </a:r>
            <a:r>
              <a:rPr lang="ar-MA" sz="360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ثالث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006E98D-98DE-2D21-95A5-4E93EF56E797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E2362FA-C68A-8B2A-FAF5-4846EA08C9B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416C6418-E178-BF4B-A2D5-0DC6854B619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3" name="Espace réservé du texte 5">
              <a:extLst>
                <a:ext uri="{FF2B5EF4-FFF2-40B4-BE49-F238E27FC236}">
                  <a16:creationId xmlns:a16="http://schemas.microsoft.com/office/drawing/2014/main" id="{99A7724A-925D-04BE-74CC-9042EA7D543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4C159E2-1CDE-A6C8-3192-268D3B6C9D6F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559F663-365D-A204-30E8-36CDA837DE2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rganigramme : Terminateur 21">
              <a:extLst>
                <a:ext uri="{FF2B5EF4-FFF2-40B4-BE49-F238E27FC236}">
                  <a16:creationId xmlns:a16="http://schemas.microsoft.com/office/drawing/2014/main" id="{193A5463-5F08-B54B-F447-7D3E2F962B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Espace réservé du texte 5">
              <a:extLst>
                <a:ext uri="{FF2B5EF4-FFF2-40B4-BE49-F238E27FC236}">
                  <a16:creationId xmlns:a16="http://schemas.microsoft.com/office/drawing/2014/main" id="{B1AFA13B-3558-5AD1-913A-A15070B2991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مراجعة (2)   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BFB33644-4AE5-16C0-0E3E-B809AA5315A6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3593EFED-7CD1-D8E1-B184-6A402DDBD3F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rganigramme : Terminateur 21">
              <a:extLst>
                <a:ext uri="{FF2B5EF4-FFF2-40B4-BE49-F238E27FC236}">
                  <a16:creationId xmlns:a16="http://schemas.microsoft.com/office/drawing/2014/main" id="{84F83B72-DF82-CA11-13AB-2D8871847B1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1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Espace réservé du texte 5">
              <a:extLst>
                <a:ext uri="{FF2B5EF4-FFF2-40B4-BE49-F238E27FC236}">
                  <a16:creationId xmlns:a16="http://schemas.microsoft.com/office/drawing/2014/main" id="{4019A4E9-0725-5512-AC7F-9530041CFCD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</a:t>
              </a:r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مراجعة (1)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FC08472-0E6D-FE2F-F1B3-1240E70DCA33}"/>
              </a:ext>
            </a:extLst>
          </p:cNvPr>
          <p:cNvGrpSpPr/>
          <p:nvPr/>
        </p:nvGrpSpPr>
        <p:grpSpPr>
          <a:xfrm>
            <a:off x="2682000" y="521708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77C3339E-CCD9-096B-5A18-437B6714DCC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Organigramme : Terminateur 21">
              <a:extLst>
                <a:ext uri="{FF2B5EF4-FFF2-40B4-BE49-F238E27FC236}">
                  <a16:creationId xmlns:a16="http://schemas.microsoft.com/office/drawing/2014/main" id="{24286831-FD6F-FB52-A3A5-6342A638F3F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 </a:t>
              </a:r>
              <a:r>
                <a:rPr lang="fr-FR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48" name="Espace réservé du texte 5">
              <a:extLst>
                <a:ext uri="{FF2B5EF4-FFF2-40B4-BE49-F238E27FC236}">
                  <a16:creationId xmlns:a16="http://schemas.microsoft.com/office/drawing/2014/main" id="{5C867FB4-B5EF-5A1E-749D-075EDC78205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defTabSz="609630" rtl="1"/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مراجعة (5)</a:t>
              </a:r>
              <a:endParaRPr lang="ar-MA" sz="1600" b="1" dirty="0">
                <a:solidFill>
                  <a:srgbClr val="FFFFFF">
                    <a:lumMod val="65000"/>
                  </a:srgbClr>
                </a:solidFill>
                <a:latin typeface="Dosis SemiBold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B4D082F2-FDE2-29BB-B8B3-99DF4155D8ED}"/>
              </a:ext>
            </a:extLst>
          </p:cNvPr>
          <p:cNvGrpSpPr/>
          <p:nvPr/>
        </p:nvGrpSpPr>
        <p:grpSpPr>
          <a:xfrm>
            <a:off x="415003" y="384648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F23F0CA8-38EE-A4C1-9461-F751C801D0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Organigramme : Terminateur 21">
              <a:extLst>
                <a:ext uri="{FF2B5EF4-FFF2-40B4-BE49-F238E27FC236}">
                  <a16:creationId xmlns:a16="http://schemas.microsoft.com/office/drawing/2014/main" id="{FDC3B787-1972-C315-BD3F-12E1E29C7B6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FR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52" name="Espace réservé du texte 5">
              <a:extLst>
                <a:ext uri="{FF2B5EF4-FFF2-40B4-BE49-F238E27FC236}">
                  <a16:creationId xmlns:a16="http://schemas.microsoft.com/office/drawing/2014/main" id="{975C92D7-781F-E524-4482-9986D61C6EB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مراجعة (4)</a:t>
              </a:r>
              <a:endParaRPr lang="ar-MA" sz="1600" dirty="0">
                <a:solidFill>
                  <a:srgbClr val="FFFFFF">
                    <a:lumMod val="65000"/>
                  </a:srgbClr>
                </a:solidFill>
                <a:latin typeface="Dosis SemiBold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F01553A1-28A9-25FB-BBFA-83388EEB87C6}"/>
              </a:ext>
            </a:extLst>
          </p:cNvPr>
          <p:cNvGrpSpPr/>
          <p:nvPr/>
        </p:nvGrpSpPr>
        <p:grpSpPr>
          <a:xfrm>
            <a:off x="4448143" y="383681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848CE73-B5F9-D8DB-F83B-5D6CC9F71C1B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rganigramme : Terminateur 21">
              <a:extLst>
                <a:ext uri="{FF2B5EF4-FFF2-40B4-BE49-F238E27FC236}">
                  <a16:creationId xmlns:a16="http://schemas.microsoft.com/office/drawing/2014/main" id="{2F3A13E6-D986-DD6A-673B-AF779AA03AC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FR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5" name="Espace réservé du texte 5">
              <a:extLst>
                <a:ext uri="{FF2B5EF4-FFF2-40B4-BE49-F238E27FC236}">
                  <a16:creationId xmlns:a16="http://schemas.microsoft.com/office/drawing/2014/main" id="{ED1F8A1E-ABA3-2EA7-4B59-C7FF48EA9FB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مراجعة (</a:t>
              </a:r>
              <a:r>
                <a:rPr lang="fr-FR" sz="1600" kern="0" dirty="0">
                  <a:solidFill>
                    <a:srgbClr val="FFFFFF">
                      <a:lumMod val="65000"/>
                    </a:srgbClr>
                  </a:solidFill>
                </a:rPr>
                <a:t>3</a:t>
              </a:r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)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512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7066D-B53A-D653-787A-1AB7DDFF1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F5E02C0-70C4-93A4-E6B4-E3DF0959C050}"/>
              </a:ext>
            </a:extLst>
          </p:cNvPr>
          <p:cNvSpPr txBox="1"/>
          <p:nvPr/>
        </p:nvSpPr>
        <p:spPr>
          <a:xfrm>
            <a:off x="1332786" y="1372845"/>
            <a:ext cx="6478428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الكفايات المستهدفة  في حصة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77F8FC6A-706D-C2FA-F764-FF78C0A956D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E830FE6-C0C9-7EC6-33AA-B7FC2E31EB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759358"/>
              </p:ext>
            </p:extLst>
          </p:nvPr>
        </p:nvGraphicFramePr>
        <p:xfrm>
          <a:off x="398206" y="2846854"/>
          <a:ext cx="8030498" cy="37528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875032">
                  <a:extLst>
                    <a:ext uri="{9D8B030D-6E8A-4147-A177-3AD203B41FA5}">
                      <a16:colId xmlns:a16="http://schemas.microsoft.com/office/drawing/2014/main" val="1566213653"/>
                    </a:ext>
                  </a:extLst>
                </a:gridCol>
                <a:gridCol w="1155466">
                  <a:extLst>
                    <a:ext uri="{9D8B030D-6E8A-4147-A177-3AD203B41FA5}">
                      <a16:colId xmlns:a16="http://schemas.microsoft.com/office/drawing/2014/main" val="4182081833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MA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عد وتمثيل و قراءة و كتابة الأعداد من 0 إلى 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2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CN1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486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2771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22AA-7ECE-C33E-C537-38BB3515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69AC656-1195-3713-37B4-2B707DA4DF72}"/>
              </a:ext>
            </a:extLst>
          </p:cNvPr>
          <p:cNvSpPr txBox="1"/>
          <p:nvPr/>
        </p:nvSpPr>
        <p:spPr>
          <a:xfrm>
            <a:off x="2273440" y="778313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 حصة مراجعة  دروس كل كفاية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F7F33C1-73FA-6516-C0F7-92EE2F151EA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721C61-968B-9ED0-541E-F843D0199A50}"/>
              </a:ext>
            </a:extLst>
          </p:cNvPr>
          <p:cNvSpPr txBox="1"/>
          <p:nvPr/>
        </p:nvSpPr>
        <p:spPr>
          <a:xfrm>
            <a:off x="442452" y="1582803"/>
            <a:ext cx="8138241" cy="4860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مراجعة دروس كل كفاية وفق ما يلي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رائز التحكم في الكفاية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هذا النشاط على الألواح  أو الكراسات حسب المقترح على الشرائح ، و يحسب الأستاذ(ة) نسبة تحكم المتعلمين .</a:t>
            </a: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أكثر من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المرور مباشرة إلى أنشطة الممارسة الموجهة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ar-MA" kern="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أقل من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يعيد الأستاذ(ة) النمذجة المرتبطة بالنشاط ،كما يمكن إعادة شريط النمذجة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أنشطة 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الأنشطة على الألواح أو الكراسات حسب التوجيهات المقترحة على الشرائح وذلك وفق المنهجية التالية :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أ)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إنجاز النشاط بشكل فردي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ب) مطالبة أحد المتعلمين بالتصحيح  على السبورة مع ضرورة التصريح بالخطوات المتبعة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ج) تصحيح النشاط  بشكل تفاعلي .</a:t>
            </a:r>
          </a:p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1600" b="1" u="sng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هام جدا :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يخصص وقت أكثر للكفاية التي تكون فيها  نسبة التحكم ضعيفة .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التركيز على فئة  المتعثرين خلال حصص المراجعة  </a:t>
            </a: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700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40580894-23A5-3CC2-2EB7-D0C28337630A}"/>
              </a:ext>
            </a:extLst>
          </p:cNvPr>
          <p:cNvSpPr txBox="1"/>
          <p:nvPr/>
        </p:nvSpPr>
        <p:spPr>
          <a:xfrm>
            <a:off x="1086100" y="205635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42023C6-F1FB-89C3-F19F-0188B2942822}"/>
              </a:ext>
            </a:extLst>
          </p:cNvPr>
          <p:cNvGrpSpPr/>
          <p:nvPr/>
        </p:nvGrpSpPr>
        <p:grpSpPr>
          <a:xfrm>
            <a:off x="1581863" y="2629278"/>
            <a:ext cx="6242750" cy="656743"/>
            <a:chOff x="1581863" y="2489217"/>
            <a:chExt cx="6242750" cy="656743"/>
          </a:xfrm>
        </p:grpSpPr>
        <p:sp>
          <p:nvSpPr>
            <p:cNvPr id="4" name="Flowchart: Alternate Process 54">
              <a:extLst>
                <a:ext uri="{FF2B5EF4-FFF2-40B4-BE49-F238E27FC236}">
                  <a16:creationId xmlns:a16="http://schemas.microsoft.com/office/drawing/2014/main" id="{A8CDC393-D45A-BE9D-ADED-9A154049E8DC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1">
              <a:extLst>
                <a:ext uri="{FF2B5EF4-FFF2-40B4-BE49-F238E27FC236}">
                  <a16:creationId xmlns:a16="http://schemas.microsoft.com/office/drawing/2014/main" id="{64946C68-E43F-CE9D-6D73-9CFEFC9AE71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1" name="Corde 10">
              <a:extLst>
                <a:ext uri="{FF2B5EF4-FFF2-40B4-BE49-F238E27FC236}">
                  <a16:creationId xmlns:a16="http://schemas.microsoft.com/office/drawing/2014/main" id="{B68496D7-0923-9446-5C7B-FDF2B7A3A2D2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Oval 81">
              <a:extLst>
                <a:ext uri="{FF2B5EF4-FFF2-40B4-BE49-F238E27FC236}">
                  <a16:creationId xmlns:a16="http://schemas.microsoft.com/office/drawing/2014/main" id="{129D452D-7BA3-DA30-BFF5-44DD7730A2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16" name="Groupe 4">
              <a:extLst>
                <a:ext uri="{FF2B5EF4-FFF2-40B4-BE49-F238E27FC236}">
                  <a16:creationId xmlns:a16="http://schemas.microsoft.com/office/drawing/2014/main" id="{B05EDEFF-8B8E-67DC-3103-4A13D891705C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17" name="Image 8">
                <a:extLst>
                  <a:ext uri="{FF2B5EF4-FFF2-40B4-BE49-F238E27FC236}">
                    <a16:creationId xmlns:a16="http://schemas.microsoft.com/office/drawing/2014/main" id="{8C56BDAD-8BC2-FFE1-1488-0B4E3DC65D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18" name="ZoneTexte 19">
                <a:extLst>
                  <a:ext uri="{FF2B5EF4-FFF2-40B4-BE49-F238E27FC236}">
                    <a16:creationId xmlns:a16="http://schemas.microsoft.com/office/drawing/2014/main" id="{23A3A439-5B77-5EA7-44A3-7E322C5F43AD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F2D86F0-67C2-203B-4817-535DA379CB76}"/>
              </a:ext>
            </a:extLst>
          </p:cNvPr>
          <p:cNvGrpSpPr/>
          <p:nvPr/>
        </p:nvGrpSpPr>
        <p:grpSpPr>
          <a:xfrm>
            <a:off x="1581863" y="4060443"/>
            <a:ext cx="6205216" cy="656743"/>
            <a:chOff x="1589361" y="4686332"/>
            <a:chExt cx="6205216" cy="656743"/>
          </a:xfrm>
        </p:grpSpPr>
        <p:sp>
          <p:nvSpPr>
            <p:cNvPr id="48" name="Rectangle: Rounded Corners 55">
              <a:extLst>
                <a:ext uri="{FF2B5EF4-FFF2-40B4-BE49-F238E27FC236}">
                  <a16:creationId xmlns:a16="http://schemas.microsoft.com/office/drawing/2014/main" id="{4315AF5C-A387-8208-00E9-9D122C30E59C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Oval 81">
              <a:extLst>
                <a:ext uri="{FF2B5EF4-FFF2-40B4-BE49-F238E27FC236}">
                  <a16:creationId xmlns:a16="http://schemas.microsoft.com/office/drawing/2014/main" id="{FEBEC663-A51B-8BAD-F89C-9C2E48945454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0" name="Oval 81">
              <a:extLst>
                <a:ext uri="{FF2B5EF4-FFF2-40B4-BE49-F238E27FC236}">
                  <a16:creationId xmlns:a16="http://schemas.microsoft.com/office/drawing/2014/main" id="{AB48E37B-4C02-A15A-D44B-E1B546BDFF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51" name="Groupe 4">
              <a:extLst>
                <a:ext uri="{FF2B5EF4-FFF2-40B4-BE49-F238E27FC236}">
                  <a16:creationId xmlns:a16="http://schemas.microsoft.com/office/drawing/2014/main" id="{6E4791AB-5457-45AB-5E9B-BC41DA36BE1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52" name="Image 8">
                <a:extLst>
                  <a:ext uri="{FF2B5EF4-FFF2-40B4-BE49-F238E27FC236}">
                    <a16:creationId xmlns:a16="http://schemas.microsoft.com/office/drawing/2014/main" id="{618F8D23-D506-6145-ACB9-953CABF260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53" name="ZoneTexte 19">
                <a:extLst>
                  <a:ext uri="{FF2B5EF4-FFF2-40B4-BE49-F238E27FC236}">
                    <a16:creationId xmlns:a16="http://schemas.microsoft.com/office/drawing/2014/main" id="{94D2D641-9130-FF8C-AD01-F259EC15830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413F20F1-9C76-DC81-176B-B2A0A8856EF5}"/>
              </a:ext>
            </a:extLst>
          </p:cNvPr>
          <p:cNvGrpSpPr/>
          <p:nvPr/>
        </p:nvGrpSpPr>
        <p:grpSpPr>
          <a:xfrm>
            <a:off x="1581863" y="3350319"/>
            <a:ext cx="6205216" cy="656743"/>
            <a:chOff x="1589361" y="4686332"/>
            <a:chExt cx="6205216" cy="656743"/>
          </a:xfrm>
        </p:grpSpPr>
        <p:sp>
          <p:nvSpPr>
            <p:cNvPr id="55" name="Rectangle: Rounded Corners 55">
              <a:extLst>
                <a:ext uri="{FF2B5EF4-FFF2-40B4-BE49-F238E27FC236}">
                  <a16:creationId xmlns:a16="http://schemas.microsoft.com/office/drawing/2014/main" id="{CC36D8C6-068D-4B26-7320-8C2EED457D1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Oval 81">
              <a:extLst>
                <a:ext uri="{FF2B5EF4-FFF2-40B4-BE49-F238E27FC236}">
                  <a16:creationId xmlns:a16="http://schemas.microsoft.com/office/drawing/2014/main" id="{56F3026C-6EC5-9765-AB8A-E54DD10FA0FB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7" name="Oval 81">
              <a:extLst>
                <a:ext uri="{FF2B5EF4-FFF2-40B4-BE49-F238E27FC236}">
                  <a16:creationId xmlns:a16="http://schemas.microsoft.com/office/drawing/2014/main" id="{11B45877-700C-6B23-19B9-C80EDD8430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62" name="Groupe 4">
              <a:extLst>
                <a:ext uri="{FF2B5EF4-FFF2-40B4-BE49-F238E27FC236}">
                  <a16:creationId xmlns:a16="http://schemas.microsoft.com/office/drawing/2014/main" id="{BFCA4038-79AC-CB1D-1946-49A38742907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63" name="Image 8">
                <a:extLst>
                  <a:ext uri="{FF2B5EF4-FFF2-40B4-BE49-F238E27FC236}">
                    <a16:creationId xmlns:a16="http://schemas.microsoft.com/office/drawing/2014/main" id="{27355CD4-9800-B3E4-14C9-C62A5E09C1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64" name="ZoneTexte 19">
                <a:extLst>
                  <a:ext uri="{FF2B5EF4-FFF2-40B4-BE49-F238E27FC236}">
                    <a16:creationId xmlns:a16="http://schemas.microsoft.com/office/drawing/2014/main" id="{11AFA12A-61F6-B92E-B659-EE10A83CDEEF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B0F7C4-1B3F-181B-0EFD-749DB5A7F2B3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8ACAE936-57F0-AA37-8AF8-8EA6C24FDF29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E485ADCD-D703-38D3-5583-C041DB3AA681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E0A027A-30AB-C792-87E8-F83758CEE294}"/>
              </a:ext>
            </a:extLst>
          </p:cNvPr>
          <p:cNvSpPr/>
          <p:nvPr/>
        </p:nvSpPr>
        <p:spPr>
          <a:xfrm>
            <a:off x="457786" y="3240295"/>
            <a:ext cx="7419707" cy="1096606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BB4A47-242F-38C0-B82E-48489D6EC075}"/>
              </a:ext>
            </a:extLst>
          </p:cNvPr>
          <p:cNvSpPr txBox="1"/>
          <p:nvPr/>
        </p:nvSpPr>
        <p:spPr>
          <a:xfrm>
            <a:off x="261516" y="3367404"/>
            <a:ext cx="7173782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 و تمثيل وقراءة و كتابة الأعداد من 0 إلى 100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F9C31EF-225C-5B44-4843-0FC0136E4960}"/>
              </a:ext>
            </a:extLst>
          </p:cNvPr>
          <p:cNvGrpSpPr/>
          <p:nvPr/>
        </p:nvGrpSpPr>
        <p:grpSpPr>
          <a:xfrm>
            <a:off x="7396050" y="3253518"/>
            <a:ext cx="715871" cy="737652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C8DDCBC-8FBE-E4FE-18A9-E4BFBED86C72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FF8D15B7-F379-5A44-44A8-32659B746F5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654C9D2-1255-3A54-30CF-74F88398154F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593B895-D2DD-C5B0-2A2B-58CB5D4F604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204740DF-8E18-C2A1-DB12-378FD3C67E0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899B30E-1940-DA5E-AA5F-02581FC78219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3193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A58E5AD-9B1B-F345-6D99-3572E65CA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6E83CF-448F-F71B-65DC-49D759C259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2DF9EF8-674C-015E-AACB-502E3156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3DBA9F4-2155-9ACF-08DB-29AE186B4A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1861E9-5293-6020-71E4-A1E7499356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146537-BEF2-B20F-359A-00D0C3E891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E6B01FE-1516-48AF-F232-2DD2BED08B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AD2813-3F8B-88DD-12AB-7EFD44875F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B0A6AF-A3B5-BA9F-9F2E-8E581322D4E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F737407-0C27-85A3-D9EA-28863B2A3A0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1ECEFB-1373-95CB-F354-D9F19D2EA2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AF726A6-5329-AB3E-7653-F5786B204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5A753E3-B065-7755-4920-8B08387A7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6C851E-2BE9-D504-DC5F-4E1CC8A1956E}"/>
              </a:ext>
            </a:extLst>
          </p:cNvPr>
          <p:cNvGrpSpPr/>
          <p:nvPr/>
        </p:nvGrpSpPr>
        <p:grpSpPr>
          <a:xfrm>
            <a:off x="2089802" y="2239768"/>
            <a:ext cx="4856467" cy="2069474"/>
            <a:chOff x="2505452" y="2221113"/>
            <a:chExt cx="4476261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2A0ABD9-AC14-00F1-C41F-BCF7B803E52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DF9AC1DC-5B61-BE2D-4804-62073B58B4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1D75D5B-3887-3540-7C21-26BB7E460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57BDC6D1-F8C7-23AB-8B8E-AC286076F84E}"/>
              </a:ext>
            </a:extLst>
          </p:cNvPr>
          <p:cNvSpPr txBox="1"/>
          <p:nvPr/>
        </p:nvSpPr>
        <p:spPr>
          <a:xfrm>
            <a:off x="2089802" y="2947162"/>
            <a:ext cx="3606203" cy="6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و إنجاز عمليات الطرح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103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87303-7B73-751F-71E8-96A394B60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8169118-5F0B-E71C-B3F9-7F03F07A1385}"/>
              </a:ext>
            </a:extLst>
          </p:cNvPr>
          <p:cNvSpPr txBox="1"/>
          <p:nvPr/>
        </p:nvSpPr>
        <p:spPr>
          <a:xfrm>
            <a:off x="277194" y="777101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خذوا كراسات الحساب الذهني الصفحة 25 ستنجزون العمليات التالية  ، انتظروا الانطلاقة </a:t>
            </a:r>
          </a:p>
          <a:p>
            <a:pPr lvl="0" algn="r" rtl="1"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A90A35B-9FBB-E8C0-6129-AE0F82533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84DCE0A-728D-4D09-A554-EFAF7D3DCBF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751B337-0BBC-0314-2A19-4D00DF38D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819BF85-262F-4B8C-1870-B928EA3E26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94BBDAD-D3F7-A7A2-9062-57D69F2DC3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9B1C38C-393A-0122-6DDA-9C106458D3F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AB261A6-C2AA-0525-A12C-0914BADE8BD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1D199734-1B60-0E73-9061-BFF69041BA3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B32F979-391B-4B51-2C5E-77542782053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AAD8E2C-77BD-CD28-2B46-0AE45454FF5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34F8425-52CC-11BA-6AA0-00AC71CF7A83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742486B-7530-A1AF-D35C-249FEA151A6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980D10C-9CF3-E1C6-91B7-006DEBB64E3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F860192-F679-705E-7896-3EC5D95CE9EA}"/>
              </a:ext>
            </a:extLst>
          </p:cNvPr>
          <p:cNvGrpSpPr/>
          <p:nvPr/>
        </p:nvGrpSpPr>
        <p:grpSpPr>
          <a:xfrm>
            <a:off x="1237938" y="1743384"/>
            <a:ext cx="6504496" cy="4524681"/>
            <a:chOff x="1129870" y="1639367"/>
            <a:chExt cx="6637687" cy="4656169"/>
          </a:xfrm>
        </p:grpSpPr>
        <p:pic>
          <p:nvPicPr>
            <p:cNvPr id="8" name="Image 7" descr="Une image contenant texte, Visage humain, Dessin animé, personne&#10;&#10;Le contenu généré par l’IA peut être incorrect.">
              <a:extLst>
                <a:ext uri="{FF2B5EF4-FFF2-40B4-BE49-F238E27FC236}">
                  <a16:creationId xmlns:a16="http://schemas.microsoft.com/office/drawing/2014/main" id="{8540513A-1727-8655-69D2-AEA7FBE9A3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36152" y="1644284"/>
              <a:ext cx="3331405" cy="45942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0139227-4553-635B-F46B-1A754363AA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29870" y="1639367"/>
              <a:ext cx="3306282" cy="4656169"/>
            </a:xfrm>
            <a:prstGeom prst="rect">
              <a:avLst/>
            </a:prstGeom>
          </p:spPr>
        </p:pic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3E0DCACE-74E9-9C7A-06BC-45F0610D4AB2}"/>
              </a:ext>
            </a:extLst>
          </p:cNvPr>
          <p:cNvSpPr/>
          <p:nvPr/>
        </p:nvSpPr>
        <p:spPr>
          <a:xfrm>
            <a:off x="1237938" y="3429000"/>
            <a:ext cx="1549548" cy="70070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866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 أنجزوا العمليتين التاليتين  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B038799-FAE9-D9C9-0999-5D22910F99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7821" y="1958613"/>
            <a:ext cx="5568358" cy="297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</a:t>
            </a: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4ECA72D-3E37-776C-4587-5F19784A9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7821" y="1958613"/>
            <a:ext cx="5568358" cy="297026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2CD3C01-EABC-D17A-F1A2-A008BA318362}"/>
              </a:ext>
            </a:extLst>
          </p:cNvPr>
          <p:cNvSpPr txBox="1"/>
          <p:nvPr/>
        </p:nvSpPr>
        <p:spPr>
          <a:xfrm>
            <a:off x="3034978" y="2908030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D614B02-42EF-51CD-0895-1494B98E16F4}"/>
              </a:ext>
            </a:extLst>
          </p:cNvPr>
          <p:cNvSpPr txBox="1"/>
          <p:nvPr/>
        </p:nvSpPr>
        <p:spPr>
          <a:xfrm>
            <a:off x="2774424" y="2922778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0ED3284-C126-2AFD-3896-B448358F136A}"/>
              </a:ext>
            </a:extLst>
          </p:cNvPr>
          <p:cNvSpPr txBox="1"/>
          <p:nvPr/>
        </p:nvSpPr>
        <p:spPr>
          <a:xfrm>
            <a:off x="3008854" y="3500208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F58C250-090E-B00B-7AD9-8E7730F0E80B}"/>
              </a:ext>
            </a:extLst>
          </p:cNvPr>
          <p:cNvSpPr txBox="1"/>
          <p:nvPr/>
        </p:nvSpPr>
        <p:spPr>
          <a:xfrm>
            <a:off x="2994106" y="4087545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C7A0E9A-3894-B05A-DE15-E16FD9128B55}"/>
              </a:ext>
            </a:extLst>
          </p:cNvPr>
          <p:cNvSpPr txBox="1"/>
          <p:nvPr/>
        </p:nvSpPr>
        <p:spPr>
          <a:xfrm>
            <a:off x="2712640" y="4087545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EC7682-85C3-F4D6-4BC6-134ABB0ED64F}"/>
              </a:ext>
            </a:extLst>
          </p:cNvPr>
          <p:cNvSpPr txBox="1"/>
          <p:nvPr/>
        </p:nvSpPr>
        <p:spPr>
          <a:xfrm>
            <a:off x="6151513" y="2922778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0AF493D-8DBA-76AC-0129-D687F989ABBC}"/>
              </a:ext>
            </a:extLst>
          </p:cNvPr>
          <p:cNvSpPr txBox="1"/>
          <p:nvPr/>
        </p:nvSpPr>
        <p:spPr>
          <a:xfrm>
            <a:off x="5932195" y="2922778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A681C1F-AA0A-F502-03EF-5C6EC5D4C795}"/>
              </a:ext>
            </a:extLst>
          </p:cNvPr>
          <p:cNvSpPr txBox="1"/>
          <p:nvPr/>
        </p:nvSpPr>
        <p:spPr>
          <a:xfrm>
            <a:off x="6162187" y="3514956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FC879D4-E646-11BE-8EC7-68CAAF99BF14}"/>
              </a:ext>
            </a:extLst>
          </p:cNvPr>
          <p:cNvSpPr txBox="1"/>
          <p:nvPr/>
        </p:nvSpPr>
        <p:spPr>
          <a:xfrm>
            <a:off x="5917446" y="3512535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C0D3245-5408-5C85-0696-8C766E5123F3}"/>
              </a:ext>
            </a:extLst>
          </p:cNvPr>
          <p:cNvSpPr txBox="1"/>
          <p:nvPr/>
        </p:nvSpPr>
        <p:spPr>
          <a:xfrm>
            <a:off x="6162187" y="4075217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C1E0693-28C4-946B-2EDF-EB2F7E8F6250}"/>
              </a:ext>
            </a:extLst>
          </p:cNvPr>
          <p:cNvSpPr txBox="1"/>
          <p:nvPr/>
        </p:nvSpPr>
        <p:spPr>
          <a:xfrm>
            <a:off x="5902697" y="4087188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3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50D64-AEB8-3B87-BEBB-88CFC4816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1B74F0-B8F4-E949-04A6-DE3E251633A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E89FD99-CF99-852F-14D9-8DBF074E3514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C91BB9B-2699-2EDF-3208-D84DF437D1BD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F37C9D0F-A073-9D6F-8D74-E3B30E4E1CEA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F3B40F9E-7C43-9526-4D57-0AF9548EBB22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CN1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059695DD-1DDD-08C8-F37D-2E420E5638E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9100F9C-CD56-72F9-D3C9-4D8B6D9D8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086561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825DF6-3589-B71A-D50A-8275F1286866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التحكم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3616851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C8DEC-3F68-ED08-A06F-6536751D6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E66647D-5E0E-4865-F495-B0EA0DBE4EE3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ليعد و يحيط كل 10 عناصر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C87DE8-87E9-2EBD-F6B9-933F86F46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BE70CE7-4DDF-4F50-F0F0-01EE33B291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4FA514E-4572-4BD8-19D9-6CD995E72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A56A8F1-3F0A-279C-0E43-5310A218D5D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616DC71-AEE6-3ED6-46D1-8649168CB55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4E20AA6-A316-511D-DC1C-9B4BCAFB551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123C64F-8986-5CEC-2E49-65C54F14FC3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B1716AB7-496B-7EE3-1212-361A0B4B748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45173B3-7FD7-F246-94E3-93E0290336B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C37E137-F08B-9E54-E960-0F6058C722C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E271FB8-E304-0EE0-0F5C-78F6C43CA41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3DC7D41-4BF2-CC08-6F07-ACCA68EE092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6908E5A-436D-C7A7-3B8F-3E6099A1E1E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1C43A3BE-F90B-64A4-DCCE-5E5C0E37696F}"/>
              </a:ext>
            </a:extLst>
          </p:cNvPr>
          <p:cNvGrpSpPr/>
          <p:nvPr/>
        </p:nvGrpSpPr>
        <p:grpSpPr>
          <a:xfrm>
            <a:off x="1747854" y="1803892"/>
            <a:ext cx="653460" cy="3109835"/>
            <a:chOff x="2148283" y="1938146"/>
            <a:chExt cx="653460" cy="3109835"/>
          </a:xfrm>
        </p:grpSpPr>
        <p:pic>
          <p:nvPicPr>
            <p:cNvPr id="9" name="Image 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0AD2C113-9E44-77C4-CA38-808B28178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34" name="Image 33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8E0C91D2-9AC2-4EA6-7DC8-47369028B1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56" name="Image 55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341DF91E-0D72-F477-158C-7F8723BB3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58" name="Image 57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235FB3E6-88A4-315D-D19A-6FEA969F4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59" name="Image 5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7C2A6152-B4C1-F291-2369-075172C9B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24E7F754-2CE2-946F-AAE1-D55680A558B7}"/>
              </a:ext>
            </a:extLst>
          </p:cNvPr>
          <p:cNvGrpSpPr/>
          <p:nvPr/>
        </p:nvGrpSpPr>
        <p:grpSpPr>
          <a:xfrm>
            <a:off x="2580375" y="1803892"/>
            <a:ext cx="653460" cy="3109835"/>
            <a:chOff x="2148283" y="1938146"/>
            <a:chExt cx="653460" cy="3109835"/>
          </a:xfrm>
        </p:grpSpPr>
        <p:pic>
          <p:nvPicPr>
            <p:cNvPr id="61" name="Image 60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1A0AF8DA-A0BC-9348-3893-BB86097C6C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62" name="Image 6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88AFB7BA-2A45-373F-7B4C-19F927D143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63" name="Image 62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6EB266C2-B7C2-2608-A680-1E579F861E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64" name="Image 63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E9DF895B-8B26-475A-6650-5F7200E641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65" name="Image 64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139EDFF3-DB61-B5D1-BD79-34C412D81A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3D7EBFAA-2AE1-B4EC-0C97-A331EEFFC86F}"/>
              </a:ext>
            </a:extLst>
          </p:cNvPr>
          <p:cNvGrpSpPr/>
          <p:nvPr/>
        </p:nvGrpSpPr>
        <p:grpSpPr>
          <a:xfrm>
            <a:off x="3412896" y="1803892"/>
            <a:ext cx="653460" cy="3109835"/>
            <a:chOff x="2148283" y="1938146"/>
            <a:chExt cx="653460" cy="3109835"/>
          </a:xfrm>
        </p:grpSpPr>
        <p:pic>
          <p:nvPicPr>
            <p:cNvPr id="67" name="Image 66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6C653FCA-64AF-F1EB-08B5-C93C8A4A70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68" name="Image 67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6569A400-1DF7-0EEF-69F5-DF5D23A9E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69" name="Image 6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7281648C-6088-D6C3-A678-2CE1F6037C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70" name="Image 6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26F73544-7988-D0FA-F330-DA2D655069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71" name="Image 70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6D28F614-E2CF-574F-C153-5BF4EC180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72" name="Groupe 71">
            <a:extLst>
              <a:ext uri="{FF2B5EF4-FFF2-40B4-BE49-F238E27FC236}">
                <a16:creationId xmlns:a16="http://schemas.microsoft.com/office/drawing/2014/main" id="{A72C5589-CC85-0107-4369-E6459C974BAE}"/>
              </a:ext>
            </a:extLst>
          </p:cNvPr>
          <p:cNvGrpSpPr/>
          <p:nvPr/>
        </p:nvGrpSpPr>
        <p:grpSpPr>
          <a:xfrm>
            <a:off x="4245417" y="1803892"/>
            <a:ext cx="653460" cy="3109835"/>
            <a:chOff x="2148283" y="1938146"/>
            <a:chExt cx="653460" cy="3109835"/>
          </a:xfrm>
        </p:grpSpPr>
        <p:pic>
          <p:nvPicPr>
            <p:cNvPr id="73" name="Image 72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FB04C0F4-406B-27B2-487F-6E634A57A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74" name="Image 73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FBE30ED0-C7BC-1DD1-FE4B-9C02D76B4C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75" name="Image 74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57B9A3F5-E265-8A70-7553-D6F91774F0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76" name="Image 75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69DA1345-ADBC-6E73-267D-01366A6CA6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77" name="Image 76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A0F45238-B6F3-7103-F572-796C3406A5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65EAA04D-F70D-FA36-405D-36C208A2C723}"/>
              </a:ext>
            </a:extLst>
          </p:cNvPr>
          <p:cNvGrpSpPr/>
          <p:nvPr/>
        </p:nvGrpSpPr>
        <p:grpSpPr>
          <a:xfrm>
            <a:off x="5077938" y="1803892"/>
            <a:ext cx="653460" cy="3109835"/>
            <a:chOff x="2148283" y="1938146"/>
            <a:chExt cx="653460" cy="3109835"/>
          </a:xfrm>
        </p:grpSpPr>
        <p:pic>
          <p:nvPicPr>
            <p:cNvPr id="79" name="Image 7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7B393690-8AD3-9279-B255-B727006E0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80" name="Image 7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97CF35DC-BA03-6B86-9C1D-5D5D379C15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81" name="Image 80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7A717102-1EB4-01FE-3960-E48137CBB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82" name="Image 8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AF1B02B8-0DBC-AF1C-AEFD-FA8D997127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83" name="Image 82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E4C5A4B9-9067-E603-8B2E-3F80A0E5BE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36FFD5FD-78AC-7780-7CA2-22DE3ADA0AF3}"/>
              </a:ext>
            </a:extLst>
          </p:cNvPr>
          <p:cNvGrpSpPr/>
          <p:nvPr/>
        </p:nvGrpSpPr>
        <p:grpSpPr>
          <a:xfrm>
            <a:off x="5910459" y="1803892"/>
            <a:ext cx="653460" cy="3109835"/>
            <a:chOff x="2148283" y="1938146"/>
            <a:chExt cx="653460" cy="3109835"/>
          </a:xfrm>
        </p:grpSpPr>
        <p:pic>
          <p:nvPicPr>
            <p:cNvPr id="85" name="Image 84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25083EFB-0751-EE81-A36E-49D74A0414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86" name="Image 85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6D442250-3CA5-C3C0-FE07-15C01D16FE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87" name="Image 86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C9AF464E-1385-AB29-546C-E5EBEB81A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88" name="Image 87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1AE00DE4-76A0-20BB-149A-41A66F90C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89" name="Image 8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28FD0996-6DF8-848F-63AD-4D63ECC51C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pic>
        <p:nvPicPr>
          <p:cNvPr id="90" name="Image 89" descr="Une image contenant croquis, cercle&#10;&#10;Le contenu généré par l’IA peut être incorrect.">
            <a:extLst>
              <a:ext uri="{FF2B5EF4-FFF2-40B4-BE49-F238E27FC236}">
                <a16:creationId xmlns:a16="http://schemas.microsoft.com/office/drawing/2014/main" id="{C9C8BE90-1B85-4A3C-E290-28F5EFBE01F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742982" y="1803892"/>
            <a:ext cx="653459" cy="621967"/>
          </a:xfrm>
          <a:prstGeom prst="rect">
            <a:avLst/>
          </a:prstGeom>
        </p:spPr>
      </p:pic>
      <p:pic>
        <p:nvPicPr>
          <p:cNvPr id="125" name="Image 124" descr="Une image contenant croquis, cercle&#10;&#10;Le contenu généré par l’IA peut être incorrect.">
            <a:extLst>
              <a:ext uri="{FF2B5EF4-FFF2-40B4-BE49-F238E27FC236}">
                <a16:creationId xmlns:a16="http://schemas.microsoft.com/office/drawing/2014/main" id="{AF86DDF3-F088-1FD2-AB0C-733E6235D36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787224" y="2408113"/>
            <a:ext cx="653459" cy="62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26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8398B-A2B0-3045-DF36-BEAFB9D3F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07FD6C0-DAD6-9424-1FA8-CE288D887CC5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نص</a:t>
            </a:r>
            <a:r>
              <a:rPr lang="ar-MA" b="1" dirty="0" err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حح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نعد جماعة ( 1-2-3-4-5-6-7-8-9-10) ، نحيط 10 عناصر ثم نواصل هكذا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C36BB5-E956-F845-4369-D1F18F8DE9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3641D47-86FC-F997-2050-20D27872C38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DEA8268-985F-0350-F465-4ECDF327AC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F5356F0-0500-D8C3-9D83-F8E0CB51487B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6DA04C8-279F-8F08-3208-D7B6DE18A48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DDB4799-F2F9-BDC4-6340-A7CA7EE7F41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240F406-CE86-DFE9-87F1-E2FCDCAAB9C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A88AE4B-FB4E-089D-0583-E966F9E6912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0BF89B7-350E-6149-C580-AFD52745466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9BCE6A9-AE58-2785-E4C3-51D76C99ED2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C797BA0-56CF-236A-4848-4D5FC4E4491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2D2F8CB-E314-F5D2-FDC9-FD23ABE2BD6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4498F35-3127-D87B-95CB-3E06F636A6D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ABE6286-2112-3E82-7F4E-043C0BEFB92E}"/>
              </a:ext>
            </a:extLst>
          </p:cNvPr>
          <p:cNvGrpSpPr/>
          <p:nvPr/>
        </p:nvGrpSpPr>
        <p:grpSpPr>
          <a:xfrm>
            <a:off x="1747854" y="1803892"/>
            <a:ext cx="653460" cy="3109835"/>
            <a:chOff x="2148283" y="1938146"/>
            <a:chExt cx="653460" cy="3109835"/>
          </a:xfrm>
        </p:grpSpPr>
        <p:pic>
          <p:nvPicPr>
            <p:cNvPr id="8" name="Image 7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F6F81126-0BD9-F634-F3E1-6D277854FD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20" name="Image 1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E9576E8E-1DBA-9B2A-0D08-D233E189B1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21" name="Image 20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7F4EB80F-DE62-30B9-D4D3-5DBC9C845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22" name="Image 2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2E9FBD2B-2C26-E0B2-6B8A-6063EC519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23" name="Image 22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B1916FEE-2FE4-93AB-566B-CFA4F775EE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9C424BEB-F9F7-EDC2-F4D9-46DAC5EA0DE5}"/>
              </a:ext>
            </a:extLst>
          </p:cNvPr>
          <p:cNvGrpSpPr/>
          <p:nvPr/>
        </p:nvGrpSpPr>
        <p:grpSpPr>
          <a:xfrm>
            <a:off x="2580375" y="1803892"/>
            <a:ext cx="653460" cy="3109835"/>
            <a:chOff x="2148283" y="1938146"/>
            <a:chExt cx="653460" cy="3109835"/>
          </a:xfrm>
        </p:grpSpPr>
        <p:pic>
          <p:nvPicPr>
            <p:cNvPr id="26" name="Image 25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06226D25-F92C-9F63-7775-6AF7EA07B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27" name="Image 26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3CEE883A-EE65-9990-1F2E-F968B62CFB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28" name="Image 27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B19D55C3-A249-7A2D-C504-CB2C9B9B17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29" name="Image 2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FE2074BF-7F6E-5506-5651-C7DFA38E31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30" name="Image 2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50AE4813-2F02-E990-62A8-F1F83C1FC5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6A907B3-CB1C-6DD1-BF9C-2D70EE0B5975}"/>
              </a:ext>
            </a:extLst>
          </p:cNvPr>
          <p:cNvGrpSpPr/>
          <p:nvPr/>
        </p:nvGrpSpPr>
        <p:grpSpPr>
          <a:xfrm>
            <a:off x="3412896" y="1803892"/>
            <a:ext cx="653460" cy="3109835"/>
            <a:chOff x="2148283" y="1938146"/>
            <a:chExt cx="653460" cy="3109835"/>
          </a:xfrm>
        </p:grpSpPr>
        <p:pic>
          <p:nvPicPr>
            <p:cNvPr id="32" name="Image 3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26574D67-BE85-DF02-B52B-AF1CE6E9B4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33" name="Image 32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DFA15088-616E-C498-4CCE-C40483AB1D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35" name="Image 34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688D47D1-2C7D-16B9-1EC3-ED63AEDB0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36" name="Image 35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CC99AE76-FBB4-7C72-B8D5-E00E435C4E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37" name="Image 36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B46EE34D-85D2-2A5A-E566-E8E341880F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9A99FEC1-CF28-12C7-C8DA-23191A9B9426}"/>
              </a:ext>
            </a:extLst>
          </p:cNvPr>
          <p:cNvGrpSpPr/>
          <p:nvPr/>
        </p:nvGrpSpPr>
        <p:grpSpPr>
          <a:xfrm>
            <a:off x="4245417" y="1803892"/>
            <a:ext cx="653460" cy="3109835"/>
            <a:chOff x="2148283" y="1938146"/>
            <a:chExt cx="653460" cy="3109835"/>
          </a:xfrm>
        </p:grpSpPr>
        <p:pic>
          <p:nvPicPr>
            <p:cNvPr id="39" name="Image 3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1BC7B610-FB2D-C537-13E2-B49FF3155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40" name="Image 3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F4FB8839-7687-BD22-4FAD-7FB2BDD2E5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41" name="Image 40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CF012ABB-DAAF-8409-6B81-5A3A91775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42" name="Image 4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E15939C9-9D71-923A-893B-7168CF43D6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43" name="Image 42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6AE3C731-BEDA-5C67-C670-6E26BAE72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9FFE59F2-40CC-33EF-90EA-A58A5A994A6B}"/>
              </a:ext>
            </a:extLst>
          </p:cNvPr>
          <p:cNvGrpSpPr/>
          <p:nvPr/>
        </p:nvGrpSpPr>
        <p:grpSpPr>
          <a:xfrm>
            <a:off x="5077938" y="1803892"/>
            <a:ext cx="653460" cy="3109835"/>
            <a:chOff x="2148283" y="1938146"/>
            <a:chExt cx="653460" cy="3109835"/>
          </a:xfrm>
        </p:grpSpPr>
        <p:pic>
          <p:nvPicPr>
            <p:cNvPr id="45" name="Image 44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EC1CCDE3-4128-ED89-BF3B-D755DBD06B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46" name="Image 45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43DEA561-7AEC-06EA-1926-FCB3ED250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47" name="Image 46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6101DEC6-7B3B-6277-726E-83D0BBE5CE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48" name="Image 47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B3D3580D-7CA9-BC99-CE43-CC8A68114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49" name="Image 4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03EF82CF-5996-D174-0595-82222BC379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42D00ACB-E91F-3248-7F8A-B1FFFAEAC057}"/>
              </a:ext>
            </a:extLst>
          </p:cNvPr>
          <p:cNvGrpSpPr/>
          <p:nvPr/>
        </p:nvGrpSpPr>
        <p:grpSpPr>
          <a:xfrm>
            <a:off x="5910459" y="1803892"/>
            <a:ext cx="653460" cy="3109835"/>
            <a:chOff x="2148283" y="1938146"/>
            <a:chExt cx="653460" cy="3109835"/>
          </a:xfrm>
        </p:grpSpPr>
        <p:pic>
          <p:nvPicPr>
            <p:cNvPr id="51" name="Image 50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4B028A57-F7D5-1134-451D-373728ECFC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52" name="Image 5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8111111A-F0ED-923B-6E9D-780A2D218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53" name="Image 52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5E6510EF-4B3E-8A2C-7098-FD8F226EA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54" name="Image 53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1F41BB9F-4379-0934-ECFA-6456B0C23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55" name="Image 54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0653DF58-A877-B415-DE22-AD97B0089C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pic>
        <p:nvPicPr>
          <p:cNvPr id="57" name="Image 56" descr="Une image contenant croquis, cercle&#10;&#10;Le contenu généré par l’IA peut être incorrect.">
            <a:extLst>
              <a:ext uri="{FF2B5EF4-FFF2-40B4-BE49-F238E27FC236}">
                <a16:creationId xmlns:a16="http://schemas.microsoft.com/office/drawing/2014/main" id="{838A42E2-C77D-C87A-80BF-85A7811C17B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742982" y="1803892"/>
            <a:ext cx="653459" cy="621967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A41199C-E0C9-87D2-0CE9-D86BA80A9BBF}"/>
              </a:ext>
            </a:extLst>
          </p:cNvPr>
          <p:cNvCxnSpPr>
            <a:cxnSpLocks/>
          </p:cNvCxnSpPr>
          <p:nvPr/>
        </p:nvCxnSpPr>
        <p:spPr>
          <a:xfrm flipV="1">
            <a:off x="1807463" y="181512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5C3AD228-BC30-97CA-DC7D-4CB16FF0872E}"/>
              </a:ext>
            </a:extLst>
          </p:cNvPr>
          <p:cNvCxnSpPr>
            <a:cxnSpLocks/>
          </p:cNvCxnSpPr>
          <p:nvPr/>
        </p:nvCxnSpPr>
        <p:spPr>
          <a:xfrm flipV="1">
            <a:off x="2649966" y="1860354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4F0F0685-C90B-E56B-C0D3-2422E1AB04CB}"/>
              </a:ext>
            </a:extLst>
          </p:cNvPr>
          <p:cNvCxnSpPr>
            <a:cxnSpLocks/>
          </p:cNvCxnSpPr>
          <p:nvPr/>
        </p:nvCxnSpPr>
        <p:spPr>
          <a:xfrm flipV="1">
            <a:off x="1845358" y="242585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9B80869B-EA2E-A8DE-338D-8EE67B2370B1}"/>
              </a:ext>
            </a:extLst>
          </p:cNvPr>
          <p:cNvCxnSpPr>
            <a:cxnSpLocks/>
          </p:cNvCxnSpPr>
          <p:nvPr/>
        </p:nvCxnSpPr>
        <p:spPr>
          <a:xfrm flipV="1">
            <a:off x="2649965" y="246135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A2ADBD8C-C3A6-4D74-C2BB-F7D65924FFED}"/>
              </a:ext>
            </a:extLst>
          </p:cNvPr>
          <p:cNvCxnSpPr>
            <a:cxnSpLocks/>
          </p:cNvCxnSpPr>
          <p:nvPr/>
        </p:nvCxnSpPr>
        <p:spPr>
          <a:xfrm flipV="1">
            <a:off x="1845358" y="3030824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D28DD20D-DF6A-7325-6BF4-84FDCCD004E6}"/>
              </a:ext>
            </a:extLst>
          </p:cNvPr>
          <p:cNvCxnSpPr>
            <a:cxnSpLocks/>
          </p:cNvCxnSpPr>
          <p:nvPr/>
        </p:nvCxnSpPr>
        <p:spPr>
          <a:xfrm flipV="1">
            <a:off x="2679310" y="3093803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CC742EF1-9CB1-4ED2-7302-175939E1CC2D}"/>
              </a:ext>
            </a:extLst>
          </p:cNvPr>
          <p:cNvCxnSpPr>
            <a:cxnSpLocks/>
          </p:cNvCxnSpPr>
          <p:nvPr/>
        </p:nvCxnSpPr>
        <p:spPr>
          <a:xfrm flipV="1">
            <a:off x="1896994" y="365279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6801DEE0-B3EC-A35F-6843-4BEC394A9D45}"/>
              </a:ext>
            </a:extLst>
          </p:cNvPr>
          <p:cNvCxnSpPr>
            <a:cxnSpLocks/>
          </p:cNvCxnSpPr>
          <p:nvPr/>
        </p:nvCxnSpPr>
        <p:spPr>
          <a:xfrm flipV="1">
            <a:off x="2639985" y="368072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9A7FD474-94A0-290E-80A1-1255092E0B33}"/>
              </a:ext>
            </a:extLst>
          </p:cNvPr>
          <p:cNvCxnSpPr>
            <a:cxnSpLocks/>
          </p:cNvCxnSpPr>
          <p:nvPr/>
        </p:nvCxnSpPr>
        <p:spPr>
          <a:xfrm flipV="1">
            <a:off x="1889548" y="427873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A053AB75-4E06-B0AE-9F37-141B018171C1}"/>
              </a:ext>
            </a:extLst>
          </p:cNvPr>
          <p:cNvCxnSpPr>
            <a:cxnSpLocks/>
          </p:cNvCxnSpPr>
          <p:nvPr/>
        </p:nvCxnSpPr>
        <p:spPr>
          <a:xfrm flipV="1">
            <a:off x="2679309" y="4245783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id="{BED5C068-AA7B-BB8E-2679-5AB1F6E04AA6}"/>
              </a:ext>
            </a:extLst>
          </p:cNvPr>
          <p:cNvSpPr/>
          <p:nvPr/>
        </p:nvSpPr>
        <p:spPr>
          <a:xfrm>
            <a:off x="1747854" y="1681468"/>
            <a:ext cx="1485978" cy="327650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3FB8D148-1946-E0FB-23CD-80E317927512}"/>
              </a:ext>
            </a:extLst>
          </p:cNvPr>
          <p:cNvCxnSpPr>
            <a:cxnSpLocks/>
          </p:cNvCxnSpPr>
          <p:nvPr/>
        </p:nvCxnSpPr>
        <p:spPr>
          <a:xfrm flipV="1">
            <a:off x="3472504" y="181512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52650A0B-2C93-8671-1C7F-E6F8779F13A7}"/>
              </a:ext>
            </a:extLst>
          </p:cNvPr>
          <p:cNvCxnSpPr>
            <a:cxnSpLocks/>
          </p:cNvCxnSpPr>
          <p:nvPr/>
        </p:nvCxnSpPr>
        <p:spPr>
          <a:xfrm flipV="1">
            <a:off x="4324801" y="1861946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0F6010D9-F67C-74FA-B3B7-E5CEF146056C}"/>
              </a:ext>
            </a:extLst>
          </p:cNvPr>
          <p:cNvCxnSpPr>
            <a:cxnSpLocks/>
          </p:cNvCxnSpPr>
          <p:nvPr/>
        </p:nvCxnSpPr>
        <p:spPr>
          <a:xfrm flipV="1">
            <a:off x="3511831" y="242585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24DE6C14-7CA9-C040-D2AF-11FF71AD6A29}"/>
              </a:ext>
            </a:extLst>
          </p:cNvPr>
          <p:cNvCxnSpPr>
            <a:cxnSpLocks/>
          </p:cNvCxnSpPr>
          <p:nvPr/>
        </p:nvCxnSpPr>
        <p:spPr>
          <a:xfrm flipV="1">
            <a:off x="4374073" y="2483913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53DB49DE-7A97-E180-1053-D59E10D1CD36}"/>
              </a:ext>
            </a:extLst>
          </p:cNvPr>
          <p:cNvCxnSpPr>
            <a:cxnSpLocks/>
          </p:cNvCxnSpPr>
          <p:nvPr/>
        </p:nvCxnSpPr>
        <p:spPr>
          <a:xfrm flipV="1">
            <a:off x="3516858" y="308331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3E31FC87-7DA6-4559-B17E-817CB190576B}"/>
              </a:ext>
            </a:extLst>
          </p:cNvPr>
          <p:cNvCxnSpPr>
            <a:cxnSpLocks/>
          </p:cNvCxnSpPr>
          <p:nvPr/>
        </p:nvCxnSpPr>
        <p:spPr>
          <a:xfrm flipV="1">
            <a:off x="4369422" y="3105880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8A13FB3E-94F8-C298-975C-5BCA128CCC06}"/>
              </a:ext>
            </a:extLst>
          </p:cNvPr>
          <p:cNvCxnSpPr>
            <a:cxnSpLocks/>
          </p:cNvCxnSpPr>
          <p:nvPr/>
        </p:nvCxnSpPr>
        <p:spPr>
          <a:xfrm flipV="1">
            <a:off x="3533415" y="370528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B3693082-E24B-9E5D-CE46-7128626A1BC6}"/>
              </a:ext>
            </a:extLst>
          </p:cNvPr>
          <p:cNvCxnSpPr>
            <a:cxnSpLocks/>
          </p:cNvCxnSpPr>
          <p:nvPr/>
        </p:nvCxnSpPr>
        <p:spPr>
          <a:xfrm flipV="1">
            <a:off x="4324800" y="3693947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26624BD6-44EF-63B3-5738-58251DD13DAD}"/>
              </a:ext>
            </a:extLst>
          </p:cNvPr>
          <p:cNvCxnSpPr>
            <a:cxnSpLocks/>
          </p:cNvCxnSpPr>
          <p:nvPr/>
        </p:nvCxnSpPr>
        <p:spPr>
          <a:xfrm flipV="1">
            <a:off x="3533415" y="4327252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1BA56901-F7A4-71B6-9A7A-36AE1FA3F4F3}"/>
              </a:ext>
            </a:extLst>
          </p:cNvPr>
          <p:cNvCxnSpPr>
            <a:cxnSpLocks/>
          </p:cNvCxnSpPr>
          <p:nvPr/>
        </p:nvCxnSpPr>
        <p:spPr>
          <a:xfrm flipV="1">
            <a:off x="4329827" y="4306712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Rectangle : coins arrondis 75">
            <a:extLst>
              <a:ext uri="{FF2B5EF4-FFF2-40B4-BE49-F238E27FC236}">
                <a16:creationId xmlns:a16="http://schemas.microsoft.com/office/drawing/2014/main" id="{1F995BB7-330A-3373-959B-C7E59074FB26}"/>
              </a:ext>
            </a:extLst>
          </p:cNvPr>
          <p:cNvSpPr/>
          <p:nvPr/>
        </p:nvSpPr>
        <p:spPr>
          <a:xfrm>
            <a:off x="3411047" y="1673780"/>
            <a:ext cx="1485978" cy="327650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786C24CD-449F-0B9D-6AD9-D771E4EDB661}"/>
              </a:ext>
            </a:extLst>
          </p:cNvPr>
          <p:cNvCxnSpPr>
            <a:cxnSpLocks/>
          </p:cNvCxnSpPr>
          <p:nvPr/>
        </p:nvCxnSpPr>
        <p:spPr>
          <a:xfrm flipV="1">
            <a:off x="5175948" y="184986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66064B10-A8B5-5868-CD1E-EF1B174F4E7F}"/>
              </a:ext>
            </a:extLst>
          </p:cNvPr>
          <p:cNvCxnSpPr>
            <a:cxnSpLocks/>
          </p:cNvCxnSpPr>
          <p:nvPr/>
        </p:nvCxnSpPr>
        <p:spPr>
          <a:xfrm flipV="1">
            <a:off x="5996874" y="1866330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E5D9EA1B-B4B2-F336-B768-8E38A7F1450E}"/>
              </a:ext>
            </a:extLst>
          </p:cNvPr>
          <p:cNvCxnSpPr>
            <a:cxnSpLocks/>
          </p:cNvCxnSpPr>
          <p:nvPr/>
        </p:nvCxnSpPr>
        <p:spPr>
          <a:xfrm flipV="1">
            <a:off x="5202053" y="2425857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6BEAF816-6211-3279-20E7-31FAA2F9CD16}"/>
              </a:ext>
            </a:extLst>
          </p:cNvPr>
          <p:cNvCxnSpPr>
            <a:cxnSpLocks/>
          </p:cNvCxnSpPr>
          <p:nvPr/>
        </p:nvCxnSpPr>
        <p:spPr>
          <a:xfrm flipV="1">
            <a:off x="5996873" y="247041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D21FD0CE-5398-D75C-8AB7-6934CC81A133}"/>
              </a:ext>
            </a:extLst>
          </p:cNvPr>
          <p:cNvCxnSpPr>
            <a:cxnSpLocks/>
          </p:cNvCxnSpPr>
          <p:nvPr/>
        </p:nvCxnSpPr>
        <p:spPr>
          <a:xfrm flipV="1">
            <a:off x="5203970" y="311752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DAC11B7A-33CB-7D6B-39FE-F22F371E3DD8}"/>
              </a:ext>
            </a:extLst>
          </p:cNvPr>
          <p:cNvCxnSpPr>
            <a:cxnSpLocks/>
          </p:cNvCxnSpPr>
          <p:nvPr/>
        </p:nvCxnSpPr>
        <p:spPr>
          <a:xfrm flipV="1">
            <a:off x="5996872" y="309973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E0858406-831E-1EF6-26EA-8F5BD5805342}"/>
              </a:ext>
            </a:extLst>
          </p:cNvPr>
          <p:cNvCxnSpPr>
            <a:cxnSpLocks/>
          </p:cNvCxnSpPr>
          <p:nvPr/>
        </p:nvCxnSpPr>
        <p:spPr>
          <a:xfrm flipV="1">
            <a:off x="5175947" y="369204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1C34504E-0006-CCF3-DCD0-5202D3A9A1E1}"/>
              </a:ext>
            </a:extLst>
          </p:cNvPr>
          <p:cNvCxnSpPr>
            <a:cxnSpLocks/>
          </p:cNvCxnSpPr>
          <p:nvPr/>
        </p:nvCxnSpPr>
        <p:spPr>
          <a:xfrm flipV="1">
            <a:off x="5996871" y="370528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080FD5CA-8B4D-66C1-BB4E-A51B81A57DD9}"/>
              </a:ext>
            </a:extLst>
          </p:cNvPr>
          <p:cNvCxnSpPr>
            <a:cxnSpLocks/>
          </p:cNvCxnSpPr>
          <p:nvPr/>
        </p:nvCxnSpPr>
        <p:spPr>
          <a:xfrm flipV="1">
            <a:off x="5175946" y="4337737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>
            <a:extLst>
              <a:ext uri="{FF2B5EF4-FFF2-40B4-BE49-F238E27FC236}">
                <a16:creationId xmlns:a16="http://schemas.microsoft.com/office/drawing/2014/main" id="{41AD6858-469B-FA4A-C013-1D8B50E972F4}"/>
              </a:ext>
            </a:extLst>
          </p:cNvPr>
          <p:cNvCxnSpPr>
            <a:cxnSpLocks/>
          </p:cNvCxnSpPr>
          <p:nvPr/>
        </p:nvCxnSpPr>
        <p:spPr>
          <a:xfrm flipV="1">
            <a:off x="5996871" y="4404534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A43FF4D0-0D57-11C0-86BE-5685F27EB9C4}"/>
              </a:ext>
            </a:extLst>
          </p:cNvPr>
          <p:cNvSpPr/>
          <p:nvPr/>
        </p:nvSpPr>
        <p:spPr>
          <a:xfrm>
            <a:off x="5039018" y="1658044"/>
            <a:ext cx="1485978" cy="327650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8" name="Connecteur droit 87">
            <a:extLst>
              <a:ext uri="{FF2B5EF4-FFF2-40B4-BE49-F238E27FC236}">
                <a16:creationId xmlns:a16="http://schemas.microsoft.com/office/drawing/2014/main" id="{8FB96253-58BC-F5DA-2953-947267CEF8CF}"/>
              </a:ext>
            </a:extLst>
          </p:cNvPr>
          <p:cNvCxnSpPr>
            <a:cxnSpLocks/>
          </p:cNvCxnSpPr>
          <p:nvPr/>
        </p:nvCxnSpPr>
        <p:spPr>
          <a:xfrm flipV="1">
            <a:off x="6841917" y="188716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9" name="Image 88" descr="Une image contenant croquis, cercle&#10;&#10;Le contenu généré par l’IA peut être incorrect.">
            <a:extLst>
              <a:ext uri="{FF2B5EF4-FFF2-40B4-BE49-F238E27FC236}">
                <a16:creationId xmlns:a16="http://schemas.microsoft.com/office/drawing/2014/main" id="{C3615E76-BCE3-829A-F538-68C4E269205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787224" y="2408113"/>
            <a:ext cx="653459" cy="621967"/>
          </a:xfrm>
          <a:prstGeom prst="rect">
            <a:avLst/>
          </a:prstGeom>
        </p:spPr>
      </p:pic>
      <p:cxnSp>
        <p:nvCxnSpPr>
          <p:cNvPr id="90" name="Connecteur droit 89">
            <a:extLst>
              <a:ext uri="{FF2B5EF4-FFF2-40B4-BE49-F238E27FC236}">
                <a16:creationId xmlns:a16="http://schemas.microsoft.com/office/drawing/2014/main" id="{21C4930E-3985-A0B4-2216-72AE95CF6167}"/>
              </a:ext>
            </a:extLst>
          </p:cNvPr>
          <p:cNvCxnSpPr>
            <a:cxnSpLocks/>
          </p:cNvCxnSpPr>
          <p:nvPr/>
        </p:nvCxnSpPr>
        <p:spPr>
          <a:xfrm flipV="1">
            <a:off x="6905921" y="2390367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2556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7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76" grpId="0" animBg="1"/>
      <p:bldP spid="8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9D356-DC14-F5D9-AE0B-5EE2CA2F1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340269B-7A70-E4D9-783B-E0DBEC800838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العبارة  ثم اكتبوا عدد العناصر على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D2656D-3D4B-788E-7465-A65276A989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6A74332-5A95-2FDA-73A7-A0825E34870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E9FFD10-DF11-A5ED-41DB-28D91865F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686056B-CC23-A0D5-7D5F-FD9624E8420A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9698FA2-CA05-42FA-0D8A-FEA8F1D7B86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0BFD004-104E-D2EF-ADC7-122989198B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35CF6BE-9919-463B-7D4D-343756093F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E617371-18E5-4E09-BDD7-329FDB5842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A98D903-D420-588A-4EA4-B2A5310A718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A430DAA-A627-D2F2-BC39-A446F402024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3AC8B3A-9724-0F57-86C3-4B58A82B2FA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462161A-6416-2662-3A7A-647D4D3045A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D047935-9F41-886B-078A-B1E86C9D9C5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1736DB5C-BC20-9BD0-C5E8-8C0C0BF46CE3}"/>
              </a:ext>
            </a:extLst>
          </p:cNvPr>
          <p:cNvGrpSpPr/>
          <p:nvPr/>
        </p:nvGrpSpPr>
        <p:grpSpPr>
          <a:xfrm>
            <a:off x="1836342" y="1803892"/>
            <a:ext cx="653460" cy="3109835"/>
            <a:chOff x="2148283" y="1938146"/>
            <a:chExt cx="653460" cy="3109835"/>
          </a:xfrm>
        </p:grpSpPr>
        <p:pic>
          <p:nvPicPr>
            <p:cNvPr id="8" name="Image 7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51496113-A747-FBD2-434F-7F978FA48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20" name="Image 1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C137F2D2-5D6E-FF2E-3EFE-C2F9881DA6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21" name="Image 20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13B0CA47-14EF-D430-7F22-6E8997F4E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22" name="Image 2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81CBA71A-0C1B-CC99-1C55-84AA63361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23" name="Image 22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5EF10FD4-34FA-E368-102C-28B5CDA11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9B67D87-C852-122F-628B-8E8C72251EEF}"/>
              </a:ext>
            </a:extLst>
          </p:cNvPr>
          <p:cNvGrpSpPr/>
          <p:nvPr/>
        </p:nvGrpSpPr>
        <p:grpSpPr>
          <a:xfrm>
            <a:off x="2668863" y="1803892"/>
            <a:ext cx="653460" cy="3109835"/>
            <a:chOff x="2148283" y="1938146"/>
            <a:chExt cx="653460" cy="3109835"/>
          </a:xfrm>
        </p:grpSpPr>
        <p:pic>
          <p:nvPicPr>
            <p:cNvPr id="26" name="Image 25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A2C809D2-0C36-2340-D65E-73DB4EC93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27" name="Image 26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364BBF0B-1118-2392-4062-413632FB5B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28" name="Image 27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123D3430-FF22-C7D5-5876-8D703A612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29" name="Image 2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9D29E865-BB6D-8BBC-F87B-9DACC7A3DA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30" name="Image 2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AFE3D824-8343-DE5A-4ED0-CD7AB972EC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F6F234-B687-F277-C374-1DD06E08FDA0}"/>
              </a:ext>
            </a:extLst>
          </p:cNvPr>
          <p:cNvGrpSpPr/>
          <p:nvPr/>
        </p:nvGrpSpPr>
        <p:grpSpPr>
          <a:xfrm>
            <a:off x="3501384" y="1803892"/>
            <a:ext cx="653460" cy="3109835"/>
            <a:chOff x="2148283" y="1938146"/>
            <a:chExt cx="653460" cy="3109835"/>
          </a:xfrm>
        </p:grpSpPr>
        <p:pic>
          <p:nvPicPr>
            <p:cNvPr id="32" name="Image 3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F1E21FA0-68EF-EEFE-202E-5F3F7E52DF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33" name="Image 32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496A74D5-EBE0-4C39-E8F2-5F40F51F7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35" name="Image 34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6503705C-1AC3-D478-F697-FA69AAF244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36" name="Image 35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C7EB08F9-7872-8196-CBBE-66F048A6B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37" name="Image 36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ABC33906-0A75-94C7-EEE4-91151C0862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7883158F-C27B-AC50-F28D-E3169704C5BC}"/>
              </a:ext>
            </a:extLst>
          </p:cNvPr>
          <p:cNvGrpSpPr/>
          <p:nvPr/>
        </p:nvGrpSpPr>
        <p:grpSpPr>
          <a:xfrm>
            <a:off x="4333905" y="1803892"/>
            <a:ext cx="653460" cy="3109835"/>
            <a:chOff x="2148283" y="1938146"/>
            <a:chExt cx="653460" cy="3109835"/>
          </a:xfrm>
        </p:grpSpPr>
        <p:pic>
          <p:nvPicPr>
            <p:cNvPr id="39" name="Image 3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228C660F-DF4B-B2C1-61CD-8B79B047FA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40" name="Image 3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557D55C9-E34B-B2E6-B035-C6C956A564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41" name="Image 40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C49504EC-2F48-802F-7093-8B4DC582A6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42" name="Image 4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4674FBCB-D303-3979-295F-D6D7130B75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43" name="Image 42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22080063-B609-A276-3081-3D1959EE98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1D066F60-9445-F809-6CE4-E9B2B2988F6B}"/>
              </a:ext>
            </a:extLst>
          </p:cNvPr>
          <p:cNvGrpSpPr/>
          <p:nvPr/>
        </p:nvGrpSpPr>
        <p:grpSpPr>
          <a:xfrm>
            <a:off x="5166426" y="1803892"/>
            <a:ext cx="653460" cy="3109835"/>
            <a:chOff x="2148283" y="1938146"/>
            <a:chExt cx="653460" cy="3109835"/>
          </a:xfrm>
        </p:grpSpPr>
        <p:pic>
          <p:nvPicPr>
            <p:cNvPr id="45" name="Image 44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34763FFF-4149-3A1B-CDEC-11C7AE85AA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46" name="Image 45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464BBA27-318E-989F-21F2-DCAD2B4DA5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47" name="Image 46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40066944-1448-4384-692D-452552D108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48" name="Image 47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AC8EDCC0-FBCC-9162-B08E-63B4C6D21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49" name="Image 4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2DD4F2E7-5A71-C965-74E8-7878FE9A8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ADE1FEA0-525F-D51A-07D4-68B0B287D9EC}"/>
              </a:ext>
            </a:extLst>
          </p:cNvPr>
          <p:cNvGrpSpPr/>
          <p:nvPr/>
        </p:nvGrpSpPr>
        <p:grpSpPr>
          <a:xfrm>
            <a:off x="5998947" y="1803892"/>
            <a:ext cx="653460" cy="3109835"/>
            <a:chOff x="2148283" y="1938146"/>
            <a:chExt cx="653460" cy="3109835"/>
          </a:xfrm>
        </p:grpSpPr>
        <p:pic>
          <p:nvPicPr>
            <p:cNvPr id="51" name="Image 50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1130B17F-F4C8-DE18-6AA5-C1FF5616C2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52" name="Image 5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519A5729-7B3A-83A3-7210-0BC09139F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53" name="Image 52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A0777D8C-4B69-0AD2-EDD6-0225E184B3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54" name="Image 53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FDA60C9D-DBE4-C43D-91F6-BDCE72B28A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55" name="Image 54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BC359BDD-C4F4-A6AE-0479-D5A8BC221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pic>
        <p:nvPicPr>
          <p:cNvPr id="57" name="Image 56" descr="Une image contenant croquis, cercle&#10;&#10;Le contenu généré par l’IA peut être incorrect.">
            <a:extLst>
              <a:ext uri="{FF2B5EF4-FFF2-40B4-BE49-F238E27FC236}">
                <a16:creationId xmlns:a16="http://schemas.microsoft.com/office/drawing/2014/main" id="{C73F6E5C-81AE-8E2E-D4C2-145A72FED89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31470" y="1803892"/>
            <a:ext cx="653459" cy="621967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24334F50-E640-19E7-D6F0-AD5B5ABDD430}"/>
              </a:ext>
            </a:extLst>
          </p:cNvPr>
          <p:cNvCxnSpPr>
            <a:cxnSpLocks/>
          </p:cNvCxnSpPr>
          <p:nvPr/>
        </p:nvCxnSpPr>
        <p:spPr>
          <a:xfrm flipV="1">
            <a:off x="1895951" y="181512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9E2C5697-1C86-C53F-08C3-E7297FDD053E}"/>
              </a:ext>
            </a:extLst>
          </p:cNvPr>
          <p:cNvCxnSpPr>
            <a:cxnSpLocks/>
          </p:cNvCxnSpPr>
          <p:nvPr/>
        </p:nvCxnSpPr>
        <p:spPr>
          <a:xfrm flipV="1">
            <a:off x="2738454" y="1860354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6978AB4F-8674-9D65-537F-FAF783F70AB1}"/>
              </a:ext>
            </a:extLst>
          </p:cNvPr>
          <p:cNvCxnSpPr>
            <a:cxnSpLocks/>
          </p:cNvCxnSpPr>
          <p:nvPr/>
        </p:nvCxnSpPr>
        <p:spPr>
          <a:xfrm flipV="1">
            <a:off x="1933846" y="242585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1BC53F5B-BD85-AD30-DBCE-A8596618EF05}"/>
              </a:ext>
            </a:extLst>
          </p:cNvPr>
          <p:cNvCxnSpPr>
            <a:cxnSpLocks/>
          </p:cNvCxnSpPr>
          <p:nvPr/>
        </p:nvCxnSpPr>
        <p:spPr>
          <a:xfrm flipV="1">
            <a:off x="2738453" y="246135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A13AF724-27E6-2A6E-3D19-1586E8282444}"/>
              </a:ext>
            </a:extLst>
          </p:cNvPr>
          <p:cNvCxnSpPr>
            <a:cxnSpLocks/>
          </p:cNvCxnSpPr>
          <p:nvPr/>
        </p:nvCxnSpPr>
        <p:spPr>
          <a:xfrm flipV="1">
            <a:off x="1933846" y="3030824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1860D54D-0866-09C4-116E-5F0EFCD7C402}"/>
              </a:ext>
            </a:extLst>
          </p:cNvPr>
          <p:cNvCxnSpPr>
            <a:cxnSpLocks/>
          </p:cNvCxnSpPr>
          <p:nvPr/>
        </p:nvCxnSpPr>
        <p:spPr>
          <a:xfrm flipV="1">
            <a:off x="2767798" y="3093803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BF77A028-30B3-CAD5-71F1-72B81F2AEC77}"/>
              </a:ext>
            </a:extLst>
          </p:cNvPr>
          <p:cNvCxnSpPr>
            <a:cxnSpLocks/>
          </p:cNvCxnSpPr>
          <p:nvPr/>
        </p:nvCxnSpPr>
        <p:spPr>
          <a:xfrm flipV="1">
            <a:off x="1985482" y="365279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C7937677-CA1B-2EB9-081D-F8DF2EB4FF89}"/>
              </a:ext>
            </a:extLst>
          </p:cNvPr>
          <p:cNvCxnSpPr>
            <a:cxnSpLocks/>
          </p:cNvCxnSpPr>
          <p:nvPr/>
        </p:nvCxnSpPr>
        <p:spPr>
          <a:xfrm flipV="1">
            <a:off x="2728473" y="368072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926F2E67-C893-0BAD-3BC0-77D8F2AE23E2}"/>
              </a:ext>
            </a:extLst>
          </p:cNvPr>
          <p:cNvCxnSpPr>
            <a:cxnSpLocks/>
          </p:cNvCxnSpPr>
          <p:nvPr/>
        </p:nvCxnSpPr>
        <p:spPr>
          <a:xfrm flipV="1">
            <a:off x="1978036" y="427873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70FDCCE5-1CBA-5983-E060-6F87ED084EE5}"/>
              </a:ext>
            </a:extLst>
          </p:cNvPr>
          <p:cNvCxnSpPr>
            <a:cxnSpLocks/>
          </p:cNvCxnSpPr>
          <p:nvPr/>
        </p:nvCxnSpPr>
        <p:spPr>
          <a:xfrm flipV="1">
            <a:off x="2767797" y="4245783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id="{8CF66040-BFDC-24A8-9998-910DACB2FC1E}"/>
              </a:ext>
            </a:extLst>
          </p:cNvPr>
          <p:cNvSpPr/>
          <p:nvPr/>
        </p:nvSpPr>
        <p:spPr>
          <a:xfrm>
            <a:off x="1836342" y="1681468"/>
            <a:ext cx="1485978" cy="327650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EBD412E0-C435-AE11-019C-F3E5098AAA9C}"/>
              </a:ext>
            </a:extLst>
          </p:cNvPr>
          <p:cNvCxnSpPr>
            <a:cxnSpLocks/>
          </p:cNvCxnSpPr>
          <p:nvPr/>
        </p:nvCxnSpPr>
        <p:spPr>
          <a:xfrm flipV="1">
            <a:off x="3560992" y="181512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F129F4D7-9BBE-88B6-CCE0-A27AC516EC48}"/>
              </a:ext>
            </a:extLst>
          </p:cNvPr>
          <p:cNvCxnSpPr>
            <a:cxnSpLocks/>
          </p:cNvCxnSpPr>
          <p:nvPr/>
        </p:nvCxnSpPr>
        <p:spPr>
          <a:xfrm flipV="1">
            <a:off x="4413289" y="1861946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420E157F-753D-20AA-3911-7B183DFA5026}"/>
              </a:ext>
            </a:extLst>
          </p:cNvPr>
          <p:cNvCxnSpPr>
            <a:cxnSpLocks/>
          </p:cNvCxnSpPr>
          <p:nvPr/>
        </p:nvCxnSpPr>
        <p:spPr>
          <a:xfrm flipV="1">
            <a:off x="3600319" y="242585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9E7C5C8C-AFBA-6661-D9E1-F1E1FA24FC09}"/>
              </a:ext>
            </a:extLst>
          </p:cNvPr>
          <p:cNvCxnSpPr>
            <a:cxnSpLocks/>
          </p:cNvCxnSpPr>
          <p:nvPr/>
        </p:nvCxnSpPr>
        <p:spPr>
          <a:xfrm flipV="1">
            <a:off x="4462561" y="2483913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F1647EAA-2129-5197-56BB-56BAC98E09F2}"/>
              </a:ext>
            </a:extLst>
          </p:cNvPr>
          <p:cNvCxnSpPr>
            <a:cxnSpLocks/>
          </p:cNvCxnSpPr>
          <p:nvPr/>
        </p:nvCxnSpPr>
        <p:spPr>
          <a:xfrm flipV="1">
            <a:off x="3605346" y="308331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24B6C1FE-A0FF-1D71-45E4-7DAC8BCAC9FF}"/>
              </a:ext>
            </a:extLst>
          </p:cNvPr>
          <p:cNvCxnSpPr>
            <a:cxnSpLocks/>
          </p:cNvCxnSpPr>
          <p:nvPr/>
        </p:nvCxnSpPr>
        <p:spPr>
          <a:xfrm flipV="1">
            <a:off x="4457910" y="3105880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37103D92-4FD3-C7CC-1561-A9062F2438BB}"/>
              </a:ext>
            </a:extLst>
          </p:cNvPr>
          <p:cNvCxnSpPr>
            <a:cxnSpLocks/>
          </p:cNvCxnSpPr>
          <p:nvPr/>
        </p:nvCxnSpPr>
        <p:spPr>
          <a:xfrm flipV="1">
            <a:off x="3621903" y="370528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41F118C0-CB16-DECC-32D1-2335981C7825}"/>
              </a:ext>
            </a:extLst>
          </p:cNvPr>
          <p:cNvCxnSpPr>
            <a:cxnSpLocks/>
          </p:cNvCxnSpPr>
          <p:nvPr/>
        </p:nvCxnSpPr>
        <p:spPr>
          <a:xfrm flipV="1">
            <a:off x="4413288" y="3693947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DA050D54-AD1B-4F22-1C26-FCAF6771C553}"/>
              </a:ext>
            </a:extLst>
          </p:cNvPr>
          <p:cNvCxnSpPr>
            <a:cxnSpLocks/>
          </p:cNvCxnSpPr>
          <p:nvPr/>
        </p:nvCxnSpPr>
        <p:spPr>
          <a:xfrm flipV="1">
            <a:off x="3621903" y="4327252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4D351F17-063C-90EE-2826-65C1BEB93357}"/>
              </a:ext>
            </a:extLst>
          </p:cNvPr>
          <p:cNvCxnSpPr>
            <a:cxnSpLocks/>
          </p:cNvCxnSpPr>
          <p:nvPr/>
        </p:nvCxnSpPr>
        <p:spPr>
          <a:xfrm flipV="1">
            <a:off x="4418315" y="4306712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Rectangle : coins arrondis 75">
            <a:extLst>
              <a:ext uri="{FF2B5EF4-FFF2-40B4-BE49-F238E27FC236}">
                <a16:creationId xmlns:a16="http://schemas.microsoft.com/office/drawing/2014/main" id="{4D1F2009-3034-5B14-4329-B429615E0EDF}"/>
              </a:ext>
            </a:extLst>
          </p:cNvPr>
          <p:cNvSpPr/>
          <p:nvPr/>
        </p:nvSpPr>
        <p:spPr>
          <a:xfrm>
            <a:off x="3499535" y="1673780"/>
            <a:ext cx="1485978" cy="327650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B2C0DCCA-597E-8182-9960-CC533788B591}"/>
              </a:ext>
            </a:extLst>
          </p:cNvPr>
          <p:cNvCxnSpPr>
            <a:cxnSpLocks/>
          </p:cNvCxnSpPr>
          <p:nvPr/>
        </p:nvCxnSpPr>
        <p:spPr>
          <a:xfrm flipV="1">
            <a:off x="5264436" y="184986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E0C56E49-69E6-0478-CFBB-374B8C648916}"/>
              </a:ext>
            </a:extLst>
          </p:cNvPr>
          <p:cNvCxnSpPr>
            <a:cxnSpLocks/>
          </p:cNvCxnSpPr>
          <p:nvPr/>
        </p:nvCxnSpPr>
        <p:spPr>
          <a:xfrm flipV="1">
            <a:off x="6085362" y="1866330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EA487192-244A-3355-534B-1B01DC6D2C18}"/>
              </a:ext>
            </a:extLst>
          </p:cNvPr>
          <p:cNvCxnSpPr>
            <a:cxnSpLocks/>
          </p:cNvCxnSpPr>
          <p:nvPr/>
        </p:nvCxnSpPr>
        <p:spPr>
          <a:xfrm flipV="1">
            <a:off x="5290541" y="2425857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44EB9FB8-E31F-A360-6C42-842579C001E9}"/>
              </a:ext>
            </a:extLst>
          </p:cNvPr>
          <p:cNvCxnSpPr>
            <a:cxnSpLocks/>
          </p:cNvCxnSpPr>
          <p:nvPr/>
        </p:nvCxnSpPr>
        <p:spPr>
          <a:xfrm flipV="1">
            <a:off x="6085361" y="247041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EB99EDAD-4386-6713-7A0F-12C5C2B53417}"/>
              </a:ext>
            </a:extLst>
          </p:cNvPr>
          <p:cNvCxnSpPr>
            <a:cxnSpLocks/>
          </p:cNvCxnSpPr>
          <p:nvPr/>
        </p:nvCxnSpPr>
        <p:spPr>
          <a:xfrm flipV="1">
            <a:off x="5292458" y="311752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377A97DB-8839-6602-D40A-8ADAB0B5864B}"/>
              </a:ext>
            </a:extLst>
          </p:cNvPr>
          <p:cNvCxnSpPr>
            <a:cxnSpLocks/>
          </p:cNvCxnSpPr>
          <p:nvPr/>
        </p:nvCxnSpPr>
        <p:spPr>
          <a:xfrm flipV="1">
            <a:off x="6085360" y="309973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16FCA703-0FAA-03D1-CD77-BDB53ED934E5}"/>
              </a:ext>
            </a:extLst>
          </p:cNvPr>
          <p:cNvCxnSpPr>
            <a:cxnSpLocks/>
          </p:cNvCxnSpPr>
          <p:nvPr/>
        </p:nvCxnSpPr>
        <p:spPr>
          <a:xfrm flipV="1">
            <a:off x="5264435" y="369204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0E727A52-15E4-D749-A711-84119C39E04E}"/>
              </a:ext>
            </a:extLst>
          </p:cNvPr>
          <p:cNvCxnSpPr>
            <a:cxnSpLocks/>
          </p:cNvCxnSpPr>
          <p:nvPr/>
        </p:nvCxnSpPr>
        <p:spPr>
          <a:xfrm flipV="1">
            <a:off x="6085359" y="370528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5416E7F9-8438-A63C-C366-3381960ED5EC}"/>
              </a:ext>
            </a:extLst>
          </p:cNvPr>
          <p:cNvCxnSpPr>
            <a:cxnSpLocks/>
          </p:cNvCxnSpPr>
          <p:nvPr/>
        </p:nvCxnSpPr>
        <p:spPr>
          <a:xfrm flipV="1">
            <a:off x="5264434" y="4337737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>
            <a:extLst>
              <a:ext uri="{FF2B5EF4-FFF2-40B4-BE49-F238E27FC236}">
                <a16:creationId xmlns:a16="http://schemas.microsoft.com/office/drawing/2014/main" id="{C408A574-F254-4D63-2B41-B2C2201537B5}"/>
              </a:ext>
            </a:extLst>
          </p:cNvPr>
          <p:cNvCxnSpPr>
            <a:cxnSpLocks/>
          </p:cNvCxnSpPr>
          <p:nvPr/>
        </p:nvCxnSpPr>
        <p:spPr>
          <a:xfrm flipV="1">
            <a:off x="6085359" y="4404534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09A9A760-1323-F3D0-7AF0-67D778A523EF}"/>
              </a:ext>
            </a:extLst>
          </p:cNvPr>
          <p:cNvSpPr/>
          <p:nvPr/>
        </p:nvSpPr>
        <p:spPr>
          <a:xfrm>
            <a:off x="5127506" y="1658044"/>
            <a:ext cx="1485978" cy="327650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8" name="Connecteur droit 87">
            <a:extLst>
              <a:ext uri="{FF2B5EF4-FFF2-40B4-BE49-F238E27FC236}">
                <a16:creationId xmlns:a16="http://schemas.microsoft.com/office/drawing/2014/main" id="{53029D47-EA3E-5522-95A8-6580E32CB449}"/>
              </a:ext>
            </a:extLst>
          </p:cNvPr>
          <p:cNvCxnSpPr>
            <a:cxnSpLocks/>
          </p:cNvCxnSpPr>
          <p:nvPr/>
        </p:nvCxnSpPr>
        <p:spPr>
          <a:xfrm flipV="1">
            <a:off x="6930405" y="188716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7C3338D9-01AF-4D01-F27B-D6324CEC0F72}"/>
              </a:ext>
            </a:extLst>
          </p:cNvPr>
          <p:cNvSpPr txBox="1"/>
          <p:nvPr/>
        </p:nvSpPr>
        <p:spPr>
          <a:xfrm>
            <a:off x="2697622" y="5103819"/>
            <a:ext cx="3748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وَحَداتٍ وَ ... عَشَراتٍ 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438B312-893C-3C2E-822A-8840AA1E457B}"/>
              </a:ext>
            </a:extLst>
          </p:cNvPr>
          <p:cNvSpPr txBox="1"/>
          <p:nvPr/>
        </p:nvSpPr>
        <p:spPr>
          <a:xfrm>
            <a:off x="4142846" y="5631906"/>
            <a:ext cx="858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1" name="Image 90" descr="Une image contenant croquis, cercle&#10;&#10;Le contenu généré par l’IA peut être incorrect.">
            <a:extLst>
              <a:ext uri="{FF2B5EF4-FFF2-40B4-BE49-F238E27FC236}">
                <a16:creationId xmlns:a16="http://schemas.microsoft.com/office/drawing/2014/main" id="{D7A859FD-AFCD-6364-F713-068C79227D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787224" y="2408113"/>
            <a:ext cx="653459" cy="621967"/>
          </a:xfrm>
          <a:prstGeom prst="rect">
            <a:avLst/>
          </a:prstGeom>
        </p:spPr>
      </p:pic>
      <p:cxnSp>
        <p:nvCxnSpPr>
          <p:cNvPr id="92" name="Connecteur droit 91">
            <a:extLst>
              <a:ext uri="{FF2B5EF4-FFF2-40B4-BE49-F238E27FC236}">
                <a16:creationId xmlns:a16="http://schemas.microsoft.com/office/drawing/2014/main" id="{C1CDB986-F6DC-232B-9019-854E2D2199B1}"/>
              </a:ext>
            </a:extLst>
          </p:cNvPr>
          <p:cNvCxnSpPr>
            <a:cxnSpLocks/>
          </p:cNvCxnSpPr>
          <p:nvPr/>
        </p:nvCxnSpPr>
        <p:spPr>
          <a:xfrm flipV="1">
            <a:off x="6886159" y="2483727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755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6FA72-9A3F-6155-268B-BDC2964F4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9A5929C-CAE1-6C5C-5C20-A168EEFC0205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5C2D48-2BC2-A7D5-F8B6-546A8E66689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6B1D8-AABB-B4C6-1ED9-15BF81CEF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636D2B-A2D7-8FB5-F61D-BD164E5AF9F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AE5CAD8-4B25-9280-59E1-B7DF1CB21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C8C8091-A70D-FB76-AA18-05B8A36D72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BB56F07-C8AB-0A76-B14B-FF04A5F870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B436833-F12E-E3C6-30FE-1DFA456483D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EC82E60-6F20-F4C7-75AE-01EE06A26EA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392A3AF-4C64-5CF6-8217-CF1BBD3DA80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C2EDCD7-43A5-6DA1-FA1A-BEAFFA98D35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D9940A8-9B43-3569-B837-C0489DD44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AF376D-9D34-B051-52D3-0B26FAB5A40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FBB1848-A865-2CB0-9CE5-43FA9640299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DE87758-997D-06D3-3992-DA810FDAB66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4342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60E7B-C703-F383-8BA1-5481B8BA1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2DBC8A5-4F1B-4A3D-8954-633611185388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لنا كيف توصل للجواب 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1E529F-30BA-8ED7-7C67-669D9E08A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0BD4C8B-4C25-DFE7-BF20-FAAED246F5A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CB7B3C6-3AB9-3035-CEA4-EAA542D99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FD0C738-E0D5-6AFB-F2F7-722DB6F10AC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602BAF7-A32A-BB80-5749-00CC4FB47C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F3830E-3725-4916-D372-F411FBF9F7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225341-5417-DB1E-0A02-F63D9466347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FCB75EE-29D8-8219-1E96-A6E2B9A1AF4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BE5A923-C7E1-1452-199F-59277E9C807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879D142-EA63-24B8-7546-15E9458B322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06E8DEB-3FF3-A668-DDDC-C0160752CC8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016A2DF-CD47-4E85-325A-CD2B7B410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5DD4385-A313-1C13-142A-5DCF5797B5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E3BDE016-24AD-0524-165B-34E7CF07FEF3}"/>
              </a:ext>
            </a:extLst>
          </p:cNvPr>
          <p:cNvGrpSpPr/>
          <p:nvPr/>
        </p:nvGrpSpPr>
        <p:grpSpPr>
          <a:xfrm>
            <a:off x="1836342" y="1803892"/>
            <a:ext cx="653460" cy="3109835"/>
            <a:chOff x="2148283" y="1938146"/>
            <a:chExt cx="653460" cy="3109835"/>
          </a:xfrm>
        </p:grpSpPr>
        <p:pic>
          <p:nvPicPr>
            <p:cNvPr id="9" name="Image 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D96B4D1D-8A6C-F22F-BFB9-D9FED6D775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12" name="Image 1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0698F87A-11BB-AD1B-0BAE-E194CEFA7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20" name="Image 1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7157A68E-D987-098B-C7BD-4371042A8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21" name="Image 20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CD0B8B91-150E-35EF-3630-BE78336C89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22" name="Image 2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4AB82347-6EE6-3CC5-DEE0-6D79036F24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81A28AF4-44E8-1FF2-96F2-CD217A4B8642}"/>
              </a:ext>
            </a:extLst>
          </p:cNvPr>
          <p:cNvGrpSpPr/>
          <p:nvPr/>
        </p:nvGrpSpPr>
        <p:grpSpPr>
          <a:xfrm>
            <a:off x="2668863" y="1803892"/>
            <a:ext cx="653460" cy="3109835"/>
            <a:chOff x="2148283" y="1938146"/>
            <a:chExt cx="653460" cy="3109835"/>
          </a:xfrm>
        </p:grpSpPr>
        <p:pic>
          <p:nvPicPr>
            <p:cNvPr id="24" name="Image 23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1D960BDA-A9CD-434D-3DEC-229F37C18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25" name="Image 24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8A89F4C8-99F7-522A-5369-0D555CA79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26" name="Image 25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6335EF11-EC88-39CD-DB97-05FBEC15B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27" name="Image 26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BD28B1DA-3974-2927-6E2E-727566671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28" name="Image 27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BE38BB08-A1DD-C383-0372-2BD7D5EAB3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1F11C34B-689E-4CF2-7248-2D6D2751BF64}"/>
              </a:ext>
            </a:extLst>
          </p:cNvPr>
          <p:cNvGrpSpPr/>
          <p:nvPr/>
        </p:nvGrpSpPr>
        <p:grpSpPr>
          <a:xfrm>
            <a:off x="3501384" y="1803892"/>
            <a:ext cx="653460" cy="3109835"/>
            <a:chOff x="2148283" y="1938146"/>
            <a:chExt cx="653460" cy="3109835"/>
          </a:xfrm>
        </p:grpSpPr>
        <p:pic>
          <p:nvPicPr>
            <p:cNvPr id="30" name="Image 2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7CAFE143-2166-4799-2EC4-2AF93AC50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31" name="Image 30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42DFDC9B-099D-D2AB-C8CB-6D98299DBA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32" name="Image 3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69F4526A-F67D-0621-DB4D-25CEE430B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33" name="Image 32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698442C4-0168-8D33-B834-29189B6AA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34" name="Image 33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79C8C0C0-8EB6-0E8E-A670-C33ACE75A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64E19D3-9A77-FA81-E59C-BFF6F8D2A022}"/>
              </a:ext>
            </a:extLst>
          </p:cNvPr>
          <p:cNvGrpSpPr/>
          <p:nvPr/>
        </p:nvGrpSpPr>
        <p:grpSpPr>
          <a:xfrm>
            <a:off x="4333905" y="1803892"/>
            <a:ext cx="653460" cy="3109835"/>
            <a:chOff x="2148283" y="1938146"/>
            <a:chExt cx="653460" cy="3109835"/>
          </a:xfrm>
        </p:grpSpPr>
        <p:pic>
          <p:nvPicPr>
            <p:cNvPr id="36" name="Image 35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08F70E28-B04A-F362-DA25-121D212AC8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37" name="Image 36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2054F1C5-DC97-BB8D-CFF0-E618D6CAF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38" name="Image 37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4294FF83-7220-C9CF-B6B9-860E0F89EA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39" name="Image 3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766591AA-6485-5A4C-3F50-80981E65F2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40" name="Image 3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D2C2E77E-EF81-3694-0D0D-EA1D4E7D1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C7BF57F0-2C04-2063-6D61-7B4CBA223E47}"/>
              </a:ext>
            </a:extLst>
          </p:cNvPr>
          <p:cNvGrpSpPr/>
          <p:nvPr/>
        </p:nvGrpSpPr>
        <p:grpSpPr>
          <a:xfrm>
            <a:off x="5166426" y="1803892"/>
            <a:ext cx="653460" cy="3109835"/>
            <a:chOff x="2148283" y="1938146"/>
            <a:chExt cx="653460" cy="3109835"/>
          </a:xfrm>
        </p:grpSpPr>
        <p:pic>
          <p:nvPicPr>
            <p:cNvPr id="42" name="Image 4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3A000AD7-5BE2-784F-03B4-2BA2CD4F9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43" name="Image 42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0BFAC48A-BFE3-4385-E227-6CE22EECC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44" name="Image 43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D01C38C2-7687-8054-8364-25160849AA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45" name="Image 44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B2902B78-822B-E22E-3A72-47350ECDB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46" name="Image 45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57072CAB-6E39-3D06-97E5-4296B794F5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916C94F0-B1B7-16A9-3C4E-B8B85F7F984A}"/>
              </a:ext>
            </a:extLst>
          </p:cNvPr>
          <p:cNvGrpSpPr/>
          <p:nvPr/>
        </p:nvGrpSpPr>
        <p:grpSpPr>
          <a:xfrm>
            <a:off x="5998947" y="1803892"/>
            <a:ext cx="653460" cy="3109835"/>
            <a:chOff x="2148283" y="1938146"/>
            <a:chExt cx="653460" cy="3109835"/>
          </a:xfrm>
        </p:grpSpPr>
        <p:pic>
          <p:nvPicPr>
            <p:cNvPr id="48" name="Image 47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D59DE7E0-E6DE-AE6C-255C-A09213F8A7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49" name="Image 4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72BCE29F-BEF8-524F-AF08-E350D3CAEB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50" name="Image 4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9A7A0339-7E81-A238-E742-DD10B808B5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51" name="Image 50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FDB86860-C20D-A6C7-1539-E176BD11DC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52" name="Image 5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CF99CD91-2A66-F6BD-3049-143260EA75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pic>
        <p:nvPicPr>
          <p:cNvPr id="53" name="Image 52" descr="Une image contenant croquis, cercle&#10;&#10;Le contenu généré par l’IA peut être incorrect.">
            <a:extLst>
              <a:ext uri="{FF2B5EF4-FFF2-40B4-BE49-F238E27FC236}">
                <a16:creationId xmlns:a16="http://schemas.microsoft.com/office/drawing/2014/main" id="{494892E7-92B9-F78E-A8C4-0A8A784E642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31470" y="1803892"/>
            <a:ext cx="653459" cy="621967"/>
          </a:xfrm>
          <a:prstGeom prst="rect">
            <a:avLst/>
          </a:prstGeom>
        </p:spPr>
      </p:pic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4A0644EC-385F-25FC-7E0C-E8A325F992D4}"/>
              </a:ext>
            </a:extLst>
          </p:cNvPr>
          <p:cNvCxnSpPr>
            <a:cxnSpLocks/>
          </p:cNvCxnSpPr>
          <p:nvPr/>
        </p:nvCxnSpPr>
        <p:spPr>
          <a:xfrm flipV="1">
            <a:off x="1895951" y="181512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BD0CAA0A-BF0E-12D9-C52C-12422902040F}"/>
              </a:ext>
            </a:extLst>
          </p:cNvPr>
          <p:cNvCxnSpPr>
            <a:cxnSpLocks/>
          </p:cNvCxnSpPr>
          <p:nvPr/>
        </p:nvCxnSpPr>
        <p:spPr>
          <a:xfrm flipV="1">
            <a:off x="2738454" y="1860354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B6515441-2D37-CD86-65AF-CE147AC6ED3D}"/>
              </a:ext>
            </a:extLst>
          </p:cNvPr>
          <p:cNvCxnSpPr>
            <a:cxnSpLocks/>
          </p:cNvCxnSpPr>
          <p:nvPr/>
        </p:nvCxnSpPr>
        <p:spPr>
          <a:xfrm flipV="1">
            <a:off x="1933846" y="242585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0C563100-B31E-AEE3-AF31-2E7AC0AE609C}"/>
              </a:ext>
            </a:extLst>
          </p:cNvPr>
          <p:cNvCxnSpPr>
            <a:cxnSpLocks/>
          </p:cNvCxnSpPr>
          <p:nvPr/>
        </p:nvCxnSpPr>
        <p:spPr>
          <a:xfrm flipV="1">
            <a:off x="2738453" y="246135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5711E9E0-98EB-0150-71E3-4CB1BE03DF0F}"/>
              </a:ext>
            </a:extLst>
          </p:cNvPr>
          <p:cNvCxnSpPr>
            <a:cxnSpLocks/>
          </p:cNvCxnSpPr>
          <p:nvPr/>
        </p:nvCxnSpPr>
        <p:spPr>
          <a:xfrm flipV="1">
            <a:off x="1933846" y="3030824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CC72AE13-7A5D-4B9A-EBE7-883D926D6C84}"/>
              </a:ext>
            </a:extLst>
          </p:cNvPr>
          <p:cNvCxnSpPr>
            <a:cxnSpLocks/>
          </p:cNvCxnSpPr>
          <p:nvPr/>
        </p:nvCxnSpPr>
        <p:spPr>
          <a:xfrm flipV="1">
            <a:off x="2767798" y="3093803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A56D5592-6A42-D012-CA09-47D10EF031F9}"/>
              </a:ext>
            </a:extLst>
          </p:cNvPr>
          <p:cNvCxnSpPr>
            <a:cxnSpLocks/>
          </p:cNvCxnSpPr>
          <p:nvPr/>
        </p:nvCxnSpPr>
        <p:spPr>
          <a:xfrm flipV="1">
            <a:off x="1985482" y="365279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D3955D71-124C-6996-1058-748313B25F75}"/>
              </a:ext>
            </a:extLst>
          </p:cNvPr>
          <p:cNvCxnSpPr>
            <a:cxnSpLocks/>
          </p:cNvCxnSpPr>
          <p:nvPr/>
        </p:nvCxnSpPr>
        <p:spPr>
          <a:xfrm flipV="1">
            <a:off x="2728473" y="368072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3E2FAB64-713D-AE20-4BB3-4CFAC87BAAA3}"/>
              </a:ext>
            </a:extLst>
          </p:cNvPr>
          <p:cNvCxnSpPr>
            <a:cxnSpLocks/>
          </p:cNvCxnSpPr>
          <p:nvPr/>
        </p:nvCxnSpPr>
        <p:spPr>
          <a:xfrm flipV="1">
            <a:off x="1978036" y="427873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14DCEC44-A674-740D-1974-E19F1D5EEF98}"/>
              </a:ext>
            </a:extLst>
          </p:cNvPr>
          <p:cNvCxnSpPr>
            <a:cxnSpLocks/>
          </p:cNvCxnSpPr>
          <p:nvPr/>
        </p:nvCxnSpPr>
        <p:spPr>
          <a:xfrm flipV="1">
            <a:off x="2767797" y="4245783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1C529030-CF85-7082-890D-229B2D8B54CD}"/>
              </a:ext>
            </a:extLst>
          </p:cNvPr>
          <p:cNvSpPr/>
          <p:nvPr/>
        </p:nvSpPr>
        <p:spPr>
          <a:xfrm>
            <a:off x="1836342" y="1681468"/>
            <a:ext cx="1485978" cy="327650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7D7A3092-CFCC-352E-9ED8-7C53C5C54FCB}"/>
              </a:ext>
            </a:extLst>
          </p:cNvPr>
          <p:cNvCxnSpPr>
            <a:cxnSpLocks/>
          </p:cNvCxnSpPr>
          <p:nvPr/>
        </p:nvCxnSpPr>
        <p:spPr>
          <a:xfrm flipV="1">
            <a:off x="3560992" y="181512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517949DB-FEFD-8771-7C3E-ACE6669BE48D}"/>
              </a:ext>
            </a:extLst>
          </p:cNvPr>
          <p:cNvCxnSpPr>
            <a:cxnSpLocks/>
          </p:cNvCxnSpPr>
          <p:nvPr/>
        </p:nvCxnSpPr>
        <p:spPr>
          <a:xfrm flipV="1">
            <a:off x="4413289" y="1861946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9A36C346-1832-EFF3-26A5-54B1EDD8A091}"/>
              </a:ext>
            </a:extLst>
          </p:cNvPr>
          <p:cNvCxnSpPr>
            <a:cxnSpLocks/>
          </p:cNvCxnSpPr>
          <p:nvPr/>
        </p:nvCxnSpPr>
        <p:spPr>
          <a:xfrm flipV="1">
            <a:off x="3600319" y="242585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686259A8-F80A-E26C-F4BC-F15B016ABF12}"/>
              </a:ext>
            </a:extLst>
          </p:cNvPr>
          <p:cNvCxnSpPr>
            <a:cxnSpLocks/>
          </p:cNvCxnSpPr>
          <p:nvPr/>
        </p:nvCxnSpPr>
        <p:spPr>
          <a:xfrm flipV="1">
            <a:off x="4462561" y="2483913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739EE89C-6E61-81C0-A55D-1988A54BC383}"/>
              </a:ext>
            </a:extLst>
          </p:cNvPr>
          <p:cNvCxnSpPr>
            <a:cxnSpLocks/>
          </p:cNvCxnSpPr>
          <p:nvPr/>
        </p:nvCxnSpPr>
        <p:spPr>
          <a:xfrm flipV="1">
            <a:off x="3605346" y="308331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8974A041-435F-F663-7232-E94843894AC8}"/>
              </a:ext>
            </a:extLst>
          </p:cNvPr>
          <p:cNvCxnSpPr>
            <a:cxnSpLocks/>
          </p:cNvCxnSpPr>
          <p:nvPr/>
        </p:nvCxnSpPr>
        <p:spPr>
          <a:xfrm flipV="1">
            <a:off x="4457910" y="3105880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4C49E2E9-9ED9-DC95-5A2F-92667DCB5082}"/>
              </a:ext>
            </a:extLst>
          </p:cNvPr>
          <p:cNvCxnSpPr>
            <a:cxnSpLocks/>
          </p:cNvCxnSpPr>
          <p:nvPr/>
        </p:nvCxnSpPr>
        <p:spPr>
          <a:xfrm flipV="1">
            <a:off x="3621903" y="370528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4A7A9AB1-24C4-22AD-23B0-D70A7AEBC898}"/>
              </a:ext>
            </a:extLst>
          </p:cNvPr>
          <p:cNvCxnSpPr>
            <a:cxnSpLocks/>
          </p:cNvCxnSpPr>
          <p:nvPr/>
        </p:nvCxnSpPr>
        <p:spPr>
          <a:xfrm flipV="1">
            <a:off x="4413288" y="3693947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315174EB-4B68-0349-11AD-53228811819E}"/>
              </a:ext>
            </a:extLst>
          </p:cNvPr>
          <p:cNvCxnSpPr>
            <a:cxnSpLocks/>
          </p:cNvCxnSpPr>
          <p:nvPr/>
        </p:nvCxnSpPr>
        <p:spPr>
          <a:xfrm flipV="1">
            <a:off x="3621903" y="4327252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87C21278-73C9-24C6-E24F-1FA471F33F41}"/>
              </a:ext>
            </a:extLst>
          </p:cNvPr>
          <p:cNvCxnSpPr>
            <a:cxnSpLocks/>
          </p:cNvCxnSpPr>
          <p:nvPr/>
        </p:nvCxnSpPr>
        <p:spPr>
          <a:xfrm flipV="1">
            <a:off x="4418315" y="4306712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Rectangle : coins arrondis 74">
            <a:extLst>
              <a:ext uri="{FF2B5EF4-FFF2-40B4-BE49-F238E27FC236}">
                <a16:creationId xmlns:a16="http://schemas.microsoft.com/office/drawing/2014/main" id="{61835648-2730-4CF3-A15C-742F448AE06C}"/>
              </a:ext>
            </a:extLst>
          </p:cNvPr>
          <p:cNvSpPr/>
          <p:nvPr/>
        </p:nvSpPr>
        <p:spPr>
          <a:xfrm>
            <a:off x="3499535" y="1673780"/>
            <a:ext cx="1485978" cy="327650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94819383-BD22-0790-AD5E-4EE08AB84946}"/>
              </a:ext>
            </a:extLst>
          </p:cNvPr>
          <p:cNvCxnSpPr>
            <a:cxnSpLocks/>
          </p:cNvCxnSpPr>
          <p:nvPr/>
        </p:nvCxnSpPr>
        <p:spPr>
          <a:xfrm flipV="1">
            <a:off x="5264436" y="184986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7AA6AD9F-24CF-BCD8-AF81-98B6622C19B5}"/>
              </a:ext>
            </a:extLst>
          </p:cNvPr>
          <p:cNvCxnSpPr>
            <a:cxnSpLocks/>
          </p:cNvCxnSpPr>
          <p:nvPr/>
        </p:nvCxnSpPr>
        <p:spPr>
          <a:xfrm flipV="1">
            <a:off x="6085362" y="1866330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07AD07AC-1F2E-894A-4087-45D1B29AB8B7}"/>
              </a:ext>
            </a:extLst>
          </p:cNvPr>
          <p:cNvCxnSpPr>
            <a:cxnSpLocks/>
          </p:cNvCxnSpPr>
          <p:nvPr/>
        </p:nvCxnSpPr>
        <p:spPr>
          <a:xfrm flipV="1">
            <a:off x="5290541" y="2425857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4ED0D45D-A639-6DEA-43F2-80AE1011518C}"/>
              </a:ext>
            </a:extLst>
          </p:cNvPr>
          <p:cNvCxnSpPr>
            <a:cxnSpLocks/>
          </p:cNvCxnSpPr>
          <p:nvPr/>
        </p:nvCxnSpPr>
        <p:spPr>
          <a:xfrm flipV="1">
            <a:off x="6085361" y="247041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36AD2C29-DBD1-666E-39A1-13CD006F4E6B}"/>
              </a:ext>
            </a:extLst>
          </p:cNvPr>
          <p:cNvCxnSpPr>
            <a:cxnSpLocks/>
          </p:cNvCxnSpPr>
          <p:nvPr/>
        </p:nvCxnSpPr>
        <p:spPr>
          <a:xfrm flipV="1">
            <a:off x="5292458" y="311752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EDA41888-A3F3-6EF4-525C-CADB73080D9C}"/>
              </a:ext>
            </a:extLst>
          </p:cNvPr>
          <p:cNvCxnSpPr>
            <a:cxnSpLocks/>
          </p:cNvCxnSpPr>
          <p:nvPr/>
        </p:nvCxnSpPr>
        <p:spPr>
          <a:xfrm flipV="1">
            <a:off x="6085360" y="309973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228BF0EA-D69D-0160-7EA6-684D24D295DD}"/>
              </a:ext>
            </a:extLst>
          </p:cNvPr>
          <p:cNvCxnSpPr>
            <a:cxnSpLocks/>
          </p:cNvCxnSpPr>
          <p:nvPr/>
        </p:nvCxnSpPr>
        <p:spPr>
          <a:xfrm flipV="1">
            <a:off x="5264435" y="369204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9587B957-287F-8B63-F8A7-4CDAD983878B}"/>
              </a:ext>
            </a:extLst>
          </p:cNvPr>
          <p:cNvCxnSpPr>
            <a:cxnSpLocks/>
          </p:cNvCxnSpPr>
          <p:nvPr/>
        </p:nvCxnSpPr>
        <p:spPr>
          <a:xfrm flipV="1">
            <a:off x="6085359" y="370528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BC015ABC-B095-8339-6393-B7FADA5848AB}"/>
              </a:ext>
            </a:extLst>
          </p:cNvPr>
          <p:cNvCxnSpPr>
            <a:cxnSpLocks/>
          </p:cNvCxnSpPr>
          <p:nvPr/>
        </p:nvCxnSpPr>
        <p:spPr>
          <a:xfrm flipV="1">
            <a:off x="5264434" y="4337737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5C45808A-8800-6BF4-6C6F-864036580414}"/>
              </a:ext>
            </a:extLst>
          </p:cNvPr>
          <p:cNvCxnSpPr>
            <a:cxnSpLocks/>
          </p:cNvCxnSpPr>
          <p:nvPr/>
        </p:nvCxnSpPr>
        <p:spPr>
          <a:xfrm flipV="1">
            <a:off x="6085359" y="4404534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Rectangle : coins arrondis 85">
            <a:extLst>
              <a:ext uri="{FF2B5EF4-FFF2-40B4-BE49-F238E27FC236}">
                <a16:creationId xmlns:a16="http://schemas.microsoft.com/office/drawing/2014/main" id="{298C4BFF-0073-2A32-9CA8-FDB2037E0608}"/>
              </a:ext>
            </a:extLst>
          </p:cNvPr>
          <p:cNvSpPr/>
          <p:nvPr/>
        </p:nvSpPr>
        <p:spPr>
          <a:xfrm>
            <a:off x="5127506" y="1658044"/>
            <a:ext cx="1485978" cy="327650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7" name="Connecteur droit 86">
            <a:extLst>
              <a:ext uri="{FF2B5EF4-FFF2-40B4-BE49-F238E27FC236}">
                <a16:creationId xmlns:a16="http://schemas.microsoft.com/office/drawing/2014/main" id="{21B24D50-A012-DE8D-E0FE-6B5525F3A40A}"/>
              </a:ext>
            </a:extLst>
          </p:cNvPr>
          <p:cNvCxnSpPr>
            <a:cxnSpLocks/>
          </p:cNvCxnSpPr>
          <p:nvPr/>
        </p:nvCxnSpPr>
        <p:spPr>
          <a:xfrm flipV="1">
            <a:off x="6930405" y="188716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ZoneTexte 87">
            <a:extLst>
              <a:ext uri="{FF2B5EF4-FFF2-40B4-BE49-F238E27FC236}">
                <a16:creationId xmlns:a16="http://schemas.microsoft.com/office/drawing/2014/main" id="{CDBC7FB0-4232-D2B3-F156-831FC0352D7B}"/>
              </a:ext>
            </a:extLst>
          </p:cNvPr>
          <p:cNvSpPr txBox="1"/>
          <p:nvPr/>
        </p:nvSpPr>
        <p:spPr>
          <a:xfrm>
            <a:off x="2697622" y="5103819"/>
            <a:ext cx="3748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وَحَداتٍ وَ ... عَشَراتٍ 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98D0A82B-13D6-2353-13E9-D69438A22605}"/>
              </a:ext>
            </a:extLst>
          </p:cNvPr>
          <p:cNvSpPr txBox="1"/>
          <p:nvPr/>
        </p:nvSpPr>
        <p:spPr>
          <a:xfrm>
            <a:off x="4142846" y="5631906"/>
            <a:ext cx="858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1" name="Image 90" descr="Une image contenant croquis, cercle&#10;&#10;Le contenu généré par l’IA peut être incorrect.">
            <a:extLst>
              <a:ext uri="{FF2B5EF4-FFF2-40B4-BE49-F238E27FC236}">
                <a16:creationId xmlns:a16="http://schemas.microsoft.com/office/drawing/2014/main" id="{D754BEF7-372D-C972-DF9B-C576B686C43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787224" y="2408113"/>
            <a:ext cx="653459" cy="621967"/>
          </a:xfrm>
          <a:prstGeom prst="rect">
            <a:avLst/>
          </a:prstGeom>
        </p:spPr>
      </p:pic>
      <p:cxnSp>
        <p:nvCxnSpPr>
          <p:cNvPr id="92" name="Connecteur droit 91">
            <a:extLst>
              <a:ext uri="{FF2B5EF4-FFF2-40B4-BE49-F238E27FC236}">
                <a16:creationId xmlns:a16="http://schemas.microsoft.com/office/drawing/2014/main" id="{FA096083-D278-1AF8-855B-4540EC56E5D1}"/>
              </a:ext>
            </a:extLst>
          </p:cNvPr>
          <p:cNvCxnSpPr>
            <a:cxnSpLocks/>
          </p:cNvCxnSpPr>
          <p:nvPr/>
        </p:nvCxnSpPr>
        <p:spPr>
          <a:xfrm flipV="1">
            <a:off x="6886159" y="2470410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495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A1B2A-5D0D-1F3B-855E-82E165C45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10BA8C2C-424F-F9C0-BA71-6257DAF0D521}"/>
              </a:ext>
            </a:extLst>
          </p:cNvPr>
          <p:cNvSpPr txBox="1"/>
          <p:nvPr/>
        </p:nvSpPr>
        <p:spPr>
          <a:xfrm>
            <a:off x="349731" y="73168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لدينا وحدتان اثنتان و 3 عشرات إذن عدد الزهرات هو 32</a:t>
            </a: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4C0351-8145-6E62-E054-A5B38C61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7716C08-CD3F-44EE-2C1E-F131EDF305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EED584F-72C6-7BA6-6EC7-D430D4F8D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FA110A4-3874-91A8-3443-3ADBBBC9D20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E83B432-1AD0-93C4-FB43-CF140F23E8C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CA5978E-3D14-BE89-D503-3B19D1D3FA0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1600D35-2DDA-32FE-3C98-87CD75F6CC0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8D417A2-262F-C1F5-018F-A6ED111BA0E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271A9E7-D2EA-F327-6A0F-AA3B53CF71A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C7F2EC5-2D26-ECDF-0F86-6F3C6DBDC70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0DB50E1-045A-BE2C-673A-EAB29D7D980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0A2EECE2-CD68-CCDB-1093-7EA9208238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D7ACEFD-2168-2F44-6C6E-0CC222D92C3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0B44F269-F13B-2241-A671-573FE1D0CF9B}"/>
              </a:ext>
            </a:extLst>
          </p:cNvPr>
          <p:cNvGrpSpPr/>
          <p:nvPr/>
        </p:nvGrpSpPr>
        <p:grpSpPr>
          <a:xfrm>
            <a:off x="1836342" y="1803892"/>
            <a:ext cx="653460" cy="3109835"/>
            <a:chOff x="2148283" y="1938146"/>
            <a:chExt cx="653460" cy="3109835"/>
          </a:xfrm>
        </p:grpSpPr>
        <p:pic>
          <p:nvPicPr>
            <p:cNvPr id="9" name="Image 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8F25633A-D35A-E9D5-D65F-D8744D386C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12" name="Image 1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936238B2-FA13-2003-5182-1EAD560917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20" name="Image 1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F8BFEDD4-1C0B-A346-4AB0-58320492FB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21" name="Image 20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B9153767-5C96-EE75-68D5-528868BA88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22" name="Image 2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10CF491A-4A1C-C1AD-6BD4-18007AC4E2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A100A53-F4C6-0972-306F-B86EEBCB1088}"/>
              </a:ext>
            </a:extLst>
          </p:cNvPr>
          <p:cNvGrpSpPr/>
          <p:nvPr/>
        </p:nvGrpSpPr>
        <p:grpSpPr>
          <a:xfrm>
            <a:off x="2668863" y="1803892"/>
            <a:ext cx="653460" cy="3109835"/>
            <a:chOff x="2148283" y="1938146"/>
            <a:chExt cx="653460" cy="3109835"/>
          </a:xfrm>
        </p:grpSpPr>
        <p:pic>
          <p:nvPicPr>
            <p:cNvPr id="24" name="Image 23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73775538-6071-53A6-807F-76A7519E4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25" name="Image 24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C2450503-01BA-D170-43DE-E5A719158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26" name="Image 25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F7B38F4D-1A1E-B9FC-043F-2C408B558F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27" name="Image 26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E42E3D43-3D87-FB2E-E8AF-75AF19ECF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28" name="Image 27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AF47DC16-93AF-4592-5FC8-7CFC01CB1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90B1F4F0-1128-662E-8B23-638D9CEF0881}"/>
              </a:ext>
            </a:extLst>
          </p:cNvPr>
          <p:cNvGrpSpPr/>
          <p:nvPr/>
        </p:nvGrpSpPr>
        <p:grpSpPr>
          <a:xfrm>
            <a:off x="3501384" y="1803892"/>
            <a:ext cx="653460" cy="3109835"/>
            <a:chOff x="2148283" y="1938146"/>
            <a:chExt cx="653460" cy="3109835"/>
          </a:xfrm>
        </p:grpSpPr>
        <p:pic>
          <p:nvPicPr>
            <p:cNvPr id="30" name="Image 2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3D44A7BF-412E-9747-85CA-0B6CDE27EF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31" name="Image 30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A24FC01E-1C3E-0524-2DEF-E9A0C71214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32" name="Image 3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0333BA3D-2F53-4522-19CA-E60606B5D5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33" name="Image 32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28DB35EC-1A08-EFCB-8CD0-1EAE36F7DC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34" name="Image 33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DB831A40-F641-681A-21D1-671B75D7F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10A67BA0-275E-1139-FC08-6D2367AE1D37}"/>
              </a:ext>
            </a:extLst>
          </p:cNvPr>
          <p:cNvGrpSpPr/>
          <p:nvPr/>
        </p:nvGrpSpPr>
        <p:grpSpPr>
          <a:xfrm>
            <a:off x="4333905" y="1803892"/>
            <a:ext cx="653460" cy="3109835"/>
            <a:chOff x="2148283" y="1938146"/>
            <a:chExt cx="653460" cy="3109835"/>
          </a:xfrm>
        </p:grpSpPr>
        <p:pic>
          <p:nvPicPr>
            <p:cNvPr id="36" name="Image 35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A3784C8C-36D5-FAC3-F4D1-BA9F26E2E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37" name="Image 36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E331DA2E-65B9-6272-2A08-BCF9209830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38" name="Image 37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FB3698D6-F211-BFD9-265A-BBEAF8DF8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39" name="Image 3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4D97E825-C0A3-903A-FC20-AD5B1F7E9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40" name="Image 3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D14F11D2-B456-8093-86A9-5015C3C60E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EBABAF3F-DB65-5A1D-21CA-1637C7E3513B}"/>
              </a:ext>
            </a:extLst>
          </p:cNvPr>
          <p:cNvGrpSpPr/>
          <p:nvPr/>
        </p:nvGrpSpPr>
        <p:grpSpPr>
          <a:xfrm>
            <a:off x="5166426" y="1803892"/>
            <a:ext cx="653460" cy="3109835"/>
            <a:chOff x="2148283" y="1938146"/>
            <a:chExt cx="653460" cy="3109835"/>
          </a:xfrm>
        </p:grpSpPr>
        <p:pic>
          <p:nvPicPr>
            <p:cNvPr id="42" name="Image 4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667F3028-B6A2-E648-1301-58C9AC0D48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43" name="Image 42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422DA847-0852-ECD9-B70D-254609630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44" name="Image 43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8E1FEE06-9701-645A-E4E4-0960D3153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45" name="Image 44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8FC0C696-9E3D-4647-4329-09F575D06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46" name="Image 45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FBB9AC09-B928-FA75-F97E-BBFE4F0E05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4DD46923-DEB2-11A7-33AF-8A7D974811CD}"/>
              </a:ext>
            </a:extLst>
          </p:cNvPr>
          <p:cNvGrpSpPr/>
          <p:nvPr/>
        </p:nvGrpSpPr>
        <p:grpSpPr>
          <a:xfrm>
            <a:off x="5998947" y="1803892"/>
            <a:ext cx="653460" cy="3109835"/>
            <a:chOff x="2148283" y="1938146"/>
            <a:chExt cx="653460" cy="3109835"/>
          </a:xfrm>
        </p:grpSpPr>
        <p:pic>
          <p:nvPicPr>
            <p:cNvPr id="48" name="Image 47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C289BE06-D55B-C8F4-5FD6-5C06BCEC0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1938146"/>
              <a:ext cx="653459" cy="621967"/>
            </a:xfrm>
            <a:prstGeom prst="rect">
              <a:avLst/>
            </a:prstGeom>
          </p:spPr>
        </p:pic>
        <p:pic>
          <p:nvPicPr>
            <p:cNvPr id="49" name="Image 48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C9875F72-B23B-90F1-9F5E-C219AB31A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2560113"/>
              <a:ext cx="653459" cy="621967"/>
            </a:xfrm>
            <a:prstGeom prst="rect">
              <a:avLst/>
            </a:prstGeom>
          </p:spPr>
        </p:pic>
        <p:pic>
          <p:nvPicPr>
            <p:cNvPr id="50" name="Image 49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173484A2-BBCA-FD15-8DAB-E9B726854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3182080"/>
              <a:ext cx="653459" cy="621967"/>
            </a:xfrm>
            <a:prstGeom prst="rect">
              <a:avLst/>
            </a:prstGeom>
          </p:spPr>
        </p:pic>
        <p:pic>
          <p:nvPicPr>
            <p:cNvPr id="51" name="Image 50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2FE97611-0CD6-4B9D-1253-03050B8C2F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4" y="3804047"/>
              <a:ext cx="653459" cy="621967"/>
            </a:xfrm>
            <a:prstGeom prst="rect">
              <a:avLst/>
            </a:prstGeom>
          </p:spPr>
        </p:pic>
        <p:pic>
          <p:nvPicPr>
            <p:cNvPr id="52" name="Image 51" descr="Une image contenant croquis, cercle&#10;&#10;Le contenu généré par l’IA peut être incorrect.">
              <a:extLst>
                <a:ext uri="{FF2B5EF4-FFF2-40B4-BE49-F238E27FC236}">
                  <a16:creationId xmlns:a16="http://schemas.microsoft.com/office/drawing/2014/main" id="{DAAF95A2-3BC9-93DF-C934-6BEA18DC09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48283" y="4426014"/>
              <a:ext cx="653459" cy="621967"/>
            </a:xfrm>
            <a:prstGeom prst="rect">
              <a:avLst/>
            </a:prstGeom>
          </p:spPr>
        </p:pic>
      </p:grpSp>
      <p:pic>
        <p:nvPicPr>
          <p:cNvPr id="53" name="Image 52" descr="Une image contenant croquis, cercle&#10;&#10;Le contenu généré par l’IA peut être incorrect.">
            <a:extLst>
              <a:ext uri="{FF2B5EF4-FFF2-40B4-BE49-F238E27FC236}">
                <a16:creationId xmlns:a16="http://schemas.microsoft.com/office/drawing/2014/main" id="{1C841EBB-ED68-73C7-76A5-8ED9D8B4946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31470" y="1803892"/>
            <a:ext cx="653459" cy="621967"/>
          </a:xfrm>
          <a:prstGeom prst="rect">
            <a:avLst/>
          </a:prstGeom>
        </p:spPr>
      </p:pic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A8E9F9F6-EA23-9310-20E3-BCC096C3AF79}"/>
              </a:ext>
            </a:extLst>
          </p:cNvPr>
          <p:cNvCxnSpPr>
            <a:cxnSpLocks/>
          </p:cNvCxnSpPr>
          <p:nvPr/>
        </p:nvCxnSpPr>
        <p:spPr>
          <a:xfrm flipV="1">
            <a:off x="1895951" y="181512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1DF306EE-209A-349C-8B25-9C67A94D1EC3}"/>
              </a:ext>
            </a:extLst>
          </p:cNvPr>
          <p:cNvCxnSpPr>
            <a:cxnSpLocks/>
          </p:cNvCxnSpPr>
          <p:nvPr/>
        </p:nvCxnSpPr>
        <p:spPr>
          <a:xfrm flipV="1">
            <a:off x="2738454" y="1860354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24DFEC49-E8DC-6C7B-A41A-B8D3D526EA42}"/>
              </a:ext>
            </a:extLst>
          </p:cNvPr>
          <p:cNvCxnSpPr>
            <a:cxnSpLocks/>
          </p:cNvCxnSpPr>
          <p:nvPr/>
        </p:nvCxnSpPr>
        <p:spPr>
          <a:xfrm flipV="1">
            <a:off x="1933846" y="242585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78CC07BC-4487-F67D-E19B-6BB84C464A6B}"/>
              </a:ext>
            </a:extLst>
          </p:cNvPr>
          <p:cNvCxnSpPr>
            <a:cxnSpLocks/>
          </p:cNvCxnSpPr>
          <p:nvPr/>
        </p:nvCxnSpPr>
        <p:spPr>
          <a:xfrm flipV="1">
            <a:off x="2738453" y="246135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DA5B66A0-A344-C867-C9AF-A332E8E613C2}"/>
              </a:ext>
            </a:extLst>
          </p:cNvPr>
          <p:cNvCxnSpPr>
            <a:cxnSpLocks/>
          </p:cNvCxnSpPr>
          <p:nvPr/>
        </p:nvCxnSpPr>
        <p:spPr>
          <a:xfrm flipV="1">
            <a:off x="1933846" y="3030824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DA2E023E-482C-B6C6-35B0-3CBC2C07365C}"/>
              </a:ext>
            </a:extLst>
          </p:cNvPr>
          <p:cNvCxnSpPr>
            <a:cxnSpLocks/>
          </p:cNvCxnSpPr>
          <p:nvPr/>
        </p:nvCxnSpPr>
        <p:spPr>
          <a:xfrm flipV="1">
            <a:off x="2767798" y="3093803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43651DC3-584B-009F-6A48-C48E9287F0B7}"/>
              </a:ext>
            </a:extLst>
          </p:cNvPr>
          <p:cNvCxnSpPr>
            <a:cxnSpLocks/>
          </p:cNvCxnSpPr>
          <p:nvPr/>
        </p:nvCxnSpPr>
        <p:spPr>
          <a:xfrm flipV="1">
            <a:off x="1985482" y="365279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091CF74A-5EB6-B91D-11A3-1641D5DE90EE}"/>
              </a:ext>
            </a:extLst>
          </p:cNvPr>
          <p:cNvCxnSpPr>
            <a:cxnSpLocks/>
          </p:cNvCxnSpPr>
          <p:nvPr/>
        </p:nvCxnSpPr>
        <p:spPr>
          <a:xfrm flipV="1">
            <a:off x="2728473" y="368072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6A55ACD2-3883-BEEF-A4A2-8E090060718C}"/>
              </a:ext>
            </a:extLst>
          </p:cNvPr>
          <p:cNvCxnSpPr>
            <a:cxnSpLocks/>
          </p:cNvCxnSpPr>
          <p:nvPr/>
        </p:nvCxnSpPr>
        <p:spPr>
          <a:xfrm flipV="1">
            <a:off x="1978036" y="427873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02EC3EFE-F17F-ADB3-64CF-20C223D67E05}"/>
              </a:ext>
            </a:extLst>
          </p:cNvPr>
          <p:cNvCxnSpPr>
            <a:cxnSpLocks/>
          </p:cNvCxnSpPr>
          <p:nvPr/>
        </p:nvCxnSpPr>
        <p:spPr>
          <a:xfrm flipV="1">
            <a:off x="2767797" y="4245783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685529C5-04C1-7381-B94D-343ADF62D432}"/>
              </a:ext>
            </a:extLst>
          </p:cNvPr>
          <p:cNvSpPr/>
          <p:nvPr/>
        </p:nvSpPr>
        <p:spPr>
          <a:xfrm>
            <a:off x="1836342" y="1681468"/>
            <a:ext cx="1485978" cy="327650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4D249870-200B-F130-9B57-1F4ED888C2E0}"/>
              </a:ext>
            </a:extLst>
          </p:cNvPr>
          <p:cNvCxnSpPr>
            <a:cxnSpLocks/>
          </p:cNvCxnSpPr>
          <p:nvPr/>
        </p:nvCxnSpPr>
        <p:spPr>
          <a:xfrm flipV="1">
            <a:off x="3560992" y="181512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E19BEA6B-7C6D-61C6-0FAD-CECA353C6032}"/>
              </a:ext>
            </a:extLst>
          </p:cNvPr>
          <p:cNvCxnSpPr>
            <a:cxnSpLocks/>
          </p:cNvCxnSpPr>
          <p:nvPr/>
        </p:nvCxnSpPr>
        <p:spPr>
          <a:xfrm flipV="1">
            <a:off x="4413289" y="1861946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0FD30502-5A0E-B023-277E-160E24F82927}"/>
              </a:ext>
            </a:extLst>
          </p:cNvPr>
          <p:cNvCxnSpPr>
            <a:cxnSpLocks/>
          </p:cNvCxnSpPr>
          <p:nvPr/>
        </p:nvCxnSpPr>
        <p:spPr>
          <a:xfrm flipV="1">
            <a:off x="3600319" y="242585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ED9B7907-AA1B-55BC-142D-38AE7F931268}"/>
              </a:ext>
            </a:extLst>
          </p:cNvPr>
          <p:cNvCxnSpPr>
            <a:cxnSpLocks/>
          </p:cNvCxnSpPr>
          <p:nvPr/>
        </p:nvCxnSpPr>
        <p:spPr>
          <a:xfrm flipV="1">
            <a:off x="4462561" y="2483913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7ACC4E9F-8597-D3CA-3D1C-53D122DDDC6D}"/>
              </a:ext>
            </a:extLst>
          </p:cNvPr>
          <p:cNvCxnSpPr>
            <a:cxnSpLocks/>
          </p:cNvCxnSpPr>
          <p:nvPr/>
        </p:nvCxnSpPr>
        <p:spPr>
          <a:xfrm flipV="1">
            <a:off x="3605346" y="308331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6533B760-D4FD-BB25-AEE4-3B7E06E735FE}"/>
              </a:ext>
            </a:extLst>
          </p:cNvPr>
          <p:cNvCxnSpPr>
            <a:cxnSpLocks/>
          </p:cNvCxnSpPr>
          <p:nvPr/>
        </p:nvCxnSpPr>
        <p:spPr>
          <a:xfrm flipV="1">
            <a:off x="4457910" y="3105880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6D1E943A-A501-A101-428D-99F041C9C4F5}"/>
              </a:ext>
            </a:extLst>
          </p:cNvPr>
          <p:cNvCxnSpPr>
            <a:cxnSpLocks/>
          </p:cNvCxnSpPr>
          <p:nvPr/>
        </p:nvCxnSpPr>
        <p:spPr>
          <a:xfrm flipV="1">
            <a:off x="3621903" y="370528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AF954A64-0C31-35C5-0394-A9F629C765A5}"/>
              </a:ext>
            </a:extLst>
          </p:cNvPr>
          <p:cNvCxnSpPr>
            <a:cxnSpLocks/>
          </p:cNvCxnSpPr>
          <p:nvPr/>
        </p:nvCxnSpPr>
        <p:spPr>
          <a:xfrm flipV="1">
            <a:off x="4413288" y="3693947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86B09080-8D11-EBE5-86BB-2B790D7A3060}"/>
              </a:ext>
            </a:extLst>
          </p:cNvPr>
          <p:cNvCxnSpPr>
            <a:cxnSpLocks/>
          </p:cNvCxnSpPr>
          <p:nvPr/>
        </p:nvCxnSpPr>
        <p:spPr>
          <a:xfrm flipV="1">
            <a:off x="3621903" y="4327252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5224F64B-EF5D-CA52-6577-CB4973DD87AA}"/>
              </a:ext>
            </a:extLst>
          </p:cNvPr>
          <p:cNvCxnSpPr>
            <a:cxnSpLocks/>
          </p:cNvCxnSpPr>
          <p:nvPr/>
        </p:nvCxnSpPr>
        <p:spPr>
          <a:xfrm flipV="1">
            <a:off x="4418315" y="4306712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Rectangle : coins arrondis 74">
            <a:extLst>
              <a:ext uri="{FF2B5EF4-FFF2-40B4-BE49-F238E27FC236}">
                <a16:creationId xmlns:a16="http://schemas.microsoft.com/office/drawing/2014/main" id="{3077A605-9FF1-4680-A59B-6D12B770635C}"/>
              </a:ext>
            </a:extLst>
          </p:cNvPr>
          <p:cNvSpPr/>
          <p:nvPr/>
        </p:nvSpPr>
        <p:spPr>
          <a:xfrm>
            <a:off x="3499535" y="1673780"/>
            <a:ext cx="1485978" cy="327650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91DCC6D4-6021-D41E-C0C8-95851E10EB4B}"/>
              </a:ext>
            </a:extLst>
          </p:cNvPr>
          <p:cNvCxnSpPr>
            <a:cxnSpLocks/>
          </p:cNvCxnSpPr>
          <p:nvPr/>
        </p:nvCxnSpPr>
        <p:spPr>
          <a:xfrm flipV="1">
            <a:off x="5264436" y="184986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F93CA359-C947-5079-4960-2D77FFCA405D}"/>
              </a:ext>
            </a:extLst>
          </p:cNvPr>
          <p:cNvCxnSpPr>
            <a:cxnSpLocks/>
          </p:cNvCxnSpPr>
          <p:nvPr/>
        </p:nvCxnSpPr>
        <p:spPr>
          <a:xfrm flipV="1">
            <a:off x="6085362" y="1866330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E2142D28-55C9-4518-1FB0-D3374E1C27D4}"/>
              </a:ext>
            </a:extLst>
          </p:cNvPr>
          <p:cNvCxnSpPr>
            <a:cxnSpLocks/>
          </p:cNvCxnSpPr>
          <p:nvPr/>
        </p:nvCxnSpPr>
        <p:spPr>
          <a:xfrm flipV="1">
            <a:off x="5290541" y="2425857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4F8615DD-E034-E637-8AE5-3541E1C967DB}"/>
              </a:ext>
            </a:extLst>
          </p:cNvPr>
          <p:cNvCxnSpPr>
            <a:cxnSpLocks/>
          </p:cNvCxnSpPr>
          <p:nvPr/>
        </p:nvCxnSpPr>
        <p:spPr>
          <a:xfrm flipV="1">
            <a:off x="6085361" y="247041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55617FB7-8F8B-75B1-97E1-F1425B20245A}"/>
              </a:ext>
            </a:extLst>
          </p:cNvPr>
          <p:cNvCxnSpPr>
            <a:cxnSpLocks/>
          </p:cNvCxnSpPr>
          <p:nvPr/>
        </p:nvCxnSpPr>
        <p:spPr>
          <a:xfrm flipV="1">
            <a:off x="5292458" y="311752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77E3F48A-44F0-A104-FAB0-36D8449DB3BF}"/>
              </a:ext>
            </a:extLst>
          </p:cNvPr>
          <p:cNvCxnSpPr>
            <a:cxnSpLocks/>
          </p:cNvCxnSpPr>
          <p:nvPr/>
        </p:nvCxnSpPr>
        <p:spPr>
          <a:xfrm flipV="1">
            <a:off x="6085360" y="309973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2E8654CB-8C95-E21A-77DA-49AE6F0B7E41}"/>
              </a:ext>
            </a:extLst>
          </p:cNvPr>
          <p:cNvCxnSpPr>
            <a:cxnSpLocks/>
          </p:cNvCxnSpPr>
          <p:nvPr/>
        </p:nvCxnSpPr>
        <p:spPr>
          <a:xfrm flipV="1">
            <a:off x="5264435" y="369204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512EF692-092A-6BED-D7A2-D080ACE019A3}"/>
              </a:ext>
            </a:extLst>
          </p:cNvPr>
          <p:cNvCxnSpPr>
            <a:cxnSpLocks/>
          </p:cNvCxnSpPr>
          <p:nvPr/>
        </p:nvCxnSpPr>
        <p:spPr>
          <a:xfrm flipV="1">
            <a:off x="6085359" y="370528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28E37F98-C508-45DF-0311-68B3A73A86BE}"/>
              </a:ext>
            </a:extLst>
          </p:cNvPr>
          <p:cNvCxnSpPr>
            <a:cxnSpLocks/>
          </p:cNvCxnSpPr>
          <p:nvPr/>
        </p:nvCxnSpPr>
        <p:spPr>
          <a:xfrm flipV="1">
            <a:off x="5264434" y="4337737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0341EAAC-CD91-5AC6-247C-DB984E4DDFDF}"/>
              </a:ext>
            </a:extLst>
          </p:cNvPr>
          <p:cNvCxnSpPr>
            <a:cxnSpLocks/>
          </p:cNvCxnSpPr>
          <p:nvPr/>
        </p:nvCxnSpPr>
        <p:spPr>
          <a:xfrm flipV="1">
            <a:off x="6085359" y="4404534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Rectangle : coins arrondis 85">
            <a:extLst>
              <a:ext uri="{FF2B5EF4-FFF2-40B4-BE49-F238E27FC236}">
                <a16:creationId xmlns:a16="http://schemas.microsoft.com/office/drawing/2014/main" id="{7A2B048F-40A6-96AB-DB76-10554CE73DE7}"/>
              </a:ext>
            </a:extLst>
          </p:cNvPr>
          <p:cNvSpPr/>
          <p:nvPr/>
        </p:nvSpPr>
        <p:spPr>
          <a:xfrm>
            <a:off x="5127506" y="1658044"/>
            <a:ext cx="1485978" cy="327650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7" name="Connecteur droit 86">
            <a:extLst>
              <a:ext uri="{FF2B5EF4-FFF2-40B4-BE49-F238E27FC236}">
                <a16:creationId xmlns:a16="http://schemas.microsoft.com/office/drawing/2014/main" id="{D61236F4-E3F0-D428-9065-457B572AF425}"/>
              </a:ext>
            </a:extLst>
          </p:cNvPr>
          <p:cNvCxnSpPr>
            <a:cxnSpLocks/>
          </p:cNvCxnSpPr>
          <p:nvPr/>
        </p:nvCxnSpPr>
        <p:spPr>
          <a:xfrm flipV="1">
            <a:off x="6930405" y="188716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ZoneTexte 87">
            <a:extLst>
              <a:ext uri="{FF2B5EF4-FFF2-40B4-BE49-F238E27FC236}">
                <a16:creationId xmlns:a16="http://schemas.microsoft.com/office/drawing/2014/main" id="{9A389698-7312-88E9-F525-D1972EC61AF1}"/>
              </a:ext>
            </a:extLst>
          </p:cNvPr>
          <p:cNvSpPr txBox="1"/>
          <p:nvPr/>
        </p:nvSpPr>
        <p:spPr>
          <a:xfrm>
            <a:off x="2697622" y="5208559"/>
            <a:ext cx="3748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وَحَداتٍ وَ      عَشَراتٍ 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69F728E0-9A03-8DE0-D2CD-33B27AE4E328}"/>
              </a:ext>
            </a:extLst>
          </p:cNvPr>
          <p:cNvSpPr txBox="1"/>
          <p:nvPr/>
        </p:nvSpPr>
        <p:spPr>
          <a:xfrm>
            <a:off x="4142846" y="5703872"/>
            <a:ext cx="858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32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croquis, cercle&#10;&#10;Le contenu généré par l’IA peut être incorrect.">
            <a:extLst>
              <a:ext uri="{FF2B5EF4-FFF2-40B4-BE49-F238E27FC236}">
                <a16:creationId xmlns:a16="http://schemas.microsoft.com/office/drawing/2014/main" id="{220C1A73-5F45-D12E-6541-9306AAF62AA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787224" y="2408113"/>
            <a:ext cx="653459" cy="621967"/>
          </a:xfrm>
          <a:prstGeom prst="rect">
            <a:avLst/>
          </a:prstGeom>
        </p:spPr>
      </p:pic>
      <p:cxnSp>
        <p:nvCxnSpPr>
          <p:cNvPr id="91" name="Connecteur droit 90">
            <a:extLst>
              <a:ext uri="{FF2B5EF4-FFF2-40B4-BE49-F238E27FC236}">
                <a16:creationId xmlns:a16="http://schemas.microsoft.com/office/drawing/2014/main" id="{CA35BC67-4E29-A0E6-7788-AF150E2E5965}"/>
              </a:ext>
            </a:extLst>
          </p:cNvPr>
          <p:cNvCxnSpPr>
            <a:cxnSpLocks/>
          </p:cNvCxnSpPr>
          <p:nvPr/>
        </p:nvCxnSpPr>
        <p:spPr>
          <a:xfrm flipV="1">
            <a:off x="6852071" y="2483912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ZoneTexte 89">
            <a:extLst>
              <a:ext uri="{FF2B5EF4-FFF2-40B4-BE49-F238E27FC236}">
                <a16:creationId xmlns:a16="http://schemas.microsoft.com/office/drawing/2014/main" id="{A0D3AE8E-34B7-7884-D23B-3F139C5B2A1A}"/>
              </a:ext>
            </a:extLst>
          </p:cNvPr>
          <p:cNvSpPr txBox="1"/>
          <p:nvPr/>
        </p:nvSpPr>
        <p:spPr>
          <a:xfrm>
            <a:off x="5583766" y="5059575"/>
            <a:ext cx="858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655FA805-78FC-32DA-17A0-289C1B53C837}"/>
              </a:ext>
            </a:extLst>
          </p:cNvPr>
          <p:cNvSpPr txBox="1"/>
          <p:nvPr/>
        </p:nvSpPr>
        <p:spPr>
          <a:xfrm>
            <a:off x="3744543" y="5059575"/>
            <a:ext cx="858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65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0" grpId="0"/>
      <p:bldP spid="9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1F8D5-194A-9227-81EF-42276CB9D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1F09151-A573-0751-0A0F-B2D8AC74255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0CD36C0-9527-DFB4-7A81-9E452474FA4A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181213F-1164-E996-193A-02A46640C62D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530C834-F03A-51C5-FED9-BE64265B08E7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02A36CEF-4A15-4390-4916-2B331F6A4276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CN1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29961FCE-7484-B178-BA4D-3D15E05C76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41D426-4641-7DBF-F79A-4FB1323613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56008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8A2E663-8495-E70C-4AE1-48EC9C239633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1420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885C9-3979-5541-F709-04656B947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B7D9E96C-9CA3-4219-B450-FD666B3793E8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142 ، ستنجزون النشاطين 2 و3 . سأشرح لكم التعليمة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3E27CB-CA1B-D0C5-0383-B7E0F1104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26492EB-C0FA-79A1-0C28-B160740FD71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F495696-B2BD-2FAC-6C52-7B0E76FB8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C946A76-D3E4-D999-AD1C-23E25C0E5E9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7670586-FF86-E268-D00B-5434A6F65FF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7BC1872-7490-AAD5-61C4-6BFE028BA8F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72A9EAF-D826-80A4-BBC8-C279A6B536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47D2D4DB-A96B-5151-A282-D3B7AE8142C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0BDAC03-B53F-80C6-60AA-DD70A8B3175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4149BFC-D5D6-270F-EFBE-2C6B5D8EBC4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97CEACB-4CCF-DFF2-267D-999EA03B8730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B5E2935-FADB-ACC7-6EF6-D60A6510F32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E1ACD3F-B416-CE88-B709-63129B2628C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047B1E9-B631-4017-4396-D6089F354AA3}"/>
              </a:ext>
            </a:extLst>
          </p:cNvPr>
          <p:cNvGrpSpPr/>
          <p:nvPr/>
        </p:nvGrpSpPr>
        <p:grpSpPr>
          <a:xfrm>
            <a:off x="1323522" y="1673780"/>
            <a:ext cx="6496957" cy="4505954"/>
            <a:chOff x="1128123" y="1673780"/>
            <a:chExt cx="6496957" cy="450595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54A0956-412B-0B58-F2B5-714E337124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86128" y="1673780"/>
              <a:ext cx="3238952" cy="4477375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779AD3D4-DE8F-60BB-3C15-605315A52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28123" y="1673780"/>
              <a:ext cx="3258005" cy="4505954"/>
            </a:xfrm>
            <a:prstGeom prst="rect">
              <a:avLst/>
            </a:prstGeom>
          </p:spPr>
        </p:pic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66AE681-B2CC-C90D-343C-C2639EBAE20E}"/>
              </a:ext>
            </a:extLst>
          </p:cNvPr>
          <p:cNvSpPr/>
          <p:nvPr/>
        </p:nvSpPr>
        <p:spPr>
          <a:xfrm>
            <a:off x="4886557" y="2934930"/>
            <a:ext cx="2628892" cy="297917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756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B7B93-8212-A314-90C8-871226B35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C5B4EDEB-6C10-9B62-C981-EE6C1AA0B494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2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71F78B2-FD5C-BCAD-40FA-6F690A464D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A05CAA9-756E-1DC6-9277-DBB436DEC3D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ECDC312-36A7-BA1E-2679-6C589E9070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551C01D-F741-8E23-8885-1A160DB83C54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CE328DA-7322-7BDB-DDCC-E84902D2981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53F2616-9693-6199-8075-6C1B736628E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10CBB87-12D1-FB45-115C-E2FE8AF82CD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88BBBD56-4184-7643-27C7-D5C064941F8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3A3A311-0AD1-4DCB-DC15-D3D1AA52518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975AA4F-649E-A809-17C3-125E4F83826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6F61E01-F8F2-4914-BBF4-F3F7AB3A2FE8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16A2F64-3E2F-961B-6B4E-E96FD26B66C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D22CD70-6788-CC48-1E19-769F9D77F94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26982E08-E6B9-7993-81B3-7DFACEED9E4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9263" y="1989396"/>
            <a:ext cx="6245475" cy="287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63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DD52C-5A96-FE11-B036-C037A10C9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1948F3F-FA92-0916-2FEC-690B17F85E92}"/>
              </a:ext>
            </a:extLst>
          </p:cNvPr>
          <p:cNvSpPr txBox="1"/>
          <p:nvPr/>
        </p:nvSpPr>
        <p:spPr>
          <a:xfrm>
            <a:off x="277194" y="777101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 نعد (1-2-3-4-5-6-7-8-9-10) نحيط 10 عناصر ثم نعد (1-2-3-4)</a:t>
            </a:r>
          </a:p>
          <a:p>
            <a:pPr lvl="0" algn="r" rtl="1"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أحد المتعلمين للقيام بالتصحيح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B8F50C-3BE6-8BA8-6680-2CF02DF18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C8E5E6A-2AAB-8DE8-6397-395C1589E6E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979AF63-4D3E-A7CF-5877-E39C093CB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B5A01EE-F281-A70E-FBF7-E2E46AB4D1F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93EA1FA-A291-3FD2-1193-AF0F30305C5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A3CEF8D-6B75-5BC1-3479-D8431581FE5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7B83B3A-0D8A-9B05-E6DF-7E86CAA2D15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9D387A2-D437-AB49-15A5-2E0C054A277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B0246ED-AE27-AC3A-1C2D-ACC5DD2D1A8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B4966D5-27F2-C91A-4C32-BA6E87FB27C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4F821C5-C028-72BF-C618-1B6757465FD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5E970DE-047E-4F32-EB7A-25B3C750DC1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224E227-F132-8703-1D1A-37536F9A362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82278665-F3B4-0E85-86AF-E5378A44629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9263" y="1989396"/>
            <a:ext cx="6245475" cy="2879207"/>
          </a:xfrm>
          <a:prstGeom prst="rect">
            <a:avLst/>
          </a:prstGeom>
        </p:spPr>
      </p:pic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547EE430-1731-A111-BA79-5BED9D397273}"/>
              </a:ext>
            </a:extLst>
          </p:cNvPr>
          <p:cNvCxnSpPr>
            <a:cxnSpLocks/>
          </p:cNvCxnSpPr>
          <p:nvPr/>
        </p:nvCxnSpPr>
        <p:spPr>
          <a:xfrm flipV="1">
            <a:off x="2487732" y="2385183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D32B138A-D6CB-FEC8-CE6F-87E40F774F19}"/>
              </a:ext>
            </a:extLst>
          </p:cNvPr>
          <p:cNvCxnSpPr>
            <a:cxnSpLocks/>
          </p:cNvCxnSpPr>
          <p:nvPr/>
        </p:nvCxnSpPr>
        <p:spPr>
          <a:xfrm flipV="1">
            <a:off x="3585624" y="2385182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F70F11AF-455E-0279-E773-F65757A786B6}"/>
              </a:ext>
            </a:extLst>
          </p:cNvPr>
          <p:cNvCxnSpPr>
            <a:cxnSpLocks/>
          </p:cNvCxnSpPr>
          <p:nvPr/>
        </p:nvCxnSpPr>
        <p:spPr>
          <a:xfrm flipV="1">
            <a:off x="4618165" y="240349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41F67EF0-8DC7-EFE4-434D-7E2234BF406C}"/>
              </a:ext>
            </a:extLst>
          </p:cNvPr>
          <p:cNvCxnSpPr>
            <a:cxnSpLocks/>
          </p:cNvCxnSpPr>
          <p:nvPr/>
        </p:nvCxnSpPr>
        <p:spPr>
          <a:xfrm flipV="1">
            <a:off x="5488263" y="240349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61BA5E8-D941-DC4D-4BC7-6782D35986D0}"/>
              </a:ext>
            </a:extLst>
          </p:cNvPr>
          <p:cNvCxnSpPr>
            <a:cxnSpLocks/>
          </p:cNvCxnSpPr>
          <p:nvPr/>
        </p:nvCxnSpPr>
        <p:spPr>
          <a:xfrm flipV="1">
            <a:off x="6591500" y="2349490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6C3EE14F-F291-C5C0-235A-5C37F089C4AA}"/>
              </a:ext>
            </a:extLst>
          </p:cNvPr>
          <p:cNvCxnSpPr>
            <a:cxnSpLocks/>
          </p:cNvCxnSpPr>
          <p:nvPr/>
        </p:nvCxnSpPr>
        <p:spPr>
          <a:xfrm flipV="1">
            <a:off x="2546724" y="3052636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2BC2E444-5A35-D590-0319-799B9E3B5576}"/>
              </a:ext>
            </a:extLst>
          </p:cNvPr>
          <p:cNvCxnSpPr>
            <a:cxnSpLocks/>
          </p:cNvCxnSpPr>
          <p:nvPr/>
        </p:nvCxnSpPr>
        <p:spPr>
          <a:xfrm flipV="1">
            <a:off x="3543084" y="309687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C277B0BE-9509-B44B-889C-78FBD3B26881}"/>
              </a:ext>
            </a:extLst>
          </p:cNvPr>
          <p:cNvCxnSpPr>
            <a:cxnSpLocks/>
          </p:cNvCxnSpPr>
          <p:nvPr/>
        </p:nvCxnSpPr>
        <p:spPr>
          <a:xfrm flipV="1">
            <a:off x="4588518" y="3163992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B30D85AE-E79C-7005-19AE-05AB3E82EAA2}"/>
              </a:ext>
            </a:extLst>
          </p:cNvPr>
          <p:cNvCxnSpPr>
            <a:cxnSpLocks/>
          </p:cNvCxnSpPr>
          <p:nvPr/>
        </p:nvCxnSpPr>
        <p:spPr>
          <a:xfrm flipV="1">
            <a:off x="5488263" y="3082606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3A380FB5-DE35-5A0D-EB1A-E1B7769EB6A8}"/>
              </a:ext>
            </a:extLst>
          </p:cNvPr>
          <p:cNvCxnSpPr>
            <a:cxnSpLocks/>
          </p:cNvCxnSpPr>
          <p:nvPr/>
        </p:nvCxnSpPr>
        <p:spPr>
          <a:xfrm flipV="1">
            <a:off x="6682339" y="3239597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0" name="Encre 29">
                <a:extLst>
                  <a:ext uri="{FF2B5EF4-FFF2-40B4-BE49-F238E27FC236}">
                    <a16:creationId xmlns:a16="http://schemas.microsoft.com/office/drawing/2014/main" id="{52C6878C-9CF2-4966-FCDC-456E52E84639}"/>
                  </a:ext>
                </a:extLst>
              </p14:cNvPr>
              <p14:cNvContentPartPr/>
              <p14:nvPr/>
            </p14:nvContentPartPr>
            <p14:xfrm>
              <a:off x="2406626" y="2390328"/>
              <a:ext cx="4731300" cy="1351502"/>
            </p14:xfrm>
          </p:contentPart>
        </mc:Choice>
        <mc:Fallback xmlns="">
          <p:pic>
            <p:nvPicPr>
              <p:cNvPr id="30" name="Encre 29">
                <a:extLst>
                  <a:ext uri="{FF2B5EF4-FFF2-40B4-BE49-F238E27FC236}">
                    <a16:creationId xmlns:a16="http://schemas.microsoft.com/office/drawing/2014/main" id="{52C6878C-9CF2-4966-FCDC-456E52E8463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97626" y="2381328"/>
                <a:ext cx="4748939" cy="1369143"/>
              </a:xfrm>
              <a:prstGeom prst="rect">
                <a:avLst/>
              </a:prstGeom>
            </p:spPr>
          </p:pic>
        </mc:Fallback>
      </mc:AlternateContent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7825F142-B338-CC5F-A50A-64798CBC44B7}"/>
              </a:ext>
            </a:extLst>
          </p:cNvPr>
          <p:cNvCxnSpPr>
            <a:cxnSpLocks/>
          </p:cNvCxnSpPr>
          <p:nvPr/>
        </p:nvCxnSpPr>
        <p:spPr>
          <a:xfrm flipV="1">
            <a:off x="2406626" y="3742212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036CA245-E13B-DC54-6A89-BF76F4E95136}"/>
              </a:ext>
            </a:extLst>
          </p:cNvPr>
          <p:cNvCxnSpPr>
            <a:cxnSpLocks/>
          </p:cNvCxnSpPr>
          <p:nvPr/>
        </p:nvCxnSpPr>
        <p:spPr>
          <a:xfrm flipV="1">
            <a:off x="3321648" y="3742212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3CCBABF2-CDFA-66CA-91A8-92741A11208D}"/>
              </a:ext>
            </a:extLst>
          </p:cNvPr>
          <p:cNvCxnSpPr>
            <a:cxnSpLocks/>
          </p:cNvCxnSpPr>
          <p:nvPr/>
        </p:nvCxnSpPr>
        <p:spPr>
          <a:xfrm flipV="1">
            <a:off x="4506433" y="3755000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48B17DBD-F2F6-2C80-F612-602FD3386278}"/>
              </a:ext>
            </a:extLst>
          </p:cNvPr>
          <p:cNvCxnSpPr>
            <a:cxnSpLocks/>
          </p:cNvCxnSpPr>
          <p:nvPr/>
        </p:nvCxnSpPr>
        <p:spPr>
          <a:xfrm flipV="1">
            <a:off x="5472715" y="3696896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849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DF9B5-5B93-E706-CBA5-4CAC029A9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2E26DBD-A12C-B8F8-A365-80DB8F792448}"/>
              </a:ext>
            </a:extLst>
          </p:cNvPr>
          <p:cNvSpPr txBox="1"/>
          <p:nvPr/>
        </p:nvSpPr>
        <p:spPr>
          <a:xfrm>
            <a:off x="277194" y="777101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 لدينا 4 وحدات نكتب 4 في الوحدات  و لدينا  عشرة واحدة نكتب 1 في العشرات  .  إذن عدد الأزهار هو 14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64143BD-0DC1-520C-836D-F2CF07D946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FD43C01-0EEF-1028-01BD-C7A53D55155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9A896B5-2EEF-645D-764F-D5ADCDCF82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B1B0A64-DC82-9090-C306-C52F9651640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BE0908F-D367-A29B-336D-4C3606A6BD1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F95024E-2987-1528-F039-B0E605F6D50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B50EFF7-E4BA-2F46-7DBE-4399CD8DC93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4700779-876E-C502-4457-AE612D3591E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EDA4F63-F20B-07DD-E1DE-47B28300013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B886DE54-84BA-99FF-AA04-AA572E89ECA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32F55FF-5BDC-0641-B111-4EB5946893BB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DECA9477-7B16-6237-C247-43659EDEA65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9E52C85-AF90-50A0-7526-33610FB6E0D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3A16992B-FAB1-85F1-C7B9-507D425FAF3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9263" y="1989396"/>
            <a:ext cx="6245475" cy="2879207"/>
          </a:xfrm>
          <a:prstGeom prst="rect">
            <a:avLst/>
          </a:prstGeom>
        </p:spPr>
      </p:pic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C8D3AEF4-9FF4-578E-B04E-E57970F3D7E4}"/>
              </a:ext>
            </a:extLst>
          </p:cNvPr>
          <p:cNvCxnSpPr>
            <a:cxnSpLocks/>
          </p:cNvCxnSpPr>
          <p:nvPr/>
        </p:nvCxnSpPr>
        <p:spPr>
          <a:xfrm flipV="1">
            <a:off x="2487732" y="2385183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2D577743-FBC5-0A18-22E2-21AD8E368D8E}"/>
              </a:ext>
            </a:extLst>
          </p:cNvPr>
          <p:cNvCxnSpPr>
            <a:cxnSpLocks/>
          </p:cNvCxnSpPr>
          <p:nvPr/>
        </p:nvCxnSpPr>
        <p:spPr>
          <a:xfrm flipV="1">
            <a:off x="3585624" y="2385182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0879707-71F9-37AA-8B1E-5AFF5DA75080}"/>
              </a:ext>
            </a:extLst>
          </p:cNvPr>
          <p:cNvCxnSpPr>
            <a:cxnSpLocks/>
          </p:cNvCxnSpPr>
          <p:nvPr/>
        </p:nvCxnSpPr>
        <p:spPr>
          <a:xfrm flipV="1">
            <a:off x="4618165" y="240349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AA36D2EF-AA2C-C211-B69E-AF7B8E61299C}"/>
              </a:ext>
            </a:extLst>
          </p:cNvPr>
          <p:cNvCxnSpPr>
            <a:cxnSpLocks/>
          </p:cNvCxnSpPr>
          <p:nvPr/>
        </p:nvCxnSpPr>
        <p:spPr>
          <a:xfrm flipV="1">
            <a:off x="5488263" y="240349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EA91B0A-7A19-08C5-130F-A4AACCA83DAA}"/>
              </a:ext>
            </a:extLst>
          </p:cNvPr>
          <p:cNvCxnSpPr>
            <a:cxnSpLocks/>
          </p:cNvCxnSpPr>
          <p:nvPr/>
        </p:nvCxnSpPr>
        <p:spPr>
          <a:xfrm flipV="1">
            <a:off x="6591500" y="2349490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DF064F2-CAAC-B8A4-D29C-F88F6585BBB6}"/>
              </a:ext>
            </a:extLst>
          </p:cNvPr>
          <p:cNvCxnSpPr>
            <a:cxnSpLocks/>
          </p:cNvCxnSpPr>
          <p:nvPr/>
        </p:nvCxnSpPr>
        <p:spPr>
          <a:xfrm flipV="1">
            <a:off x="2546724" y="3052636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5E1D3931-7511-1411-44F4-07AD88F64F95}"/>
              </a:ext>
            </a:extLst>
          </p:cNvPr>
          <p:cNvCxnSpPr>
            <a:cxnSpLocks/>
          </p:cNvCxnSpPr>
          <p:nvPr/>
        </p:nvCxnSpPr>
        <p:spPr>
          <a:xfrm flipV="1">
            <a:off x="3543084" y="309687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27AEC07F-6A3D-9B1A-105E-E665DCC7F892}"/>
              </a:ext>
            </a:extLst>
          </p:cNvPr>
          <p:cNvCxnSpPr>
            <a:cxnSpLocks/>
          </p:cNvCxnSpPr>
          <p:nvPr/>
        </p:nvCxnSpPr>
        <p:spPr>
          <a:xfrm flipV="1">
            <a:off x="4588518" y="3163992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F459F643-40EE-87C8-8B55-C70C05894443}"/>
              </a:ext>
            </a:extLst>
          </p:cNvPr>
          <p:cNvCxnSpPr>
            <a:cxnSpLocks/>
          </p:cNvCxnSpPr>
          <p:nvPr/>
        </p:nvCxnSpPr>
        <p:spPr>
          <a:xfrm flipV="1">
            <a:off x="5488263" y="3082606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B52DFAC9-DCE0-3287-0B0C-2EAFA8CEDCF1}"/>
              </a:ext>
            </a:extLst>
          </p:cNvPr>
          <p:cNvCxnSpPr>
            <a:cxnSpLocks/>
          </p:cNvCxnSpPr>
          <p:nvPr/>
        </p:nvCxnSpPr>
        <p:spPr>
          <a:xfrm flipV="1">
            <a:off x="6682339" y="3239597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0" name="Encre 29">
                <a:extLst>
                  <a:ext uri="{FF2B5EF4-FFF2-40B4-BE49-F238E27FC236}">
                    <a16:creationId xmlns:a16="http://schemas.microsoft.com/office/drawing/2014/main" id="{D3E8B3C3-C280-B9D0-98A8-B33BBC3A220E}"/>
                  </a:ext>
                </a:extLst>
              </p14:cNvPr>
              <p14:cNvContentPartPr/>
              <p14:nvPr/>
            </p14:nvContentPartPr>
            <p14:xfrm>
              <a:off x="2406626" y="2390328"/>
              <a:ext cx="4731300" cy="1351502"/>
            </p14:xfrm>
          </p:contentPart>
        </mc:Choice>
        <mc:Fallback xmlns="">
          <p:pic>
            <p:nvPicPr>
              <p:cNvPr id="30" name="Encre 29">
                <a:extLst>
                  <a:ext uri="{FF2B5EF4-FFF2-40B4-BE49-F238E27FC236}">
                    <a16:creationId xmlns:a16="http://schemas.microsoft.com/office/drawing/2014/main" id="{D3E8B3C3-C280-B9D0-98A8-B33BBC3A220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97626" y="2381328"/>
                <a:ext cx="4748939" cy="1369143"/>
              </a:xfrm>
              <a:prstGeom prst="rect">
                <a:avLst/>
              </a:prstGeom>
            </p:spPr>
          </p:pic>
        </mc:Fallback>
      </mc:AlternateContent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08229766-E54E-D704-1AF9-88AECBD4CC59}"/>
              </a:ext>
            </a:extLst>
          </p:cNvPr>
          <p:cNvCxnSpPr>
            <a:cxnSpLocks/>
          </p:cNvCxnSpPr>
          <p:nvPr/>
        </p:nvCxnSpPr>
        <p:spPr>
          <a:xfrm flipV="1">
            <a:off x="2406626" y="3742212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1C8FCCD7-ED7E-2502-04CF-E094B4AAEC56}"/>
              </a:ext>
            </a:extLst>
          </p:cNvPr>
          <p:cNvCxnSpPr>
            <a:cxnSpLocks/>
          </p:cNvCxnSpPr>
          <p:nvPr/>
        </p:nvCxnSpPr>
        <p:spPr>
          <a:xfrm flipV="1">
            <a:off x="3321648" y="3742212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478AD40D-F07F-727F-D102-93E6CF8175AF}"/>
              </a:ext>
            </a:extLst>
          </p:cNvPr>
          <p:cNvCxnSpPr>
            <a:cxnSpLocks/>
          </p:cNvCxnSpPr>
          <p:nvPr/>
        </p:nvCxnSpPr>
        <p:spPr>
          <a:xfrm flipV="1">
            <a:off x="4506433" y="3755000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F8762038-46D0-78EA-0485-DA29922476A1}"/>
              </a:ext>
            </a:extLst>
          </p:cNvPr>
          <p:cNvCxnSpPr>
            <a:cxnSpLocks/>
          </p:cNvCxnSpPr>
          <p:nvPr/>
        </p:nvCxnSpPr>
        <p:spPr>
          <a:xfrm flipV="1">
            <a:off x="5472715" y="3696896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FEDA8385-56C2-E14A-9B59-60F32146D2FF}"/>
              </a:ext>
            </a:extLst>
          </p:cNvPr>
          <p:cNvSpPr txBox="1"/>
          <p:nvPr/>
        </p:nvSpPr>
        <p:spPr>
          <a:xfrm>
            <a:off x="3861137" y="4093156"/>
            <a:ext cx="858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5A258A8-8728-1BEB-AB88-09CEF247701F}"/>
              </a:ext>
            </a:extLst>
          </p:cNvPr>
          <p:cNvSpPr txBox="1"/>
          <p:nvPr/>
        </p:nvSpPr>
        <p:spPr>
          <a:xfrm>
            <a:off x="3507509" y="4099544"/>
            <a:ext cx="858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16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ADCA7-DA25-8A29-BE96-45F6DE1DA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AAD125E6-59FB-FFA5-A92B-A57076E7888E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3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690D20-FF50-1E11-5F26-A7A9EEFA1D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47A4250-FF3D-2252-3124-9A6DDD5792E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7B2A70C-DE85-1574-3B29-FEF9D487D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DF3DFE7-1F93-03AF-C1F3-8FCC13B2106B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33A9A57-BE91-9F69-DB1B-0A52723C5C9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D86A1A7-6C6E-F53F-A9E3-E24C415A94F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B162AEF-C392-799F-3811-E6210490436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E45F8513-A3AD-E70F-FCD0-FCD3DD19E5B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ED79A5A-AB16-1305-93D6-F19A345CA44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CF277CE5-9595-FA4E-367F-87F067B80CC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2B2CA48-B537-79D2-BAC8-3827C3B815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EE52A7F-303A-9CA7-0068-EB696E4C22E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7AD97A0-102E-95F1-7343-E26D41CE38D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CF5CA9C6-B36E-F5ED-3D9B-8A60ECFAF49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41720" y="1996678"/>
            <a:ext cx="6660558" cy="377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903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DFC2C-C31E-7936-50DA-E1354A3F4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A740E99-FCA2-8226-D1AA-CAA12DA0848C}"/>
              </a:ext>
            </a:extLst>
          </p:cNvPr>
          <p:cNvSpPr txBox="1"/>
          <p:nvPr/>
        </p:nvSpPr>
        <p:spPr>
          <a:xfrm>
            <a:off x="797150" y="777101"/>
            <a:ext cx="6661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نصحح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جماعة :  نعد  كل 10 عناصر و نحيطها بخط </a:t>
            </a:r>
          </a:p>
          <a:p>
            <a:pPr lvl="0" algn="r" rtl="1">
              <a:defRPr/>
            </a:pP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</a:t>
            </a:r>
            <a:r>
              <a:rPr kumimoji="0" lang="fr-FR" sz="18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 أحد المتعلمين للقيام إلى السبورة  للتصحيح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8B562BB-1215-0A7D-E390-0824841F2A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4B29A17-F23C-86F9-76EF-7BF6701FB9E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F37166D-4AC8-AFB1-13F8-86B1E6351D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2EA8D17-2E9C-EA82-916A-EB6B5EF8A48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C04EFA3-CB5B-07CA-B28F-F51A763745C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F8ED2B4-8808-C33C-0ACD-98B695B0DBA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0CC80A5-88E0-16D5-3B5C-DA2865D2C24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19960F7-3573-9E86-8437-25802B75640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7F64929-9047-BEAE-F27D-5DB6B547863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33FC49A-0B88-62E1-A8A0-E97C2C06D69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C210763-649C-A446-C9EF-6FC53EBC9628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7D615B2-3847-B167-2B9A-A3235025DE7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3B1C9CA-6F69-F868-D2BD-D485AED2FBC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32D17557-D06D-86D5-C0C3-AE96C749522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41720" y="1996678"/>
            <a:ext cx="6660558" cy="3779040"/>
          </a:xfrm>
          <a:prstGeom prst="rect">
            <a:avLst/>
          </a:prstGeom>
        </p:spPr>
      </p:pic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A260B8C5-2DC4-7361-0AE1-78E4A3A5424D}"/>
              </a:ext>
            </a:extLst>
          </p:cNvPr>
          <p:cNvCxnSpPr>
            <a:cxnSpLocks/>
          </p:cNvCxnSpPr>
          <p:nvPr/>
        </p:nvCxnSpPr>
        <p:spPr>
          <a:xfrm flipV="1">
            <a:off x="2020675" y="234477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7DAC052C-7C73-DB50-0D25-89B21ED196C8}"/>
              </a:ext>
            </a:extLst>
          </p:cNvPr>
          <p:cNvCxnSpPr>
            <a:cxnSpLocks/>
          </p:cNvCxnSpPr>
          <p:nvPr/>
        </p:nvCxnSpPr>
        <p:spPr>
          <a:xfrm flipV="1">
            <a:off x="2689268" y="234477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88D78199-7669-A723-470D-05FC4307F3A9}"/>
              </a:ext>
            </a:extLst>
          </p:cNvPr>
          <p:cNvCxnSpPr>
            <a:cxnSpLocks/>
          </p:cNvCxnSpPr>
          <p:nvPr/>
        </p:nvCxnSpPr>
        <p:spPr>
          <a:xfrm flipV="1">
            <a:off x="3405555" y="236296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7A9F8732-08B6-ECF7-17B7-2358EA65082E}"/>
              </a:ext>
            </a:extLst>
          </p:cNvPr>
          <p:cNvCxnSpPr>
            <a:cxnSpLocks/>
          </p:cNvCxnSpPr>
          <p:nvPr/>
        </p:nvCxnSpPr>
        <p:spPr>
          <a:xfrm flipV="1">
            <a:off x="1851877" y="288678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D6AE3CDF-2492-00C9-8511-62C3FF80A2BA}"/>
              </a:ext>
            </a:extLst>
          </p:cNvPr>
          <p:cNvCxnSpPr>
            <a:cxnSpLocks/>
          </p:cNvCxnSpPr>
          <p:nvPr/>
        </p:nvCxnSpPr>
        <p:spPr>
          <a:xfrm flipV="1">
            <a:off x="2509168" y="2862340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1FE9FB1F-C4D6-4E48-8C5D-8BF334AF16E8}"/>
              </a:ext>
            </a:extLst>
          </p:cNvPr>
          <p:cNvCxnSpPr>
            <a:cxnSpLocks/>
          </p:cNvCxnSpPr>
          <p:nvPr/>
        </p:nvCxnSpPr>
        <p:spPr>
          <a:xfrm flipV="1">
            <a:off x="3323517" y="286233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B7977F26-0645-F407-C52C-1301843A6CF0}"/>
              </a:ext>
            </a:extLst>
          </p:cNvPr>
          <p:cNvCxnSpPr>
            <a:cxnSpLocks/>
          </p:cNvCxnSpPr>
          <p:nvPr/>
        </p:nvCxnSpPr>
        <p:spPr>
          <a:xfrm flipV="1">
            <a:off x="2233681" y="3401612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60FE426F-C5BA-93D0-4028-FE8470BB75FB}"/>
              </a:ext>
            </a:extLst>
          </p:cNvPr>
          <p:cNvCxnSpPr>
            <a:cxnSpLocks/>
          </p:cNvCxnSpPr>
          <p:nvPr/>
        </p:nvCxnSpPr>
        <p:spPr>
          <a:xfrm flipV="1">
            <a:off x="3093855" y="341609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1E265614-76B8-849B-D4DF-A2ED1016B372}"/>
              </a:ext>
            </a:extLst>
          </p:cNvPr>
          <p:cNvCxnSpPr>
            <a:cxnSpLocks/>
          </p:cNvCxnSpPr>
          <p:nvPr/>
        </p:nvCxnSpPr>
        <p:spPr>
          <a:xfrm flipV="1">
            <a:off x="2509168" y="412038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E8064C1D-02B0-FC0D-4621-B7D05A43BA87}"/>
              </a:ext>
            </a:extLst>
          </p:cNvPr>
          <p:cNvCxnSpPr>
            <a:cxnSpLocks/>
          </p:cNvCxnSpPr>
          <p:nvPr/>
        </p:nvCxnSpPr>
        <p:spPr>
          <a:xfrm flipV="1">
            <a:off x="3321648" y="414690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6" name="Encre 35">
                <a:extLst>
                  <a:ext uri="{FF2B5EF4-FFF2-40B4-BE49-F238E27FC236}">
                    <a16:creationId xmlns:a16="http://schemas.microsoft.com/office/drawing/2014/main" id="{451AA28A-5D37-DE49-B558-4CCEEB053582}"/>
                  </a:ext>
                </a:extLst>
              </p14:cNvPr>
              <p14:cNvContentPartPr/>
              <p14:nvPr/>
            </p14:nvContentPartPr>
            <p14:xfrm>
              <a:off x="1575859" y="2285431"/>
              <a:ext cx="2512440" cy="2715480"/>
            </p14:xfrm>
          </p:contentPart>
        </mc:Choice>
        <mc:Fallback xmlns="">
          <p:pic>
            <p:nvPicPr>
              <p:cNvPr id="36" name="Encre 35">
                <a:extLst>
                  <a:ext uri="{FF2B5EF4-FFF2-40B4-BE49-F238E27FC236}">
                    <a16:creationId xmlns:a16="http://schemas.microsoft.com/office/drawing/2014/main" id="{451AA28A-5D37-DE49-B558-4CCEEB05358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67219" y="2276791"/>
                <a:ext cx="2530080" cy="2733120"/>
              </a:xfrm>
              <a:prstGeom prst="rect">
                <a:avLst/>
              </a:prstGeom>
            </p:spPr>
          </p:pic>
        </mc:Fallback>
      </mc:AlternateContent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5D01290C-1A0C-DEEA-00AC-79E6F73B71E0}"/>
              </a:ext>
            </a:extLst>
          </p:cNvPr>
          <p:cNvCxnSpPr>
            <a:cxnSpLocks/>
          </p:cNvCxnSpPr>
          <p:nvPr/>
        </p:nvCxnSpPr>
        <p:spPr>
          <a:xfrm flipV="1">
            <a:off x="4317967" y="2363832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C38F15AB-F028-7C06-5FC9-96896F0CA12C}"/>
              </a:ext>
            </a:extLst>
          </p:cNvPr>
          <p:cNvCxnSpPr>
            <a:cxnSpLocks/>
          </p:cNvCxnSpPr>
          <p:nvPr/>
        </p:nvCxnSpPr>
        <p:spPr>
          <a:xfrm flipV="1">
            <a:off x="5197710" y="239246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B596DD22-5EC2-7B41-5CA7-A5FC80A86EF5}"/>
              </a:ext>
            </a:extLst>
          </p:cNvPr>
          <p:cNvCxnSpPr>
            <a:cxnSpLocks/>
          </p:cNvCxnSpPr>
          <p:nvPr/>
        </p:nvCxnSpPr>
        <p:spPr>
          <a:xfrm flipV="1">
            <a:off x="6047957" y="248210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DA9A287D-BE71-BA47-29CD-D43939850B29}"/>
              </a:ext>
            </a:extLst>
          </p:cNvPr>
          <p:cNvCxnSpPr>
            <a:cxnSpLocks/>
          </p:cNvCxnSpPr>
          <p:nvPr/>
        </p:nvCxnSpPr>
        <p:spPr>
          <a:xfrm flipV="1">
            <a:off x="4235929" y="288608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A533B4DF-EEFE-B8C2-29AF-B4910A43B5F7}"/>
              </a:ext>
            </a:extLst>
          </p:cNvPr>
          <p:cNvCxnSpPr>
            <a:cxnSpLocks/>
          </p:cNvCxnSpPr>
          <p:nvPr/>
        </p:nvCxnSpPr>
        <p:spPr>
          <a:xfrm flipV="1">
            <a:off x="5135545" y="290013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FD082063-4ED6-39AE-2485-4C396D0AF7FB}"/>
              </a:ext>
            </a:extLst>
          </p:cNvPr>
          <p:cNvCxnSpPr>
            <a:cxnSpLocks/>
          </p:cNvCxnSpPr>
          <p:nvPr/>
        </p:nvCxnSpPr>
        <p:spPr>
          <a:xfrm flipV="1">
            <a:off x="3928541" y="346709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2BD42574-2B95-498C-0622-B53119C37398}"/>
              </a:ext>
            </a:extLst>
          </p:cNvPr>
          <p:cNvCxnSpPr>
            <a:cxnSpLocks/>
          </p:cNvCxnSpPr>
          <p:nvPr/>
        </p:nvCxnSpPr>
        <p:spPr>
          <a:xfrm flipV="1">
            <a:off x="4852929" y="3488043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2BBA45A0-B6B4-2C07-7FE5-61B6DF06C757}"/>
              </a:ext>
            </a:extLst>
          </p:cNvPr>
          <p:cNvCxnSpPr>
            <a:cxnSpLocks/>
          </p:cNvCxnSpPr>
          <p:nvPr/>
        </p:nvCxnSpPr>
        <p:spPr>
          <a:xfrm flipV="1">
            <a:off x="5725329" y="341609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F7DE28FE-F060-DEAF-D933-BD5679F15472}"/>
              </a:ext>
            </a:extLst>
          </p:cNvPr>
          <p:cNvCxnSpPr>
            <a:cxnSpLocks/>
          </p:cNvCxnSpPr>
          <p:nvPr/>
        </p:nvCxnSpPr>
        <p:spPr>
          <a:xfrm flipV="1">
            <a:off x="4384128" y="430550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41788C11-A708-0838-6420-E8AEC4511FA3}"/>
              </a:ext>
            </a:extLst>
          </p:cNvPr>
          <p:cNvCxnSpPr>
            <a:cxnSpLocks/>
          </p:cNvCxnSpPr>
          <p:nvPr/>
        </p:nvCxnSpPr>
        <p:spPr>
          <a:xfrm flipV="1">
            <a:off x="5606294" y="426900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7" name="Encre 46">
                <a:extLst>
                  <a:ext uri="{FF2B5EF4-FFF2-40B4-BE49-F238E27FC236}">
                    <a16:creationId xmlns:a16="http://schemas.microsoft.com/office/drawing/2014/main" id="{9B01982A-7044-34DB-9D09-B80467AA18FF}"/>
                  </a:ext>
                </a:extLst>
              </p14:cNvPr>
              <p14:cNvContentPartPr/>
              <p14:nvPr/>
            </p14:nvContentPartPr>
            <p14:xfrm>
              <a:off x="3933859" y="2272831"/>
              <a:ext cx="2779560" cy="2697840"/>
            </p14:xfrm>
          </p:contentPart>
        </mc:Choice>
        <mc:Fallback xmlns="">
          <p:pic>
            <p:nvPicPr>
              <p:cNvPr id="47" name="Encre 46">
                <a:extLst>
                  <a:ext uri="{FF2B5EF4-FFF2-40B4-BE49-F238E27FC236}">
                    <a16:creationId xmlns:a16="http://schemas.microsoft.com/office/drawing/2014/main" id="{9B01982A-7044-34DB-9D09-B80467AA18F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925219" y="2264191"/>
                <a:ext cx="2797200" cy="2715480"/>
              </a:xfrm>
              <a:prstGeom prst="rect">
                <a:avLst/>
              </a:prstGeom>
            </p:spPr>
          </p:pic>
        </mc:Fallback>
      </mc:AlternateContent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88AAD42F-CD5C-981C-5D4C-8B8C26AE5853}"/>
              </a:ext>
            </a:extLst>
          </p:cNvPr>
          <p:cNvCxnSpPr>
            <a:cxnSpLocks/>
          </p:cNvCxnSpPr>
          <p:nvPr/>
        </p:nvCxnSpPr>
        <p:spPr>
          <a:xfrm flipV="1">
            <a:off x="6818975" y="248210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AB08341E-D0E5-828E-3280-A3C951ABCF0D}"/>
              </a:ext>
            </a:extLst>
          </p:cNvPr>
          <p:cNvCxnSpPr>
            <a:cxnSpLocks/>
          </p:cNvCxnSpPr>
          <p:nvPr/>
        </p:nvCxnSpPr>
        <p:spPr>
          <a:xfrm flipV="1">
            <a:off x="6440981" y="3430152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0C726521-C950-5E2D-2F07-F07A6491C6D8}"/>
              </a:ext>
            </a:extLst>
          </p:cNvPr>
          <p:cNvCxnSpPr>
            <a:cxnSpLocks/>
          </p:cNvCxnSpPr>
          <p:nvPr/>
        </p:nvCxnSpPr>
        <p:spPr>
          <a:xfrm flipV="1">
            <a:off x="7145214" y="3356744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38B0A45C-7C96-8DC8-4F79-3910DE1158DB}"/>
              </a:ext>
            </a:extLst>
          </p:cNvPr>
          <p:cNvCxnSpPr>
            <a:cxnSpLocks/>
          </p:cNvCxnSpPr>
          <p:nvPr/>
        </p:nvCxnSpPr>
        <p:spPr>
          <a:xfrm flipV="1">
            <a:off x="6679483" y="4142506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DD17192F-0CBD-7080-CD5D-4005EFA280FC}"/>
              </a:ext>
            </a:extLst>
          </p:cNvPr>
          <p:cNvCxnSpPr>
            <a:cxnSpLocks/>
          </p:cNvCxnSpPr>
          <p:nvPr/>
        </p:nvCxnSpPr>
        <p:spPr>
          <a:xfrm flipV="1">
            <a:off x="7290880" y="4107177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328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CD870-5B63-2A6D-FD53-00BEA4DDC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2C40AF54-D3E3-E920-F6C7-9D5DFEB25E94}"/>
              </a:ext>
            </a:extLst>
          </p:cNvPr>
          <p:cNvSpPr txBox="1"/>
          <p:nvPr/>
        </p:nvSpPr>
        <p:spPr>
          <a:xfrm>
            <a:off x="147484" y="777101"/>
            <a:ext cx="7311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نصحح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جماعة :  لدينا 5 وحدات و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عشرات أي عشرتان اثنتان  إذن عدد النجمات هو : 25</a:t>
            </a:r>
          </a:p>
          <a:p>
            <a:pPr lvl="0" algn="r" rtl="1"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</a:t>
            </a:r>
            <a:r>
              <a:rPr kumimoji="0" lang="fr-FR" sz="18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 أحد المتعلمين للقيام إلى السبورة  للتصحيح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287AF4-1396-6AE2-3FD7-891284F3A5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B881519-BFD3-47D5-485B-F787921FFF2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3EF20D3-A9F7-AC45-C618-81F30892E5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3230D99-DE91-93CD-8944-5759709CCAB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9B15C4B-1CBA-B763-3C4C-00B0EA8C4A0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829DFD8-5209-990C-C538-C8677381EEF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126BCEA-B0FB-9020-9EE4-E9BD2416D62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E1C00A15-41F4-89BE-9CB0-7FBBBD5049C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A348DF3-36EF-88AB-EC55-64315B41A53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9D4265D-623A-4E3C-4E9C-71C32A584A7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B710723-267E-8B40-7E2D-0B6E7DCDFDB0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BB4F3C5-D3C8-F8DE-3381-B83B7873275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E38110B-51AD-6A8D-B232-5FA3B697933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D7AF42F3-D5DC-DC6F-78A7-6F1ACDC965B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41720" y="1996678"/>
            <a:ext cx="6660558" cy="3779040"/>
          </a:xfrm>
          <a:prstGeom prst="rect">
            <a:avLst/>
          </a:prstGeom>
        </p:spPr>
      </p:pic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8A115FB8-ACA7-46ED-18C1-5CC4394D55DA}"/>
              </a:ext>
            </a:extLst>
          </p:cNvPr>
          <p:cNvCxnSpPr>
            <a:cxnSpLocks/>
          </p:cNvCxnSpPr>
          <p:nvPr/>
        </p:nvCxnSpPr>
        <p:spPr>
          <a:xfrm flipV="1">
            <a:off x="2020675" y="234477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09DC2B6-E165-D496-FEB2-1932E6222E6F}"/>
              </a:ext>
            </a:extLst>
          </p:cNvPr>
          <p:cNvCxnSpPr>
            <a:cxnSpLocks/>
          </p:cNvCxnSpPr>
          <p:nvPr/>
        </p:nvCxnSpPr>
        <p:spPr>
          <a:xfrm flipV="1">
            <a:off x="2689268" y="234477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F3FFA245-F467-8557-B041-EB934B88E527}"/>
              </a:ext>
            </a:extLst>
          </p:cNvPr>
          <p:cNvCxnSpPr>
            <a:cxnSpLocks/>
          </p:cNvCxnSpPr>
          <p:nvPr/>
        </p:nvCxnSpPr>
        <p:spPr>
          <a:xfrm flipV="1">
            <a:off x="3405555" y="236296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F42971ED-0FBC-9092-A54B-6A44D20448B5}"/>
              </a:ext>
            </a:extLst>
          </p:cNvPr>
          <p:cNvCxnSpPr>
            <a:cxnSpLocks/>
          </p:cNvCxnSpPr>
          <p:nvPr/>
        </p:nvCxnSpPr>
        <p:spPr>
          <a:xfrm flipV="1">
            <a:off x="1851877" y="288678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2E7B1ADB-0AEF-DAF9-0D29-0FE60395CCE8}"/>
              </a:ext>
            </a:extLst>
          </p:cNvPr>
          <p:cNvCxnSpPr>
            <a:cxnSpLocks/>
          </p:cNvCxnSpPr>
          <p:nvPr/>
        </p:nvCxnSpPr>
        <p:spPr>
          <a:xfrm flipV="1">
            <a:off x="2509168" y="2862340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F3642FE0-6D6C-3BF4-204B-D962A72A501F}"/>
              </a:ext>
            </a:extLst>
          </p:cNvPr>
          <p:cNvCxnSpPr>
            <a:cxnSpLocks/>
          </p:cNvCxnSpPr>
          <p:nvPr/>
        </p:nvCxnSpPr>
        <p:spPr>
          <a:xfrm flipV="1">
            <a:off x="3323517" y="286233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E3733C11-9EBA-05A3-E3AC-52091168DC01}"/>
              </a:ext>
            </a:extLst>
          </p:cNvPr>
          <p:cNvCxnSpPr>
            <a:cxnSpLocks/>
          </p:cNvCxnSpPr>
          <p:nvPr/>
        </p:nvCxnSpPr>
        <p:spPr>
          <a:xfrm flipV="1">
            <a:off x="2233681" y="3401612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1F399E15-47A1-0CC5-0B0C-6E51021CBF35}"/>
              </a:ext>
            </a:extLst>
          </p:cNvPr>
          <p:cNvCxnSpPr>
            <a:cxnSpLocks/>
          </p:cNvCxnSpPr>
          <p:nvPr/>
        </p:nvCxnSpPr>
        <p:spPr>
          <a:xfrm flipV="1">
            <a:off x="3093855" y="341609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A75D2B4F-8686-7532-FA25-C729DE97EA87}"/>
              </a:ext>
            </a:extLst>
          </p:cNvPr>
          <p:cNvCxnSpPr>
            <a:cxnSpLocks/>
          </p:cNvCxnSpPr>
          <p:nvPr/>
        </p:nvCxnSpPr>
        <p:spPr>
          <a:xfrm flipV="1">
            <a:off x="2509168" y="412038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28AA3F15-DDCB-1901-8473-DF7C553CF7BE}"/>
              </a:ext>
            </a:extLst>
          </p:cNvPr>
          <p:cNvCxnSpPr>
            <a:cxnSpLocks/>
          </p:cNvCxnSpPr>
          <p:nvPr/>
        </p:nvCxnSpPr>
        <p:spPr>
          <a:xfrm flipV="1">
            <a:off x="3321648" y="414690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6" name="Encre 35">
                <a:extLst>
                  <a:ext uri="{FF2B5EF4-FFF2-40B4-BE49-F238E27FC236}">
                    <a16:creationId xmlns:a16="http://schemas.microsoft.com/office/drawing/2014/main" id="{75D4EBEA-68A0-72CF-03A3-366FFDB59848}"/>
                  </a:ext>
                </a:extLst>
              </p14:cNvPr>
              <p14:cNvContentPartPr/>
              <p14:nvPr/>
            </p14:nvContentPartPr>
            <p14:xfrm>
              <a:off x="1575859" y="2285431"/>
              <a:ext cx="2512440" cy="2715480"/>
            </p14:xfrm>
          </p:contentPart>
        </mc:Choice>
        <mc:Fallback xmlns="">
          <p:pic>
            <p:nvPicPr>
              <p:cNvPr id="36" name="Encre 35">
                <a:extLst>
                  <a:ext uri="{FF2B5EF4-FFF2-40B4-BE49-F238E27FC236}">
                    <a16:creationId xmlns:a16="http://schemas.microsoft.com/office/drawing/2014/main" id="{75D4EBEA-68A0-72CF-03A3-366FFDB5984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66859" y="2276431"/>
                <a:ext cx="2530080" cy="2733120"/>
              </a:xfrm>
              <a:prstGeom prst="rect">
                <a:avLst/>
              </a:prstGeom>
            </p:spPr>
          </p:pic>
        </mc:Fallback>
      </mc:AlternateContent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765FE172-6977-7EFC-A7E8-B2807785D214}"/>
              </a:ext>
            </a:extLst>
          </p:cNvPr>
          <p:cNvCxnSpPr>
            <a:cxnSpLocks/>
          </p:cNvCxnSpPr>
          <p:nvPr/>
        </p:nvCxnSpPr>
        <p:spPr>
          <a:xfrm flipV="1">
            <a:off x="4317967" y="2363832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4D133223-54AB-9B8A-E424-F5D0974D0C6B}"/>
              </a:ext>
            </a:extLst>
          </p:cNvPr>
          <p:cNvCxnSpPr>
            <a:cxnSpLocks/>
          </p:cNvCxnSpPr>
          <p:nvPr/>
        </p:nvCxnSpPr>
        <p:spPr>
          <a:xfrm flipV="1">
            <a:off x="5197710" y="239246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D3903114-A8A7-87ED-1C4F-17F025D762AA}"/>
              </a:ext>
            </a:extLst>
          </p:cNvPr>
          <p:cNvCxnSpPr>
            <a:cxnSpLocks/>
          </p:cNvCxnSpPr>
          <p:nvPr/>
        </p:nvCxnSpPr>
        <p:spPr>
          <a:xfrm flipV="1">
            <a:off x="6047957" y="248210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EB2722A1-28AE-CB74-A6E5-A4DE831D4EBE}"/>
              </a:ext>
            </a:extLst>
          </p:cNvPr>
          <p:cNvCxnSpPr>
            <a:cxnSpLocks/>
          </p:cNvCxnSpPr>
          <p:nvPr/>
        </p:nvCxnSpPr>
        <p:spPr>
          <a:xfrm flipV="1">
            <a:off x="4235929" y="288608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72062267-FC6A-B260-B8D1-FA72F779D48B}"/>
              </a:ext>
            </a:extLst>
          </p:cNvPr>
          <p:cNvCxnSpPr>
            <a:cxnSpLocks/>
          </p:cNvCxnSpPr>
          <p:nvPr/>
        </p:nvCxnSpPr>
        <p:spPr>
          <a:xfrm flipV="1">
            <a:off x="5135545" y="290013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4F567B3D-25E9-6E3B-EB1D-87CEBC00F105}"/>
              </a:ext>
            </a:extLst>
          </p:cNvPr>
          <p:cNvCxnSpPr>
            <a:cxnSpLocks/>
          </p:cNvCxnSpPr>
          <p:nvPr/>
        </p:nvCxnSpPr>
        <p:spPr>
          <a:xfrm flipV="1">
            <a:off x="3928541" y="3467091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51AB137E-966A-8297-D9A9-AE5D863724D6}"/>
              </a:ext>
            </a:extLst>
          </p:cNvPr>
          <p:cNvCxnSpPr>
            <a:cxnSpLocks/>
          </p:cNvCxnSpPr>
          <p:nvPr/>
        </p:nvCxnSpPr>
        <p:spPr>
          <a:xfrm flipV="1">
            <a:off x="4852929" y="3488043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E1057D13-7D54-5CFB-A3A6-937419F9A405}"/>
              </a:ext>
            </a:extLst>
          </p:cNvPr>
          <p:cNvCxnSpPr>
            <a:cxnSpLocks/>
          </p:cNvCxnSpPr>
          <p:nvPr/>
        </p:nvCxnSpPr>
        <p:spPr>
          <a:xfrm flipV="1">
            <a:off x="5725329" y="3416098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2982B093-34CF-3246-360A-1AE1220E2DBB}"/>
              </a:ext>
            </a:extLst>
          </p:cNvPr>
          <p:cNvCxnSpPr>
            <a:cxnSpLocks/>
          </p:cNvCxnSpPr>
          <p:nvPr/>
        </p:nvCxnSpPr>
        <p:spPr>
          <a:xfrm flipV="1">
            <a:off x="4384128" y="430550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85D3421C-38A5-D210-4BA1-C4CC8E31DDFF}"/>
              </a:ext>
            </a:extLst>
          </p:cNvPr>
          <p:cNvCxnSpPr>
            <a:cxnSpLocks/>
          </p:cNvCxnSpPr>
          <p:nvPr/>
        </p:nvCxnSpPr>
        <p:spPr>
          <a:xfrm flipV="1">
            <a:off x="5606294" y="4269009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7" name="Encre 46">
                <a:extLst>
                  <a:ext uri="{FF2B5EF4-FFF2-40B4-BE49-F238E27FC236}">
                    <a16:creationId xmlns:a16="http://schemas.microsoft.com/office/drawing/2014/main" id="{0DF61D59-BE62-50EA-029A-AF5890327268}"/>
                  </a:ext>
                </a:extLst>
              </p14:cNvPr>
              <p14:cNvContentPartPr/>
              <p14:nvPr/>
            </p14:nvContentPartPr>
            <p14:xfrm>
              <a:off x="3933859" y="2272831"/>
              <a:ext cx="2779560" cy="2697840"/>
            </p14:xfrm>
          </p:contentPart>
        </mc:Choice>
        <mc:Fallback xmlns="">
          <p:pic>
            <p:nvPicPr>
              <p:cNvPr id="47" name="Encre 46">
                <a:extLst>
                  <a:ext uri="{FF2B5EF4-FFF2-40B4-BE49-F238E27FC236}">
                    <a16:creationId xmlns:a16="http://schemas.microsoft.com/office/drawing/2014/main" id="{0DF61D59-BE62-50EA-029A-AF589032726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924859" y="2263831"/>
                <a:ext cx="2797200" cy="2715480"/>
              </a:xfrm>
              <a:prstGeom prst="rect">
                <a:avLst/>
              </a:prstGeom>
            </p:spPr>
          </p:pic>
        </mc:Fallback>
      </mc:AlternateContent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F9D323C6-2DA6-AD22-FD9B-FC6F302A84E8}"/>
              </a:ext>
            </a:extLst>
          </p:cNvPr>
          <p:cNvCxnSpPr>
            <a:cxnSpLocks/>
          </p:cNvCxnSpPr>
          <p:nvPr/>
        </p:nvCxnSpPr>
        <p:spPr>
          <a:xfrm flipV="1">
            <a:off x="6818975" y="2482105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F7385084-434B-FC14-A3F7-5AF5399D4FAB}"/>
              </a:ext>
            </a:extLst>
          </p:cNvPr>
          <p:cNvCxnSpPr>
            <a:cxnSpLocks/>
          </p:cNvCxnSpPr>
          <p:nvPr/>
        </p:nvCxnSpPr>
        <p:spPr>
          <a:xfrm flipV="1">
            <a:off x="6440981" y="3430152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8CF5315E-1ECF-7F5C-DD0E-EFCD0C52BE7A}"/>
              </a:ext>
            </a:extLst>
          </p:cNvPr>
          <p:cNvCxnSpPr>
            <a:cxnSpLocks/>
          </p:cNvCxnSpPr>
          <p:nvPr/>
        </p:nvCxnSpPr>
        <p:spPr>
          <a:xfrm flipV="1">
            <a:off x="7145214" y="3356744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2BAE565C-5A9B-29E1-8D8C-5AB79F3A1FDE}"/>
              </a:ext>
            </a:extLst>
          </p:cNvPr>
          <p:cNvCxnSpPr>
            <a:cxnSpLocks/>
          </p:cNvCxnSpPr>
          <p:nvPr/>
        </p:nvCxnSpPr>
        <p:spPr>
          <a:xfrm flipV="1">
            <a:off x="6679483" y="4142506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12AAE933-1504-E84A-3103-6CBE36C406C5}"/>
              </a:ext>
            </a:extLst>
          </p:cNvPr>
          <p:cNvCxnSpPr>
            <a:cxnSpLocks/>
          </p:cNvCxnSpPr>
          <p:nvPr/>
        </p:nvCxnSpPr>
        <p:spPr>
          <a:xfrm flipV="1">
            <a:off x="7290880" y="4107177"/>
            <a:ext cx="455587" cy="53001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AE3FCBE6-993F-5C4F-C36F-6DFE652B96DE}"/>
              </a:ext>
            </a:extLst>
          </p:cNvPr>
          <p:cNvSpPr txBox="1"/>
          <p:nvPr/>
        </p:nvSpPr>
        <p:spPr>
          <a:xfrm>
            <a:off x="5202065" y="4816745"/>
            <a:ext cx="858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553CFF2-2617-A6D6-20E8-54B3BF3BD368}"/>
              </a:ext>
            </a:extLst>
          </p:cNvPr>
          <p:cNvSpPr txBox="1"/>
          <p:nvPr/>
        </p:nvSpPr>
        <p:spPr>
          <a:xfrm>
            <a:off x="4262362" y="4806594"/>
            <a:ext cx="858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F9FEC06-76FC-39AA-377E-F7F9F188F746}"/>
              </a:ext>
            </a:extLst>
          </p:cNvPr>
          <p:cNvSpPr txBox="1"/>
          <p:nvPr/>
        </p:nvSpPr>
        <p:spPr>
          <a:xfrm>
            <a:off x="3687452" y="5164529"/>
            <a:ext cx="858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0A32653-7D0D-56FD-41CA-4CB5F311D67E}"/>
              </a:ext>
            </a:extLst>
          </p:cNvPr>
          <p:cNvSpPr txBox="1"/>
          <p:nvPr/>
        </p:nvSpPr>
        <p:spPr>
          <a:xfrm>
            <a:off x="3459659" y="5155010"/>
            <a:ext cx="858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014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4F12F-E93F-4358-C906-6CEB388D9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2146A49-7448-06FC-C935-A9E82706D8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66D5A60-7C8E-5696-6B14-20AF6D42D1E4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A1DFB42-BD29-7DBD-649A-3A1245ABB49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2EBA920C-7334-F590-DA7D-61974050DCDC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FA2C0008-5CC3-1F6A-023C-85C4A185A5C3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CN1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3E91615-2142-B67D-2126-663DB3BC96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6F66A01-64C4-80CF-868F-D890A931D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42426" y="3044941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99E5912-92A7-7CE4-F325-E9C9BE22F9A7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16564749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5E138-F3EF-9B6C-64BA-4A6EC1272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E9806CB-8FCF-9E54-4A86-76471A7D04A8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 العدد الممثل بالمكعبات و القضبان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14298C-CDD2-9F08-A375-B891B0DEAB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79569C4-04E3-011B-8FA6-4A381F1EF8F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7B3B4FF-3765-575D-41DB-750144218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A0BC42B-9B87-BBDE-1B1C-58C135C17F1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9FD4960-6847-53DB-405B-31B3E8D1932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088588C-5F55-EC18-A3B1-BE471ACF663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8CAB785-14CD-9140-43CC-D57C4483B9B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BCF2C28-BFD1-D9E0-9B53-A8C6FCD9FE6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DD5ECDE-F415-8027-8409-9D6F3785D7B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3BD8BD0-04AD-773E-9E76-DB1C004C198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B4081A3-A31B-16EF-E627-1387A65E632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41F167F-876E-86AD-1997-DF08F91CC1B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7B4663B-E1F3-7685-D8C5-5787097F741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 descr="Une image contenant bleu, capture d’écran, Bleu électrique, Rectangle&#10;&#10;Le contenu généré par l’IA peut être incorrect.">
            <a:extLst>
              <a:ext uri="{FF2B5EF4-FFF2-40B4-BE49-F238E27FC236}">
                <a16:creationId xmlns:a16="http://schemas.microsoft.com/office/drawing/2014/main" id="{8BC284CD-8276-B857-45FC-B1E03E9AF4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6461" y="2194775"/>
            <a:ext cx="2851078" cy="209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97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4D836-1CCA-10E3-CC73-014A6C0BA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8F73479-C104-19E7-8DD3-92C212670E7F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C4EF058-57D1-F732-29F5-9CF0BD1D5C1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B28C980-8C32-9195-51AA-0D27D79D3C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41B926C-1974-16FA-5CE0-3368DFB4BEF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B9338D5-A813-1607-DDC7-C7B196ADC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27FB259-F861-474D-4023-0240B9210F7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4671CA8-F31F-378E-971C-5C58C5F6831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C9A7D84-129E-94D9-4BE1-6677E44850F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8A5255E-AADA-EE66-E915-4211ACFB7CB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5ACC5EA-CE4A-5E13-B51B-F46F5DF040C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F200925-F76F-E283-5468-AA450FC909C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C79CAE3-4117-4093-5423-52BE724845C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772BEE5-CE86-D452-76E5-77C1FC34E66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7F3F725-0F30-9E07-946B-2FE852845D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6FFCAAD-2DC3-4101-1A49-4AE34BF8A06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9037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B58F2-D82B-F676-4002-E0720B639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24A52DC3-B4B2-4C03-D506-589B20359E3D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D357CA1-333E-DBF9-D055-DA81940D850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65ABC6A-851E-A445-E953-97BC54AB7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DB22644-FC49-04FB-A955-1C4C7313289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1DF7D93-3A24-99B4-4395-8ABEA042A73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8106C1C-0728-27C9-60CE-2DD3B31DC02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6773563-04B3-607A-ED62-12CFE2EBC11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EBD9B1EB-1B92-523E-8FBC-40D1569DB22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6979B5F-4B3C-8208-03AD-73103BEFF05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1E03BC0-A140-3FD3-7347-D6F8EC71D5C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08969A2-97B4-E4DC-4CF3-B07FADF434C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6A55ABC-E3FC-BD9A-91BB-4BB59DAAD69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F00CBE6-3CCB-0A57-EBBC-B25EE556472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BC89193-AB99-BCF9-A8CD-3255E3FCC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8" name="Image 7" descr="Une image contenant bleu, capture d’écran, Bleu électrique, Rectangle&#10;&#10;Le contenu généré par l’IA peut être incorrect.">
            <a:extLst>
              <a:ext uri="{FF2B5EF4-FFF2-40B4-BE49-F238E27FC236}">
                <a16:creationId xmlns:a16="http://schemas.microsoft.com/office/drawing/2014/main" id="{DE030798-9782-0BD2-8117-DCCD917E20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6461" y="2194775"/>
            <a:ext cx="2851078" cy="209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65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5FC39-C2DA-D4EA-37D2-468A5FE1C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3F7B0C8-624C-BCFC-61BB-1682525FDB16}"/>
              </a:ext>
            </a:extLst>
          </p:cNvPr>
          <p:cNvSpPr txBox="1"/>
          <p:nvPr/>
        </p:nvSpPr>
        <p:spPr>
          <a:xfrm>
            <a:off x="361953" y="777101"/>
            <a:ext cx="7096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نعد المكعبات التي تمثل الوحدات  ( 1-2-3-4) نكتب 4 في الوحدات .ثم نعد القضبان التي تمثل العشرات (1-2-3-4-5) و نكتب 5 في العشرات . العدد هو 54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0D12BD7-59D1-392D-AC8B-FCA1DDA4B98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A9D6992-F493-6D82-AA55-DA0CCFE23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8BDA234-9AE7-4CD9-840D-F1979529EF9F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4839DA5-F106-8BDB-74B9-C2AB03975F3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25EA8FC-71CE-25E6-5B36-E58241C652E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49935F7-A2A2-E72B-E946-DB02D8CFF8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D8F2671-7C28-FC00-1539-A2E67F48525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55BE462-BF67-737C-7413-E201C74E4FE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CC1B399-F427-4A01-A083-967440F81A5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BF07AD2-CCF8-08B1-9778-2E56A808D03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EF283EB-37CA-FC0A-49EB-F380792D01C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4D43CE8-9AD4-DEEE-B1DA-9D870CF27F6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0CFBEB5-3F7B-187E-034E-DA5DA9818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 descr="Une image contenant bleu, capture d’écran, Bleu électrique, Rectangle&#10;&#10;Le contenu généré par l’IA peut être incorrect.">
            <a:extLst>
              <a:ext uri="{FF2B5EF4-FFF2-40B4-BE49-F238E27FC236}">
                <a16:creationId xmlns:a16="http://schemas.microsoft.com/office/drawing/2014/main" id="{8FFF3A7A-14C7-A588-F9E5-A366515D35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6461" y="2194775"/>
            <a:ext cx="2851078" cy="209394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913A7B17-8EB6-104D-32F8-15B0270883F0}"/>
              </a:ext>
            </a:extLst>
          </p:cNvPr>
          <p:cNvGraphicFramePr>
            <a:graphicFrameLocks noGrp="1"/>
          </p:cNvGraphicFramePr>
          <p:nvPr/>
        </p:nvGraphicFramePr>
        <p:xfrm>
          <a:off x="2919477" y="4349097"/>
          <a:ext cx="3128210" cy="1219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4105">
                  <a:extLst>
                    <a:ext uri="{9D8B030D-6E8A-4147-A177-3AD203B41FA5}">
                      <a16:colId xmlns:a16="http://schemas.microsoft.com/office/drawing/2014/main" val="1924175216"/>
                    </a:ext>
                  </a:extLst>
                </a:gridCol>
                <a:gridCol w="1564105">
                  <a:extLst>
                    <a:ext uri="{9D8B030D-6E8A-4147-A177-3AD203B41FA5}">
                      <a16:colId xmlns:a16="http://schemas.microsoft.com/office/drawing/2014/main" val="63360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عَشَراتٌ</a:t>
                      </a:r>
                      <a:endParaRPr lang="fr-FR" sz="3200" b="1" kern="12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6923" marR="46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وَحَداتٌ</a:t>
                      </a:r>
                      <a:endParaRPr lang="fr-FR" b="1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6923" marR="46923"/>
                </a:tc>
                <a:extLst>
                  <a:ext uri="{0D108BD9-81ED-4DB2-BD59-A6C34878D82A}">
                    <a16:rowId xmlns:a16="http://schemas.microsoft.com/office/drawing/2014/main" val="3125530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46923" marR="46923"/>
                </a:tc>
                <a:tc>
                  <a:txBody>
                    <a:bodyPr/>
                    <a:lstStyle/>
                    <a:p>
                      <a:endParaRPr lang="ar-MA" dirty="0"/>
                    </a:p>
                    <a:p>
                      <a:pPr algn="ctr"/>
                      <a:endParaRPr lang="fr-FR" dirty="0"/>
                    </a:p>
                  </a:txBody>
                  <a:tcPr marL="46923" marR="46923" anchor="ctr"/>
                </a:tc>
                <a:extLst>
                  <a:ext uri="{0D108BD9-81ED-4DB2-BD59-A6C34878D82A}">
                    <a16:rowId xmlns:a16="http://schemas.microsoft.com/office/drawing/2014/main" val="3486668988"/>
                  </a:ext>
                </a:extLst>
              </a:tr>
            </a:tbl>
          </a:graphicData>
        </a:graphic>
      </p:graphicFrame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BB1BED-6C41-E8BC-4462-7F830A23633E}"/>
              </a:ext>
            </a:extLst>
          </p:cNvPr>
          <p:cNvCxnSpPr>
            <a:cxnSpLocks/>
          </p:cNvCxnSpPr>
          <p:nvPr/>
        </p:nvCxnSpPr>
        <p:spPr>
          <a:xfrm flipV="1">
            <a:off x="5256835" y="3838852"/>
            <a:ext cx="262667" cy="38298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26192BD9-B485-B37E-B5A3-F7C3DD27B5E7}"/>
              </a:ext>
            </a:extLst>
          </p:cNvPr>
          <p:cNvCxnSpPr>
            <a:cxnSpLocks/>
          </p:cNvCxnSpPr>
          <p:nvPr/>
        </p:nvCxnSpPr>
        <p:spPr>
          <a:xfrm flipV="1">
            <a:off x="5676924" y="3838851"/>
            <a:ext cx="262667" cy="38298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9B395431-9404-F17D-B82F-5558A5D47A4F}"/>
              </a:ext>
            </a:extLst>
          </p:cNvPr>
          <p:cNvCxnSpPr>
            <a:cxnSpLocks/>
          </p:cNvCxnSpPr>
          <p:nvPr/>
        </p:nvCxnSpPr>
        <p:spPr>
          <a:xfrm flipV="1">
            <a:off x="5285809" y="3493918"/>
            <a:ext cx="262667" cy="38298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AFCDA284-8CCC-45C9-676E-20C5403F9C2C}"/>
              </a:ext>
            </a:extLst>
          </p:cNvPr>
          <p:cNvCxnSpPr>
            <a:cxnSpLocks/>
          </p:cNvCxnSpPr>
          <p:nvPr/>
        </p:nvCxnSpPr>
        <p:spPr>
          <a:xfrm flipV="1">
            <a:off x="5641674" y="3526591"/>
            <a:ext cx="262667" cy="38298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1869AF69-B398-E3BF-C619-24E1051E1281}"/>
              </a:ext>
            </a:extLst>
          </p:cNvPr>
          <p:cNvSpPr txBox="1"/>
          <p:nvPr/>
        </p:nvSpPr>
        <p:spPr>
          <a:xfrm>
            <a:off x="4943649" y="4795353"/>
            <a:ext cx="6194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28F58DAD-BBF6-9496-573C-6A629EB34F89}"/>
              </a:ext>
            </a:extLst>
          </p:cNvPr>
          <p:cNvCxnSpPr>
            <a:cxnSpLocks/>
          </p:cNvCxnSpPr>
          <p:nvPr/>
        </p:nvCxnSpPr>
        <p:spPr>
          <a:xfrm flipV="1">
            <a:off x="4798297" y="3246554"/>
            <a:ext cx="262667" cy="38298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D3B87BD9-0912-55FA-7CC9-BE9A452DE114}"/>
              </a:ext>
            </a:extLst>
          </p:cNvPr>
          <p:cNvCxnSpPr>
            <a:cxnSpLocks/>
          </p:cNvCxnSpPr>
          <p:nvPr/>
        </p:nvCxnSpPr>
        <p:spPr>
          <a:xfrm flipV="1">
            <a:off x="4389810" y="3246554"/>
            <a:ext cx="262667" cy="38298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6627DDCF-951B-CC93-CC24-D843FFB43E6C}"/>
              </a:ext>
            </a:extLst>
          </p:cNvPr>
          <p:cNvCxnSpPr>
            <a:cxnSpLocks/>
          </p:cNvCxnSpPr>
          <p:nvPr/>
        </p:nvCxnSpPr>
        <p:spPr>
          <a:xfrm flipV="1">
            <a:off x="4014720" y="3262583"/>
            <a:ext cx="262667" cy="38298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7D29A1C6-B0EF-E3D5-FB3A-2357356D3F1B}"/>
              </a:ext>
            </a:extLst>
          </p:cNvPr>
          <p:cNvCxnSpPr>
            <a:cxnSpLocks/>
          </p:cNvCxnSpPr>
          <p:nvPr/>
        </p:nvCxnSpPr>
        <p:spPr>
          <a:xfrm flipV="1">
            <a:off x="3606233" y="3247986"/>
            <a:ext cx="262667" cy="38298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2E5D7950-7B7C-A791-CDC5-1C325D3F8106}"/>
              </a:ext>
            </a:extLst>
          </p:cNvPr>
          <p:cNvCxnSpPr>
            <a:cxnSpLocks/>
          </p:cNvCxnSpPr>
          <p:nvPr/>
        </p:nvCxnSpPr>
        <p:spPr>
          <a:xfrm flipV="1">
            <a:off x="3214445" y="3302427"/>
            <a:ext cx="262667" cy="38298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BB5D21EA-F88E-EF77-6F01-386964ED6B53}"/>
              </a:ext>
            </a:extLst>
          </p:cNvPr>
          <p:cNvSpPr txBox="1"/>
          <p:nvPr/>
        </p:nvSpPr>
        <p:spPr>
          <a:xfrm>
            <a:off x="3495919" y="4777018"/>
            <a:ext cx="6194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DF0D05EA-CC5C-903B-3A47-9A4AE36C9DB9}"/>
              </a:ext>
            </a:extLst>
          </p:cNvPr>
          <p:cNvSpPr txBox="1"/>
          <p:nvPr/>
        </p:nvSpPr>
        <p:spPr>
          <a:xfrm>
            <a:off x="4099094" y="5546459"/>
            <a:ext cx="7581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54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3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4" grpId="0"/>
      <p:bldP spid="3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FBD06-8759-E636-CBDE-C4094C62B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7E8F111-4132-101D-3DFE-713E9626450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EB652F3-F2A6-891A-01F7-1031473CCAC9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BBDB98D-8FD1-A1B8-1E6C-153AF1C9A8D2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9418DB79-84CF-0719-405E-6E56B144149D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615EA01-DBB2-7FA4-02F1-830D4171AD9A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CN4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67899894-52B1-BBDE-06AA-4730D8FA3ED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2638E09-D490-358E-C30B-C32964EA39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42426" y="359664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C104952-5510-8AE1-646E-B332419E548C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35240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CBC1A-63C5-1933-1FD1-5A79E73A1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B336A9D-A1F6-E391-35C9-21A39D73698E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خذوا كراساتكم الصفحة 143.ستنجزون النشاط رقم 4 . سأشرح لكم التعليمة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73C6D88-0A81-4C16-ACE6-FF5DBAD60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76C17D5-C199-AB48-963D-D8922BD3B07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86C61AB-3848-CEA7-E95A-A59C18835E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4890388-2F0C-84ED-376C-5E23F8FD0B1F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5954372-8CE1-DC52-1162-6C9AC241F7C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40923B7-4919-4BC0-40B6-C737F6BBAE5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4324712-7048-7AE0-3377-35B3D2C0946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D4DF2B2-F550-B833-E81D-75EC11C45BE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0B42728-2ED2-1234-5E7A-20A253FEC22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63167DC-2C09-61F6-EE95-FCBE98417C6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5F6980F-CEC7-681A-2D2D-1DB8036C09A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0AA4347-12EF-0773-54B8-712C6DB6EB1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6B69F63-7BEE-2753-AD02-112781FA005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3DCA416C-967B-89D7-5F2F-481733001C18}"/>
              </a:ext>
            </a:extLst>
          </p:cNvPr>
          <p:cNvGrpSpPr/>
          <p:nvPr/>
        </p:nvGrpSpPr>
        <p:grpSpPr>
          <a:xfrm>
            <a:off x="1323522" y="1673780"/>
            <a:ext cx="6496957" cy="4505954"/>
            <a:chOff x="1128123" y="1673780"/>
            <a:chExt cx="6496957" cy="450595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6AF7807-4483-5699-BA8C-73C57500B8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86128" y="1673780"/>
              <a:ext cx="3238952" cy="4477375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2233E47-1A24-F535-E29E-BD7756E954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28123" y="1673780"/>
              <a:ext cx="3258005" cy="4505954"/>
            </a:xfrm>
            <a:prstGeom prst="rect">
              <a:avLst/>
            </a:prstGeom>
          </p:spPr>
        </p:pic>
      </p:grp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F54665D-FA76-4220-D0B3-87F188E74E6C}"/>
              </a:ext>
            </a:extLst>
          </p:cNvPr>
          <p:cNvSpPr/>
          <p:nvPr/>
        </p:nvSpPr>
        <p:spPr>
          <a:xfrm>
            <a:off x="1638079" y="1939412"/>
            <a:ext cx="2628892" cy="398943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4211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CFE46-DA38-0950-A62A-158A7E989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B8E87BDB-36C9-66BF-C1D1-BD3C3B0FC680}"/>
              </a:ext>
            </a:extLst>
          </p:cNvPr>
          <p:cNvSpPr txBox="1"/>
          <p:nvPr/>
        </p:nvSpPr>
        <p:spPr>
          <a:xfrm>
            <a:off x="797150" y="777101"/>
            <a:ext cx="6661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أحد المتعلمين للقيام إلى السبورة للتصحيح 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A5BFECA-E6C5-E397-311D-C961456E1F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616C637-85FA-055D-5AA2-4EBA3FDC8BE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39F9020-425C-34EC-ACA2-8FE94A0BED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60A071A-03CC-7133-2042-6EC3888C32A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574D7B8-C489-CC77-482D-CA77900B5EE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70B290F-C981-0F56-1D4D-014927ED273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CF606A4-FC25-676B-2036-387F3661DDE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2EBAC4EF-18B7-C001-47A7-9323F1DA8B7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85C07E8-DFEB-E4F7-E8D4-20867C6932A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D42263E-5BE5-C079-BD2B-3BB5FA1D495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ED1EAF3-17F0-324D-84B8-C499DCE836B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25867E6-2351-D579-FFD1-F34F2B8CB8D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645FA20-49F6-3B25-1F72-A3D8BDAC903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7E7C99BA-E969-C9DE-1600-6CF10B51D8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397974"/>
            <a:ext cx="6870023" cy="3035442"/>
          </a:xfrm>
          <a:prstGeom prst="rect">
            <a:avLst/>
          </a:prstGeom>
        </p:spPr>
      </p:pic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9731759C-7EEE-D8E1-46C2-90C14AA7243B}"/>
              </a:ext>
            </a:extLst>
          </p:cNvPr>
          <p:cNvCxnSpPr/>
          <p:nvPr/>
        </p:nvCxnSpPr>
        <p:spPr>
          <a:xfrm flipH="1">
            <a:off x="3700177" y="2963616"/>
            <a:ext cx="855406" cy="648929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5412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FD77B-7A80-7207-E7BF-9A491040D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1EF14ECD-0B92-8DE8-F51E-D8A258F80084}"/>
              </a:ext>
            </a:extLst>
          </p:cNvPr>
          <p:cNvSpPr txBox="1"/>
          <p:nvPr/>
        </p:nvSpPr>
        <p:spPr>
          <a:xfrm>
            <a:off x="797150" y="777101"/>
            <a:ext cx="6661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أحد المتعلمين للقيام إلى السبورة للتصحيح 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3943B5D-D3F7-A404-6D29-D48CCAA89B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CB73F07-8CF2-EF05-5A6E-88C734E40CF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D185A96-3D32-A209-02AD-F8C7977F3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1052CB4-1ECA-6B73-50F5-94769CC21CCA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F2FB8F0-9A48-AA3E-1ED6-ECA51773DE9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5ED9254-CBDA-A6C3-71C0-975A04C2A16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D6BF8AF-FB66-FD36-121D-DEE40D20918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8C669044-9827-07C5-CE6B-08B24C3FFC9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59814C8-4750-6A3D-9763-544AFC94FDB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BB73A8E4-78F6-AB0F-5954-00C522A63C1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6177127-42FE-0798-0D89-E4C4907DADB8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AB50C03-EC8F-748F-B142-457115A824D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65F250E-6F58-9FD7-0169-1C261C15670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A68E6E01-DDAF-3FC1-1D36-6AAE01BAAD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0290" y="1980144"/>
            <a:ext cx="6663421" cy="3421176"/>
          </a:xfrm>
          <a:prstGeom prst="rect">
            <a:avLst/>
          </a:prstGeom>
        </p:spPr>
      </p:pic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C85C7694-E1C0-6246-F995-7D014EC2D596}"/>
              </a:ext>
            </a:extLst>
          </p:cNvPr>
          <p:cNvCxnSpPr>
            <a:cxnSpLocks/>
          </p:cNvCxnSpPr>
          <p:nvPr/>
        </p:nvCxnSpPr>
        <p:spPr>
          <a:xfrm flipH="1">
            <a:off x="2241755" y="2448231"/>
            <a:ext cx="2330245" cy="109138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726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6EB7B-6871-7D44-343A-F73B61F0E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4A77E31-38AD-E2C4-A74A-5C1901AB2EEF}"/>
              </a:ext>
            </a:extLst>
          </p:cNvPr>
          <p:cNvSpPr txBox="1"/>
          <p:nvPr/>
        </p:nvSpPr>
        <p:spPr>
          <a:xfrm>
            <a:off x="797150" y="777101"/>
            <a:ext cx="6661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أحد المتعلمين للقيام إلى السبورة للتصحيح 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F5D84C-5BEC-E27B-F839-F19ABF98BB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EC7376D-AF19-9AE4-5A18-43EE9C1DDF1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FFE5519-5E3D-C778-A6FE-8C69C321D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4CCC64F-09E0-9ED7-2224-4F4364F86CD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501C37B-42AF-0CC0-D0B3-97889A3FBD9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47E7088-438D-AB65-2208-16FAF3C7AE8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8264107-251C-FE25-5076-75EBEE32220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9CD0C4EE-A404-FA6C-466D-151D75DE038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CFD4BD0-B9FE-37C2-7926-99F8A89F3865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17C5759-440D-257B-0B29-AD36ACB4545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1CD9813-8343-1BD8-B119-81A72B287C1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6C91F45-7484-B597-F3F1-4D0DB5A839E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4FEF08F-5EB6-57BE-BB3F-40C6C23FAE0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14B8DE0C-EA51-B219-557F-354EC165D0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287387"/>
            <a:ext cx="7557025" cy="3433603"/>
          </a:xfrm>
          <a:prstGeom prst="rect">
            <a:avLst/>
          </a:prstGeom>
        </p:spPr>
      </p:pic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A3BFEE4A-2CFC-F2BF-12FA-8A99689459D6}"/>
              </a:ext>
            </a:extLst>
          </p:cNvPr>
          <p:cNvCxnSpPr>
            <a:cxnSpLocks/>
          </p:cNvCxnSpPr>
          <p:nvPr/>
        </p:nvCxnSpPr>
        <p:spPr>
          <a:xfrm>
            <a:off x="4572000" y="2912807"/>
            <a:ext cx="2782529" cy="78903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825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40E48-356A-92FF-A331-B5C3A92AB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2437A9-2A95-C2F2-BE9D-3F4A5DC237E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9FBEABB-8ADB-134F-06F5-590483EF5253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0A50436-DD29-C286-F9B0-9D24E8D9461D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A8B5AE6-039F-F22C-182A-0CA14643498A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43EC8D2C-EB6A-A00E-C37B-BD7C04259614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CN1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43533451-CC43-C58C-0AC4-5FF1CE2F5C7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7AE1C65-88C9-129D-A929-D6E5D0333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42426" y="3044941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6AAEA13-0248-67D9-38A8-3D994E0BDE4B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4504622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47177-441E-4E17-EC40-1C4C2C2A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129159C-DF38-6B5E-3834-673BAB8F9239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D26C676-22D6-220D-EB15-F186ECDF85D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C929F9F-EDE0-A2E2-AC69-363A5A086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3CFEC40-E001-C7FD-A95C-CCE6A196C9B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AE7E628-EB8E-F78F-CB4D-23CDA61C35A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FB652CE-AD66-2E32-DBC8-BC516CC34BE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2073031-45D9-1980-AAF7-4514689CCFA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8DE37144-DB11-150B-9AA9-2382E4273D7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4242577-7654-BC5D-441E-1517F6295BB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A4FF7591-9341-E45B-454C-A5F53D250DA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940C45F-15D6-D9A9-1654-8439A423DDD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C7071BB2-6BF5-2FDE-626F-02A77828677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E47D2461-5176-3B96-3DFD-9CD8D8F28E2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CDCE52B-7D1E-9950-5AC0-079ABE747A6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BA0724-113B-ABD0-B41F-AE46FFFAAD0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79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3C231-1EC5-333E-11E5-64346BF4D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FD6D510-F468-308B-2A84-628D2343C12A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رقم الكتابة الصحيحة   لهذا العدد 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4EB228B-7312-934E-C7EA-29AA61E97A8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A64C2686-BE24-F29D-A0AF-5D9204BC6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E474A7B5-1978-5325-857B-28108E7CC2B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99CC16A-E4F5-4A66-4990-55FDCDAD520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ADF5EE5-7267-4F54-746F-F97112D6B9A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E476B36-8F6B-3D7B-DAC2-F9197A48240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6D7BE5F1-C8B3-0216-D5F9-90E3C8FDCF2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A50DF77-5545-3566-659A-DDB92FDCAA1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C645850F-864C-63C7-161A-01444970ABE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CB04A91-F4A9-0B7B-1366-E23345EB7CB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FB4BC4A3-030D-8707-7DE3-F0BA67E888D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5EC2A264-130F-EE32-78F2-E2CEEF4BF78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6B0D3B-904B-B29F-FC1E-12FDFFC916B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A09B47F-E422-45F3-A14D-141FD9BD54F0}"/>
              </a:ext>
            </a:extLst>
          </p:cNvPr>
          <p:cNvSpPr txBox="1"/>
          <p:nvPr/>
        </p:nvSpPr>
        <p:spPr>
          <a:xfrm>
            <a:off x="4334706" y="1847663"/>
            <a:ext cx="1077951" cy="851297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DE5E73-EDBA-DAA6-A0FA-2C7085FE1DD5}"/>
              </a:ext>
            </a:extLst>
          </p:cNvPr>
          <p:cNvSpPr txBox="1"/>
          <p:nvPr/>
        </p:nvSpPr>
        <p:spPr>
          <a:xfrm>
            <a:off x="1023884" y="3665535"/>
            <a:ext cx="2389239" cy="646986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أَرْبَعَةٌ وَ ثَلاثونَ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6933DDA-CDAC-1AD1-EAF2-84723623F264}"/>
              </a:ext>
            </a:extLst>
          </p:cNvPr>
          <p:cNvSpPr txBox="1"/>
          <p:nvPr/>
        </p:nvSpPr>
        <p:spPr>
          <a:xfrm>
            <a:off x="5385315" y="3665535"/>
            <a:ext cx="2389239" cy="646986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ثَلاثَةٌ وَ أَرْبَعونَ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8A17CF2D-99B3-B92D-F7E2-31FCE481E501}"/>
              </a:ext>
            </a:extLst>
          </p:cNvPr>
          <p:cNvSpPr>
            <a:spLocks noChangeAspect="1"/>
          </p:cNvSpPr>
          <p:nvPr/>
        </p:nvSpPr>
        <p:spPr>
          <a:xfrm>
            <a:off x="6488516" y="4444516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6E31186-CD80-49D7-E1EB-3EBEA5A2281D}"/>
              </a:ext>
            </a:extLst>
          </p:cNvPr>
          <p:cNvSpPr>
            <a:spLocks noChangeAspect="1"/>
          </p:cNvSpPr>
          <p:nvPr/>
        </p:nvSpPr>
        <p:spPr>
          <a:xfrm>
            <a:off x="2079671" y="4444516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</p:spTree>
    <p:extLst>
      <p:ext uri="{BB962C8B-B14F-4D97-AF65-F5344CB8AC3E}">
        <p14:creationId xmlns:p14="http://schemas.microsoft.com/office/powerpoint/2010/main" val="59218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9172F-0FA4-E522-0471-A53576C28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C1B0FF3-D371-2B92-613A-3BFE7CF808D1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C6D9E65-41D0-87A3-DE67-5951BCD6B28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D6A3081-0EA6-74E1-5FDF-FC059A1ED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8E241A8-DD22-1985-D7C8-B8293662B17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F92113-E382-CB14-A2C2-73B97B3EBDC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4E63FA4-4A94-F975-6246-535F252F138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CCAF293-2F57-8576-DF40-A15156570C4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85BE13EB-1B57-6C43-8C36-ACECAD4E888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DCA5295-C3C8-38D3-4D1F-268DF2D7DE2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6BF42AB-BA85-9DA9-FB82-DEAC480DDFD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1B5E770-6AAA-519E-0A8E-5B484F172D3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1C8C4D5-F475-D45F-B37B-AC40ECB56C4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D84D6F5-A242-A524-5C98-90B178788BB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1524082-FA85-B002-D8B7-DED1912A68C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CA7D36-3ABB-0BA7-4E8D-642BE42F76C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456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C24DF-8280-CB6A-8A08-156FD1D8F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9D1DE55-09C4-D100-0EED-8604B102B1C2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E7B2FA8-20CF-7D35-DAFE-67D869097D9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26018DD-80FD-8453-F168-709136FF27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C9B904C-036B-5CC0-D685-A8E84F7712A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DE2A2098-1597-95B9-861A-75955615FE7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E8D537E-5563-E096-A2C8-F4B24E380DA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1480796-5B21-E7A8-FEC9-6900736A35D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3B40D6F1-E588-BB75-FF0C-8C5FEB23034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4EAEB028-B857-4E2C-7E51-0595A51765D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DA2DCC91-CE0F-51E7-75A6-0F04B750788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1827C2E9-2B41-F0C8-BC46-72C82E21398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12944E0D-4B95-9840-23B1-269E8247855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4FBB0A5A-E621-0FEB-C59C-ECC6130D8FA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7D9CA5-DD24-EAB9-6E96-D14DB958271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322E50B-68CD-F6E8-85F7-C17AA6785EB4}"/>
              </a:ext>
            </a:extLst>
          </p:cNvPr>
          <p:cNvSpPr txBox="1"/>
          <p:nvPr/>
        </p:nvSpPr>
        <p:spPr>
          <a:xfrm>
            <a:off x="4334706" y="1847663"/>
            <a:ext cx="1077951" cy="851297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E2F9DB4-E2A0-2BF2-83B8-003D4B757EBA}"/>
              </a:ext>
            </a:extLst>
          </p:cNvPr>
          <p:cNvSpPr txBox="1"/>
          <p:nvPr/>
        </p:nvSpPr>
        <p:spPr>
          <a:xfrm>
            <a:off x="1023884" y="3665535"/>
            <a:ext cx="2389239" cy="646986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أَرْبَعَةٌ وَ ثَلاثونَ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FE977A-8C86-F391-852A-A959681B96E2}"/>
              </a:ext>
            </a:extLst>
          </p:cNvPr>
          <p:cNvSpPr txBox="1"/>
          <p:nvPr/>
        </p:nvSpPr>
        <p:spPr>
          <a:xfrm>
            <a:off x="5385315" y="3665535"/>
            <a:ext cx="2389239" cy="646986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ثَلاثَةٌ وَ أَرْبَعونَ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25099E06-4726-2B07-AFC3-E64F871A9AB4}"/>
              </a:ext>
            </a:extLst>
          </p:cNvPr>
          <p:cNvSpPr>
            <a:spLocks noChangeAspect="1"/>
          </p:cNvSpPr>
          <p:nvPr/>
        </p:nvSpPr>
        <p:spPr>
          <a:xfrm>
            <a:off x="6488516" y="4444516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01F23D3-F5ED-E1DB-7EE0-059273366CB2}"/>
              </a:ext>
            </a:extLst>
          </p:cNvPr>
          <p:cNvSpPr>
            <a:spLocks noChangeAspect="1"/>
          </p:cNvSpPr>
          <p:nvPr/>
        </p:nvSpPr>
        <p:spPr>
          <a:xfrm>
            <a:off x="2079671" y="4444516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</p:spTree>
    <p:extLst>
      <p:ext uri="{BB962C8B-B14F-4D97-AF65-F5344CB8AC3E}">
        <p14:creationId xmlns:p14="http://schemas.microsoft.com/office/powerpoint/2010/main" val="172970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9AA90-D14B-3B09-95C6-DEE0260B3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381F337-16FF-DA0C-B4B0-2DDA2F52D9C8}"/>
              </a:ext>
            </a:extLst>
          </p:cNvPr>
          <p:cNvSpPr txBox="1"/>
          <p:nvPr/>
        </p:nvSpPr>
        <p:spPr>
          <a:xfrm>
            <a:off x="132735" y="746761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نقرأ العدد بدءا من الوحدات: أربَعة و ثلاثون  إذن الكتابة الصحيحة هي رقم 2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A054419-845F-82C5-01CA-87D9C78AECB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D38FC356-E129-1D07-B30B-1D86C3F7E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C444206E-216C-26A1-8B59-12C47D08349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CCBF1E0-97D8-B603-ADFC-A11161BDF9B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F027F9D-1EA3-566E-79F2-7D76A069FF7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7AE72BB-BA2C-DAFA-FDFD-C7C6FBDFF0B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14C2879C-23BB-37F0-45BE-C8BCAA0811A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1F512D0E-2778-68BB-F96A-C2555ED87B5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3C25D9A4-271A-A26E-C4B7-3C0F49B7385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F494BDB-6914-5581-E61E-92689C8D25D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0A70E689-6087-8E8C-E144-2442572CBF7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5CD980FB-99EE-F780-FBE5-D3543A93232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8744A6-7BDD-F798-2F8B-D5EF98655F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94FC006-ECC1-FAEB-529E-6207A5E578DE}"/>
              </a:ext>
            </a:extLst>
          </p:cNvPr>
          <p:cNvSpPr txBox="1"/>
          <p:nvPr/>
        </p:nvSpPr>
        <p:spPr>
          <a:xfrm>
            <a:off x="4334706" y="1847663"/>
            <a:ext cx="1077951" cy="851297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86B74E6-3EFB-1177-0EF4-A1985487497E}"/>
              </a:ext>
            </a:extLst>
          </p:cNvPr>
          <p:cNvSpPr txBox="1"/>
          <p:nvPr/>
        </p:nvSpPr>
        <p:spPr>
          <a:xfrm>
            <a:off x="1023884" y="3665535"/>
            <a:ext cx="2389239" cy="646986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أَرْبَعَةٌ وَ ثَلاثونَ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DA77E08-8094-2AE1-BDFB-D6E006918E54}"/>
              </a:ext>
            </a:extLst>
          </p:cNvPr>
          <p:cNvSpPr txBox="1"/>
          <p:nvPr/>
        </p:nvSpPr>
        <p:spPr>
          <a:xfrm>
            <a:off x="5385315" y="3665535"/>
            <a:ext cx="2389239" cy="646986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ثَلاثَةٌ وَ أَرْبَعونَ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6176AA4-0A0F-61AF-64A8-F061F7380F21}"/>
              </a:ext>
            </a:extLst>
          </p:cNvPr>
          <p:cNvSpPr>
            <a:spLocks noChangeAspect="1"/>
          </p:cNvSpPr>
          <p:nvPr/>
        </p:nvSpPr>
        <p:spPr>
          <a:xfrm>
            <a:off x="6488516" y="4444516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DFE3C1ED-377A-2A45-0EC9-B92DEF71630F}"/>
              </a:ext>
            </a:extLst>
          </p:cNvPr>
          <p:cNvSpPr>
            <a:spLocks noChangeAspect="1"/>
          </p:cNvSpPr>
          <p:nvPr/>
        </p:nvSpPr>
        <p:spPr>
          <a:xfrm>
            <a:off x="2079671" y="4444516"/>
            <a:ext cx="575815" cy="52346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484508-27C5-A93F-9A0D-EE5D0049E01E}"/>
              </a:ext>
            </a:extLst>
          </p:cNvPr>
          <p:cNvSpPr/>
          <p:nvPr/>
        </p:nvSpPr>
        <p:spPr>
          <a:xfrm>
            <a:off x="868692" y="3407071"/>
            <a:ext cx="2680749" cy="17991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077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651FB-B752-BD99-D83F-6C16357A8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B97C653-7EE8-7F67-8BA2-582F84D1355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C65D2B0-A3BA-C298-BEFD-478A3E8344D4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823673A-B3E9-E02E-A1D2-A51D09F230C3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B39B59-C5D6-C3FF-9CD8-1EE20F2B57F9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BBB0888-3BDA-ED94-3E96-48147527BA78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CN1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9333008E-1749-55D1-4DFC-666039EB7DB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0FF3EEB-7D26-0681-C2E5-21BD1FAE6D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696005" y="36467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A2B5DAE-4410-4C12-8EBA-E6584898CBF2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72214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473C3-FF57-1552-D5F8-1F2D376E8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BAEC6DE9-4631-269F-36C2-BF53227D415E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رقم  6  الصفحة 144، سأشرح لكم التعليمة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CDE62E8-6602-B619-1AE6-481452B9A8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833A8BC-50E4-D34C-EB7D-B4FB7BD908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0F7A797-2CB4-0386-4043-B24EB34D4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31E9A5F-D0B2-09D5-0A9F-3FE688D1BDC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461AA7E4-31C0-9ABF-9326-A1283A6F03A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EC11381-2993-BAA2-C598-395AD1822B6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16C74023-CDC2-07F1-810A-E7A3C95A21F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E009524F-ACEC-C6C2-8DCE-5CF1BFCD8BA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EA05E88-F4F4-42E4-1A7F-427351C8018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A4B173F3-2B1C-53F8-3BC3-496F647F0F3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BCC1163-8D38-B1BD-B1FC-35E7916DC168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8D1828B-4265-6887-1A18-E44D3936CF8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610B199-6B8A-E7FC-E2E6-CF3ACC168BB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E8D4275E-5A38-DC15-8D9E-0EF80DD77F38}"/>
              </a:ext>
            </a:extLst>
          </p:cNvPr>
          <p:cNvGrpSpPr/>
          <p:nvPr/>
        </p:nvGrpSpPr>
        <p:grpSpPr>
          <a:xfrm>
            <a:off x="1149055" y="1668864"/>
            <a:ext cx="6845890" cy="4729975"/>
            <a:chOff x="928664" y="1668864"/>
            <a:chExt cx="6845890" cy="4729975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9BBA8113-0919-2E33-C9C3-B2A65BE1BE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35549" y="1673780"/>
              <a:ext cx="3439005" cy="4725059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CF6A6BAD-925E-CB84-627A-8C6ABFDAC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8664" y="1668864"/>
              <a:ext cx="3406885" cy="4725059"/>
            </a:xfrm>
            <a:prstGeom prst="rect">
              <a:avLst/>
            </a:prstGeom>
          </p:spPr>
        </p:pic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A2EC4AF-BE64-8BDD-3A9B-DF491121065F}"/>
              </a:ext>
            </a:extLst>
          </p:cNvPr>
          <p:cNvSpPr/>
          <p:nvPr/>
        </p:nvSpPr>
        <p:spPr>
          <a:xfrm>
            <a:off x="4985109" y="3429000"/>
            <a:ext cx="2628892" cy="73364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400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A4C92-1838-01E3-C0CB-1FFAD81B7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90EB726-EA75-062E-C38C-F0C3FE26CFB2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رقم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207393-DAB7-E5B0-C6EE-E9F225511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868D643-3BD6-6D39-4F46-159518C104D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FC0569A-470C-BB69-E8D6-3A4657E6B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FAC5F28-67B7-4261-A13F-C1E97F66270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2026F19-13CE-578E-B1AF-A2F511681CF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5645901-F2AC-5730-D3C7-514DE7FAF8D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AF3CBB6-D34A-CE00-192F-3873FA6E621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CBF69E19-9AA5-883E-BA7A-941A842C243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C5DE4D4-BA37-2A65-025E-7D4FF6AE610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B6F2A0D0-183B-7E19-651A-28B12035C17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9DC5303-78E1-9E28-AAC1-6B6C5C2DD22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4506063-5194-31F4-C5DE-DC4CFD168E7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179B35B-39BD-A6EA-416E-DED43D0194B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38AB1673-1E8A-C7F6-F930-1F30E4D9E38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7437" y="2366144"/>
            <a:ext cx="7369127" cy="212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047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27863-3A7C-3918-E705-804161C4E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50AC2CDC-4E91-D6A7-7087-7298C718D1C2}"/>
              </a:ext>
            </a:extLst>
          </p:cNvPr>
          <p:cNvSpPr txBox="1"/>
          <p:nvPr/>
        </p:nvSpPr>
        <p:spPr>
          <a:xfrm>
            <a:off x="797150" y="777101"/>
            <a:ext cx="6661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جماعة:</a:t>
            </a:r>
          </a:p>
          <a:p>
            <a:pPr lvl="0" algn="r" rtl="1">
              <a:defRPr/>
            </a:pPr>
            <a:r>
              <a:rPr lang="ar-MA" b="1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المتعلمين للقيام إلى السبورة للتصحيح </a:t>
            </a:r>
            <a:endParaRPr kumimoji="0" lang="ar-MA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77FB6AF-AE2B-8E05-2212-9A177329E6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FDCC49C-F0D9-0BB8-672A-5B9D16780D8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2BDC1D6-17E0-C12C-9C98-84A83B3E9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AD46F15-A05C-2D7D-2808-AF3F653BDDBB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F5F7E25-2E54-02AA-FB3F-CC573F943D6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B4F84A1-8460-5063-F1F1-3FEF1EB6A75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60272AA-086E-C7A7-146F-31A98E981D4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4E83A717-BA16-A958-E956-8907E3765FE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D54FEFA-F7E8-5448-16F6-B5053A65458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AB11A99-DE58-C2F6-A3C2-4FD7E8EE155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0071215-435C-405B-34D8-21EB834FA63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9EE007F-ED41-86E2-4E0E-2D16C3BCE83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9CB985B-87AD-749E-AED8-66B6A93F9AB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03DDEDDE-A65C-683D-E41A-0191C391349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7437" y="2366144"/>
            <a:ext cx="7369127" cy="212571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F15BF85-AB64-0097-D1E9-4CA328FB552A}"/>
              </a:ext>
            </a:extLst>
          </p:cNvPr>
          <p:cNvSpPr txBox="1"/>
          <p:nvPr/>
        </p:nvSpPr>
        <p:spPr>
          <a:xfrm>
            <a:off x="3549442" y="2979252"/>
            <a:ext cx="3411797" cy="64698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ثَمانِيَةٌ وَ سَبْعونَ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9740D54-4C2F-5362-4B1A-B89D78CAC4A9}"/>
              </a:ext>
            </a:extLst>
          </p:cNvPr>
          <p:cNvSpPr txBox="1"/>
          <p:nvPr/>
        </p:nvSpPr>
        <p:spPr>
          <a:xfrm>
            <a:off x="3549442" y="3592360"/>
            <a:ext cx="3411797" cy="64698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أَرْبَعَةٌ وَ تِسْعونَ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01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6C23F-E2C4-71ED-634B-FADC3E2E4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22F97E1C-E808-D9F9-E431-DAA5A6C91DC6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رقم  7  الصفحة 144، سأشرح لكم التعليمة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4BAE56-8A1F-0AA2-12CE-903B2BC436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21B7735-FF3F-05DD-ABD2-44ACE73C30F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CBB26E6-ECF1-84B3-8BF6-3DB957823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7114FFD-1A51-2196-AEB1-A9D76ABF9DF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377CCEA-5AD8-5BB6-28D6-9C6F456790C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41F557B-8728-A293-6B6B-BE6E5CCC47F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D2C062D-BED7-A2BA-0231-31CB8032782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5C02693-66C4-AEBB-417B-3345A251B6C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4CC90B8-922B-3D6B-128F-BF49FB7A365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08F8C12-E6BE-73E0-499E-F7865FF4B5C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8E902FB-24FB-84B2-D7B7-40A97DBE0DF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4362F6E-ACB5-6BE6-A717-357E67C312D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4B2205B-07F4-886A-AB48-5C34370B22B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71AEE47D-3476-D4F2-4DD8-A51361FB223F}"/>
              </a:ext>
            </a:extLst>
          </p:cNvPr>
          <p:cNvGrpSpPr/>
          <p:nvPr/>
        </p:nvGrpSpPr>
        <p:grpSpPr>
          <a:xfrm>
            <a:off x="1149055" y="1668864"/>
            <a:ext cx="6845890" cy="4729975"/>
            <a:chOff x="928664" y="1668864"/>
            <a:chExt cx="6845890" cy="4729975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DDCC993C-6707-FE8C-0D39-2C3521B08D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35549" y="1673780"/>
              <a:ext cx="3439005" cy="4725059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CC8549A5-C015-382C-B39A-1C746A0A08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8664" y="1668864"/>
              <a:ext cx="3406885" cy="4725059"/>
            </a:xfrm>
            <a:prstGeom prst="rect">
              <a:avLst/>
            </a:prstGeom>
          </p:spPr>
        </p:pic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ADC6961-E1B2-B97A-08ED-D9E37F333013}"/>
              </a:ext>
            </a:extLst>
          </p:cNvPr>
          <p:cNvSpPr/>
          <p:nvPr/>
        </p:nvSpPr>
        <p:spPr>
          <a:xfrm>
            <a:off x="4985109" y="4166419"/>
            <a:ext cx="2628892" cy="73364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416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DA304-63C1-6500-0E86-6ED943352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E8D5E04-0BB3-638C-9F71-D0D92E82F321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رقم 7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9DB0963-B0EB-819F-C733-66278DFD4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E323736-796E-3385-5109-F9E030C728F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001118E-F974-C1FC-EE1E-35D9C6550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485E2B9-36A5-698A-5BA3-E903480778C4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FA249C6-DD26-281E-B8B1-5EE75F8A108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E2A39BE-265D-E539-81AE-75B384F4788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4AC31BF-C0F9-9296-2F69-DDF72B913BA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4EABBCFF-F5C5-BAF2-49DE-EB50AB54BB3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754A49E-AB3D-1133-2C93-10179080E61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76BE90D-47B4-3DB1-7E41-6D8F210E196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4E7ECFC-9B21-1990-583F-16BCFF73512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8B6FBF3-9C3C-05D8-7F57-7BE66F58A13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B02912D-C590-5545-37F1-EB09324617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452CC18-9707-18AD-B98B-06CBD2EF295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536145"/>
            <a:ext cx="6870023" cy="178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807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7EDE0-B775-2470-C281-82AD4BBD5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22E946E1-3467-74B0-77E6-9D7A9213C807}"/>
              </a:ext>
            </a:extLst>
          </p:cNvPr>
          <p:cNvSpPr txBox="1"/>
          <p:nvPr/>
        </p:nvSpPr>
        <p:spPr>
          <a:xfrm>
            <a:off x="797150" y="777101"/>
            <a:ext cx="6661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 نكتب رقم الوحدات ثم رقم العشرات </a:t>
            </a:r>
          </a:p>
          <a:p>
            <a:pPr algn="r" rtl="1">
              <a:defRPr/>
            </a:pPr>
            <a:r>
              <a:rPr lang="ar-MA" b="1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بعض المتعلمين للقيام إلى السبورة للتصحيح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C4F58E-2290-4E9C-09E3-C15A47A41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6E3E607-B8DF-A8DC-574A-37A9BB3C4FC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EB2E12C-023E-AAF4-347E-9F3D99D8B2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BD17FE4-9E00-8337-8821-283D83079D15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C9FFC6B-91DE-437F-52F3-C5DF221A170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9039096-A45F-CAFA-A048-365964AF207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523A328-571A-82B7-660E-D39D145F51B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8234415-B081-91C3-56FD-D53ED305E8B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B8E4101-E145-823D-27CD-9FB023F17AD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4B3C361-70E4-A8CD-0775-96186086D4D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809C7E3-906C-2DC8-F55A-72813306F35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612F5FA-BD6E-0F59-9993-3BDA4531197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A4A4A9F-9E26-9ECF-EABB-534F2C34022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F7861DB-A1A4-E4F7-9A25-201F476CEF7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536145"/>
            <a:ext cx="6870023" cy="178571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F8EC89C-BC10-533F-9883-4EB26EBFBED6}"/>
              </a:ext>
            </a:extLst>
          </p:cNvPr>
          <p:cNvSpPr txBox="1"/>
          <p:nvPr/>
        </p:nvSpPr>
        <p:spPr>
          <a:xfrm>
            <a:off x="4948160" y="2987520"/>
            <a:ext cx="845416" cy="64698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65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E50D9BD-68F5-F151-2FEE-9C9319F98DC6}"/>
              </a:ext>
            </a:extLst>
          </p:cNvPr>
          <p:cNvSpPr txBox="1"/>
          <p:nvPr/>
        </p:nvSpPr>
        <p:spPr>
          <a:xfrm>
            <a:off x="4948160" y="3438895"/>
            <a:ext cx="845416" cy="64698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98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2B45F2C-1D1B-22E9-556C-944DC6070255}"/>
              </a:ext>
            </a:extLst>
          </p:cNvPr>
          <p:cNvSpPr txBox="1"/>
          <p:nvPr/>
        </p:nvSpPr>
        <p:spPr>
          <a:xfrm>
            <a:off x="1656963" y="2987520"/>
            <a:ext cx="845416" cy="64698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51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D9ADACF-E8C9-6CE7-6691-62275972C9D6}"/>
              </a:ext>
            </a:extLst>
          </p:cNvPr>
          <p:cNvSpPr txBox="1"/>
          <p:nvPr/>
        </p:nvSpPr>
        <p:spPr>
          <a:xfrm>
            <a:off x="1656963" y="3438895"/>
            <a:ext cx="845416" cy="64698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334601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" grpId="0"/>
      <p:bldP spid="21" grpId="0"/>
      <p:bldP spid="2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A5073-6576-3632-F15E-3DF1A56FE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F7CB8D-6C17-C414-0B33-C670EDF47D1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D388403-9932-1A9B-ED29-650AA8298F42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C4FA1DC-A459-48AF-4C7B-0B4497A180B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CB3F6B7-F19A-C5FF-DD8B-8B682127D395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D4C627D-3B54-61CF-8481-1103036DFC50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CN1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AFF3183-06BE-0B94-EF49-0F9AD42E7E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4426248-937A-1FE3-96EC-6AABEF38A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072094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A557A11-F6CC-E6F7-D414-E50516F8983A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0106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3CF29-E9A4-D52D-4578-F350BA69A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8C3A488-954D-DC13-A892-DE28C0BB66FC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العدد المناسب لهذه البطاقة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C46042-1935-EA70-A559-DF658ACB4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39674CD-5195-6A0F-D1D8-509524D12A8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15F073-CF8E-5D4D-A7D8-7DD0D8E511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9FA3FB8-F7E1-D8A3-432B-0BC5A3DF326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4C385360-D398-5F79-76D9-03C0B23205B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2F0E167-44C9-C0FE-E21C-694BD5ED841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D5C6113-4BF4-A4F1-FA0C-C45088D6161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9DD1C49E-2232-E80E-216C-8F30722A5E0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493D2B7-2083-6221-BD3E-BEA978D23B95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2468F0E-CEBD-15D5-303B-F6C5E386F7B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50225E8-BD44-5DA0-9234-065D0E38140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8A42F50-B21B-0B8B-498E-055E2212D1E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20F17D2-5C44-FF86-ADB1-32B2FF490A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BE7BC342-450A-EC8D-4E86-27B671FC1C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275" y="2828925"/>
            <a:ext cx="7029450" cy="120015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4BBD49C-1D61-3464-CA52-EA4C3CAE941A}"/>
              </a:ext>
            </a:extLst>
          </p:cNvPr>
          <p:cNvSpPr txBox="1"/>
          <p:nvPr/>
        </p:nvSpPr>
        <p:spPr>
          <a:xfrm>
            <a:off x="1637688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15</a:t>
            </a:r>
            <a:endParaRPr lang="fr-FR" sz="32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BAEEAED-3753-57C3-2C62-B832AEE9D613}"/>
              </a:ext>
            </a:extLst>
          </p:cNvPr>
          <p:cNvSpPr txBox="1"/>
          <p:nvPr/>
        </p:nvSpPr>
        <p:spPr>
          <a:xfrm>
            <a:off x="2349590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20</a:t>
            </a:r>
            <a:endParaRPr lang="fr-FR" sz="32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0CEDA48-D496-F411-FEF4-5914B38ADA96}"/>
              </a:ext>
            </a:extLst>
          </p:cNvPr>
          <p:cNvSpPr txBox="1"/>
          <p:nvPr/>
        </p:nvSpPr>
        <p:spPr>
          <a:xfrm>
            <a:off x="3076240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25</a:t>
            </a:r>
            <a:endParaRPr lang="fr-FR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752E7D8-CC00-CD90-CA60-AD40B9DAD54A}"/>
              </a:ext>
            </a:extLst>
          </p:cNvPr>
          <p:cNvSpPr txBox="1"/>
          <p:nvPr/>
        </p:nvSpPr>
        <p:spPr>
          <a:xfrm>
            <a:off x="5400104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40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97CBEA4-FF2C-7C84-9D7B-548A54629566}"/>
              </a:ext>
            </a:extLst>
          </p:cNvPr>
          <p:cNvSpPr txBox="1"/>
          <p:nvPr/>
        </p:nvSpPr>
        <p:spPr>
          <a:xfrm>
            <a:off x="7557511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55</a:t>
            </a:r>
          </a:p>
        </p:txBody>
      </p:sp>
      <p:sp>
        <p:nvSpPr>
          <p:cNvPr id="27" name="Flèche : haut 26">
            <a:extLst>
              <a:ext uri="{FF2B5EF4-FFF2-40B4-BE49-F238E27FC236}">
                <a16:creationId xmlns:a16="http://schemas.microsoft.com/office/drawing/2014/main" id="{718A07C0-6C22-E70B-A3BC-0810E9B23A84}"/>
              </a:ext>
            </a:extLst>
          </p:cNvPr>
          <p:cNvSpPr/>
          <p:nvPr/>
        </p:nvSpPr>
        <p:spPr>
          <a:xfrm>
            <a:off x="3929424" y="3769596"/>
            <a:ext cx="488889" cy="737420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530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2A7E3-E936-6878-AE3E-DA81F5B7E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25FFBA2-F462-F52A-1503-79982C210DED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82B4610-A720-0959-615F-04D84238ED9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B3C7B9-C4B9-3F6A-57BA-BAC3BEB37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DB15B15-1E86-C41A-5CDA-9A5B1677A42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DF8E6A7-BA21-A513-4A08-53260B49C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31023EB-6E23-0DAF-7E17-CD0E2778CFF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223A3499-9AF2-D2D7-747A-9335E12CAAE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718B3CE-7C2F-0C5E-AA41-89DC63B7D9C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62D8FB1-3A8E-6C0C-DFCC-41C009E2AC2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8BFD2FA2-FD6D-B839-8CFF-984A4676441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647A78D-D96F-936B-1C3A-925767F2985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4F134BDA-D412-C3A5-0874-7BD7108267A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2CAA259-EA30-62ED-59CD-20E756E8864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313F852-5D1D-2FEF-628F-5F7764B1D3A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E251589-16EB-5F72-B1EF-ED3C3501925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92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F2025-B772-B775-506D-F5B47EAD2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3FCCCD9-985F-D650-64CA-2EAFE4736F40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102B1DC-A335-347F-1979-A2026A0B9F8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D10174F-0FF8-6FFE-B6BA-C414C44B2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2B35D4-DCEA-DCA5-D951-D077036160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7CFF8A3-FCDE-289A-544F-EA294E96948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0E4FB50-AFAF-B778-336C-3A7052B9675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60D10B3-DB5D-38A0-11F0-5EE031E4A8E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9188276-34F9-BA0A-4A11-E8D62F4E97D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4F9D68A-39F3-8339-11F5-65B5AAF385F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B821BCF6-2248-DBD5-2D36-BFB0495A320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16AFC8D-B29A-98D4-91E8-8783E43C156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22EFE4E-9368-9F7B-5F12-A26E8B3000D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9F0CD88-9A97-0842-97ED-473E809A645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4557001-7121-0D2E-CB6C-4A29C3F630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F8517F9-8750-9EEA-0F1C-BA8E68F81B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275" y="2828925"/>
            <a:ext cx="7029450" cy="120015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A1FF37F-E30B-BB0C-2523-0C04E62A1EC6}"/>
              </a:ext>
            </a:extLst>
          </p:cNvPr>
          <p:cNvSpPr txBox="1"/>
          <p:nvPr/>
        </p:nvSpPr>
        <p:spPr>
          <a:xfrm>
            <a:off x="1637688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15</a:t>
            </a:r>
            <a:endParaRPr lang="fr-FR" sz="32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5BF1E78-785A-8BB6-2E0F-D4876E68EAF4}"/>
              </a:ext>
            </a:extLst>
          </p:cNvPr>
          <p:cNvSpPr txBox="1"/>
          <p:nvPr/>
        </p:nvSpPr>
        <p:spPr>
          <a:xfrm>
            <a:off x="2349590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20</a:t>
            </a:r>
            <a:endParaRPr lang="fr-FR" sz="3200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1D52EA2-2AE4-4661-D9DB-623B8BAD89B7}"/>
              </a:ext>
            </a:extLst>
          </p:cNvPr>
          <p:cNvSpPr txBox="1"/>
          <p:nvPr/>
        </p:nvSpPr>
        <p:spPr>
          <a:xfrm>
            <a:off x="3076240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25</a:t>
            </a:r>
            <a:endParaRPr lang="fr-FR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EA55F4A-8229-8FA9-A3EA-B6E8E5C05D0B}"/>
              </a:ext>
            </a:extLst>
          </p:cNvPr>
          <p:cNvSpPr txBox="1"/>
          <p:nvPr/>
        </p:nvSpPr>
        <p:spPr>
          <a:xfrm>
            <a:off x="5400104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40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59BA8B3-5034-3D89-9025-EBCD7DCA0EEC}"/>
              </a:ext>
            </a:extLst>
          </p:cNvPr>
          <p:cNvSpPr txBox="1"/>
          <p:nvPr/>
        </p:nvSpPr>
        <p:spPr>
          <a:xfrm>
            <a:off x="7557511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55</a:t>
            </a:r>
          </a:p>
        </p:txBody>
      </p:sp>
      <p:sp>
        <p:nvSpPr>
          <p:cNvPr id="23" name="Flèche : haut 22">
            <a:extLst>
              <a:ext uri="{FF2B5EF4-FFF2-40B4-BE49-F238E27FC236}">
                <a16:creationId xmlns:a16="http://schemas.microsoft.com/office/drawing/2014/main" id="{4A1DA9BB-6755-5766-0AED-6889357F35E8}"/>
              </a:ext>
            </a:extLst>
          </p:cNvPr>
          <p:cNvSpPr/>
          <p:nvPr/>
        </p:nvSpPr>
        <p:spPr>
          <a:xfrm>
            <a:off x="3929424" y="3769596"/>
            <a:ext cx="488889" cy="737420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356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3F11A-1B3E-9F37-63F0-E6F36A533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195848C-16E5-20BF-14DD-445CBFE509FD}"/>
              </a:ext>
            </a:extLst>
          </p:cNvPr>
          <p:cNvSpPr txBox="1"/>
          <p:nvPr/>
        </p:nvSpPr>
        <p:spPr>
          <a:xfrm>
            <a:off x="277194" y="777101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:للانتقال من 15 إلى 20 أضيف 5 إذن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نمط الانتقال بين </a:t>
            </a:r>
            <a:r>
              <a:rPr lang="ar-MA" b="1" dirty="0" err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تدريجتين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متتاليتين  هو أضيف 5 ، للحصول على العدد المناسب لهذه البطاقة أضيف 5 ل25 و أحصل على 30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1B14A42-16E9-AD40-DAB3-2A92B1871E5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68C4E8A-500E-5B4B-B9B9-1214DF160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C578437-EB1E-9C4E-4CE8-3FEE10CA526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AD24591-5453-E5E9-C567-47FF973027E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9FBC0DB-D49A-CAEC-89C7-56453F86A14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6282D06-CCFE-8D0C-B8EB-8950169F9A0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F8FFC61A-2CF4-D720-027E-E34AAC677FF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F92D866-2F35-0415-97A0-9FB38BE2208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1D67376-7E3A-7DBB-47DE-A77D296504E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217DDD2-F2A9-C87F-31E3-DDB2A1A7250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FF7140B-A1F4-4DE0-8F41-5CA7928462A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195839A-3833-60A2-6B3C-0E61BBE87DF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8C4D0A2-31D6-BC74-7B17-5D559B5F3E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FE764D3-79AC-97B9-014F-B80524BA6E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275" y="2828925"/>
            <a:ext cx="7029450" cy="120015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B9269E2-956C-BD07-CC72-D03920ADACDD}"/>
              </a:ext>
            </a:extLst>
          </p:cNvPr>
          <p:cNvSpPr txBox="1"/>
          <p:nvPr/>
        </p:nvSpPr>
        <p:spPr>
          <a:xfrm>
            <a:off x="1637688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15</a:t>
            </a:r>
            <a:endParaRPr lang="fr-FR" sz="32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A1B3348-5D22-B389-D489-267822453A39}"/>
              </a:ext>
            </a:extLst>
          </p:cNvPr>
          <p:cNvSpPr txBox="1"/>
          <p:nvPr/>
        </p:nvSpPr>
        <p:spPr>
          <a:xfrm>
            <a:off x="2349590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20</a:t>
            </a:r>
            <a:endParaRPr lang="fr-FR" sz="3200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E4355D6-1FAD-580F-F983-30876449710E}"/>
              </a:ext>
            </a:extLst>
          </p:cNvPr>
          <p:cNvSpPr txBox="1"/>
          <p:nvPr/>
        </p:nvSpPr>
        <p:spPr>
          <a:xfrm>
            <a:off x="3076240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25</a:t>
            </a:r>
            <a:endParaRPr lang="fr-FR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923FB9-9EBA-6CA1-B05B-4DB91974EF79}"/>
              </a:ext>
            </a:extLst>
          </p:cNvPr>
          <p:cNvSpPr txBox="1"/>
          <p:nvPr/>
        </p:nvSpPr>
        <p:spPr>
          <a:xfrm>
            <a:off x="5400104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40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D75282F-7040-7EE2-5923-AC308007FE9E}"/>
              </a:ext>
            </a:extLst>
          </p:cNvPr>
          <p:cNvSpPr txBox="1"/>
          <p:nvPr/>
        </p:nvSpPr>
        <p:spPr>
          <a:xfrm>
            <a:off x="7557511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55</a:t>
            </a:r>
          </a:p>
        </p:txBody>
      </p:sp>
      <p:sp>
        <p:nvSpPr>
          <p:cNvPr id="23" name="Flèche : haut 22">
            <a:extLst>
              <a:ext uri="{FF2B5EF4-FFF2-40B4-BE49-F238E27FC236}">
                <a16:creationId xmlns:a16="http://schemas.microsoft.com/office/drawing/2014/main" id="{88219A95-5006-D7EA-6B1F-293628E5A176}"/>
              </a:ext>
            </a:extLst>
          </p:cNvPr>
          <p:cNvSpPr/>
          <p:nvPr/>
        </p:nvSpPr>
        <p:spPr>
          <a:xfrm>
            <a:off x="3929424" y="3769596"/>
            <a:ext cx="488889" cy="737420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B474C25-AD4B-C698-61C3-E47DAB6B09C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04033" y="2602883"/>
            <a:ext cx="819835" cy="400361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FAE483F3-C28A-1C4D-3032-0EFBA28F0D83}"/>
              </a:ext>
            </a:extLst>
          </p:cNvPr>
          <p:cNvSpPr txBox="1"/>
          <p:nvPr/>
        </p:nvSpPr>
        <p:spPr>
          <a:xfrm>
            <a:off x="2079671" y="2069573"/>
            <a:ext cx="667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</a:rPr>
              <a:t>5</a:t>
            </a:r>
            <a:endParaRPr lang="fr-FR" sz="3600" b="1" dirty="0">
              <a:solidFill>
                <a:srgbClr val="C00000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76AC91-ED8C-64A8-7592-381820ED1FA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92720" y="2642888"/>
            <a:ext cx="819835" cy="400361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73C68F4F-D974-BA93-2B4F-6D8A0C9FCCB4}"/>
              </a:ext>
            </a:extLst>
          </p:cNvPr>
          <p:cNvSpPr txBox="1"/>
          <p:nvPr/>
        </p:nvSpPr>
        <p:spPr>
          <a:xfrm>
            <a:off x="3874847" y="3202335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30</a:t>
            </a:r>
            <a:endParaRPr lang="fr-FR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82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/>
      <p:bldP spid="2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D2F77-8A04-7ECE-EC41-8DD89ED83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B4103026-A691-9FAD-E4E9-03422D2CC88C}"/>
              </a:ext>
            </a:extLst>
          </p:cNvPr>
          <p:cNvSpPr txBox="1"/>
          <p:nvPr/>
        </p:nvSpPr>
        <p:spPr>
          <a:xfrm>
            <a:off x="277194" y="777101"/>
            <a:ext cx="7181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ليشرح لنا كيف نحدد العدد المناسب لهذه البطاقة؟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4AF2BF4-F574-1C30-1248-4B97892F89C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5DA679C-CE41-33F7-5896-F52F7C577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898657-E9A4-FDEA-2D97-3DB8FEE7164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B489A97-4093-0F47-8E95-04F444DCA8E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1A652A3-12EF-7445-F575-C3E209C9849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F59FDC8-4A11-1D23-714E-27B84DDFC5A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0B62F277-64B9-90D0-D841-B327BE267A7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64085E7-2087-8AB8-FA2B-3963FDC7C6B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F1C0ADE-BA1B-ACD6-83C5-57AD7E56BED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593EBBE-EBFB-53E2-2B80-CC80F9D6D3A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12E4E7A-044E-7A8B-AD15-E3FF7CFD2AC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1665FFB-E24F-779D-807A-4FA2143DA68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F3EBF52-9925-AE1D-60C3-77FBF25B40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4821501-6C28-78DD-09C6-03AF62E38C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275" y="2828925"/>
            <a:ext cx="7029450" cy="120015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4E3C667-36D6-FD28-5843-A93745028420}"/>
              </a:ext>
            </a:extLst>
          </p:cNvPr>
          <p:cNvSpPr txBox="1"/>
          <p:nvPr/>
        </p:nvSpPr>
        <p:spPr>
          <a:xfrm>
            <a:off x="1637688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15</a:t>
            </a:r>
            <a:endParaRPr lang="fr-FR" sz="32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29087F9-6409-7E1B-34A7-03CADBD63603}"/>
              </a:ext>
            </a:extLst>
          </p:cNvPr>
          <p:cNvSpPr txBox="1"/>
          <p:nvPr/>
        </p:nvSpPr>
        <p:spPr>
          <a:xfrm>
            <a:off x="2349590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20</a:t>
            </a:r>
            <a:endParaRPr lang="fr-FR" sz="3200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4212269-DD6D-FC09-4DD0-3F84FFC8C7E7}"/>
              </a:ext>
            </a:extLst>
          </p:cNvPr>
          <p:cNvSpPr txBox="1"/>
          <p:nvPr/>
        </p:nvSpPr>
        <p:spPr>
          <a:xfrm>
            <a:off x="3076240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25</a:t>
            </a:r>
            <a:endParaRPr lang="fr-FR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D75C1D3-4205-34E5-E967-E1138DDBF110}"/>
              </a:ext>
            </a:extLst>
          </p:cNvPr>
          <p:cNvSpPr txBox="1"/>
          <p:nvPr/>
        </p:nvSpPr>
        <p:spPr>
          <a:xfrm>
            <a:off x="5400104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40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66CE15A-2FF0-DCE7-45C9-AFC9973C0599}"/>
              </a:ext>
            </a:extLst>
          </p:cNvPr>
          <p:cNvSpPr txBox="1"/>
          <p:nvPr/>
        </p:nvSpPr>
        <p:spPr>
          <a:xfrm>
            <a:off x="7557511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55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9A841E2F-0880-6AAF-DDEA-A92A2C158B5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904033" y="2602883"/>
            <a:ext cx="819835" cy="400361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1573079B-6EDA-8850-D94A-D5827074E022}"/>
              </a:ext>
            </a:extLst>
          </p:cNvPr>
          <p:cNvSpPr txBox="1"/>
          <p:nvPr/>
        </p:nvSpPr>
        <p:spPr>
          <a:xfrm>
            <a:off x="2079671" y="2069573"/>
            <a:ext cx="667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</a:rPr>
              <a:t>5</a:t>
            </a:r>
            <a:endParaRPr lang="fr-FR" sz="3600" b="1" dirty="0">
              <a:solidFill>
                <a:schemeClr val="accent1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28004D9E-9D45-8321-C010-F5159435A589}"/>
              </a:ext>
            </a:extLst>
          </p:cNvPr>
          <p:cNvSpPr txBox="1"/>
          <p:nvPr/>
        </p:nvSpPr>
        <p:spPr>
          <a:xfrm>
            <a:off x="3874847" y="3202335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chemeClr val="accent1"/>
                </a:solidFill>
              </a:rPr>
              <a:t>30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sp>
        <p:nvSpPr>
          <p:cNvPr id="3" name="Flèche : haut 2">
            <a:extLst>
              <a:ext uri="{FF2B5EF4-FFF2-40B4-BE49-F238E27FC236}">
                <a16:creationId xmlns:a16="http://schemas.microsoft.com/office/drawing/2014/main" id="{B343B6F5-D9B5-FBA5-C6B8-7E42275F4AE8}"/>
              </a:ext>
            </a:extLst>
          </p:cNvPr>
          <p:cNvSpPr/>
          <p:nvPr/>
        </p:nvSpPr>
        <p:spPr>
          <a:xfrm>
            <a:off x="6962874" y="3736687"/>
            <a:ext cx="389721" cy="584775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307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96982-4DD5-CE52-5626-3E56A6172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5CF6308D-3EE1-3612-B89C-DD5EA4C9CC44}"/>
              </a:ext>
            </a:extLst>
          </p:cNvPr>
          <p:cNvSpPr txBox="1"/>
          <p:nvPr/>
        </p:nvSpPr>
        <p:spPr>
          <a:xfrm>
            <a:off x="277194" y="777101"/>
            <a:ext cx="7181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نصحح: 40 زائد 5 تساوي 45 و 45 زائد 5 تساوي 50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B51FE9A-6654-2AA8-9764-6A22D3F89CC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4559A7-AD84-4399-1BF5-B4D9279E2E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54C9146-7FAA-BD58-E691-E7F5F80D357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A176456-A2F1-A789-3CFB-700113CDC8D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02D74CA-42AB-684D-1F65-1CB81B99C0B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D31BE1ED-6623-05EB-D86B-4B1F79CBE4B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27F4E8AE-D13A-BFFC-E0C4-135AC5C046E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84BA732-6BBD-220F-F5E5-8BB333E9006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CEC17A39-447B-5878-8CC8-1406592F7B9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F7C4CC5-EA20-63CA-2542-9DBCC330B28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1D88634-8EB7-41B0-1BD4-D47E8D5FA02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76DE176-4DD7-FE03-5FF5-C748157FE93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EF81BEF-285A-66FB-F247-B08628096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B8FCB42-A49C-8A48-E871-C29B4BB61A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275" y="2828925"/>
            <a:ext cx="7029450" cy="120015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F8486A8-26FF-F78B-E598-DEB7BB773914}"/>
              </a:ext>
            </a:extLst>
          </p:cNvPr>
          <p:cNvSpPr txBox="1"/>
          <p:nvPr/>
        </p:nvSpPr>
        <p:spPr>
          <a:xfrm>
            <a:off x="1637688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15</a:t>
            </a:r>
            <a:endParaRPr lang="fr-FR" sz="32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1E1E454-F7BA-B193-2009-80407BF6E22F}"/>
              </a:ext>
            </a:extLst>
          </p:cNvPr>
          <p:cNvSpPr txBox="1"/>
          <p:nvPr/>
        </p:nvSpPr>
        <p:spPr>
          <a:xfrm>
            <a:off x="2349590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20</a:t>
            </a:r>
            <a:endParaRPr lang="fr-FR" sz="3200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1E41CB6-E3B7-FBA4-40A3-E5194076C61C}"/>
              </a:ext>
            </a:extLst>
          </p:cNvPr>
          <p:cNvSpPr txBox="1"/>
          <p:nvPr/>
        </p:nvSpPr>
        <p:spPr>
          <a:xfrm>
            <a:off x="3076240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25</a:t>
            </a:r>
            <a:endParaRPr lang="fr-FR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B6450E1-F349-4EB3-42A0-29DE05E86E2C}"/>
              </a:ext>
            </a:extLst>
          </p:cNvPr>
          <p:cNvSpPr txBox="1"/>
          <p:nvPr/>
        </p:nvSpPr>
        <p:spPr>
          <a:xfrm>
            <a:off x="5400104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40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4785E6F-6E6A-CF8B-A2BD-DD7007B54453}"/>
              </a:ext>
            </a:extLst>
          </p:cNvPr>
          <p:cNvSpPr txBox="1"/>
          <p:nvPr/>
        </p:nvSpPr>
        <p:spPr>
          <a:xfrm>
            <a:off x="7557511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55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4F7DAB14-9EF1-0D25-B3F7-77F6B0D8A07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6838" y="2715904"/>
            <a:ext cx="819835" cy="400361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9B03290B-7DC9-4ADA-3F6D-439CF3BD13DB}"/>
              </a:ext>
            </a:extLst>
          </p:cNvPr>
          <p:cNvSpPr txBox="1"/>
          <p:nvPr/>
        </p:nvSpPr>
        <p:spPr>
          <a:xfrm>
            <a:off x="3874847" y="3202335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chemeClr val="accent1"/>
                </a:solidFill>
              </a:rPr>
              <a:t>30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67069B2-3A88-9F2E-540B-CE0E0C27A552}"/>
              </a:ext>
            </a:extLst>
          </p:cNvPr>
          <p:cNvSpPr txBox="1"/>
          <p:nvPr/>
        </p:nvSpPr>
        <p:spPr>
          <a:xfrm>
            <a:off x="6062844" y="3297835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45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8B5C0B5E-250F-FD2A-3BB4-E40CD28E215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57348" y="2674782"/>
            <a:ext cx="819835" cy="400361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0A14644-D4E8-F247-033F-405EABD215DC}"/>
              </a:ext>
            </a:extLst>
          </p:cNvPr>
          <p:cNvSpPr txBox="1"/>
          <p:nvPr/>
        </p:nvSpPr>
        <p:spPr>
          <a:xfrm>
            <a:off x="6823906" y="3244379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50</a:t>
            </a:r>
          </a:p>
        </p:txBody>
      </p:sp>
      <p:sp>
        <p:nvSpPr>
          <p:cNvPr id="31" name="Flèche : haut 30">
            <a:extLst>
              <a:ext uri="{FF2B5EF4-FFF2-40B4-BE49-F238E27FC236}">
                <a16:creationId xmlns:a16="http://schemas.microsoft.com/office/drawing/2014/main" id="{316F837D-EF3F-9D65-F108-BC0B21F651F3}"/>
              </a:ext>
            </a:extLst>
          </p:cNvPr>
          <p:cNvSpPr/>
          <p:nvPr/>
        </p:nvSpPr>
        <p:spPr>
          <a:xfrm>
            <a:off x="6962874" y="3736687"/>
            <a:ext cx="389721" cy="584775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954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0" grpId="0"/>
      <p:bldP spid="31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28DA4-B5BE-0FAE-A75E-82C28132B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D934061-5963-931C-9400-85D82E302E0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BC78FEE-24FB-5D53-1F7A-B8447133EF9A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E81161-EFD5-DCD9-DD6A-840DE859CE7B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C28F959-3F8D-BABA-EF6E-9351713629C5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8" name="Flowchart: Alternate Process 54">
                <a:extLst>
                  <a:ext uri="{FF2B5EF4-FFF2-40B4-BE49-F238E27FC236}">
                    <a16:creationId xmlns:a16="http://schemas.microsoft.com/office/drawing/2014/main" id="{6E7EA1CD-5286-6631-4A35-AB224524896C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CN1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Oval 80">
                <a:extLst>
                  <a:ext uri="{FF2B5EF4-FFF2-40B4-BE49-F238E27FC236}">
                    <a16:creationId xmlns:a16="http://schemas.microsoft.com/office/drawing/2014/main" id="{C80BFC31-BB68-5240-1BBF-64E46637E5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0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9C8A157-9AA7-9A6E-2970-D0BE40A59C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78868" y="3651632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4C393AE-0850-251B-28A9-95877FC779FC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15380028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C8571-A369-AFE2-0E35-366D305C3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C90517E-D791-CAE8-0834-7629F3D3DDE3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العدد المناسب لهذه البطاقة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87A9EC0-1930-B5F3-87A0-E96D88C0E2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5F8ADDB-DFE5-0EFE-F6A1-22EB01E382E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B7DE3A0-F33A-18FD-F2E2-5982F9305F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17FDC6F-ABCD-FC0F-CC6B-63CEFDC77F1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B293A0E-EAC8-7407-FEE6-FE5C530813A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C75305A-3D11-F6D3-E76D-6163BF230F3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116A572-717F-40D9-01F4-30305F5736A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FC3BC09-9984-9FBE-D0EE-9E5C968982A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7EE14EB-4A78-8914-BB6A-6B7721E59CF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572488B-1321-CEFC-34E2-33BE8998DE7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A28F64C-2CA6-499A-2600-E3EB99D2ABF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031DC2E-A2A0-5553-746E-38143729AC6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0789824-25FE-C7DD-DBAC-C7D26DE29F5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11A9867D-6573-3443-6C94-37FD7EB2BE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104" y="2828925"/>
            <a:ext cx="7029450" cy="120015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F22FF2B-A242-D329-DB2A-C03D8DBC08ED}"/>
              </a:ext>
            </a:extLst>
          </p:cNvPr>
          <p:cNvSpPr txBox="1"/>
          <p:nvPr/>
        </p:nvSpPr>
        <p:spPr>
          <a:xfrm>
            <a:off x="1325517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20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3AD8C22-ADDD-5AD7-6835-A40FF1935D75}"/>
              </a:ext>
            </a:extLst>
          </p:cNvPr>
          <p:cNvSpPr txBox="1"/>
          <p:nvPr/>
        </p:nvSpPr>
        <p:spPr>
          <a:xfrm>
            <a:off x="2037419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3</a:t>
            </a:r>
            <a:r>
              <a:rPr lang="ar-MA" sz="3200" b="1" dirty="0"/>
              <a:t>0</a:t>
            </a:r>
            <a:endParaRPr lang="fr-FR" sz="32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762FAD8-2CE3-B4A3-1B28-A869FBE87CB5}"/>
              </a:ext>
            </a:extLst>
          </p:cNvPr>
          <p:cNvSpPr txBox="1"/>
          <p:nvPr/>
        </p:nvSpPr>
        <p:spPr>
          <a:xfrm>
            <a:off x="2764069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40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A000224-73CD-4499-2A0F-A707F1FDA5FF}"/>
              </a:ext>
            </a:extLst>
          </p:cNvPr>
          <p:cNvSpPr txBox="1"/>
          <p:nvPr/>
        </p:nvSpPr>
        <p:spPr>
          <a:xfrm>
            <a:off x="4304073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60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E91BF3E-5E18-4924-6DD8-F4C9BE911877}"/>
              </a:ext>
            </a:extLst>
          </p:cNvPr>
          <p:cNvSpPr txBox="1"/>
          <p:nvPr/>
        </p:nvSpPr>
        <p:spPr>
          <a:xfrm>
            <a:off x="7116339" y="3273631"/>
            <a:ext cx="899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100</a:t>
            </a:r>
          </a:p>
        </p:txBody>
      </p:sp>
      <p:sp>
        <p:nvSpPr>
          <p:cNvPr id="25" name="Flèche : haut 24">
            <a:extLst>
              <a:ext uri="{FF2B5EF4-FFF2-40B4-BE49-F238E27FC236}">
                <a16:creationId xmlns:a16="http://schemas.microsoft.com/office/drawing/2014/main" id="{EF741D5D-6679-7C89-3827-3BF8404B224A}"/>
              </a:ext>
            </a:extLst>
          </p:cNvPr>
          <p:cNvSpPr/>
          <p:nvPr/>
        </p:nvSpPr>
        <p:spPr>
          <a:xfrm>
            <a:off x="3673077" y="3736687"/>
            <a:ext cx="389721" cy="584775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087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577FB-B433-5163-489F-5BAEC6DE0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DFB3F05-EF5B-D951-C2D3-E5892205D8F2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8D9061B-4D9B-A482-7787-252657FD1D5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FB19F2-E362-2AAF-3039-CD534FBDB4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45D8A36-54B8-5A18-237F-2D8C9BCD7ED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E3E867E-BC38-229E-84B5-FAD6C4F77C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2D26B94-A271-1114-E5EF-DCD2A97139C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E513295-98D2-C318-3C93-1F24CF94F80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96BC434-7AC4-8B56-A52A-C25A6290A4D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ED9C6CE-E29C-53CE-3317-F5E183681D1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03CFF65B-682A-C22C-B529-4CC620A9334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9E1158E-C294-90D1-7E44-2620D17A23C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A9E740-5962-DCC8-C696-EFED2D79095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EC939CE-A8F0-19D8-D498-0DA9F9B15EF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D7F5768-8FD3-B3C2-62D6-40B7569D88C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344E744-921E-9F90-4605-A430C411B50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1825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78184-5D50-C80E-6FCF-F507735F5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C697C67-482F-A76F-E8A5-8F2DF96487B0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D21BA70-9C50-A2AA-4229-AFAE16F9DFE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5F55398-3FAF-B6C4-9E5D-C340761120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3CC2067-80E7-DF4F-9768-0264279EF8F4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98BA1A7-5A3F-8956-05CC-ACEF71A42EF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D0BC544-BAA0-5203-58DA-AC5FEBBCB44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AEAC515-31E3-C986-2AD1-942519E7E63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96C1DD9-BD9C-01E9-19F5-DC1D287906F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4F16453-5244-0206-7BFA-9248B67E23BB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66C8072-7D2C-CD94-484F-5D18C633BB7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8877AB5-6615-1C96-A616-B9C3315F441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693A52C-FCEF-92AA-4F54-00D55469C4D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F02687A-1BAC-A9AD-6285-3F99D6E9028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05D65EF-E8E5-CCD2-FD6C-E47AB880A1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B5761F5-C904-CF4F-D49C-1CA9746D79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104" y="2828925"/>
            <a:ext cx="7029450" cy="120015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58830E1-FB75-7D24-B7EE-25A7EFE1049F}"/>
              </a:ext>
            </a:extLst>
          </p:cNvPr>
          <p:cNvSpPr txBox="1"/>
          <p:nvPr/>
        </p:nvSpPr>
        <p:spPr>
          <a:xfrm>
            <a:off x="1325517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20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1EB00EC-C479-9D44-8C8F-760B3CCF94D2}"/>
              </a:ext>
            </a:extLst>
          </p:cNvPr>
          <p:cNvSpPr txBox="1"/>
          <p:nvPr/>
        </p:nvSpPr>
        <p:spPr>
          <a:xfrm>
            <a:off x="2037419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3</a:t>
            </a:r>
            <a:r>
              <a:rPr lang="ar-MA" sz="3200" b="1" dirty="0"/>
              <a:t>0</a:t>
            </a:r>
            <a:endParaRPr lang="fr-FR" sz="3200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807F001-F208-AB2A-A3EA-7CED696B1107}"/>
              </a:ext>
            </a:extLst>
          </p:cNvPr>
          <p:cNvSpPr txBox="1"/>
          <p:nvPr/>
        </p:nvSpPr>
        <p:spPr>
          <a:xfrm>
            <a:off x="2764069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40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F5B8F38-67B3-D1B3-CD23-53D6CFF1083D}"/>
              </a:ext>
            </a:extLst>
          </p:cNvPr>
          <p:cNvSpPr txBox="1"/>
          <p:nvPr/>
        </p:nvSpPr>
        <p:spPr>
          <a:xfrm>
            <a:off x="4304073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60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AB49FE1-C860-6D66-DCAF-B822E34E60F3}"/>
              </a:ext>
            </a:extLst>
          </p:cNvPr>
          <p:cNvSpPr txBox="1"/>
          <p:nvPr/>
        </p:nvSpPr>
        <p:spPr>
          <a:xfrm>
            <a:off x="7116339" y="3273631"/>
            <a:ext cx="899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100</a:t>
            </a:r>
          </a:p>
        </p:txBody>
      </p:sp>
      <p:sp>
        <p:nvSpPr>
          <p:cNvPr id="23" name="Flèche : haut 22">
            <a:extLst>
              <a:ext uri="{FF2B5EF4-FFF2-40B4-BE49-F238E27FC236}">
                <a16:creationId xmlns:a16="http://schemas.microsoft.com/office/drawing/2014/main" id="{6A5346CD-24AB-ADA8-1EC4-FBF0AB4D322A}"/>
              </a:ext>
            </a:extLst>
          </p:cNvPr>
          <p:cNvSpPr/>
          <p:nvPr/>
        </p:nvSpPr>
        <p:spPr>
          <a:xfrm>
            <a:off x="3673077" y="3736687"/>
            <a:ext cx="389721" cy="584775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510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5ACB9-4A50-48CF-7218-59D6EA61F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99B2275-3383-F8FE-9449-E5A9D3735396}"/>
              </a:ext>
            </a:extLst>
          </p:cNvPr>
          <p:cNvSpPr txBox="1"/>
          <p:nvPr/>
        </p:nvSpPr>
        <p:spPr>
          <a:xfrm>
            <a:off x="277194" y="777101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للانتقال من 20 إلى 30 أضيف 10 إذن نمط الانتقال بين </a:t>
            </a:r>
            <a:r>
              <a:rPr kumimoji="0" lang="ar-M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تدريجتين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متتاليتين هو أضيف 10 . لدينا 40 زائد 10 تساوي 50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999A327-267F-A94C-2FF1-0868E40C4DE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35CF598-A920-5AA1-D82F-BFB172688E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A2D14434-34BE-47B6-A70F-2A3F1E9DEFE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D34A85A-E71E-B2D7-022A-B2D87152F2A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5FF4F34-E787-883D-D78A-C21E87585D7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F26809A-86B1-B0C8-106E-C936F40280F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2E967F46-2C4F-17C4-FC79-ED86CC70749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77E37E8-4CF5-AF09-09A6-26D080AF086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44351D4-E5FB-A59B-1883-8A1F3711C3C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EF269BF-9D8A-9ED3-AB01-D352B6F27643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5A720F4-D1D6-74F5-DD2D-A72BB9F2404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CF86481-A9F4-20F2-37F9-C420F92AC68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B4C18B-8183-5A25-020B-11F3209553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1AEB4C8-D14C-2542-90A6-97338401F7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104" y="2828925"/>
            <a:ext cx="7029450" cy="120015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F3AD211-8D07-A6F4-E3B7-D56BE304EED7}"/>
              </a:ext>
            </a:extLst>
          </p:cNvPr>
          <p:cNvSpPr txBox="1"/>
          <p:nvPr/>
        </p:nvSpPr>
        <p:spPr>
          <a:xfrm>
            <a:off x="1325517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20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DE5DC3B-5355-39CE-3F0A-5C9A57B1BBA8}"/>
              </a:ext>
            </a:extLst>
          </p:cNvPr>
          <p:cNvSpPr txBox="1"/>
          <p:nvPr/>
        </p:nvSpPr>
        <p:spPr>
          <a:xfrm>
            <a:off x="2037419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3</a:t>
            </a:r>
            <a:r>
              <a:rPr lang="ar-MA" sz="3200" b="1" dirty="0"/>
              <a:t>0</a:t>
            </a:r>
            <a:endParaRPr lang="fr-FR" sz="3200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1441F10-0F0C-7198-DFD2-9BDEFA9F8BD8}"/>
              </a:ext>
            </a:extLst>
          </p:cNvPr>
          <p:cNvSpPr txBox="1"/>
          <p:nvPr/>
        </p:nvSpPr>
        <p:spPr>
          <a:xfrm>
            <a:off x="2764069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40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229E19D-ABB6-734E-D93A-8F334862D18F}"/>
              </a:ext>
            </a:extLst>
          </p:cNvPr>
          <p:cNvSpPr txBox="1"/>
          <p:nvPr/>
        </p:nvSpPr>
        <p:spPr>
          <a:xfrm>
            <a:off x="4304073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60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96EF9EE-6514-9D31-3C77-4430F0FC1D90}"/>
              </a:ext>
            </a:extLst>
          </p:cNvPr>
          <p:cNvSpPr txBox="1"/>
          <p:nvPr/>
        </p:nvSpPr>
        <p:spPr>
          <a:xfrm>
            <a:off x="7116339" y="3273631"/>
            <a:ext cx="899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100</a:t>
            </a:r>
          </a:p>
        </p:txBody>
      </p:sp>
      <p:sp>
        <p:nvSpPr>
          <p:cNvPr id="23" name="Flèche : haut 22">
            <a:extLst>
              <a:ext uri="{FF2B5EF4-FFF2-40B4-BE49-F238E27FC236}">
                <a16:creationId xmlns:a16="http://schemas.microsoft.com/office/drawing/2014/main" id="{E54716B6-C287-D5E2-0BC6-515F8482537A}"/>
              </a:ext>
            </a:extLst>
          </p:cNvPr>
          <p:cNvSpPr/>
          <p:nvPr/>
        </p:nvSpPr>
        <p:spPr>
          <a:xfrm>
            <a:off x="3673077" y="3736687"/>
            <a:ext cx="389721" cy="584775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1413F28-726A-D014-B024-C94AF0819FD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27501" y="2640842"/>
            <a:ext cx="819835" cy="400361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1C29D245-393F-173E-5300-D4A52F1F7B24}"/>
              </a:ext>
            </a:extLst>
          </p:cNvPr>
          <p:cNvSpPr txBox="1"/>
          <p:nvPr/>
        </p:nvSpPr>
        <p:spPr>
          <a:xfrm>
            <a:off x="1659346" y="2102801"/>
            <a:ext cx="899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</a:rPr>
              <a:t>10</a:t>
            </a:r>
            <a:endParaRPr lang="fr-FR" sz="3600" b="1" dirty="0">
              <a:solidFill>
                <a:srgbClr val="C00000"/>
              </a:solidFill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2CE9675-C0DE-F43A-BACB-A225B3A50F4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4656" y="2682265"/>
            <a:ext cx="819835" cy="400361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B5356C75-D880-5094-E120-D75418719270}"/>
              </a:ext>
            </a:extLst>
          </p:cNvPr>
          <p:cNvSpPr txBox="1"/>
          <p:nvPr/>
        </p:nvSpPr>
        <p:spPr>
          <a:xfrm>
            <a:off x="3549442" y="320221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254033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/>
      <p:bldP spid="28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E5723-EDB6-ED58-B295-63A8C12D9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AACA79CD-3169-482C-633C-9BB3877A8520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اكتبوا العدد المناسب لهذه البطاقة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AB55F4-BBAE-A2E2-5265-AC5D375FB1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901501C-5B2E-DFE5-AD05-3CA109CCBBB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DC17A62-4C2C-39CF-2B42-A38702E472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B74D159-2368-C01C-E44B-159F684555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BB160081-5F32-9A48-CF2F-62279FEE008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92A449D-E0FD-930E-E648-A75EBC9DE00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D3740FE-831C-F0A0-B2CB-0998A13803F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21EDFE4-8203-882A-6E5A-4421FCF98BD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3256A9F-C0E7-7AB2-D905-71422EA6DD4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1BECD4A-F9B8-A6EE-6D14-ED13CD89E39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A66A549-E669-23ED-F93D-7F340DCE250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18EBF3F-9D5D-29F2-EC20-A53542220F0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135F132-350A-D0B1-2A0A-DD01E9B337F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7BDF9DE-975C-74D5-6EB8-6966F265F3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104" y="2828925"/>
            <a:ext cx="7029450" cy="120015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B73F0A0-D9A6-2588-48B3-F81E06E5D98C}"/>
              </a:ext>
            </a:extLst>
          </p:cNvPr>
          <p:cNvSpPr txBox="1"/>
          <p:nvPr/>
        </p:nvSpPr>
        <p:spPr>
          <a:xfrm>
            <a:off x="1325517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20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AE95F88-06A7-D2BB-03E5-737EB8ED5759}"/>
              </a:ext>
            </a:extLst>
          </p:cNvPr>
          <p:cNvSpPr txBox="1"/>
          <p:nvPr/>
        </p:nvSpPr>
        <p:spPr>
          <a:xfrm>
            <a:off x="2037419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3</a:t>
            </a:r>
            <a:r>
              <a:rPr lang="ar-MA" sz="3200" b="1" dirty="0"/>
              <a:t>0</a:t>
            </a:r>
            <a:endParaRPr lang="fr-FR" sz="32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AFD6E0B-7F1E-A803-BABF-259E609BDEEC}"/>
              </a:ext>
            </a:extLst>
          </p:cNvPr>
          <p:cNvSpPr txBox="1"/>
          <p:nvPr/>
        </p:nvSpPr>
        <p:spPr>
          <a:xfrm>
            <a:off x="2764069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40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699C4E8-9D6C-D063-8CFC-73F66979BC1F}"/>
              </a:ext>
            </a:extLst>
          </p:cNvPr>
          <p:cNvSpPr txBox="1"/>
          <p:nvPr/>
        </p:nvSpPr>
        <p:spPr>
          <a:xfrm>
            <a:off x="4304073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60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758B7A9-BDEC-A4B2-9573-F37571F6E56F}"/>
              </a:ext>
            </a:extLst>
          </p:cNvPr>
          <p:cNvSpPr txBox="1"/>
          <p:nvPr/>
        </p:nvSpPr>
        <p:spPr>
          <a:xfrm>
            <a:off x="7116339" y="3273631"/>
            <a:ext cx="899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100</a:t>
            </a:r>
          </a:p>
        </p:txBody>
      </p:sp>
      <p:sp>
        <p:nvSpPr>
          <p:cNvPr id="23" name="Flèche : haut 22">
            <a:extLst>
              <a:ext uri="{FF2B5EF4-FFF2-40B4-BE49-F238E27FC236}">
                <a16:creationId xmlns:a16="http://schemas.microsoft.com/office/drawing/2014/main" id="{73943029-864A-2A97-8D7A-D6DCEE3BA2CC}"/>
              </a:ext>
            </a:extLst>
          </p:cNvPr>
          <p:cNvSpPr/>
          <p:nvPr/>
        </p:nvSpPr>
        <p:spPr>
          <a:xfrm>
            <a:off x="6682131" y="3786986"/>
            <a:ext cx="389721" cy="584775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FE72EF0-F6FF-88C2-A735-9A2B05FE3CEF}"/>
              </a:ext>
            </a:extLst>
          </p:cNvPr>
          <p:cNvSpPr txBox="1"/>
          <p:nvPr/>
        </p:nvSpPr>
        <p:spPr>
          <a:xfrm>
            <a:off x="3549442" y="320221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chemeClr val="accent1"/>
                </a:solidFill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154382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6E01F-7CC3-14D7-9B6E-4D090153C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41AF5BF-0A31-6AEB-2B34-7D7D836B3FA6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3F89E3F-3882-4D6C-D40D-D40F9F7D61A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635808-82F2-6844-C9C2-F054256CF9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793B5C0-AEC3-8DBD-C0EE-26D566CB2B9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E31366E-2664-F858-0AC0-52967FC597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08F526F-9EEA-4F3B-9465-C31819C965A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B7544EE7-E45B-E484-9DFC-7B27449FF81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91A8A4E-F481-71E0-783F-1515EFF5D5D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344F84A-0FC0-F8F6-1EC8-F60C3EAC270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81C9014-B917-8FEF-17AF-DA7E347F81B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85EE895-9D28-1267-E20B-DD9437E25C1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CBA769B8-D9C4-043C-9794-FCF0237C69C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0745FDE-F308-D33A-5531-2C93C74AF53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23282F8-1531-3E58-2AFF-EE9B718D84D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DFB48BB-A198-D537-DF2C-5B841913C6D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44587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81AD1-F877-047A-F04D-DCC849995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43D7A68-3980-42FC-4144-C426AB29DA0A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645616E-E964-3AB1-E79F-4B3AA29AAA2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0AB4CC2-D5BC-4292-652B-4FAC83336B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BC4AF8B-5D7F-4859-5DA8-6E34CC074BC4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C8C7F22-9E3A-F7CA-0349-37197C388AD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D4E11BE-40B5-F257-0516-6004D6D8A65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93561CE-D7AE-88B0-0DF8-313F24AE2C5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31F820A-3D8A-3000-107E-58F57C4E09C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C82AC0A-D57B-9C7F-3C46-007E5B4E376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C13D485-D904-B142-4D8F-2C3B9161734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FAB79FC-E9D3-4E65-23CD-0000BD70DB2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AEA646E-1311-08D0-FD6F-2354547B3E0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1DE89DA-2420-CDB7-A3A1-EB65DA915CD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20593E1-6167-91B3-02E3-E121187424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85A6FB-526B-C7DF-0B54-5C170F172F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104" y="2828925"/>
            <a:ext cx="7029450" cy="120015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B771B7C-7A44-7052-518D-7530F900641B}"/>
              </a:ext>
            </a:extLst>
          </p:cNvPr>
          <p:cNvSpPr txBox="1"/>
          <p:nvPr/>
        </p:nvSpPr>
        <p:spPr>
          <a:xfrm>
            <a:off x="1325517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20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E054697-38BA-509B-8617-39C4DA2BCE74}"/>
              </a:ext>
            </a:extLst>
          </p:cNvPr>
          <p:cNvSpPr txBox="1"/>
          <p:nvPr/>
        </p:nvSpPr>
        <p:spPr>
          <a:xfrm>
            <a:off x="2037419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3</a:t>
            </a:r>
            <a:r>
              <a:rPr lang="ar-MA" sz="3200" b="1" dirty="0"/>
              <a:t>0</a:t>
            </a:r>
            <a:endParaRPr lang="fr-FR" sz="3200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08690F6-ED88-B5CE-A945-6360C033BC35}"/>
              </a:ext>
            </a:extLst>
          </p:cNvPr>
          <p:cNvSpPr txBox="1"/>
          <p:nvPr/>
        </p:nvSpPr>
        <p:spPr>
          <a:xfrm>
            <a:off x="2764069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40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D87E4AC-AC63-9E30-D850-9A9B756F42AE}"/>
              </a:ext>
            </a:extLst>
          </p:cNvPr>
          <p:cNvSpPr txBox="1"/>
          <p:nvPr/>
        </p:nvSpPr>
        <p:spPr>
          <a:xfrm>
            <a:off x="4304073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60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255BE95-4408-54FE-6189-77B34094E81B}"/>
              </a:ext>
            </a:extLst>
          </p:cNvPr>
          <p:cNvSpPr txBox="1"/>
          <p:nvPr/>
        </p:nvSpPr>
        <p:spPr>
          <a:xfrm>
            <a:off x="7116339" y="3273631"/>
            <a:ext cx="899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100</a:t>
            </a:r>
          </a:p>
        </p:txBody>
      </p:sp>
      <p:sp>
        <p:nvSpPr>
          <p:cNvPr id="23" name="Flèche : haut 22">
            <a:extLst>
              <a:ext uri="{FF2B5EF4-FFF2-40B4-BE49-F238E27FC236}">
                <a16:creationId xmlns:a16="http://schemas.microsoft.com/office/drawing/2014/main" id="{1854C8A5-A5B1-ECAD-0380-16D3E61FE31E}"/>
              </a:ext>
            </a:extLst>
          </p:cNvPr>
          <p:cNvSpPr/>
          <p:nvPr/>
        </p:nvSpPr>
        <p:spPr>
          <a:xfrm>
            <a:off x="6682131" y="3786986"/>
            <a:ext cx="389721" cy="584775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B6B66AC-5739-C496-73E0-2F83C7B213B5}"/>
              </a:ext>
            </a:extLst>
          </p:cNvPr>
          <p:cNvSpPr txBox="1"/>
          <p:nvPr/>
        </p:nvSpPr>
        <p:spPr>
          <a:xfrm>
            <a:off x="3549442" y="320221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chemeClr val="accent1"/>
                </a:solidFill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68565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CA9E7-383C-32EC-96D2-A5A32F6F8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F295C0D4-4039-0B9F-A922-4FAD305995D8}"/>
              </a:ext>
            </a:extLst>
          </p:cNvPr>
          <p:cNvSpPr txBox="1"/>
          <p:nvPr/>
        </p:nvSpPr>
        <p:spPr>
          <a:xfrm>
            <a:off x="277194" y="777101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نواصل الانتقال على المستقيم العددي : 60 زائد 10 تساوي 70 و 70 زائد 10 تساوي 80 و 80 زائد10 تساوي 90 ،إذن العدد المناسب للبطاقة الثانية  هو 90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CC92DD5-8B09-BDE3-20E4-440B46227A6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8DC6216-95CC-F6B4-F71F-0391ECAAD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6F39787-CD6F-0DD8-B61E-B9C4445972C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FE16666-CB04-7EFE-2EC8-28F48FC719C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8C87F7B-3CF3-42BB-E821-6F351B7C4EC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0D428D0-18EE-0BEF-F8A8-2FD41AE5017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C66CCCD4-951E-26F1-7E23-8DE930E4D5B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39D1B5B-4A1C-5303-373E-3F26F1E5986D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019DB9E-EA60-FA7E-E679-14A20ACC72D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C879F20-7306-4518-E47B-6C9703204DAB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664CB27-CB22-8A04-D282-081B402B3BB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CE7F624-7C01-32CA-F54C-BB8EEBBDE7E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7C3C9C-585C-3B92-7EC4-AD87DFEC9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CA01AF7-7D64-A854-CF84-0B22EC11B0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104" y="2828925"/>
            <a:ext cx="7029450" cy="120015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2C55003-A244-80D5-743F-BEBC1A95CAC6}"/>
              </a:ext>
            </a:extLst>
          </p:cNvPr>
          <p:cNvSpPr txBox="1"/>
          <p:nvPr/>
        </p:nvSpPr>
        <p:spPr>
          <a:xfrm>
            <a:off x="1325517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20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9580933-7EB9-B228-4884-4B244830E164}"/>
              </a:ext>
            </a:extLst>
          </p:cNvPr>
          <p:cNvSpPr txBox="1"/>
          <p:nvPr/>
        </p:nvSpPr>
        <p:spPr>
          <a:xfrm>
            <a:off x="2037419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3</a:t>
            </a:r>
            <a:r>
              <a:rPr lang="ar-MA" sz="3200" b="1" dirty="0"/>
              <a:t>0</a:t>
            </a:r>
            <a:endParaRPr lang="fr-FR" sz="3200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81058AA-03B8-FFEF-6319-DF8A4AC25DA4}"/>
              </a:ext>
            </a:extLst>
          </p:cNvPr>
          <p:cNvSpPr txBox="1"/>
          <p:nvPr/>
        </p:nvSpPr>
        <p:spPr>
          <a:xfrm>
            <a:off x="2764069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40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82DEB5F-FDF7-73DC-61F6-43CB7E8EB977}"/>
              </a:ext>
            </a:extLst>
          </p:cNvPr>
          <p:cNvSpPr txBox="1"/>
          <p:nvPr/>
        </p:nvSpPr>
        <p:spPr>
          <a:xfrm>
            <a:off x="4304073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60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5300B90-D389-BCA2-1B96-6B2C94C3C368}"/>
              </a:ext>
            </a:extLst>
          </p:cNvPr>
          <p:cNvSpPr txBox="1"/>
          <p:nvPr/>
        </p:nvSpPr>
        <p:spPr>
          <a:xfrm>
            <a:off x="7116339" y="3273631"/>
            <a:ext cx="899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100</a:t>
            </a:r>
          </a:p>
        </p:txBody>
      </p:sp>
      <p:sp>
        <p:nvSpPr>
          <p:cNvPr id="23" name="Flèche : haut 22">
            <a:extLst>
              <a:ext uri="{FF2B5EF4-FFF2-40B4-BE49-F238E27FC236}">
                <a16:creationId xmlns:a16="http://schemas.microsoft.com/office/drawing/2014/main" id="{0930E717-2531-0A56-0AFF-CBE4325BEAEC}"/>
              </a:ext>
            </a:extLst>
          </p:cNvPr>
          <p:cNvSpPr/>
          <p:nvPr/>
        </p:nvSpPr>
        <p:spPr>
          <a:xfrm>
            <a:off x="6682131" y="3786986"/>
            <a:ext cx="389721" cy="584775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0F42D5A-7CDC-7CD3-2688-446B87363C36}"/>
              </a:ext>
            </a:extLst>
          </p:cNvPr>
          <p:cNvSpPr txBox="1"/>
          <p:nvPr/>
        </p:nvSpPr>
        <p:spPr>
          <a:xfrm>
            <a:off x="3549442" y="320221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chemeClr val="accent1"/>
                </a:solidFill>
              </a:rPr>
              <a:t>50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5A8EABAC-E535-EFF1-8B09-0A16AB5B84D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61813" y="2643492"/>
            <a:ext cx="819835" cy="400361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94FA3CC-5360-A376-B1FC-626D931F2266}"/>
              </a:ext>
            </a:extLst>
          </p:cNvPr>
          <p:cNvSpPr txBox="1"/>
          <p:nvPr/>
        </p:nvSpPr>
        <p:spPr>
          <a:xfrm>
            <a:off x="5074976" y="3276396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70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E95D95D2-2A10-4AD8-2011-1DEE39E4141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32716" y="2637628"/>
            <a:ext cx="819835" cy="400361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121C6929-87C0-1FF0-9510-11C09C904219}"/>
              </a:ext>
            </a:extLst>
          </p:cNvPr>
          <p:cNvSpPr txBox="1"/>
          <p:nvPr/>
        </p:nvSpPr>
        <p:spPr>
          <a:xfrm>
            <a:off x="5801626" y="3273630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80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9B9ADC2D-DB45-D01B-9A01-2DAB0B1A819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57156" y="2650916"/>
            <a:ext cx="819835" cy="400361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EE817678-B724-55E1-DF6B-1C563DEA4232}"/>
              </a:ext>
            </a:extLst>
          </p:cNvPr>
          <p:cNvSpPr txBox="1"/>
          <p:nvPr/>
        </p:nvSpPr>
        <p:spPr>
          <a:xfrm>
            <a:off x="6528276" y="3221949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90</a:t>
            </a:r>
          </a:p>
        </p:txBody>
      </p:sp>
    </p:spTree>
    <p:extLst>
      <p:ext uri="{BB962C8B-B14F-4D97-AF65-F5344CB8AC3E}">
        <p14:creationId xmlns:p14="http://schemas.microsoft.com/office/powerpoint/2010/main" val="230809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6" grpId="0"/>
      <p:bldP spid="28" grpId="0"/>
      <p:bldP spid="30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0C8456C-5A6E-90E1-C597-5D78B8E812CC}"/>
              </a:ext>
            </a:extLst>
          </p:cNvPr>
          <p:cNvSpPr/>
          <p:nvPr/>
        </p:nvSpPr>
        <p:spPr>
          <a:xfrm>
            <a:off x="2262908" y="3153350"/>
            <a:ext cx="4912634" cy="196577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82B80C4-2E6E-462F-77F7-1009AD37359D}"/>
              </a:ext>
            </a:extLst>
          </p:cNvPr>
          <p:cNvSpPr txBox="1"/>
          <p:nvPr/>
        </p:nvSpPr>
        <p:spPr>
          <a:xfrm>
            <a:off x="2720798" y="3429000"/>
            <a:ext cx="3083576" cy="6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واجبات منزلية </a:t>
            </a: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704626" y="275214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025233" y="280432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F8C98-6D87-89AB-77CB-9FA190DAF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229A05A-916F-755E-D312-7F4622AF6AB2}"/>
              </a:ext>
            </a:extLst>
          </p:cNvPr>
          <p:cNvSpPr txBox="1"/>
          <p:nvPr/>
        </p:nvSpPr>
        <p:spPr>
          <a:xfrm>
            <a:off x="277194" y="777101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المنزل ستنجزون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الصفحتين 160 و161 </a:t>
            </a:r>
          </a:p>
          <a:p>
            <a:pPr lvl="0" algn="r" rtl="1"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يساعد الأستاذ(ة) المتعلمين على </a:t>
            </a: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تحديد الصفحتين و وضع علامة على الأنشطة المعنية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8AA1B9B-8B28-C46E-9DE8-9B9A22F8A3A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D12AF2B-6275-544D-6408-7B2A0F17C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BC3D997-0B38-A86B-E650-7858618E85F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8BCDE09-C2FE-34E5-927B-2633AB61F12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BBA91BD-A1AB-EC17-DBE5-58C523A6C37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E0B4F78-2889-C569-72D5-3E7577ED562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221B6066-C2C8-3D62-13AB-F321E624295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35618CD-16DB-DC28-E669-25D82C53128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51CD2B2-536D-F617-ECB9-21064C97FC3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7196D0E-BD6F-D64A-9E23-B0269B89399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EAEBD79-C977-DBA7-0CC8-40771976B11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5485074-042D-860A-0706-D643B71DE88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6A1A4F-9DF2-5061-2B27-CE3E86EBA6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353BB12F-BD0D-F60D-2C12-5D2CE3DEF796}"/>
              </a:ext>
            </a:extLst>
          </p:cNvPr>
          <p:cNvGrpSpPr/>
          <p:nvPr/>
        </p:nvGrpSpPr>
        <p:grpSpPr>
          <a:xfrm>
            <a:off x="1191305" y="1751825"/>
            <a:ext cx="6761391" cy="4667901"/>
            <a:chOff x="593138" y="1692833"/>
            <a:chExt cx="6761391" cy="4667901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EA7CA731-F4AF-A6E5-6C46-4805564E6F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53629" y="1692833"/>
              <a:ext cx="3400900" cy="4667901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7DB8AE63-A361-A57D-AA46-5ED5534D3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692833"/>
              <a:ext cx="3381847" cy="46679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283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اللقاء، في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القادمة.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3751FC-6575-C22B-F6E6-D31B9745CC6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2D0425-5540-1CED-668F-3612DBB4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AFC298-E27C-CEDC-C26E-A4BBE0B500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2A5AF5-0856-71C2-8A2F-A8A9431A9D3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7ACEF76-17AA-DFB1-921A-18EB119807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A24C5D-6C8E-7CAA-B4DB-715AC25F7E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DB75C2D-CDD2-F1C2-E145-2A59D7913D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5F967E-E657-EB9B-D40B-18EA4F69E19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1BFF54C-85FD-1068-B5BE-AF8577BBAB2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28400F-A0F6-4A4B-DFEA-B8B7130645B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39ABCF5-2601-F021-24CD-954B124038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C9A1FC-9CA2-1D93-B012-D67A908167A3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6A6C8-EB99-AD0B-2614-65204A23DA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6BC451-AE8F-5BFF-C31B-A19A9BDBB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905" y="4354531"/>
            <a:ext cx="362001" cy="4859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E4461D-B0F5-7938-FA60-3C4BD84897EA}"/>
              </a:ext>
            </a:extLst>
          </p:cNvPr>
          <p:cNvSpPr/>
          <p:nvPr/>
        </p:nvSpPr>
        <p:spPr>
          <a:xfrm>
            <a:off x="2939710" y="3071027"/>
            <a:ext cx="5322445" cy="127237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4374AE-2F5F-863B-3125-172470A848E4}"/>
              </a:ext>
            </a:extLst>
          </p:cNvPr>
          <p:cNvSpPr txBox="1"/>
          <p:nvPr/>
        </p:nvSpPr>
        <p:spPr>
          <a:xfrm>
            <a:off x="2852093" y="3169946"/>
            <a:ext cx="480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أهداف الحصة 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A0817B-C83F-D3D7-7E28-5C4ADD1DE61C}"/>
              </a:ext>
            </a:extLst>
          </p:cNvPr>
          <p:cNvSpPr txBox="1"/>
          <p:nvPr/>
        </p:nvSpPr>
        <p:spPr>
          <a:xfrm>
            <a:off x="2823550" y="3749168"/>
            <a:ext cx="4753418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الأستاذ(ة).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26D49FA-232D-B674-D16D-C0514F4C0844}"/>
              </a:ext>
            </a:extLst>
          </p:cNvPr>
          <p:cNvGrpSpPr/>
          <p:nvPr/>
        </p:nvGrpSpPr>
        <p:grpSpPr>
          <a:xfrm>
            <a:off x="7571702" y="3081307"/>
            <a:ext cx="952824" cy="892559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1828E34-3333-D866-B7E3-66F593D72A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2EEEA6-9005-8EAE-FC89-B502E9B2833F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F04EC9-C444-5680-8AD3-CE7C70729B13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D27A9-DFD9-3DDF-F81D-C10492FED19E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1" name="Chevron 5">
                <a:extLst>
                  <a:ext uri="{FF2B5EF4-FFF2-40B4-BE49-F238E27FC236}">
                    <a16:creationId xmlns:a16="http://schemas.microsoft.com/office/drawing/2014/main" id="{CC362B1E-0525-A101-D9D3-2D797BA5E171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B6C8B528-7035-82E6-0306-7121DD294E7F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Image 14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5BC45D5E-F8CC-3DBD-35EF-E946A64FE3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F9B85B23-B0E4-B334-E653-A57238DAD3DB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075"/>
              </a:lnSpc>
              <a:defRPr/>
            </a:pPr>
            <a:r>
              <a:rPr lang="ar-MA" sz="24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 </a:t>
            </a:r>
          </a:p>
        </p:txBody>
      </p:sp>
    </p:spTree>
    <p:extLst>
      <p:ext uri="{BB962C8B-B14F-4D97-AF65-F5344CB8AC3E}">
        <p14:creationId xmlns:p14="http://schemas.microsoft.com/office/powerpoint/2010/main" val="217059096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19361</TotalTime>
  <Words>1715</Words>
  <Application>Microsoft Office PowerPoint</Application>
  <PresentationFormat>Affichage à l'écran (4:3)</PresentationFormat>
  <Paragraphs>597</Paragraphs>
  <Slides>69</Slides>
  <Notes>5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69</vt:i4>
      </vt:variant>
    </vt:vector>
  </HeadingPairs>
  <TitlesOfParts>
    <vt:vector size="85" baseType="lpstr">
      <vt:lpstr>Calibri</vt:lpstr>
      <vt:lpstr>Dosis</vt:lpstr>
      <vt:lpstr>Aptos</vt:lpstr>
      <vt:lpstr>Wingdings</vt:lpstr>
      <vt:lpstr>Dosis SemiBold</vt:lpstr>
      <vt:lpstr>Effra CC Arbc</vt:lpstr>
      <vt:lpstr>Aptos Display</vt:lpstr>
      <vt:lpstr>Arial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3_partie 1</vt:lpstr>
      <vt:lpstr>Présentation PowerPoint</vt:lpstr>
      <vt:lpstr>برمجة الأسبوع الثالث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ALLAL.ADDI</cp:lastModifiedBy>
  <cp:revision>220</cp:revision>
  <cp:lastPrinted>2025-08-13T10:11:39Z</cp:lastPrinted>
  <dcterms:created xsi:type="dcterms:W3CDTF">2025-08-01T12:31:49Z</dcterms:created>
  <dcterms:modified xsi:type="dcterms:W3CDTF">2026-06-07T00:43:44Z</dcterms:modified>
</cp:coreProperties>
</file>