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7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64"/>
  </p:notesMasterIdLst>
  <p:handoutMasterIdLst>
    <p:handoutMasterId r:id="rId65"/>
  </p:handoutMasterIdLst>
  <p:sldIdLst>
    <p:sldId id="990" r:id="rId9"/>
    <p:sldId id="1191" r:id="rId10"/>
    <p:sldId id="849" r:id="rId11"/>
    <p:sldId id="2134806642" r:id="rId12"/>
    <p:sldId id="2134806643" r:id="rId13"/>
    <p:sldId id="893" r:id="rId14"/>
    <p:sldId id="854" r:id="rId15"/>
    <p:sldId id="784" r:id="rId16"/>
    <p:sldId id="948" r:id="rId17"/>
    <p:sldId id="949" r:id="rId18"/>
    <p:sldId id="2134806689" r:id="rId19"/>
    <p:sldId id="2134806765" r:id="rId20"/>
    <p:sldId id="982" r:id="rId21"/>
    <p:sldId id="983" r:id="rId22"/>
    <p:sldId id="2134806762" r:id="rId23"/>
    <p:sldId id="2134806659" r:id="rId24"/>
    <p:sldId id="1006" r:id="rId25"/>
    <p:sldId id="2134806661" r:id="rId26"/>
    <p:sldId id="2134806690" r:id="rId27"/>
    <p:sldId id="2134806719" r:id="rId28"/>
    <p:sldId id="2134806772" r:id="rId29"/>
    <p:sldId id="2134806769" r:id="rId30"/>
    <p:sldId id="2134806770" r:id="rId31"/>
    <p:sldId id="2134806773" r:id="rId32"/>
    <p:sldId id="2134806650" r:id="rId33"/>
    <p:sldId id="1001" r:id="rId34"/>
    <p:sldId id="2134806694" r:id="rId35"/>
    <p:sldId id="2134806695" r:id="rId36"/>
    <p:sldId id="2134806696" r:id="rId37"/>
    <p:sldId id="2134806751" r:id="rId38"/>
    <p:sldId id="2134806662" r:id="rId39"/>
    <p:sldId id="2134806707" r:id="rId40"/>
    <p:sldId id="2134806664" r:id="rId41"/>
    <p:sldId id="2134806697" r:id="rId42"/>
    <p:sldId id="2134806710" r:id="rId43"/>
    <p:sldId id="2134806771" r:id="rId44"/>
    <p:sldId id="2134806774" r:id="rId45"/>
    <p:sldId id="2134806775" r:id="rId46"/>
    <p:sldId id="2134806776" r:id="rId47"/>
    <p:sldId id="2134806673" r:id="rId48"/>
    <p:sldId id="2134806674" r:id="rId49"/>
    <p:sldId id="2134806723" r:id="rId50"/>
    <p:sldId id="2134806766" r:id="rId51"/>
    <p:sldId id="2134806676" r:id="rId52"/>
    <p:sldId id="2134806759" r:id="rId53"/>
    <p:sldId id="2134806733" r:id="rId54"/>
    <p:sldId id="2134806734" r:id="rId55"/>
    <p:sldId id="2134806768" r:id="rId56"/>
    <p:sldId id="2134806679" r:id="rId57"/>
    <p:sldId id="998" r:id="rId58"/>
    <p:sldId id="984" r:id="rId59"/>
    <p:sldId id="2134806718" r:id="rId60"/>
    <p:sldId id="985" r:id="rId61"/>
    <p:sldId id="793" r:id="rId62"/>
    <p:sldId id="923" r:id="rId6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6"/>
      <p:bold r:id="rId67"/>
    </p:embeddedFont>
    <p:embeddedFont>
      <p:font typeface="Dosis" pitchFamily="2" charset="0"/>
      <p:regular r:id="rId68"/>
      <p:bold r:id="rId6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DA6D"/>
    <a:srgbClr val="FFEFB9"/>
    <a:srgbClr val="4B5050"/>
    <a:srgbClr val="17AB98"/>
    <a:srgbClr val="F6BB00"/>
    <a:srgbClr val="FC8D00"/>
    <a:srgbClr val="FAE496"/>
    <a:srgbClr val="B2B3AE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25" autoAdjust="0"/>
    <p:restoredTop sz="94061" autoAdjust="0"/>
  </p:normalViewPr>
  <p:slideViewPr>
    <p:cSldViewPr snapToGrid="0">
      <p:cViewPr varScale="1">
        <p:scale>
          <a:sx n="70" d="100"/>
          <a:sy n="70" d="100"/>
        </p:scale>
        <p:origin x="172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1.fntdata"/><Relationship Id="rId74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2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handoutMaster" Target="handoutMasters/handoutMaster1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CA2EE-E1A3-300D-16CB-9347948A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5097AC-995A-CD64-71E3-D27679B3C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560805-27B5-3FBA-5493-746DAB1F0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3C5E26-C63B-57A2-2FC1-4AF092371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9395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06385-38BF-3C3A-F80D-2B9D976B4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CEBD70-A23E-4DF4-8CD8-1411BAB928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D45B0B2-8F01-14D7-E9A4-5C9017FAD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8321E3-5295-0EB9-97DA-6516B0FCE0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366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63FE6-6B49-832F-5B09-C098EC661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407CF0-8B0A-6C0D-69D4-183C9CE6C4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2C377B3-E080-7A35-F961-9D47500237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E84554-B570-5409-54B1-D655ACAF32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1078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2A3EA-3D11-5B6E-4924-4D69B7288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14D5CA-3614-7810-D5BF-7C2D3003C4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AFCC968-50EC-2DFA-94A7-F61B5A389A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E1D31F-FE52-DD86-466B-6BB5DE5CE7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5485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5606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2774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036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15923-C3BB-E0D1-C068-50C3D4CB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016A00-A393-838F-CE72-3D962C7195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6EBED0-B828-C557-AEC3-2F7A2C8B80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29F9F9-B1DE-3FB1-EBCB-AB6C9E5FC8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34312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0CFBF-B09F-4827-5717-106ACFCC4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F3470F-52FA-F799-637F-59563D79F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E202335-FBEE-AC13-69C2-CF48AF6C50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00ABDC-B59E-3ABD-C267-411C34CEA4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15849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3AECD-397B-A006-7788-8F9143047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E95795-8FFA-9D73-85F8-AB0A71951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44B9C0-BAC0-A65B-B71B-177AE548B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4F5F1F-5E7D-1D43-EB84-988EEDF134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1807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81B6B-E969-8346-0814-E1ABF6B60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511753-2498-1828-0B97-8024D752BA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159D92-8F96-1477-9666-5104CB00E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45F757-D668-DCD0-FA02-59D104E577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23244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24260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0519-148E-0AA8-3040-9C3785C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53E6F0-FCF0-7219-E3C2-04702537E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0DD88-6134-3038-62E4-9C5F812E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B8FF0-EA00-93C8-D157-EEEDAE0B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5728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1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E2F332-D8FA-19BE-F947-8B1B233B9B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1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6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5.png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2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22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2.png"/><Relationship Id="rId5" Type="http://schemas.openxmlformats.org/officeDocument/2006/relationships/image" Target="../media/image26.png"/><Relationship Id="rId4" Type="http://schemas.openxmlformats.org/officeDocument/2006/relationships/image" Target="../media/image4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dirty="0">
                <a:solidFill>
                  <a:prstClr val="white"/>
                </a:solidFill>
                <a:ea typeface="DengXian" panose="02010600030101010101" pitchFamily="2" charset="-122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055D6C-DDE9-AC9A-8D83-01A4B194322D}"/>
              </a:ext>
            </a:extLst>
          </p:cNvPr>
          <p:cNvSpPr/>
          <p:nvPr/>
        </p:nvSpPr>
        <p:spPr>
          <a:xfrm>
            <a:off x="7208224" y="60211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س5 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4096BEA-1BD2-4186-0654-AC1A93AAD33C}"/>
              </a:ext>
            </a:extLst>
          </p:cNvPr>
          <p:cNvSpPr/>
          <p:nvPr/>
        </p:nvSpPr>
        <p:spPr>
          <a:xfrm>
            <a:off x="8068185" y="604112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A3E2AD-EFDB-286E-FA1E-FFB9DD25FD1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B175DC-6178-ACE7-C472-DEBECA0AC151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C6F26D7-7B46-AF36-9CCE-7679F4D9CBD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0B24CA8-7A68-D467-D71F-68E728C452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639E62-AA63-A1F6-D288-53A5BC72C3DA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CA72A53-C424-C3A6-4689-4843ED02CCB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E27DDE-7324-6572-CB97-A47E071D00B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CF647B6-E9AB-CA1F-4DB3-8A08E8F7037B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DB57C2-94F3-F286-8305-03F30620AFB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C1B0251-239A-2A5E-5C15-349946B045B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2BA01F9-79F2-5BDF-2858-2ADD902B3E61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91CFD7A-A71A-1055-A337-B8E9EC0260FA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9208035-1E14-4449-D716-1429201B9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   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2E259F1-A0AE-C7EC-84D0-97A18B310F8A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09D5716-1B98-6220-6266-59AEACA163D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rganigramme : Terminateur 21">
              <a:extLst>
                <a:ext uri="{FF2B5EF4-FFF2-40B4-BE49-F238E27FC236}">
                  <a16:creationId xmlns:a16="http://schemas.microsoft.com/office/drawing/2014/main" id="{9C5B48D6-270D-6886-21F9-719F7B3ED29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space réservé du texte 5">
              <a:extLst>
                <a:ext uri="{FF2B5EF4-FFF2-40B4-BE49-F238E27FC236}">
                  <a16:creationId xmlns:a16="http://schemas.microsoft.com/office/drawing/2014/main" id="{75E5CB87-FDF3-A6CB-4862-89B02AFC42E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مُراجَعَةُ دُروسِ الْأُسْبوعِ الثاني     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62FF47F-6130-E393-AB27-7CCDC2EB452E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85236A7-3F14-3D5C-CB6D-705CD8E44CA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Organigramme : Terminateur 21">
              <a:extLst>
                <a:ext uri="{FF2B5EF4-FFF2-40B4-BE49-F238E27FC236}">
                  <a16:creationId xmlns:a16="http://schemas.microsoft.com/office/drawing/2014/main" id="{615095AA-1151-A7F6-790C-6798E21B2AB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43" name="Espace réservé du texte 5">
              <a:extLst>
                <a:ext uri="{FF2B5EF4-FFF2-40B4-BE49-F238E27FC236}">
                  <a16:creationId xmlns:a16="http://schemas.microsoft.com/office/drawing/2014/main" id="{2F9D8F07-CD6E-D637-7293-66BE4072D88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المقارنة </a:t>
              </a:r>
              <a:r>
                <a:rPr lang="fr-FR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CD056AB-C4C1-7AA7-3AF0-F18708156157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2F02BAB-C4F7-8AD4-E25D-082CDBD2E43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4937AD24-B018-6FA7-100E-1D1D78E4174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5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52A2BD69-8B60-4133-F3B3-46E424D36DA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b="0" dirty="0"/>
                <a:t> العدد 100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66FC0939-9566-677F-CA3D-78C3628BB7D9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91D578E-FA0A-1921-846A-863E66D3DCE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AD306735-B2F9-D792-F9A2-1627BB0870D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6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8540E6C6-4880-CC8E-5C90-F6435E83D76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الأعداد من 0 </a:t>
              </a:r>
              <a:r>
                <a:rPr lang="ar-MA" b="0" dirty="0"/>
                <a:t>إلى</a:t>
              </a:r>
              <a:r>
                <a:rPr lang="ar-MA" dirty="0"/>
                <a:t> 100 (1)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01245BA-DBC3-4065-DC81-38E6303C0A9E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53117E1-7075-70DF-30FA-E6A7CA18AB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" name="Organigramme : Terminateur 21">
              <a:extLst>
                <a:ext uri="{FF2B5EF4-FFF2-40B4-BE49-F238E27FC236}">
                  <a16:creationId xmlns:a16="http://schemas.microsoft.com/office/drawing/2014/main" id="{9CE52B54-6CFC-3C79-CDA2-102E2D854CE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7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Espace réservé du texte 5">
              <a:extLst>
                <a:ext uri="{FF2B5EF4-FFF2-40B4-BE49-F238E27FC236}">
                  <a16:creationId xmlns:a16="http://schemas.microsoft.com/office/drawing/2014/main" id="{E1D6EB16-A82D-C677-FCC7-26BC584A5D3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الأعداد من 0 إلى 100 (2)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385628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الثاني   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47141F8-B2FA-B08A-F187-962E792B109F}"/>
              </a:ext>
            </a:extLst>
          </p:cNvPr>
          <p:cNvGrpSpPr/>
          <p:nvPr/>
        </p:nvGrpSpPr>
        <p:grpSpPr>
          <a:xfrm>
            <a:off x="1664183" y="2314087"/>
            <a:ext cx="5815634" cy="3988045"/>
            <a:chOff x="2012529" y="2314087"/>
            <a:chExt cx="5815634" cy="398804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3DC6B81-5572-E026-927B-C46587EC8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20346" y="2314087"/>
              <a:ext cx="2907817" cy="3988045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5EBA80F-7A9B-F1D1-991F-2A2269F03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12529" y="2335926"/>
              <a:ext cx="2907817" cy="39662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الحصة 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5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الدرسين  6و7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8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15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504968" y="3638497"/>
            <a:ext cx="7372526" cy="19024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308699" y="3312279"/>
            <a:ext cx="7132941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4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العدد 100 و تمثيلاته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موضعة و تأطير الأعداد من 0 إلى 100 على مستقيم عددي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مسألة وضعية مقارنة  بتمثيل معطياتها على نموذج الأشرطة</a:t>
            </a:r>
            <a:r>
              <a:rPr lang="fr-FR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ar-MA" sz="24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969101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الأسبوع الثاني  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0" y="737024"/>
            <a:ext cx="7476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سنصحح  النشاط رقم 4 الصفحة  139 : 7 تمثل القيمة الكبرى  و 4 تمثل القيمة الصغرى  و نبحث عن الفرق بين القيمتين : 3 = 4 – 7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2AF0DA24-7FDC-9A54-A3BF-E4DA921314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894" y="1673780"/>
            <a:ext cx="6547186" cy="428684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220337C-466E-53C7-70BD-F3563FD18B40}"/>
              </a:ext>
            </a:extLst>
          </p:cNvPr>
          <p:cNvSpPr/>
          <p:nvPr/>
        </p:nvSpPr>
        <p:spPr>
          <a:xfrm>
            <a:off x="1707942" y="3817204"/>
            <a:ext cx="1798585" cy="45454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EDEDB0-74FD-8056-091C-6CFD49643950}"/>
              </a:ext>
            </a:extLst>
          </p:cNvPr>
          <p:cNvSpPr txBox="1"/>
          <p:nvPr/>
        </p:nvSpPr>
        <p:spPr>
          <a:xfrm>
            <a:off x="2369880" y="3712060"/>
            <a:ext cx="52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01EF8AA-E211-4984-4173-0C4BF0994C51}"/>
              </a:ext>
            </a:extLst>
          </p:cNvPr>
          <p:cNvSpPr txBox="1"/>
          <p:nvPr/>
        </p:nvSpPr>
        <p:spPr>
          <a:xfrm>
            <a:off x="245660" y="3771700"/>
            <a:ext cx="146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الْأولى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C454117-6961-4E16-7C26-99877E75160C}"/>
              </a:ext>
            </a:extLst>
          </p:cNvPr>
          <p:cNvSpPr/>
          <p:nvPr/>
        </p:nvSpPr>
        <p:spPr>
          <a:xfrm>
            <a:off x="1707941" y="4400537"/>
            <a:ext cx="1191239" cy="45454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1A86000-D45F-4C37-9E86-00F1E2E7BBE5}"/>
              </a:ext>
            </a:extLst>
          </p:cNvPr>
          <p:cNvSpPr txBox="1"/>
          <p:nvPr/>
        </p:nvSpPr>
        <p:spPr>
          <a:xfrm>
            <a:off x="2077934" y="4271749"/>
            <a:ext cx="52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4C9FD5A-16D7-F263-156B-1A38DB813B9D}"/>
              </a:ext>
            </a:extLst>
          </p:cNvPr>
          <p:cNvSpPr txBox="1"/>
          <p:nvPr/>
        </p:nvSpPr>
        <p:spPr>
          <a:xfrm>
            <a:off x="188455" y="4400537"/>
            <a:ext cx="146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الثّانِيَةُ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1428833C-6464-48BB-23F4-83873E8F7FAB}"/>
              </a:ext>
            </a:extLst>
          </p:cNvPr>
          <p:cNvCxnSpPr/>
          <p:nvPr/>
        </p:nvCxnSpPr>
        <p:spPr>
          <a:xfrm>
            <a:off x="2947368" y="4594914"/>
            <a:ext cx="588922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B777FA9C-D2E2-8931-5422-3219E6947C91}"/>
              </a:ext>
            </a:extLst>
          </p:cNvPr>
          <p:cNvSpPr txBox="1"/>
          <p:nvPr/>
        </p:nvSpPr>
        <p:spPr>
          <a:xfrm>
            <a:off x="3035904" y="4192523"/>
            <a:ext cx="529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A6A7587-AEE8-50F7-CBF6-20FCA9DE2A31}"/>
              </a:ext>
            </a:extLst>
          </p:cNvPr>
          <p:cNvSpPr txBox="1"/>
          <p:nvPr/>
        </p:nvSpPr>
        <p:spPr>
          <a:xfrm>
            <a:off x="4572000" y="3754206"/>
            <a:ext cx="2242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7 - 4 = 3 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2456449-CE0A-C562-138F-351D85F3EF73}"/>
              </a:ext>
            </a:extLst>
          </p:cNvPr>
          <p:cNvSpPr txBox="1"/>
          <p:nvPr/>
        </p:nvSpPr>
        <p:spPr>
          <a:xfrm>
            <a:off x="3036416" y="5314297"/>
            <a:ext cx="52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6" grpId="0"/>
      <p:bldP spid="30" grpId="0"/>
      <p:bldP spid="32" grpId="0" animBg="1"/>
      <p:bldP spid="33" grpId="0"/>
      <p:bldP spid="38" grpId="0"/>
      <p:bldP spid="40" grpId="0"/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5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284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A39CA8-2AEE-E5B6-4BA5-F921839A35FB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3DCBB-E11E-D2EB-4951-EE96D150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7B690E-3EE5-49FE-3C13-A7292072ED7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70B7AB-6657-B9AA-117B-5579F27F30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F12EBCC-8750-A006-722F-49AE5B240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7C20A7-AD66-1A01-80AE-6754A1F4C05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F1A6C6-643D-355A-714C-44930F629D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B4DFB5-803E-068D-0E14-6144B8238E4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4F6766-6B8C-A2C7-9B7D-AADF344523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7A3349-8A44-2F00-E9A5-FCF4ED81DD0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1C8F6F-196C-28B5-04D8-821EA7EB2B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EFD4E13-A7DC-C93A-3F02-40EB36B0629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6B31775-14A9-5BC5-12A7-80D87B63484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3947880-F19C-E04F-93F7-3B11445EA96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B789840-DB0E-31D3-A29D-E41EE81107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F2DA2-76D6-B629-6C99-A3EBF66204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07B27B-13C0-9DCE-E965-1378F166C2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1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9D356-DC14-F5D9-AE0B-5EE2CA2F1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40269B-7A70-E4D9-783B-E0DBEC80083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أكملوا تمثيل العدد 100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D2656D-3D4B-788E-7465-A65276A98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6A74332-5A95-2FDA-73A7-A0825E3487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E9FFD10-DF11-A5ED-41DB-28D91865F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686056B-CC23-A0D5-7D5F-FD9624E8420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698FA2-CA05-42FA-0D8A-FEA8F1D7B8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0BFD004-104E-D2EF-ADC7-122989198B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35CF6BE-9919-463B-7D4D-343756093F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E617371-18E5-4E09-BDD7-329FDB5842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A98D903-D420-588A-4EA4-B2A5310A718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A430DAA-A627-D2F2-BC39-A446F402024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3AC8B3A-9724-0F57-86C3-4B58A82B2FA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462161A-6416-2662-3A7A-647D4D3045A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D047935-9F41-886B-078A-B1E86C9D9C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4ABAF77A-6000-4364-7819-EF09E2844365}"/>
              </a:ext>
            </a:extLst>
          </p:cNvPr>
          <p:cNvSpPr txBox="1"/>
          <p:nvPr/>
        </p:nvSpPr>
        <p:spPr>
          <a:xfrm>
            <a:off x="3643703" y="2956669"/>
            <a:ext cx="2309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... عَشَراتٍ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21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2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E8C9BDE-8E6B-79A7-8572-B8CEDECDFEA1}"/>
              </a:ext>
            </a:extLst>
          </p:cNvPr>
          <p:cNvSpPr txBox="1"/>
          <p:nvPr/>
        </p:nvSpPr>
        <p:spPr>
          <a:xfrm>
            <a:off x="3643703" y="2956669"/>
            <a:ext cx="2309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... عَشَراتٍ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A1B2A-5D0D-1F3B-855E-82E165C45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0BA8C2C-424F-F9C0-BA71-6257DAF0D521}"/>
              </a:ext>
            </a:extLst>
          </p:cNvPr>
          <p:cNvSpPr txBox="1"/>
          <p:nvPr/>
        </p:nvSpPr>
        <p:spPr>
          <a:xfrm>
            <a:off x="349731" y="73168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100 هو 10 عشرات ( 10 -20-30-40-50-60-70-80-90-100)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4C0351-8145-6E62-E054-A5B38C61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7716C08-CD3F-44EE-2C1E-F131EDF305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ED584F-72C6-7BA6-6EC7-D430D4F8D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A110A4-3874-91A8-3443-3ADBBBC9D20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E83B432-1AD0-93C4-FB43-CF140F23E8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A5978E-3D14-BE89-D503-3B19D1D3FA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600D35-2DDA-32FE-3C98-87CD75F6CC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D417A2-262F-C1F5-018F-A6ED111BA0E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271A9E7-D2EA-F327-6A0F-AA3B53CF71A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C7F2EC5-2D26-ECDF-0F86-6F3C6DBDC70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DB50E1-045A-BE2C-673A-EAB29D7D980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A2EECE2-CD68-CCDB-1093-7EA9208238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D7ACEFD-2168-2F44-6C6E-0CC222D92C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7FF7916F-89D2-69F1-1036-7350FF727810}"/>
              </a:ext>
            </a:extLst>
          </p:cNvPr>
          <p:cNvSpPr txBox="1"/>
          <p:nvPr/>
        </p:nvSpPr>
        <p:spPr>
          <a:xfrm>
            <a:off x="4751803" y="4537698"/>
            <a:ext cx="938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14DAEAB-5212-C94D-3FEA-CFD4AFE8FBC7}"/>
              </a:ext>
            </a:extLst>
          </p:cNvPr>
          <p:cNvSpPr txBox="1"/>
          <p:nvPr/>
        </p:nvSpPr>
        <p:spPr>
          <a:xfrm>
            <a:off x="3417407" y="4744438"/>
            <a:ext cx="2309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عَشَراتٍ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BCD8BB-4137-95BC-915E-F59B4F176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7135" y="1999985"/>
            <a:ext cx="3564322" cy="2168654"/>
          </a:xfrm>
          <a:prstGeom prst="rect">
            <a:avLst/>
          </a:prstGeom>
        </p:spPr>
      </p:pic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D5C1D7A-B834-4ACB-73D0-443B810A72CA}"/>
              </a:ext>
            </a:extLst>
          </p:cNvPr>
          <p:cNvCxnSpPr/>
          <p:nvPr/>
        </p:nvCxnSpPr>
        <p:spPr>
          <a:xfrm flipV="1">
            <a:off x="2817135" y="3118268"/>
            <a:ext cx="313918" cy="2593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9470AAC-694F-D4CB-53BE-70AF9E94FFC3}"/>
              </a:ext>
            </a:extLst>
          </p:cNvPr>
          <p:cNvCxnSpPr/>
          <p:nvPr/>
        </p:nvCxnSpPr>
        <p:spPr>
          <a:xfrm flipV="1">
            <a:off x="3152612" y="3084312"/>
            <a:ext cx="313918" cy="2593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B9E82DE-75FA-3861-70C0-21A9AA3D4160}"/>
              </a:ext>
            </a:extLst>
          </p:cNvPr>
          <p:cNvCxnSpPr/>
          <p:nvPr/>
        </p:nvCxnSpPr>
        <p:spPr>
          <a:xfrm flipV="1">
            <a:off x="3528099" y="3084312"/>
            <a:ext cx="313918" cy="2593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C6EED102-1CAD-5132-9AAC-5B9E096C8F50}"/>
              </a:ext>
            </a:extLst>
          </p:cNvPr>
          <p:cNvCxnSpPr/>
          <p:nvPr/>
        </p:nvCxnSpPr>
        <p:spPr>
          <a:xfrm flipV="1">
            <a:off x="3907673" y="3118268"/>
            <a:ext cx="313918" cy="2593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D26A9D96-A114-CCF8-2D78-A4EE4A9D5332}"/>
              </a:ext>
            </a:extLst>
          </p:cNvPr>
          <p:cNvCxnSpPr/>
          <p:nvPr/>
        </p:nvCxnSpPr>
        <p:spPr>
          <a:xfrm flipV="1">
            <a:off x="4268661" y="3118268"/>
            <a:ext cx="313918" cy="2593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F08E561-67FF-623A-BD64-DB63C4974E23}"/>
              </a:ext>
            </a:extLst>
          </p:cNvPr>
          <p:cNvCxnSpPr/>
          <p:nvPr/>
        </p:nvCxnSpPr>
        <p:spPr>
          <a:xfrm flipV="1">
            <a:off x="4608493" y="3084312"/>
            <a:ext cx="313918" cy="2593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9476DA1-91EA-16A3-2679-136CA1C007B6}"/>
              </a:ext>
            </a:extLst>
          </p:cNvPr>
          <p:cNvCxnSpPr/>
          <p:nvPr/>
        </p:nvCxnSpPr>
        <p:spPr>
          <a:xfrm flipV="1">
            <a:off x="4964071" y="3118268"/>
            <a:ext cx="313918" cy="2593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D3E8CB0-643F-0400-398B-2E278C053188}"/>
              </a:ext>
            </a:extLst>
          </p:cNvPr>
          <p:cNvCxnSpPr/>
          <p:nvPr/>
        </p:nvCxnSpPr>
        <p:spPr>
          <a:xfrm flipV="1">
            <a:off x="5357860" y="3084312"/>
            <a:ext cx="313918" cy="2593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B0CF69FA-10F5-BE6E-4004-D5A45D087852}"/>
              </a:ext>
            </a:extLst>
          </p:cNvPr>
          <p:cNvCxnSpPr/>
          <p:nvPr/>
        </p:nvCxnSpPr>
        <p:spPr>
          <a:xfrm flipV="1">
            <a:off x="5712699" y="3070583"/>
            <a:ext cx="313918" cy="2593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9FFBA359-04E2-72ED-120C-ADC86446A8E0}"/>
              </a:ext>
            </a:extLst>
          </p:cNvPr>
          <p:cNvCxnSpPr/>
          <p:nvPr/>
        </p:nvCxnSpPr>
        <p:spPr>
          <a:xfrm flipV="1">
            <a:off x="6078319" y="3070583"/>
            <a:ext cx="313918" cy="2593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239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17E0-5DB0-7E9B-A54E-D8CA9F5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5B6A0C1-BBDC-033B-DE22-D4FE55DFE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8FA7A48-F254-3B84-6868-D07BA58DB37F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3C0164-B7B3-9023-02A2-9B513E54378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2A4C293-18DE-C261-7E56-88453D6493E6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E156D5E-B8E9-0741-DF41-5A987CAD8C5F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2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64310DD-E42B-9F48-1C3F-683F4A8AC1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2C10EB4-4C53-75B3-5AFE-F2A69E1C6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59492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6DB72E-0229-D2D7-4B9C-796514DCC995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30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4379E-2E43-0129-9330-F052DC3F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55B295F-C4D6-67B5-8EB0-301FBC65C285}"/>
              </a:ext>
            </a:extLst>
          </p:cNvPr>
          <p:cNvSpPr txBox="1"/>
          <p:nvPr/>
        </p:nvSpPr>
        <p:spPr>
          <a:xfrm>
            <a:off x="255666" y="789902"/>
            <a:ext cx="7214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الأستاذ(ة) بنمذجة تمثيلات العدد 100: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 100 هو 100 وحدة – هو 100 عشرات – هو مئة واحدة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0564FF-592A-391F-0467-0FAEBA2DF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EFA9E26-3077-DCB3-AE49-764AD5C9566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91D9B83-B182-363A-D10A-F4633E7F8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651F249-3E7C-4B92-E84C-FABD9270C73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CEF2924-65B6-7113-5AEE-906362B84D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29DC41F-0123-57E6-111E-81FCCE158A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395D980-F754-2C63-0A31-07999D5F5B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B339631-D6E2-ECB7-3389-273B300F12F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98E5D18-6EA1-035A-437A-AA976D3DA4F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148792D-9162-0F24-6DD1-8FB2FFFF64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BBD1BDE-9143-30A9-7E9D-BD46A047434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04077461-AF22-5EDB-4115-1F2F3A719DD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A3CA532-0D3F-7DFA-AFF1-4F6ECBD1A7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87EE640E-0FC0-B4BE-5444-C9CE8AED5A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26" y="2384244"/>
            <a:ext cx="1957360" cy="1951984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CD2BAC7-8362-6510-C7E6-0B8B4BFF7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2116" y="2433349"/>
            <a:ext cx="1810790" cy="182653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842B129-45FE-3FBC-6E84-8944DA8D91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9139" y="2498603"/>
            <a:ext cx="2945721" cy="1826535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A4E0BE9B-A3CE-4F3C-29CF-5CB61E4DA4B8}"/>
              </a:ext>
            </a:extLst>
          </p:cNvPr>
          <p:cNvSpPr txBox="1"/>
          <p:nvPr/>
        </p:nvSpPr>
        <p:spPr>
          <a:xfrm>
            <a:off x="654527" y="4348568"/>
            <a:ext cx="1857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 وَحَدَةٍ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DB8EC6C-F1E8-3BA3-1535-A6F35D243D94}"/>
              </a:ext>
            </a:extLst>
          </p:cNvPr>
          <p:cNvSpPr txBox="1"/>
          <p:nvPr/>
        </p:nvSpPr>
        <p:spPr>
          <a:xfrm>
            <a:off x="3643319" y="4348568"/>
            <a:ext cx="1857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عَشَراتٍ 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F3B9BDA-7327-EE49-67A2-7894EE2D0FE7}"/>
              </a:ext>
            </a:extLst>
          </p:cNvPr>
          <p:cNvSpPr txBox="1"/>
          <p:nvPr/>
        </p:nvSpPr>
        <p:spPr>
          <a:xfrm>
            <a:off x="6531626" y="4348568"/>
            <a:ext cx="1857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مِئَةٌ واحِدَةٌ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14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20F6-9698-222F-9E8F-BF13B8E6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DDDFCC-9D3C-29A1-A2A2-FA9D2E7A22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12208C-ADCE-38D0-140D-081BF7B55F27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56495F-B3FD-3A82-7F8F-9419B96ED11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B749C7-66F6-64D9-C7A9-F3EA9C3B601B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8A1A93F-A77A-D0BC-268D-86FDFD4ED964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5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4944E54-0B67-9DA7-9D7F-B81B94E529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954AE2-492C-DF19-82EA-84E412B6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AD5F69-2B21-4988-C95E-7767FE227ED9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56067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2763-89B8-CAC8-4039-14919E5C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CD06F8-EBD8-5A55-5C30-BDBFAD8ED78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140 أنجزوا  النشاط  رقم 1.سأشرح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217DF8-E646-925E-A500-8A84F7295D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D534BE9-6919-830E-5FFF-C1F0301F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355360B-655C-8129-D19F-9B12A522A1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3A05BF-43F2-5483-9A42-07E407826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9F1CEEF-10D3-DD65-97C7-1DD2EC0F8F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3897877-3237-57AE-E864-208042CF7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BACA5AB-746D-B48B-3196-76A6B29C77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D2014C8-67C0-E9F7-DDF0-9D96DEB4438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330FEE7-6DF2-A17E-3E97-28BDE37A59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6F6230-A85D-C22D-EA18-0E51C5E6480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116B9C0-B42E-ADBE-27EE-FA79A1177C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609B30-95CA-FF6E-B0CC-6F2D621964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1D24-9F06-FE8B-8EA6-0D5E92D67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B55BE1-1709-87F8-5096-F5A13564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501" y="2532099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FAFA6B3-26C1-63FF-6F37-4E11FA47A0F9}"/>
              </a:ext>
            </a:extLst>
          </p:cNvPr>
          <p:cNvGrpSpPr/>
          <p:nvPr/>
        </p:nvGrpSpPr>
        <p:grpSpPr>
          <a:xfrm>
            <a:off x="637320" y="1783611"/>
            <a:ext cx="5815634" cy="3988045"/>
            <a:chOff x="2012529" y="2314087"/>
            <a:chExt cx="5815634" cy="398804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8DEA169-6275-F344-4D7A-F97C6CA72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20346" y="2314087"/>
              <a:ext cx="2907817" cy="398804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5ED9586-9190-13C7-6987-7DF8AB854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12529" y="2335926"/>
              <a:ext cx="2907817" cy="3966206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F1AFCF5-9E53-3E98-72DF-F2C15574CDFF}"/>
              </a:ext>
            </a:extLst>
          </p:cNvPr>
          <p:cNvSpPr/>
          <p:nvPr/>
        </p:nvSpPr>
        <p:spPr>
          <a:xfrm>
            <a:off x="3841684" y="2168482"/>
            <a:ext cx="2370931" cy="1105660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25B3-AA23-FAFA-070C-867947D0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D7C50F-F6C2-C65B-44A8-117199E6A7C1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1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ينجز المتعلمون النشاط فرديا قبل التصحيح التفاعلي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1661E6-7EA1-995A-1834-70E88E94317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7D0117A-BB29-ECE8-719B-224301780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7EBE661-FDA3-ED1F-2C54-89350543B77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C52F938-8B80-78C7-5ECB-90B887BA80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1817D-A279-C8A9-7614-549EA52A01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36A5064-7B75-2186-E12E-B2D1A62035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64992F2-0FA5-8B9D-C301-1325FF9C274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CE7A233-D8B2-3EBA-1BEF-A8A690674EC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033F447-2C5F-56BE-A13B-3C29AC84A9C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77CAC8D-0A46-C23A-1D96-F922B46A55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4404CE8-C5DE-D5AA-91A3-3C11E71BC6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A4A9DFC-7285-A6E9-5C11-437A7334B9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BE224A-DCAB-C0D4-87AE-4E235F98D6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B482FC1-BA82-2253-21E0-0711F7CC64C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6264" y="2251087"/>
            <a:ext cx="7557025" cy="273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9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844C6-196C-A416-F233-CB8C519E3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DA4AA4C-0933-A1CA-9470-357714639003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 ) من بعض المتعلمين القيام إلى السبورة بالتناوب للتصحيح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2AD2143-ACBA-4278-C44E-2F2BD995162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3C6B20C-5540-2F1C-E2A4-03931F6B1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FE35656B-9B65-BC0C-3B91-C654F168EBC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87F5241-76BA-E3B8-8E3B-0FDBD501AE4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D48CD7A-71FF-9A82-4976-7DE14BF1155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74D1B1B-F881-DED8-2AB8-C08F9C98350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7C04AB40-D065-7F84-7B3A-C0ADD47BF17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8FD13F0-526B-17EB-4D3C-F5043CA5DA5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C8C06281-4712-A2F2-88C0-D58A809C82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38A47C1-1C11-C724-6100-F97154DD5C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C4E047D-2197-903A-6A87-A790FCD0BF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0C28C71-360C-6CB7-A729-14F88BE50AC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BF0F83-47E7-577A-7C05-E815255D14A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F50B18-A168-EDDD-CEE4-FE21CAEBFAD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6264" y="2251087"/>
            <a:ext cx="7557025" cy="273796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279DFAD-A48E-CB42-96A2-441CE5AB0423}"/>
              </a:ext>
            </a:extLst>
          </p:cNvPr>
          <p:cNvSpPr txBox="1"/>
          <p:nvPr/>
        </p:nvSpPr>
        <p:spPr>
          <a:xfrm>
            <a:off x="1708377" y="4104421"/>
            <a:ext cx="1130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99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36C29D3-1EA3-CF03-53B0-1EEADC29F71B}"/>
              </a:ext>
            </a:extLst>
          </p:cNvPr>
          <p:cNvSpPr txBox="1"/>
          <p:nvPr/>
        </p:nvSpPr>
        <p:spPr>
          <a:xfrm>
            <a:off x="4184245" y="4145364"/>
            <a:ext cx="1130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ADEE5A-0E93-0130-1F93-4613C526B8AF}"/>
              </a:ext>
            </a:extLst>
          </p:cNvPr>
          <p:cNvSpPr txBox="1"/>
          <p:nvPr/>
        </p:nvSpPr>
        <p:spPr>
          <a:xfrm>
            <a:off x="6671492" y="4145363"/>
            <a:ext cx="1130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184045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6C671-49EC-D744-33C6-EB2E9ABAE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B3CCE4B-86A4-A393-BD9E-8B79F2B26572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ستنجزون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النشاط  رقم 2.سأشرح لكم  التعليمة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7553AAB-CD3A-4B5D-F3C6-8F8359BBD26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3FE22AD-3B59-1D4E-4A74-DC56C9102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46FB3D4-3E5E-3AF1-A7C2-2D2B5ADC21B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4D65F77-0A32-441F-EF6A-744671172D9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A29D942-9211-F2AC-C821-C946BA6CA7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D90A3BC-FBC3-39E2-E201-A617910B03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C271E19-B4E3-8C46-8A3E-FBDC1CCDB84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CBF78F2-C0D2-717B-D6FE-34F1E84B0EF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BCA15CEF-EF12-6477-B9A1-CF8E450B3D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4F8836B-BF33-2D27-E367-D9E0AF0D318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2A14C27-5414-1BD4-35CE-5D00F618877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578EC7D-6026-F928-F8DC-45C413F74A7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2213FB-952B-F866-BD92-FF0C6ADA154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F795383-9E45-66FA-FC69-61D15C451D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501" y="2532099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4EEE189-7E1C-7E1D-A81C-713C65AA6C4A}"/>
              </a:ext>
            </a:extLst>
          </p:cNvPr>
          <p:cNvGrpSpPr/>
          <p:nvPr/>
        </p:nvGrpSpPr>
        <p:grpSpPr>
          <a:xfrm>
            <a:off x="637320" y="1783611"/>
            <a:ext cx="5815634" cy="3988045"/>
            <a:chOff x="2012529" y="2314087"/>
            <a:chExt cx="5815634" cy="398804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712D86E-FD67-C19C-7AFD-0D6E7795E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20346" y="2314087"/>
              <a:ext cx="2907817" cy="398804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8DEC41D-4CCA-6A95-9295-5A14E372C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12529" y="2335926"/>
              <a:ext cx="2907817" cy="3966206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32223DE-F47D-DF26-A9C2-750F5E40A7A7}"/>
              </a:ext>
            </a:extLst>
          </p:cNvPr>
          <p:cNvSpPr/>
          <p:nvPr/>
        </p:nvSpPr>
        <p:spPr>
          <a:xfrm>
            <a:off x="3813580" y="3224803"/>
            <a:ext cx="2370931" cy="1105660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58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A2A1B-08F7-BC67-D718-FEDF8C787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8F9CFBA-D24E-B55D-0CB1-3ACDFA1FAFEF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2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ينجز المتعلمون النشاط فرديا قبل التصحيح التفاعلي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CD2B46A-E586-1391-7C9E-C25FDC76A01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ABEAFC2-0504-BC0E-00AD-874BBA352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F40045BA-D185-ABA0-B165-341F9020D76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DAC247F-B13C-9C39-AD77-DFA4CE4C11F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0885F13-A3CE-926E-CBF8-25E0FBE24D2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6550008-9B00-2117-F728-68AADDF6C59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A5FFD9A-C4D8-2629-BA4A-61E6F7480AF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A5CB353-29F6-55BD-889E-41A21D57EF5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31D783E-18CD-473D-6F9A-FC806330356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F9D9299-D288-57D5-8208-318519EF144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DB4FFB1-0D88-0D96-B93C-78A6051672F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5511262-DC45-33E8-B884-15F7ABC4AE8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C5FF78F-5DAF-DACF-2644-A877959DD3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47943B-50E1-8578-6859-690CC34BEF9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4502" y="2219003"/>
            <a:ext cx="6734994" cy="347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42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BFB5E-B94A-88C5-AE7B-F34D3A1DD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EB3058-1B5D-8960-0177-F2679342D453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 ) من بعض المتعلمين القيام إلى السبورة بالتناوب للتصحيح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E37123-8FAA-9290-F770-B69C1DA1EBC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8E84D09-D828-5500-2791-C97002F43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5616971-E715-33CF-1AFA-641F60A55D2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F5FE78A-D06F-036E-8DAC-710FF7B1F24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5848B19-9C63-D98A-448E-E32D9332237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9C5C964-3609-6677-D1C0-EF73EC9445C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F7194F1D-ABCA-FC5F-49DE-7782429ABE9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18B9F0B-9AFB-4DAB-C62C-A0DA47444DB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BEB5C11D-33BD-0A05-BF34-2D041E23701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54D52B0-45B8-4D85-3C49-AE37830B4A0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3E3AD85-272A-7912-8FAF-0F2E8E59974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E1C15EC-8EBA-763C-534A-3D1BD90A7BD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877EC4-D20F-5ADE-BEE7-4689EB1597A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D0CA1C-9219-0612-3D58-BFBD5E5FFF7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4502" y="2219003"/>
            <a:ext cx="6734994" cy="347843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85DF993-B8BB-73A8-FC58-02118886C564}"/>
              </a:ext>
            </a:extLst>
          </p:cNvPr>
          <p:cNvSpPr txBox="1"/>
          <p:nvPr/>
        </p:nvSpPr>
        <p:spPr>
          <a:xfrm>
            <a:off x="4529703" y="2679183"/>
            <a:ext cx="1130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055A6CF-D592-3CEE-1766-979AB110A998}"/>
              </a:ext>
            </a:extLst>
          </p:cNvPr>
          <p:cNvSpPr txBox="1"/>
          <p:nvPr/>
        </p:nvSpPr>
        <p:spPr>
          <a:xfrm>
            <a:off x="6712436" y="3240009"/>
            <a:ext cx="1130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D4FC1C-F691-85AA-D47B-78CC55FB5D40}"/>
              </a:ext>
            </a:extLst>
          </p:cNvPr>
          <p:cNvSpPr txBox="1"/>
          <p:nvPr/>
        </p:nvSpPr>
        <p:spPr>
          <a:xfrm>
            <a:off x="6043299" y="4839073"/>
            <a:ext cx="1130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7D21183-B74B-C026-3468-2940C384B773}"/>
              </a:ext>
            </a:extLst>
          </p:cNvPr>
          <p:cNvSpPr txBox="1"/>
          <p:nvPr/>
        </p:nvSpPr>
        <p:spPr>
          <a:xfrm>
            <a:off x="2956967" y="4780929"/>
            <a:ext cx="1130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41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8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5750-C216-F1B7-21E7-518D5561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ABAB0D-C26F-0AA2-A2A4-D1FBD90BE6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0E5A49-4B81-C0C8-DC12-3B75F550D7C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019A51-72C3-A26E-7529-D00F1F7FB92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2A203B-6060-16FA-AA89-82C7002B9AF3}"/>
                </a:ext>
              </a:extLst>
            </p:cNvPr>
            <p:cNvGrpSpPr/>
            <p:nvPr/>
          </p:nvGrpSpPr>
          <p:grpSpPr>
            <a:xfrm>
              <a:off x="2565779" y="2144743"/>
              <a:ext cx="3808472" cy="802419"/>
              <a:chOff x="-3055559" y="983477"/>
              <a:chExt cx="4412135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02D98D3-DE2E-1CF4-3611-C8F66559586C}"/>
                  </a:ext>
                </a:extLst>
              </p:cNvPr>
              <p:cNvSpPr/>
              <p:nvPr/>
            </p:nvSpPr>
            <p:spPr>
              <a:xfrm>
                <a:off x="-3055559" y="983477"/>
                <a:ext cx="4153776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الدرسين 6 و7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426363E-EC3C-0933-C768-7F2C6ABCD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4AA7D1E-D825-5A42-5CD3-19E97D019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13150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5CFBF8-06D9-AAFA-0499-4C26B312AE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5362606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7670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العدد المناسب لهذه البطاقة 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4FE67E-0C49-9561-3915-3028FA4C6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038" y="3429000"/>
            <a:ext cx="7268589" cy="7335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6795637-303A-EAFA-6DF1-1880197CA491}"/>
              </a:ext>
            </a:extLst>
          </p:cNvPr>
          <p:cNvSpPr txBox="1"/>
          <p:nvPr/>
        </p:nvSpPr>
        <p:spPr>
          <a:xfrm>
            <a:off x="7397170" y="3727523"/>
            <a:ext cx="100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/>
              <a:t>100</a:t>
            </a:r>
            <a:endParaRPr lang="fr-FR" sz="3200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914476-7DF9-31B6-C5BB-D66F58A4DC56}"/>
              </a:ext>
            </a:extLst>
          </p:cNvPr>
          <p:cNvSpPr/>
          <p:nvPr/>
        </p:nvSpPr>
        <p:spPr>
          <a:xfrm>
            <a:off x="4123879" y="1788927"/>
            <a:ext cx="620181" cy="5459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C9CBFA8-DF0A-B7C3-EE95-8C1C6F2C0A02}"/>
              </a:ext>
            </a:extLst>
          </p:cNvPr>
          <p:cNvSpPr txBox="1"/>
          <p:nvPr/>
        </p:nvSpPr>
        <p:spPr>
          <a:xfrm>
            <a:off x="4280424" y="1835168"/>
            <a:ext cx="653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...</a:t>
            </a:r>
            <a:endParaRPr lang="fr-FR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1CE827E-4EFC-ED67-ADE4-C065F6BEF71D}"/>
              </a:ext>
            </a:extLst>
          </p:cNvPr>
          <p:cNvCxnSpPr>
            <a:cxnSpLocks/>
          </p:cNvCxnSpPr>
          <p:nvPr/>
        </p:nvCxnSpPr>
        <p:spPr>
          <a:xfrm>
            <a:off x="4773554" y="2204500"/>
            <a:ext cx="1979644" cy="123924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011A1D-D617-B284-CAD0-6469C8808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038" y="3429000"/>
            <a:ext cx="7268589" cy="73352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26A8B07-817C-412A-C632-717A0265AE45}"/>
              </a:ext>
            </a:extLst>
          </p:cNvPr>
          <p:cNvSpPr txBox="1"/>
          <p:nvPr/>
        </p:nvSpPr>
        <p:spPr>
          <a:xfrm>
            <a:off x="7397170" y="3727523"/>
            <a:ext cx="100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/>
              <a:t>100</a:t>
            </a:r>
            <a:endParaRPr lang="fr-FR" sz="3200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E7A4447-CFA9-70AA-C14A-8658C93CB908}"/>
              </a:ext>
            </a:extLst>
          </p:cNvPr>
          <p:cNvSpPr/>
          <p:nvPr/>
        </p:nvSpPr>
        <p:spPr>
          <a:xfrm>
            <a:off x="4123879" y="1788927"/>
            <a:ext cx="620181" cy="5459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EF440A-DEDE-ACD6-1E72-E3F27688D4E0}"/>
              </a:ext>
            </a:extLst>
          </p:cNvPr>
          <p:cNvSpPr txBox="1"/>
          <p:nvPr/>
        </p:nvSpPr>
        <p:spPr>
          <a:xfrm>
            <a:off x="4280424" y="1835168"/>
            <a:ext cx="653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...</a:t>
            </a:r>
            <a:endParaRPr lang="fr-FR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F20D2C1-321D-5865-55FE-2FA5DB02C0EE}"/>
              </a:ext>
            </a:extLst>
          </p:cNvPr>
          <p:cNvCxnSpPr>
            <a:cxnSpLocks/>
          </p:cNvCxnSpPr>
          <p:nvPr/>
        </p:nvCxnSpPr>
        <p:spPr>
          <a:xfrm>
            <a:off x="4773554" y="2204500"/>
            <a:ext cx="1979644" cy="123924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F978A-6EF5-E7F7-5B1F-2657521BF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BC3C8F7-AEB3-0467-8CDB-9BB9BDBBA6C2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العشرة السابقة لهذا العدد هي 90 ثم نعد 91 -92 -93-94-95 </a:t>
            </a:r>
          </a:p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 العدد المناسب للبطاقة هو 95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10FF97D-D96F-311B-4CCF-D4CBE36AED5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090CEE2-6B91-1D60-B78A-B8DDE394D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065F0AD-CDEE-47D1-0333-5BF26E0AAC6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B5E3FAB-363F-4E12-6F47-EDFFAA80139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CAEAF2-21F3-C520-44D1-E6436F59D9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57AD76-124E-6E5A-237B-D250E5892E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ABC8FA9-08BC-4A23-F38F-E0D616CCDAB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DF18355-8B7C-C29E-577F-13512070AF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29DA770B-018F-6127-C464-D45D2E2725B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7C2C858-E916-D9B6-2221-9A6CA8B70BC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30D6E7A-00F6-BF27-E8A9-8A1DB74113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717C197-9BD2-0548-1B4B-D9303B670B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98738C-7D95-B517-365D-895A59DC03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C52D9C-15AD-97DE-961D-50EC44535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038" y="3429000"/>
            <a:ext cx="7268589" cy="73352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DE58F11-F2E2-5B26-AC49-F922E11A3180}"/>
              </a:ext>
            </a:extLst>
          </p:cNvPr>
          <p:cNvSpPr txBox="1"/>
          <p:nvPr/>
        </p:nvSpPr>
        <p:spPr>
          <a:xfrm>
            <a:off x="7397170" y="3727523"/>
            <a:ext cx="100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/>
              <a:t>100</a:t>
            </a:r>
            <a:endParaRPr lang="fr-FR" sz="3200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D714DAA-EA35-73FA-7188-556CB770542C}"/>
              </a:ext>
            </a:extLst>
          </p:cNvPr>
          <p:cNvSpPr/>
          <p:nvPr/>
        </p:nvSpPr>
        <p:spPr>
          <a:xfrm>
            <a:off x="4123879" y="1788927"/>
            <a:ext cx="620181" cy="5459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43E555C-1259-F387-B5B8-BE9465680EFB}"/>
              </a:ext>
            </a:extLst>
          </p:cNvPr>
          <p:cNvCxnSpPr>
            <a:cxnSpLocks/>
          </p:cNvCxnSpPr>
          <p:nvPr/>
        </p:nvCxnSpPr>
        <p:spPr>
          <a:xfrm>
            <a:off x="4773554" y="2204500"/>
            <a:ext cx="1979644" cy="123924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lipse 18">
            <a:extLst>
              <a:ext uri="{FF2B5EF4-FFF2-40B4-BE49-F238E27FC236}">
                <a16:creationId xmlns:a16="http://schemas.microsoft.com/office/drawing/2014/main" id="{2F0EE838-9001-216B-F814-7EE9D3629D8D}"/>
              </a:ext>
            </a:extLst>
          </p:cNvPr>
          <p:cNvSpPr/>
          <p:nvPr/>
        </p:nvSpPr>
        <p:spPr>
          <a:xfrm>
            <a:off x="5231359" y="3725818"/>
            <a:ext cx="773656" cy="42308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E203D30-C16D-6A57-37F9-95A4CCF5CE8E}"/>
              </a:ext>
            </a:extLst>
          </p:cNvPr>
          <p:cNvCxnSpPr>
            <a:cxnSpLocks/>
          </p:cNvCxnSpPr>
          <p:nvPr/>
        </p:nvCxnSpPr>
        <p:spPr>
          <a:xfrm>
            <a:off x="5827593" y="3372994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34431ACE-AF53-1271-87B8-37B787189B92}"/>
              </a:ext>
            </a:extLst>
          </p:cNvPr>
          <p:cNvCxnSpPr>
            <a:cxnSpLocks/>
          </p:cNvCxnSpPr>
          <p:nvPr/>
        </p:nvCxnSpPr>
        <p:spPr>
          <a:xfrm>
            <a:off x="6075529" y="3372994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F2F8C546-0562-8973-C226-86CD6AECFED2}"/>
              </a:ext>
            </a:extLst>
          </p:cNvPr>
          <p:cNvCxnSpPr>
            <a:cxnSpLocks/>
          </p:cNvCxnSpPr>
          <p:nvPr/>
        </p:nvCxnSpPr>
        <p:spPr>
          <a:xfrm>
            <a:off x="6289933" y="3372994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9906C5A6-AE67-A164-1D2B-F8D8D9D0F571}"/>
              </a:ext>
            </a:extLst>
          </p:cNvPr>
          <p:cNvCxnSpPr>
            <a:cxnSpLocks/>
          </p:cNvCxnSpPr>
          <p:nvPr/>
        </p:nvCxnSpPr>
        <p:spPr>
          <a:xfrm>
            <a:off x="6528180" y="3372994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716A046-9FEF-366D-A47D-525AC7EDCF8A}"/>
              </a:ext>
            </a:extLst>
          </p:cNvPr>
          <p:cNvCxnSpPr>
            <a:cxnSpLocks/>
          </p:cNvCxnSpPr>
          <p:nvPr/>
        </p:nvCxnSpPr>
        <p:spPr>
          <a:xfrm>
            <a:off x="6746375" y="3372994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B45423E3-64DE-45C1-DAFF-A9CDFB509FD2}"/>
              </a:ext>
            </a:extLst>
          </p:cNvPr>
          <p:cNvSpPr txBox="1"/>
          <p:nvPr/>
        </p:nvSpPr>
        <p:spPr>
          <a:xfrm>
            <a:off x="4132925" y="1800118"/>
            <a:ext cx="65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95</a:t>
            </a:r>
            <a:endParaRPr lang="fr-F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23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A6FB-B928-EB29-703B-DF2E6E9B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904C39-0DB4-9153-095E-FF166F3276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97B77D-7103-3D90-11EF-8C58CB41A8F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17DAB8C-A68C-EAC8-4C7F-F4A5A8912F4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1D0A17D-09B4-501F-7054-DCF4F046E888}"/>
                </a:ext>
              </a:extLst>
            </p:cNvPr>
            <p:cNvGrpSpPr/>
            <p:nvPr/>
          </p:nvGrpSpPr>
          <p:grpSpPr>
            <a:xfrm>
              <a:off x="2415654" y="2144743"/>
              <a:ext cx="3958596" cy="802419"/>
              <a:chOff x="-3229480" y="983477"/>
              <a:chExt cx="458605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6D2EC119-581B-3D3A-3C60-F59A9E442D0E}"/>
                  </a:ext>
                </a:extLst>
              </p:cNvPr>
              <p:cNvSpPr/>
              <p:nvPr/>
            </p:nvSpPr>
            <p:spPr>
              <a:xfrm>
                <a:off x="-3229480" y="983477"/>
                <a:ext cx="4327698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الدرسين  6 و7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F64BAEC9-EDD8-7C15-5471-8931FCD3DA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519BD91-DB88-3613-C073-01119424D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47115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AAAFC3-3616-A61B-261C-19929803CC82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13904758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74264" y="887137"/>
            <a:ext cx="7214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الأستاذ(ة) بنمذجة موضعة و تأطير  عدد المستقيم العددي باتباع الخطوات التالية :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1 ) تحديد العشرة السابقة 2 ) تحديد العدد 3) تحديد العشرة اللاحقة 4) تأطير العدد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D22CFF2-2A49-9DDC-4814-F4DDA3C75C4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E1F67DE-261C-2A27-3E2D-CC647B76D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77EC48-35FE-FC70-1B69-0F45A82E10E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84F6A84-1E3B-AA6A-767C-41D13C08543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95388DB-BDB3-AFED-5BBB-75C8FE1C14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7F8F0F-8C03-1A0A-8615-E453300E8C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8DB813F-4D89-150E-2B35-F0436AE2917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041BE21-D842-22CB-1FBE-57B78B52B01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5B704B1-C00C-FB9C-07CA-E8D6167C8D6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B161BCA-E64A-4BC5-DE9C-1ABD64FF918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B482BD9-EA0D-89D2-57C5-757302B8830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716F6AC-7E15-213A-E74A-8E271C11FA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C70324A-88FB-FD46-C2BF-A493DEF5D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038" y="3429000"/>
            <a:ext cx="7268589" cy="733527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A0012FF-D092-9FCD-4787-762E85CCA706}"/>
              </a:ext>
            </a:extLst>
          </p:cNvPr>
          <p:cNvSpPr/>
          <p:nvPr/>
        </p:nvSpPr>
        <p:spPr>
          <a:xfrm>
            <a:off x="4123879" y="1788927"/>
            <a:ext cx="620181" cy="5459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4960F80-624E-0917-B9EF-20C5F49E1F27}"/>
              </a:ext>
            </a:extLst>
          </p:cNvPr>
          <p:cNvSpPr txBox="1"/>
          <p:nvPr/>
        </p:nvSpPr>
        <p:spPr>
          <a:xfrm>
            <a:off x="4132925" y="1800118"/>
            <a:ext cx="65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74</a:t>
            </a:r>
            <a:endParaRPr lang="fr-FR" sz="3200" b="1" dirty="0">
              <a:solidFill>
                <a:srgbClr val="C00000"/>
              </a:solidFill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9E90D072-E2F6-13A8-EBCF-2F03ED6B4428}"/>
              </a:ext>
            </a:extLst>
          </p:cNvPr>
          <p:cNvCxnSpPr>
            <a:cxnSpLocks/>
          </p:cNvCxnSpPr>
          <p:nvPr/>
        </p:nvCxnSpPr>
        <p:spPr>
          <a:xfrm flipH="1">
            <a:off x="2020675" y="2353980"/>
            <a:ext cx="2370657" cy="110579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lipse 24">
            <a:extLst>
              <a:ext uri="{FF2B5EF4-FFF2-40B4-BE49-F238E27FC236}">
                <a16:creationId xmlns:a16="http://schemas.microsoft.com/office/drawing/2014/main" id="{3B6DEF2F-3618-8D97-0939-6A3B07D3CC52}"/>
              </a:ext>
            </a:extLst>
          </p:cNvPr>
          <p:cNvSpPr/>
          <p:nvPr/>
        </p:nvSpPr>
        <p:spPr>
          <a:xfrm>
            <a:off x="757038" y="3618342"/>
            <a:ext cx="732582" cy="54418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1A24D6B2-0C05-ADE8-F7AA-DAD4EE5A8FE5}"/>
              </a:ext>
            </a:extLst>
          </p:cNvPr>
          <p:cNvCxnSpPr>
            <a:cxnSpLocks/>
          </p:cNvCxnSpPr>
          <p:nvPr/>
        </p:nvCxnSpPr>
        <p:spPr>
          <a:xfrm flipV="1">
            <a:off x="1317800" y="3400841"/>
            <a:ext cx="0" cy="23201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9D333D21-A9A7-20F9-9449-BE94A29C3783}"/>
              </a:ext>
            </a:extLst>
          </p:cNvPr>
          <p:cNvCxnSpPr>
            <a:cxnSpLocks/>
          </p:cNvCxnSpPr>
          <p:nvPr/>
        </p:nvCxnSpPr>
        <p:spPr>
          <a:xfrm flipV="1">
            <a:off x="1567750" y="3400841"/>
            <a:ext cx="0" cy="23201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664F10A2-B3C8-2315-2CD9-9544431A314C}"/>
              </a:ext>
            </a:extLst>
          </p:cNvPr>
          <p:cNvCxnSpPr>
            <a:cxnSpLocks/>
          </p:cNvCxnSpPr>
          <p:nvPr/>
        </p:nvCxnSpPr>
        <p:spPr>
          <a:xfrm flipV="1">
            <a:off x="1782356" y="3400841"/>
            <a:ext cx="0" cy="23201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8974133E-D0D7-7528-D84A-1D8B105695F0}"/>
              </a:ext>
            </a:extLst>
          </p:cNvPr>
          <p:cNvCxnSpPr>
            <a:cxnSpLocks/>
          </p:cNvCxnSpPr>
          <p:nvPr/>
        </p:nvCxnSpPr>
        <p:spPr>
          <a:xfrm flipV="1">
            <a:off x="2020675" y="3400841"/>
            <a:ext cx="0" cy="23201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lipse 35">
            <a:extLst>
              <a:ext uri="{FF2B5EF4-FFF2-40B4-BE49-F238E27FC236}">
                <a16:creationId xmlns:a16="http://schemas.microsoft.com/office/drawing/2014/main" id="{945332DE-0775-F500-457C-C5E12478F1AF}"/>
              </a:ext>
            </a:extLst>
          </p:cNvPr>
          <p:cNvSpPr/>
          <p:nvPr/>
        </p:nvSpPr>
        <p:spPr>
          <a:xfrm>
            <a:off x="2970250" y="3654177"/>
            <a:ext cx="732582" cy="54418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E79E52DC-567D-F6FD-09A9-69405FBA66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5113" y="4735146"/>
            <a:ext cx="3533775" cy="942975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D3F496C2-6BA8-AF0C-5684-B81A0CDB1AA9}"/>
              </a:ext>
            </a:extLst>
          </p:cNvPr>
          <p:cNvSpPr txBox="1"/>
          <p:nvPr/>
        </p:nvSpPr>
        <p:spPr>
          <a:xfrm>
            <a:off x="4325986" y="4914245"/>
            <a:ext cx="65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</a:rPr>
              <a:t>74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370327E-B96B-4792-C9A9-1FF81C622CED}"/>
              </a:ext>
            </a:extLst>
          </p:cNvPr>
          <p:cNvSpPr txBox="1"/>
          <p:nvPr/>
        </p:nvSpPr>
        <p:spPr>
          <a:xfrm>
            <a:off x="3281949" y="4914244"/>
            <a:ext cx="65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70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39747B43-EC72-55A8-DC5A-6A0507618158}"/>
              </a:ext>
            </a:extLst>
          </p:cNvPr>
          <p:cNvSpPr txBox="1"/>
          <p:nvPr/>
        </p:nvSpPr>
        <p:spPr>
          <a:xfrm>
            <a:off x="5370023" y="4872272"/>
            <a:ext cx="65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80</a:t>
            </a:r>
            <a:endParaRPr lang="fr-F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42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6" grpId="0" animBg="1"/>
      <p:bldP spid="39" grpId="0"/>
      <p:bldP spid="40" grpId="0"/>
      <p:bldP spid="4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75BB-6BE1-F9D8-3B2F-E18AD4AB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B2668-0744-C039-F2F5-56CB316F9B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E3D1E2-1ADC-AB69-7D3C-AAE600EAA6C9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6338DA-A75F-97D5-0B49-9E2D7BBC563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5D1A31-A29F-31EB-0090-42A205A8D2E0}"/>
                </a:ext>
              </a:extLst>
            </p:cNvPr>
            <p:cNvGrpSpPr/>
            <p:nvPr/>
          </p:nvGrpSpPr>
          <p:grpSpPr>
            <a:xfrm>
              <a:off x="2470245" y="2144743"/>
              <a:ext cx="3904006" cy="802419"/>
              <a:chOff x="-3166236" y="983477"/>
              <a:chExt cx="4522812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9BA6C7A-2EA2-08FE-DCD8-145F9951FF27}"/>
                  </a:ext>
                </a:extLst>
              </p:cNvPr>
              <p:cNvSpPr/>
              <p:nvPr/>
            </p:nvSpPr>
            <p:spPr>
              <a:xfrm>
                <a:off x="-3166236" y="983477"/>
                <a:ext cx="426445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الدرسين  6 و7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190149C3-E446-5EEE-CA33-1B3FDA93C5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9AA6BF-1E30-C773-A11E-397236D5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9CED6-7366-743E-0780-44A422A08B5A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6967117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70DC-C65B-D66F-CF7B-15DF89DD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A9E4A5-0F4B-91DD-6AC6-4D222BB9B56E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140 أنجزوا  النشاط رقم 3.سأشرح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1DF84B-BA79-3EBF-8F97-EF0B30C977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D93E414-7FBE-FD62-BD61-0C7249A7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67B8BCD-0E5B-B76E-6B4A-DB26F3CA3D9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DA43B6-3824-2201-C5DD-A29B748C28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DBA0260-CA95-E344-588E-6976977852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2E0B5E9-AC7B-522D-7AEE-78C15AA64E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ACCB451-7D02-6699-5263-34A228615C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F54750-D461-BAF4-44B9-3D9B6D61293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352129B-DD1F-2A82-8A49-77E7880FDF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9163F09-347D-25E9-3DCC-027FB90419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735E2FD-DD90-E72F-7559-D115D176222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23EAC4-3C9C-4F51-8AEA-9018051A5A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295F5B-2FA8-B394-7D44-B83F3196DF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95CF85-E379-D083-AE87-ABCDFF4AF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ED120A1-4EA2-5731-DA20-B37C21CEB4BF}"/>
              </a:ext>
            </a:extLst>
          </p:cNvPr>
          <p:cNvGrpSpPr/>
          <p:nvPr/>
        </p:nvGrpSpPr>
        <p:grpSpPr>
          <a:xfrm>
            <a:off x="637320" y="1783611"/>
            <a:ext cx="5815634" cy="3988045"/>
            <a:chOff x="2012529" y="2314087"/>
            <a:chExt cx="5815634" cy="3988045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AC3D16E-3441-53CD-C3BF-26AC321FD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20346" y="2314087"/>
              <a:ext cx="2907817" cy="3988045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E6ADDE0-91CE-CDC3-BC9B-BDE6299B7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12529" y="2335926"/>
              <a:ext cx="2907817" cy="3966206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5E47625-EBBC-9C8B-3ADE-07143F0723BE}"/>
              </a:ext>
            </a:extLst>
          </p:cNvPr>
          <p:cNvSpPr/>
          <p:nvPr/>
        </p:nvSpPr>
        <p:spPr>
          <a:xfrm>
            <a:off x="3764224" y="4380003"/>
            <a:ext cx="2579427" cy="1104274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1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287B-8BA7-51DE-AEB9-64F994DB7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81E3983-0262-48DF-EB83-6A14AB25AF0F}"/>
              </a:ext>
            </a:extLst>
          </p:cNvPr>
          <p:cNvSpPr txBox="1"/>
          <p:nvPr/>
        </p:nvSpPr>
        <p:spPr>
          <a:xfrm>
            <a:off x="132735" y="75219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3  :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ينجز المتعلمون النشاط بشكل فردي قبل التصحيح التفاعلي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D4A19F-CF65-8B84-5F78-8E0DA53726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45A7EB9-66E6-2A67-8A45-E7286F80F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4E9E59C-40E7-F0F1-7584-3CFA6F73EA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2F59432-8D16-BECD-F900-719218FF65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5A4C87A-AEA2-ADC4-1D67-7DFE1772D5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4D1256E-9672-DD34-FF26-F53A82B513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279DD14-4198-894D-218D-89C82580C1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643BB1-8C1D-5B4C-6214-E75AABD378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0473D39-E45E-054C-F5BB-D44219025A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934BF35-3087-8015-E5C9-E7AB7D141A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D3C64E3-6F84-A59F-1AEB-60C74716F4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9196BA7-EEEA-AC90-8C2F-8F81B893AC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F8044-78B2-EB1B-BAD9-40D924701D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9B155E1-67C6-E86A-8FCF-2B9CB6CD43D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166473"/>
            <a:ext cx="7557025" cy="341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D7D0A-928F-AF67-09A1-134162403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6F52CEC-16D0-1562-E8D2-010CA6A5C053}"/>
              </a:ext>
            </a:extLst>
          </p:cNvPr>
          <p:cNvSpPr txBox="1"/>
          <p:nvPr/>
        </p:nvSpPr>
        <p:spPr>
          <a:xfrm>
            <a:off x="132735" y="75219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FFA0F9A-D736-D615-F5DA-FD7A1ABE92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8B535AF-405B-F88A-86B9-9CF829014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3D93909-4DB6-011B-42E8-359E0685391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5BC6D3D-7232-26F8-F618-30EDC55096A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EB37DFA-A118-4DE8-3A82-7760790FD8D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A674766-4945-A652-64C5-00D2F3AB8C6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0D96AD7-5818-D2C3-BBD6-420DF0E9ACA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5A77229-A5A5-5A5F-770E-0A1C9935745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150F01F-4735-515C-DE3C-F0C1E5E290B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F408977-187F-8059-8894-2B1DEC1B4C6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C3AD1DB-5C35-AC1F-42FD-101D426F481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76C9882-170B-8353-D34D-A29CC38D66A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D3A1749-37C1-91A2-2225-F57962D4A7D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FCF34A-DE83-8D88-A2F3-20500B8032E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166473"/>
            <a:ext cx="7557025" cy="3414275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8E822FF-3832-DD12-D93E-DD3B26D0A780}"/>
              </a:ext>
            </a:extLst>
          </p:cNvPr>
          <p:cNvCxnSpPr/>
          <p:nvPr/>
        </p:nvCxnSpPr>
        <p:spPr>
          <a:xfrm>
            <a:off x="3862316" y="3429000"/>
            <a:ext cx="259308" cy="137501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E9F4361-4921-4E47-05DC-9B1B15D3334D}"/>
              </a:ext>
            </a:extLst>
          </p:cNvPr>
          <p:cNvCxnSpPr>
            <a:cxnSpLocks/>
          </p:cNvCxnSpPr>
          <p:nvPr/>
        </p:nvCxnSpPr>
        <p:spPr>
          <a:xfrm>
            <a:off x="5311254" y="3429000"/>
            <a:ext cx="680113" cy="137501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289E4C4-5087-ADA1-BE76-CA5287540A57}"/>
              </a:ext>
            </a:extLst>
          </p:cNvPr>
          <p:cNvCxnSpPr>
            <a:cxnSpLocks/>
          </p:cNvCxnSpPr>
          <p:nvPr/>
        </p:nvCxnSpPr>
        <p:spPr>
          <a:xfrm flipH="1">
            <a:off x="5311254" y="3429000"/>
            <a:ext cx="1365077" cy="137501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5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4AD9F-A20B-65CC-6A13-4D47DBFA4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367FEBB-5592-78F1-6DED-A1B2D5E6013C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141 أنجزوا  النشاط رقم 4.سأشرح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4F3BC1-9016-A87F-CC06-BEC33EB2968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568B68E-28CA-199E-8429-5B23D4A53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F55568E0-C50B-EBD5-D9D8-116CD958301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A9D6B55-15B6-3DCE-0239-B13A5BB3F32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79500AC7-5D58-FEF2-4912-DD7C02E3018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355B3B5B-81A4-C84F-1931-026EAABEC64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1BD476B6-B391-4FFC-8A8E-937E62F2AB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86A4979-2647-E229-DFE9-209CA333AD3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7AB7131-5A1F-306D-AA11-808368A250D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F6363D0-AD6B-17F0-2AFC-34E350DBA25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5C3760C-D6C3-AC56-FBAE-B201815673B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394FDD2-9320-5E81-5CA1-7368CF5DC5E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683D87-2329-F842-D12F-3439D12ADF5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899854-BE0B-7AD7-4994-26D1BBF8DB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C82DC07-83E6-8C28-653E-EB2D992F62E0}"/>
              </a:ext>
            </a:extLst>
          </p:cNvPr>
          <p:cNvGrpSpPr/>
          <p:nvPr/>
        </p:nvGrpSpPr>
        <p:grpSpPr>
          <a:xfrm>
            <a:off x="637320" y="1783611"/>
            <a:ext cx="5815634" cy="3988045"/>
            <a:chOff x="2012529" y="2314087"/>
            <a:chExt cx="5815634" cy="3988045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C813489-E40E-1F55-5AC6-D592966C1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20346" y="2314087"/>
              <a:ext cx="2907817" cy="3988045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7318621-9E51-D592-5ED0-0FDA9EEC8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12529" y="2335926"/>
              <a:ext cx="2907817" cy="3966206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397130B-DD46-D884-CF46-F922CBE12CBD}"/>
              </a:ext>
            </a:extLst>
          </p:cNvPr>
          <p:cNvSpPr/>
          <p:nvPr/>
        </p:nvSpPr>
        <p:spPr>
          <a:xfrm>
            <a:off x="722662" y="1910686"/>
            <a:ext cx="2579427" cy="839209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4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5FB83-7F73-87C8-2157-28A633DA3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1E96963-6D5C-09D9-55F5-B8978F367F18}"/>
              </a:ext>
            </a:extLst>
          </p:cNvPr>
          <p:cNvSpPr txBox="1"/>
          <p:nvPr/>
        </p:nvSpPr>
        <p:spPr>
          <a:xfrm>
            <a:off x="132735" y="75219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4  :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ينجز المتعلمون النشاط بشكل فردي قبل التصحيح التفاعلي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98C3999-D2C2-EBB6-355F-1A9A08D0D9F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181BE5F-3536-7D52-BBEE-06AF29C2E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2B9817A-3B49-4DEA-E1D3-0E51E0F3A13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9BD17E-34CD-4BC6-01F0-6D34800CA17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1ADD9FB-6E06-DAFD-56FF-7150F710F32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F461CB1-976A-3074-6486-745F3F15F0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F2CBD14F-7488-706C-80C0-033ECC0718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E9A5C42-D3FE-297E-E194-485E41DE550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2BFDB29-BBB6-656C-F99B-F448C36A3BF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CA93575-0F20-318C-685D-8750FF887E5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8CD6C45-50DB-B99A-B43E-C5C13F34164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9F841B0-B68E-F84F-DCA6-D7E69CE903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434FAC-156C-36DB-0E80-0B49273C75B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A3B9F8-0E5A-20BC-AAD1-29E3B76FC4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432818"/>
            <a:ext cx="7557025" cy="199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76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7419E-AF82-E88E-9F49-D0C163ECE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792F253-1A73-D08A-5AF6-F6845C7D46DC}"/>
              </a:ext>
            </a:extLst>
          </p:cNvPr>
          <p:cNvSpPr txBox="1"/>
          <p:nvPr/>
        </p:nvSpPr>
        <p:spPr>
          <a:xfrm>
            <a:off x="132735" y="75219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364A4D9-679C-67D6-4849-3B8AABA0FB2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3B9E0BE-72A4-B32B-2787-F4F8511A2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3B0714C-B99C-F2AA-F70D-A765FD8D294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4314542-F67A-1E79-CBFD-CC76D018A26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80BF6B0-C7F5-515B-F4EA-9E95ABCE3F2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B6E53C9-C388-F2FA-F629-D77F86A3262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9326A47-38A9-3818-652D-65D305F1932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A1ACDD9-AA3D-4F45-DE52-426BD991F19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9426F25-9595-5276-9700-84DC419559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9874D8A-CD80-45A3-5E5A-73E0DA55947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D171A44-334D-13E0-FE94-5D20E3415E7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B8B62C2-CC12-4C8E-3790-A47CE707D41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B257F7-8082-8384-7270-3020ABF9647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D167853-3CDA-81BC-33EC-5B5A902067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432818"/>
            <a:ext cx="7557025" cy="199236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51FC0D1-52F9-C2B4-1E79-38290875F473}"/>
              </a:ext>
            </a:extLst>
          </p:cNvPr>
          <p:cNvSpPr txBox="1"/>
          <p:nvPr/>
        </p:nvSpPr>
        <p:spPr>
          <a:xfrm>
            <a:off x="3616914" y="2883333"/>
            <a:ext cx="895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54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22E40D-F616-44A5-0F5C-AD78D94AC168}"/>
              </a:ext>
            </a:extLst>
          </p:cNvPr>
          <p:cNvSpPr txBox="1"/>
          <p:nvPr/>
        </p:nvSpPr>
        <p:spPr>
          <a:xfrm>
            <a:off x="4957813" y="2883333"/>
            <a:ext cx="895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56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A718B59-F29D-7D1B-7E19-9215ADBC0D98}"/>
              </a:ext>
            </a:extLst>
          </p:cNvPr>
          <p:cNvSpPr txBox="1"/>
          <p:nvPr/>
        </p:nvSpPr>
        <p:spPr>
          <a:xfrm>
            <a:off x="6138152" y="2905780"/>
            <a:ext cx="895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68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A499DF2-4074-D5F5-808E-6CC283633DB7}"/>
              </a:ext>
            </a:extLst>
          </p:cNvPr>
          <p:cNvSpPr txBox="1"/>
          <p:nvPr/>
        </p:nvSpPr>
        <p:spPr>
          <a:xfrm>
            <a:off x="7419362" y="2905780"/>
            <a:ext cx="895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70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D34988D-8CC6-A695-5311-56008258E935}"/>
              </a:ext>
            </a:extLst>
          </p:cNvPr>
          <p:cNvSpPr txBox="1"/>
          <p:nvPr/>
        </p:nvSpPr>
        <p:spPr>
          <a:xfrm>
            <a:off x="1267430" y="3645034"/>
            <a:ext cx="895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71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6B5341F-A81C-9C66-328D-820E05891882}"/>
              </a:ext>
            </a:extLst>
          </p:cNvPr>
          <p:cNvSpPr txBox="1"/>
          <p:nvPr/>
        </p:nvSpPr>
        <p:spPr>
          <a:xfrm>
            <a:off x="2601181" y="3645034"/>
            <a:ext cx="895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73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B31537A-ECEE-AC1F-BC55-39D899A58AA5}"/>
              </a:ext>
            </a:extLst>
          </p:cNvPr>
          <p:cNvSpPr txBox="1"/>
          <p:nvPr/>
        </p:nvSpPr>
        <p:spPr>
          <a:xfrm>
            <a:off x="3676459" y="3645034"/>
            <a:ext cx="895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80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466418A-034A-2F6F-5174-E22B49D3C8A0}"/>
              </a:ext>
            </a:extLst>
          </p:cNvPr>
          <p:cNvSpPr txBox="1"/>
          <p:nvPr/>
        </p:nvSpPr>
        <p:spPr>
          <a:xfrm>
            <a:off x="4962284" y="3645034"/>
            <a:ext cx="895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82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C7D1141-F167-2387-CBAC-AB77BFB756B1}"/>
              </a:ext>
            </a:extLst>
          </p:cNvPr>
          <p:cNvSpPr txBox="1"/>
          <p:nvPr/>
        </p:nvSpPr>
        <p:spPr>
          <a:xfrm>
            <a:off x="6111014" y="3651173"/>
            <a:ext cx="895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98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755AA0C-AFB0-7A16-9186-3523A017C794}"/>
              </a:ext>
            </a:extLst>
          </p:cNvPr>
          <p:cNvSpPr txBox="1"/>
          <p:nvPr/>
        </p:nvSpPr>
        <p:spPr>
          <a:xfrm>
            <a:off x="7314020" y="3665481"/>
            <a:ext cx="895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100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00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A0B-25A0-1ACF-1065-1BBE7015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355D9D-DAA2-AD11-6676-D14F81E0F31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F99F4A-5568-40E3-7BCD-337D110C16C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6B83CEC-3276-365E-7B27-C5671E5BAA5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89629E0-5AE8-453A-9ECA-C52F3FBD4578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E3D2B5D-B02E-6096-65B3-A86F97995D28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8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3E9CC3C-0979-B501-3749-5B5C28A561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4978D-C072-90FB-3875-6F1F0520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43EB0-7072-8250-BDE1-DAB3B1B81998}"/>
              </a:ext>
            </a:extLst>
          </p:cNvPr>
          <p:cNvSpPr txBox="1"/>
          <p:nvPr/>
        </p:nvSpPr>
        <p:spPr>
          <a:xfrm>
            <a:off x="1430615" y="2999349"/>
            <a:ext cx="4597052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13133133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سأقرأ لكم هذه المسألة ،تخيلوا  مشهد هذه الوضعية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70B607-7CC3-E434-084E-EEE8EAFFF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04" y="3082411"/>
            <a:ext cx="6628638" cy="27579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A30B81-7B15-8C6F-1E27-F987F477C8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3842" y="3555187"/>
            <a:ext cx="3730313" cy="191656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66B2DF-DB7C-63C7-6B22-E1B976117C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8" y="2009930"/>
            <a:ext cx="7557025" cy="109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5705-5595-E8A7-6B86-078911C8D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547AF45-2512-96DC-8C68-477FC09A2BA9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نموذج الأشرطة على الألواح و مثلوا عليه معطيات المسألة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9DC29F4-910B-E78E-C5D5-AF49ED3EE0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D00DD4A-0437-BB0A-4F17-13058A686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624ECD7-88DE-BA6E-F022-51884361D84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0EB3E8F5-23BA-A146-F473-E53C272DE4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E5E15EE-F00E-18BE-1ED4-04D6E1D3D60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E188946-E729-8EDC-5AF7-AE848A1B44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F9EA306-02CC-7867-DB88-B823A0DA94E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7E996F5-3DEF-B716-6587-8E9671BF858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EDB0E60-CA87-34F7-7913-651EC6A503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1A7422E8-8F2A-5963-FE89-19D66A3A444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0E2B277-F92B-449A-B729-C14A30294C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1B83C03-EAD1-B096-A963-27BC8F7DB8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D3296-1446-8812-FA58-91C8392E3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FBEC3D0-C32E-F6B5-BC3B-A2559955A9F0}"/>
              </a:ext>
            </a:extLst>
          </p:cNvPr>
          <p:cNvSpPr/>
          <p:nvPr/>
        </p:nvSpPr>
        <p:spPr>
          <a:xfrm>
            <a:off x="2747751" y="4011568"/>
            <a:ext cx="3648498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DAC578-C001-71F9-209A-C6E8B7707996}"/>
              </a:ext>
            </a:extLst>
          </p:cNvPr>
          <p:cNvSpPr/>
          <p:nvPr/>
        </p:nvSpPr>
        <p:spPr>
          <a:xfrm>
            <a:off x="2747751" y="4799587"/>
            <a:ext cx="1996309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9E764EFC-E78D-9558-180E-1F8A4120AF0D}"/>
              </a:ext>
            </a:extLst>
          </p:cNvPr>
          <p:cNvCxnSpPr/>
          <p:nvPr/>
        </p:nvCxnSpPr>
        <p:spPr>
          <a:xfrm>
            <a:off x="4778789" y="5084956"/>
            <a:ext cx="168144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259FF70C-F202-0DC2-AB85-F7E627EA7BD5}"/>
              </a:ext>
            </a:extLst>
          </p:cNvPr>
          <p:cNvSpPr txBox="1"/>
          <p:nvPr/>
        </p:nvSpPr>
        <p:spPr>
          <a:xfrm>
            <a:off x="4288096" y="4098469"/>
            <a:ext cx="71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...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E0C1A03-A782-CDD8-77AF-C3C306B9A625}"/>
              </a:ext>
            </a:extLst>
          </p:cNvPr>
          <p:cNvSpPr txBox="1"/>
          <p:nvPr/>
        </p:nvSpPr>
        <p:spPr>
          <a:xfrm>
            <a:off x="3470487" y="4845259"/>
            <a:ext cx="71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...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5F7D0E9-3F6D-A9D3-EA28-01002FCAA74F}"/>
              </a:ext>
            </a:extLst>
          </p:cNvPr>
          <p:cNvSpPr txBox="1"/>
          <p:nvPr/>
        </p:nvSpPr>
        <p:spPr>
          <a:xfrm>
            <a:off x="5455645" y="4682171"/>
            <a:ext cx="713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?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3C3049F-02A7-6236-B153-62C0DCE2F17F}"/>
              </a:ext>
            </a:extLst>
          </p:cNvPr>
          <p:cNvSpPr txBox="1"/>
          <p:nvPr/>
        </p:nvSpPr>
        <p:spPr>
          <a:xfrm>
            <a:off x="1460810" y="4011568"/>
            <a:ext cx="1127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….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EC5726C-1F94-7BDF-9C19-C4B57CA48906}"/>
              </a:ext>
            </a:extLst>
          </p:cNvPr>
          <p:cNvSpPr txBox="1"/>
          <p:nvPr/>
        </p:nvSpPr>
        <p:spPr>
          <a:xfrm>
            <a:off x="1516011" y="4900290"/>
            <a:ext cx="1127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….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686331-C122-C29B-E253-39C43AF88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009930"/>
            <a:ext cx="7557025" cy="109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904E9-BD01-582A-1B1D-85DDF4D77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6740AFF-6E1D-B284-92F5-C1FF7292BB3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5EA4F36-33E5-F21A-CEB2-3C2AB6CCE21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27C563-07FC-7CB1-8A8D-2093FE29C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36E09D4-0D2D-0696-BCBA-9209C024666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554CCE-5CDE-A802-F3D0-D3D7A7F8CA7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A5B360B-B1D5-4D00-0A94-A703787745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C48F993-4513-51A2-B802-D39FA7809EA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572CA55-3048-92FE-6585-EF9D37FD298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F76D1CC-3899-1655-E6B2-73CA708625E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A6CE619-B1E7-DDF2-E981-8258898448F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A9BC4DE-8DC8-E082-2092-5E75197717A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3E19A579-C3C2-B09E-A311-3C9218AEA6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CF5CAC-D155-52B3-86C5-DF76FE853A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39ECC12-66A8-1BE3-E124-B537C3549C3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FB71B1-842F-255E-C0CF-00C8273BA3A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76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المعطى الأول هو 10  و يمثل القيمة الكبرى  .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المعطى الثاني هو 7  و يمثل القيمة الصغرى    و نبحث عن الفرق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689A6A-2644-0F0E-809C-EF3637BA3F27}"/>
              </a:ext>
            </a:extLst>
          </p:cNvPr>
          <p:cNvSpPr/>
          <p:nvPr/>
        </p:nvSpPr>
        <p:spPr>
          <a:xfrm>
            <a:off x="3093438" y="3587824"/>
            <a:ext cx="3648498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2A029D-ABC8-8040-FCE3-E46D388D5524}"/>
              </a:ext>
            </a:extLst>
          </p:cNvPr>
          <p:cNvSpPr/>
          <p:nvPr/>
        </p:nvSpPr>
        <p:spPr>
          <a:xfrm>
            <a:off x="3093438" y="4375843"/>
            <a:ext cx="2416669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E32F22E-80C5-D202-CC46-B97A0896C402}"/>
              </a:ext>
            </a:extLst>
          </p:cNvPr>
          <p:cNvSpPr txBox="1"/>
          <p:nvPr/>
        </p:nvSpPr>
        <p:spPr>
          <a:xfrm>
            <a:off x="4675629" y="3526268"/>
            <a:ext cx="83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</a:rPr>
              <a:t>10</a:t>
            </a:r>
            <a:endParaRPr lang="fr-FR" sz="4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A370FAF-C9DA-1FE4-0381-580FAA817BD1}"/>
              </a:ext>
            </a:extLst>
          </p:cNvPr>
          <p:cNvSpPr txBox="1"/>
          <p:nvPr/>
        </p:nvSpPr>
        <p:spPr>
          <a:xfrm>
            <a:off x="6019700" y="4190187"/>
            <a:ext cx="713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D9DD6C3-7541-09CB-40ED-2AA4AB8CBDBB}"/>
              </a:ext>
            </a:extLst>
          </p:cNvPr>
          <p:cNvSpPr txBox="1"/>
          <p:nvPr/>
        </p:nvSpPr>
        <p:spPr>
          <a:xfrm>
            <a:off x="1966119" y="3568494"/>
            <a:ext cx="112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</a:rPr>
              <a:t>لَيْلى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44EB8B8-B00A-6C33-1E22-31717672F155}"/>
              </a:ext>
            </a:extLst>
          </p:cNvPr>
          <p:cNvSpPr txBox="1"/>
          <p:nvPr/>
        </p:nvSpPr>
        <p:spPr>
          <a:xfrm>
            <a:off x="3865780" y="4304422"/>
            <a:ext cx="713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</a:rPr>
              <a:t>7</a:t>
            </a:r>
            <a:endParaRPr lang="fr-FR" sz="4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F6C9352-E7B0-3859-7B5C-3D5E323B5982}"/>
              </a:ext>
            </a:extLst>
          </p:cNvPr>
          <p:cNvSpPr txBox="1"/>
          <p:nvPr/>
        </p:nvSpPr>
        <p:spPr>
          <a:xfrm>
            <a:off x="1966119" y="4355928"/>
            <a:ext cx="112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</a:rPr>
              <a:t>سُكَيْنَةُ</a:t>
            </a:r>
            <a:endParaRPr lang="fr-FR" sz="2800" dirty="0">
              <a:solidFill>
                <a:srgbClr val="C00000"/>
              </a:solidFill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0FB04711-D3A2-8552-46F6-E4394D83F6E0}"/>
              </a:ext>
            </a:extLst>
          </p:cNvPr>
          <p:cNvCxnSpPr>
            <a:cxnSpLocks/>
          </p:cNvCxnSpPr>
          <p:nvPr/>
        </p:nvCxnSpPr>
        <p:spPr>
          <a:xfrm>
            <a:off x="5510107" y="4661212"/>
            <a:ext cx="1295809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125B9FFF-CDC8-0434-DFD2-4F0EB7E36AF6}"/>
              </a:ext>
            </a:extLst>
          </p:cNvPr>
          <p:cNvSpPr txBox="1"/>
          <p:nvPr/>
        </p:nvSpPr>
        <p:spPr>
          <a:xfrm>
            <a:off x="3037140" y="5215553"/>
            <a:ext cx="3069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نَبْحَثُ عَنِ الْفَرْقِ  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3812ACE-F3D6-408E-9914-3384CA8879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009930"/>
            <a:ext cx="7557025" cy="109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/>
      <p:bldP spid="10" grpId="0"/>
      <p:bldP spid="12" grpId="0"/>
      <p:bldP spid="15" grpId="0"/>
      <p:bldP spid="16" grpId="0"/>
      <p:bldP spid="2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679C0-23DA-54AB-B8AA-87A6F3FC0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1860E53-61E7-B565-14BE-29D33E9AF635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المتساوية المناسبة لحساب بكم  نقطة تفوقت ليلى على سكينة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64CC4978-F7C8-44F9-474C-B54C933F5BD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5FC11A5B-8631-B0C1-CFBF-CD5020E7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654701E-2E7F-F0C6-D063-7794206E3BD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4426888A-E229-60BA-E153-BFCA32EFEB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18D54728-8F3F-093E-43BB-D115EBF329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64D7321-FD60-ABE0-561C-200C8D74522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8C3D5A0-42F1-F9A8-157E-D7113483C0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35FE534A-DCC3-9B49-73D7-59EB796804A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C112968-A663-9BCF-1F4F-2146408AFCE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A20A35F9-0CBF-BE47-1EA9-28ACADC6357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FA7CB9A-7409-F57A-5FB3-BA6961EDF11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BEF0091-6496-493E-D4F8-E7E318FE4F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C32826-7C6F-B331-C083-4A2DF6ACC0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2E00E93-52F6-F0DC-C189-79151572E7CD}"/>
              </a:ext>
            </a:extLst>
          </p:cNvPr>
          <p:cNvSpPr/>
          <p:nvPr/>
        </p:nvSpPr>
        <p:spPr>
          <a:xfrm>
            <a:off x="3093438" y="3587824"/>
            <a:ext cx="3648498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296821-93DE-1FA3-4AAE-6A1753799986}"/>
              </a:ext>
            </a:extLst>
          </p:cNvPr>
          <p:cNvSpPr/>
          <p:nvPr/>
        </p:nvSpPr>
        <p:spPr>
          <a:xfrm>
            <a:off x="3093438" y="4375843"/>
            <a:ext cx="2416669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3538DBD-A032-7318-2515-5328D2D5B5E4}"/>
              </a:ext>
            </a:extLst>
          </p:cNvPr>
          <p:cNvSpPr txBox="1"/>
          <p:nvPr/>
        </p:nvSpPr>
        <p:spPr>
          <a:xfrm>
            <a:off x="4675629" y="3526268"/>
            <a:ext cx="83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accent1"/>
                </a:solidFill>
              </a:rPr>
              <a:t>10</a:t>
            </a:r>
            <a:endParaRPr lang="fr-FR" sz="4000" b="1" dirty="0">
              <a:solidFill>
                <a:schemeClr val="accent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11A0F2C-2A43-4E16-9686-C539B9F39A8F}"/>
              </a:ext>
            </a:extLst>
          </p:cNvPr>
          <p:cNvSpPr txBox="1"/>
          <p:nvPr/>
        </p:nvSpPr>
        <p:spPr>
          <a:xfrm>
            <a:off x="6019700" y="4190187"/>
            <a:ext cx="713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7DB3AE4-3BA4-1DA9-392F-587F5211E6C7}"/>
              </a:ext>
            </a:extLst>
          </p:cNvPr>
          <p:cNvSpPr txBox="1"/>
          <p:nvPr/>
        </p:nvSpPr>
        <p:spPr>
          <a:xfrm>
            <a:off x="1966119" y="3568494"/>
            <a:ext cx="112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chemeClr val="accent1"/>
                </a:solidFill>
              </a:rPr>
              <a:t>لَيْلى</a:t>
            </a:r>
            <a:endParaRPr lang="fr-FR" sz="2800" dirty="0">
              <a:solidFill>
                <a:schemeClr val="accent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E9BA0C3-E98C-0C41-A513-D87DB4FA58AE}"/>
              </a:ext>
            </a:extLst>
          </p:cNvPr>
          <p:cNvSpPr txBox="1"/>
          <p:nvPr/>
        </p:nvSpPr>
        <p:spPr>
          <a:xfrm>
            <a:off x="3865780" y="4304422"/>
            <a:ext cx="713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accent1"/>
                </a:solidFill>
              </a:rPr>
              <a:t>7</a:t>
            </a:r>
            <a:endParaRPr lang="fr-FR" sz="4000" b="1" dirty="0">
              <a:solidFill>
                <a:schemeClr val="accent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23096CC-829B-7424-028E-75754D16CC47}"/>
              </a:ext>
            </a:extLst>
          </p:cNvPr>
          <p:cNvSpPr txBox="1"/>
          <p:nvPr/>
        </p:nvSpPr>
        <p:spPr>
          <a:xfrm>
            <a:off x="1966119" y="4355928"/>
            <a:ext cx="112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chemeClr val="accent1"/>
                </a:solidFill>
              </a:rPr>
              <a:t>سُكَيْنَةُ</a:t>
            </a:r>
            <a:endParaRPr lang="fr-FR" sz="2800" dirty="0">
              <a:solidFill>
                <a:schemeClr val="accent1"/>
              </a:solidFill>
            </a:endParaRP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A448298-B742-A3D6-DFE4-04215B97A6AD}"/>
              </a:ext>
            </a:extLst>
          </p:cNvPr>
          <p:cNvCxnSpPr>
            <a:cxnSpLocks/>
          </p:cNvCxnSpPr>
          <p:nvPr/>
        </p:nvCxnSpPr>
        <p:spPr>
          <a:xfrm>
            <a:off x="5510107" y="4661212"/>
            <a:ext cx="1295809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Image 24">
            <a:extLst>
              <a:ext uri="{FF2B5EF4-FFF2-40B4-BE49-F238E27FC236}">
                <a16:creationId xmlns:a16="http://schemas.microsoft.com/office/drawing/2014/main" id="{5022362F-7009-B0E4-D6D5-00E115BF6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009930"/>
            <a:ext cx="7557025" cy="109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0040-DE13-49FF-73F2-693552E94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665AD2-BDC5-2C8A-66AA-9CDF97D61AEB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34DF18D-A043-11F6-9638-E6D3DD5ABD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1513E3-2DB4-FBB2-DA8C-06948D541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D9329B8-9457-686F-8341-AD71FE725AE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0DE66D6-BA40-709D-FE41-B4F5F4E80B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537B84-F733-D1A9-C4A0-1F69E713771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D072201-2B7B-1F21-07B1-2BBB77670D8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9DEBB1A-5F05-DD1F-E82A-44B43F1A57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CF65ED-6F9B-48E4-0F9B-EABFC5C87BD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5A4E6FE-79F3-D36A-4E2B-68106A64EBA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8E08280-CEF5-BB0D-EA88-2504B8DF7C7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9E05C10-C51B-AB94-4274-9B584F80BD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BB4F2FC-B19F-1605-37B6-199AC18F23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05AC99-525C-5AAB-35C2-B28FAB346C0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16B898-9962-7B2B-4637-D9DEC00683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796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0D455-02DF-37FF-154C-2993A958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6805DEF-572E-4412-2B93-EAC2C019A9C0}"/>
              </a:ext>
            </a:extLst>
          </p:cNvPr>
          <p:cNvSpPr txBox="1"/>
          <p:nvPr/>
        </p:nvSpPr>
        <p:spPr>
          <a:xfrm>
            <a:off x="250723" y="789341"/>
            <a:ext cx="7128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نبحث عن الفرق بين القيمتين :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القيمة الكبرى ناقص القيمة الصغرى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=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35ED5ADA-ABF6-E3B5-61A5-5EF175ACDE6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E0F12F68-5D03-B60F-4AEF-86B001C42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D940E4A-9550-98F6-1361-225059CE3C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D3BBC62-79EC-19BB-8554-0FB0A51215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E014C5BE-F784-6B3B-E253-6C28C574BB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623D2D1-254D-5A97-FA87-6AD35AFC017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89150A0-B3C2-0DDC-E51A-6660972907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BF2F768-E707-DC21-F323-7319F3F5B3A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6F8F96A-473E-7A09-6F1C-3675CE006A1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EF77D5E-9357-E9B5-8E62-0EFECCF377F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EC9E398-CA18-AB19-5CE2-3B9604FD18E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BAE5DEE2-7138-A29B-94EA-2B21E76B79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A0BC94-03A5-6E75-97B4-C764A66178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722BFE-1CB7-E082-4B89-7B19B752B1A3}"/>
              </a:ext>
            </a:extLst>
          </p:cNvPr>
          <p:cNvSpPr txBox="1"/>
          <p:nvPr/>
        </p:nvSpPr>
        <p:spPr>
          <a:xfrm>
            <a:off x="3299554" y="5237662"/>
            <a:ext cx="34655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406252-09C8-53D7-B28B-3287440A8917}"/>
              </a:ext>
            </a:extLst>
          </p:cNvPr>
          <p:cNvSpPr/>
          <p:nvPr/>
        </p:nvSpPr>
        <p:spPr>
          <a:xfrm>
            <a:off x="3093438" y="3587824"/>
            <a:ext cx="3648498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536ADA-D067-E403-D3DA-A6E6C3A40592}"/>
              </a:ext>
            </a:extLst>
          </p:cNvPr>
          <p:cNvSpPr/>
          <p:nvPr/>
        </p:nvSpPr>
        <p:spPr>
          <a:xfrm>
            <a:off x="3093438" y="4375843"/>
            <a:ext cx="2416669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62CBDD4-ECE5-1802-B51A-447ED00D2125}"/>
              </a:ext>
            </a:extLst>
          </p:cNvPr>
          <p:cNvSpPr txBox="1"/>
          <p:nvPr/>
        </p:nvSpPr>
        <p:spPr>
          <a:xfrm>
            <a:off x="4675629" y="3526268"/>
            <a:ext cx="83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accent1"/>
                </a:solidFill>
              </a:rPr>
              <a:t>10</a:t>
            </a:r>
            <a:endParaRPr lang="fr-FR" sz="4000" b="1" dirty="0">
              <a:solidFill>
                <a:schemeClr val="accent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A00DFD-AC76-B308-1A04-73896884ADC4}"/>
              </a:ext>
            </a:extLst>
          </p:cNvPr>
          <p:cNvSpPr txBox="1"/>
          <p:nvPr/>
        </p:nvSpPr>
        <p:spPr>
          <a:xfrm>
            <a:off x="6019700" y="4190187"/>
            <a:ext cx="713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D9B4735-2F87-2B98-0987-F9E8FE386623}"/>
              </a:ext>
            </a:extLst>
          </p:cNvPr>
          <p:cNvSpPr txBox="1"/>
          <p:nvPr/>
        </p:nvSpPr>
        <p:spPr>
          <a:xfrm>
            <a:off x="1966119" y="3568494"/>
            <a:ext cx="112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chemeClr val="accent1"/>
                </a:solidFill>
              </a:rPr>
              <a:t>لَيْلى</a:t>
            </a:r>
            <a:endParaRPr lang="fr-FR" sz="2800" dirty="0">
              <a:solidFill>
                <a:schemeClr val="accent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BFECC77-80AF-CC4A-38B5-0787A34D9844}"/>
              </a:ext>
            </a:extLst>
          </p:cNvPr>
          <p:cNvSpPr txBox="1"/>
          <p:nvPr/>
        </p:nvSpPr>
        <p:spPr>
          <a:xfrm>
            <a:off x="3865780" y="4304422"/>
            <a:ext cx="713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accent1"/>
                </a:solidFill>
              </a:rPr>
              <a:t>7</a:t>
            </a:r>
            <a:endParaRPr lang="fr-FR" sz="4000" b="1" dirty="0">
              <a:solidFill>
                <a:schemeClr val="accent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9D0F76C-C58E-CB2C-0970-FF8F4504CBA5}"/>
              </a:ext>
            </a:extLst>
          </p:cNvPr>
          <p:cNvSpPr txBox="1"/>
          <p:nvPr/>
        </p:nvSpPr>
        <p:spPr>
          <a:xfrm>
            <a:off x="1966119" y="4355928"/>
            <a:ext cx="112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chemeClr val="accent1"/>
                </a:solidFill>
              </a:rPr>
              <a:t>سُكَيْنَةُ</a:t>
            </a:r>
            <a:endParaRPr lang="fr-FR" sz="2800" dirty="0">
              <a:solidFill>
                <a:schemeClr val="accent1"/>
              </a:solidFill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DE31686E-86CB-1945-AFB1-692AE06E1373}"/>
              </a:ext>
            </a:extLst>
          </p:cNvPr>
          <p:cNvCxnSpPr>
            <a:cxnSpLocks/>
          </p:cNvCxnSpPr>
          <p:nvPr/>
        </p:nvCxnSpPr>
        <p:spPr>
          <a:xfrm>
            <a:off x="5510107" y="4661212"/>
            <a:ext cx="1295809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Image 24">
            <a:extLst>
              <a:ext uri="{FF2B5EF4-FFF2-40B4-BE49-F238E27FC236}">
                <a16:creationId xmlns:a16="http://schemas.microsoft.com/office/drawing/2014/main" id="{FE771D8A-AE3F-8885-A864-00880DA0AE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009930"/>
            <a:ext cx="7557025" cy="109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34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C6D5D-29AF-CDC0-BEF6-8D14BFD99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081BE6BF-AAF7-FEF4-022D-22928946B586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نكمل عبارة الحل : تَفَوَّقَتْ لَيْلى عَلى سُكَيْنَةَ بِ ... نُقَطٍ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A30F85FD-06C5-90C2-250E-31D7156796D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67DBA433-5E16-A236-DEA1-D534DFE94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AA71C171-C432-18BC-E2E4-6B50ED5F5FF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221E58A-0CC0-857A-7423-4F7BCE657CF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9B385A84-4FA5-3C93-2DC2-0980544D57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D6490902-1EB8-8AEE-0D09-FA67B791DF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B0131CE2-962D-EF1E-24A4-91271A75A6B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31019746-401F-3788-BD68-E79C92683A6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C8FB5B36-C0A8-C5D3-91CA-821522ACFED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2E851495-E6CA-5864-5079-6B21E8DFCB8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5E630885-6942-50C7-54CA-3DFD0353EB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27995CB-0406-15C4-3302-747393F5512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403959-A084-CA94-1685-53CF0A066B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AC8258AC-B0D0-6D53-6952-81D8863D0A38}"/>
              </a:ext>
            </a:extLst>
          </p:cNvPr>
          <p:cNvSpPr txBox="1"/>
          <p:nvPr/>
        </p:nvSpPr>
        <p:spPr>
          <a:xfrm>
            <a:off x="1682595" y="5676863"/>
            <a:ext cx="5855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تَفَوَّقَتْ لَيْلى عَلى سُكَيْنَةَ بِ ... نُقَطٍ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1BB4912-246D-3768-648B-AFE0DA60067A}"/>
              </a:ext>
            </a:extLst>
          </p:cNvPr>
          <p:cNvSpPr txBox="1"/>
          <p:nvPr/>
        </p:nvSpPr>
        <p:spPr>
          <a:xfrm>
            <a:off x="3321184" y="4879122"/>
            <a:ext cx="25746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 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 =  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9812B9-FBB1-6A47-5147-342B76FBD175}"/>
              </a:ext>
            </a:extLst>
          </p:cNvPr>
          <p:cNvSpPr/>
          <p:nvPr/>
        </p:nvSpPr>
        <p:spPr>
          <a:xfrm>
            <a:off x="3115068" y="3446649"/>
            <a:ext cx="3648498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A895F6-7515-5DF6-01B1-5DD9E76B4C53}"/>
              </a:ext>
            </a:extLst>
          </p:cNvPr>
          <p:cNvSpPr/>
          <p:nvPr/>
        </p:nvSpPr>
        <p:spPr>
          <a:xfrm>
            <a:off x="3115068" y="4234668"/>
            <a:ext cx="2416669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B6D028F-9DC4-D890-7884-3FF0ED53656E}"/>
              </a:ext>
            </a:extLst>
          </p:cNvPr>
          <p:cNvSpPr txBox="1"/>
          <p:nvPr/>
        </p:nvSpPr>
        <p:spPr>
          <a:xfrm>
            <a:off x="4697259" y="3385093"/>
            <a:ext cx="83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accent1"/>
                </a:solidFill>
              </a:rPr>
              <a:t>10</a:t>
            </a:r>
            <a:endParaRPr lang="fr-FR" sz="4000" b="1" dirty="0">
              <a:solidFill>
                <a:schemeClr val="accent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0415BF0-AE3E-B2EB-86BA-11AE2E7BD16B}"/>
              </a:ext>
            </a:extLst>
          </p:cNvPr>
          <p:cNvSpPr txBox="1"/>
          <p:nvPr/>
        </p:nvSpPr>
        <p:spPr>
          <a:xfrm>
            <a:off x="6041330" y="4049012"/>
            <a:ext cx="713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B320F0-8E90-9E93-4EB9-1AAE3CD0C706}"/>
              </a:ext>
            </a:extLst>
          </p:cNvPr>
          <p:cNvSpPr txBox="1"/>
          <p:nvPr/>
        </p:nvSpPr>
        <p:spPr>
          <a:xfrm>
            <a:off x="1987749" y="3427319"/>
            <a:ext cx="112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chemeClr val="accent1"/>
                </a:solidFill>
              </a:rPr>
              <a:t>لَيْلى</a:t>
            </a:r>
            <a:endParaRPr lang="fr-FR" sz="2800" dirty="0">
              <a:solidFill>
                <a:schemeClr val="accent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1D274C2-455B-7D64-7AB8-5AD322146281}"/>
              </a:ext>
            </a:extLst>
          </p:cNvPr>
          <p:cNvSpPr txBox="1"/>
          <p:nvPr/>
        </p:nvSpPr>
        <p:spPr>
          <a:xfrm>
            <a:off x="3887410" y="4163247"/>
            <a:ext cx="713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accent1"/>
                </a:solidFill>
              </a:rPr>
              <a:t>7</a:t>
            </a:r>
            <a:endParaRPr lang="fr-FR" sz="4000" b="1" dirty="0">
              <a:solidFill>
                <a:schemeClr val="accent1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529661D-7ED6-3C59-DCCD-2D410BA05CE6}"/>
              </a:ext>
            </a:extLst>
          </p:cNvPr>
          <p:cNvSpPr txBox="1"/>
          <p:nvPr/>
        </p:nvSpPr>
        <p:spPr>
          <a:xfrm>
            <a:off x="1987749" y="4214753"/>
            <a:ext cx="112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chemeClr val="accent1"/>
                </a:solidFill>
              </a:rPr>
              <a:t>سُكَيْنَةُ</a:t>
            </a:r>
            <a:endParaRPr lang="fr-FR" sz="2800" dirty="0">
              <a:solidFill>
                <a:schemeClr val="accent1"/>
              </a:solidFill>
            </a:endParaRP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D1E38C0F-4BA8-5650-83D8-850B58BB4B3F}"/>
              </a:ext>
            </a:extLst>
          </p:cNvPr>
          <p:cNvCxnSpPr>
            <a:cxnSpLocks/>
          </p:cNvCxnSpPr>
          <p:nvPr/>
        </p:nvCxnSpPr>
        <p:spPr>
          <a:xfrm>
            <a:off x="5531737" y="4520037"/>
            <a:ext cx="1295809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Image 26">
            <a:extLst>
              <a:ext uri="{FF2B5EF4-FFF2-40B4-BE49-F238E27FC236}">
                <a16:creationId xmlns:a16="http://schemas.microsoft.com/office/drawing/2014/main" id="{B79C5C80-C429-CACD-063E-564D97820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118" y="1868755"/>
            <a:ext cx="7557025" cy="1091715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7F220962-D243-A2BC-D919-CCA8B0505EE3}"/>
              </a:ext>
            </a:extLst>
          </p:cNvPr>
          <p:cNvSpPr txBox="1"/>
          <p:nvPr/>
        </p:nvSpPr>
        <p:spPr>
          <a:xfrm>
            <a:off x="2841672" y="5572668"/>
            <a:ext cx="713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</a:rPr>
              <a:t>3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10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6BCE-9D72-569B-3756-757992D2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EFED6A-08B4-9ADA-FE69-111B97F5D7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A14946-FDAB-0F01-81CC-D0C7AC475C90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331C5F-8B78-DCBB-EB09-1D2EDE1FD6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D8FBFC-D8AD-95AC-5D76-E28FCB1F1016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5696050-395B-E67E-7E78-C4EFA402E45C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8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164F20E-ADAE-3960-653A-067E9B6C4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63F65E-E3BC-9FF6-273F-FDDF4289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593372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6F368C-C17A-9F21-E32B-598DB13893C2}"/>
              </a:ext>
            </a:extLst>
          </p:cNvPr>
          <p:cNvSpPr txBox="1"/>
          <p:nvPr/>
        </p:nvSpPr>
        <p:spPr>
          <a:xfrm>
            <a:off x="1430615" y="2999349"/>
            <a:ext cx="4597052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776394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141 ستنجزون  النشاط  رقم  6،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2DD2D3-99D7-9CE6-7F88-27FB724774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E8892CB-57A4-D8E8-58A4-5D51EC18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EC3B39-7CB1-264A-BC00-4417A03E3C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28D34-5959-1914-D306-61E416219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7402FB7-0D21-6C63-B5FB-53EC45A005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E899C08-0B44-A740-551D-5880181107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87373AA-2324-A1C5-5B27-C3B60F2DB5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9F00A0-77AF-5B55-64E5-6E7D3B35BB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402A94-8A4D-CFA2-4730-9772131298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29CB01-859F-8C42-A522-A6B46124A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176809-4C5D-3378-F089-E73C3374C2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E2BFB4-0664-D6DE-BA9F-D82F790697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D8C52B8-9527-2359-2BC2-4AC6E2BF9608}"/>
              </a:ext>
            </a:extLst>
          </p:cNvPr>
          <p:cNvGrpSpPr/>
          <p:nvPr/>
        </p:nvGrpSpPr>
        <p:grpSpPr>
          <a:xfrm>
            <a:off x="637320" y="1783611"/>
            <a:ext cx="5815634" cy="3988045"/>
            <a:chOff x="2012529" y="2314087"/>
            <a:chExt cx="5815634" cy="39880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091E21E-8BAD-7327-B486-D482C285A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20346" y="2314087"/>
              <a:ext cx="2907817" cy="398804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00EF098-31DE-B395-0EA6-125979F42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12529" y="2335926"/>
              <a:ext cx="2907817" cy="3966206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732353" y="4094328"/>
            <a:ext cx="2730820" cy="1460312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6 ، 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سأقرأ لكم المسألة و الخطوة الأولى و بعد إنجازها أقرأ لكم الخطوة الثانية و هكذا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9FAA0A-F19F-4FAC-F186-F2D8197712F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9627" y="1902999"/>
            <a:ext cx="7144747" cy="422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6611-6E04-3F2B-52BA-5D4FE554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228523-DE15-0BAE-A6DD-7F9378665CC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على السبورة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361F18-18B9-6D23-EDD9-810A745F91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680D6D4-20B2-AC94-3649-08A18676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0D425E9-79E9-FC9E-DBB3-D8D5860BA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63E49C-90D4-E49E-9CA6-BBFA30BAD0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10EE7FC-2B8B-B535-D090-337FB7FAD2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8E2004F-A524-A612-D971-5B3D72EBD9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B5745116-1294-EEBF-A6E1-B1D5FC69EB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4BC4A3-C937-3D86-7496-4734DD012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79D6583-0BE9-B303-F7AA-B72B4B7400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9C36FFA-06FA-396A-8885-E31DE08F37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D03F9AC-F84B-B80B-E2C5-A9F2CA977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B314503-7C9E-D8C7-6365-3FF4390318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40DBB2-F685-EB9B-010D-D667DBD5B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06B0CCC-7AAB-3631-544E-6C42A292640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9627" y="1902999"/>
            <a:ext cx="7144747" cy="422622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DC16BCE-264A-01D1-EDD8-24E82A9DA665}"/>
              </a:ext>
            </a:extLst>
          </p:cNvPr>
          <p:cNvSpPr txBox="1"/>
          <p:nvPr/>
        </p:nvSpPr>
        <p:spPr>
          <a:xfrm>
            <a:off x="947510" y="4367788"/>
            <a:ext cx="722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C00000"/>
                </a:solidFill>
              </a:rPr>
              <a:t>فُؤادُ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CDF60B7-E13D-CFA7-1C10-C6164B3A2EA8}"/>
              </a:ext>
            </a:extLst>
          </p:cNvPr>
          <p:cNvSpPr txBox="1"/>
          <p:nvPr/>
        </p:nvSpPr>
        <p:spPr>
          <a:xfrm>
            <a:off x="2536756" y="4179713"/>
            <a:ext cx="6042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1D7363-E289-AEB6-F9AB-2C68F6525159}"/>
              </a:ext>
            </a:extLst>
          </p:cNvPr>
          <p:cNvSpPr/>
          <p:nvPr/>
        </p:nvSpPr>
        <p:spPr>
          <a:xfrm>
            <a:off x="1721834" y="4306233"/>
            <a:ext cx="1992252" cy="52322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FAC6D9-6727-BCE6-0A6C-9283EF46985F}"/>
              </a:ext>
            </a:extLst>
          </p:cNvPr>
          <p:cNvSpPr/>
          <p:nvPr/>
        </p:nvSpPr>
        <p:spPr>
          <a:xfrm>
            <a:off x="1721834" y="4955973"/>
            <a:ext cx="912184" cy="52322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E682BA7-5A47-7FF5-8EE0-21E98653D4FD}"/>
              </a:ext>
            </a:extLst>
          </p:cNvPr>
          <p:cNvSpPr txBox="1"/>
          <p:nvPr/>
        </p:nvSpPr>
        <p:spPr>
          <a:xfrm>
            <a:off x="1898653" y="4843101"/>
            <a:ext cx="6042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0300E08-7876-E483-05A0-47598D0427E3}"/>
              </a:ext>
            </a:extLst>
          </p:cNvPr>
          <p:cNvSpPr txBox="1"/>
          <p:nvPr/>
        </p:nvSpPr>
        <p:spPr>
          <a:xfrm>
            <a:off x="947509" y="5035170"/>
            <a:ext cx="722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C00000"/>
                </a:solidFill>
              </a:rPr>
              <a:t>عُمَرُ</a:t>
            </a:r>
            <a:endParaRPr lang="fr-FR" sz="2400" b="1" dirty="0">
              <a:solidFill>
                <a:srgbClr val="C00000"/>
              </a:solidFill>
            </a:endParaRP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5B310FD7-A08F-D936-AB77-5A094F3CB5DF}"/>
              </a:ext>
            </a:extLst>
          </p:cNvPr>
          <p:cNvCxnSpPr/>
          <p:nvPr/>
        </p:nvCxnSpPr>
        <p:spPr>
          <a:xfrm>
            <a:off x="2656034" y="5197044"/>
            <a:ext cx="1016923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0F7ABE4A-7C65-7E26-37BB-DCED9913E431}"/>
              </a:ext>
            </a:extLst>
          </p:cNvPr>
          <p:cNvSpPr txBox="1"/>
          <p:nvPr/>
        </p:nvSpPr>
        <p:spPr>
          <a:xfrm>
            <a:off x="2962212" y="4708523"/>
            <a:ext cx="604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419433B-B446-51F3-1AC2-F4E4ED28A73E}"/>
              </a:ext>
            </a:extLst>
          </p:cNvPr>
          <p:cNvSpPr txBox="1"/>
          <p:nvPr/>
        </p:nvSpPr>
        <p:spPr>
          <a:xfrm>
            <a:off x="4798297" y="4770079"/>
            <a:ext cx="1990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= 4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6BF435B-AD4F-8818-2272-675F00E115E8}"/>
              </a:ext>
            </a:extLst>
          </p:cNvPr>
          <p:cNvSpPr txBox="1"/>
          <p:nvPr/>
        </p:nvSpPr>
        <p:spPr>
          <a:xfrm>
            <a:off x="5291639" y="5507470"/>
            <a:ext cx="442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615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6" grpId="0" animBg="1"/>
      <p:bldP spid="23" grpId="0" animBg="1"/>
      <p:bldP spid="24" grpId="0"/>
      <p:bldP spid="25" grpId="0"/>
      <p:bldP spid="27" grpId="0"/>
      <p:bldP spid="14" grpId="0"/>
      <p:bldP spid="1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20603</TotalTime>
  <Words>1365</Words>
  <Application>Microsoft Office PowerPoint</Application>
  <PresentationFormat>Affichage à l'écran (4:3)</PresentationFormat>
  <Paragraphs>500</Paragraphs>
  <Slides>55</Slides>
  <Notes>18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55</vt:i4>
      </vt:variant>
    </vt:vector>
  </HeadingPairs>
  <TitlesOfParts>
    <vt:vector size="71" baseType="lpstr">
      <vt:lpstr>Dosis</vt:lpstr>
      <vt:lpstr>Calibri</vt:lpstr>
      <vt:lpstr>DengXian</vt:lpstr>
      <vt:lpstr>Aptos Display</vt:lpstr>
      <vt:lpstr>Wingdings</vt:lpstr>
      <vt:lpstr>Aptos</vt:lpstr>
      <vt:lpstr>Effra CC Arbc</vt:lpstr>
      <vt:lpstr>Arial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الثاني  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ALLAL.ADDI</cp:lastModifiedBy>
  <cp:revision>237</cp:revision>
  <cp:lastPrinted>2025-08-13T10:11:39Z</cp:lastPrinted>
  <dcterms:created xsi:type="dcterms:W3CDTF">2025-08-01T12:31:49Z</dcterms:created>
  <dcterms:modified xsi:type="dcterms:W3CDTF">2026-05-30T19:26:03Z</dcterms:modified>
</cp:coreProperties>
</file>