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5"/>
  </p:notesMasterIdLst>
  <p:handoutMasterIdLst>
    <p:handoutMasterId r:id="rId66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297" r:id="rId13"/>
    <p:sldId id="1256" r:id="rId14"/>
    <p:sldId id="784" r:id="rId15"/>
    <p:sldId id="964" r:id="rId16"/>
    <p:sldId id="1053" r:id="rId17"/>
    <p:sldId id="1057" r:id="rId18"/>
    <p:sldId id="1121" r:id="rId19"/>
    <p:sldId id="1098" r:id="rId20"/>
    <p:sldId id="1330" r:id="rId21"/>
    <p:sldId id="1331" r:id="rId22"/>
    <p:sldId id="786" r:id="rId23"/>
    <p:sldId id="751" r:id="rId24"/>
    <p:sldId id="828" r:id="rId25"/>
    <p:sldId id="890" r:id="rId26"/>
    <p:sldId id="787" r:id="rId27"/>
    <p:sldId id="740" r:id="rId28"/>
    <p:sldId id="1091" r:id="rId29"/>
    <p:sldId id="1316" r:id="rId30"/>
    <p:sldId id="1332" r:id="rId31"/>
    <p:sldId id="1333" r:id="rId32"/>
    <p:sldId id="1334" r:id="rId33"/>
    <p:sldId id="1336" r:id="rId34"/>
    <p:sldId id="1337" r:id="rId35"/>
    <p:sldId id="1338" r:id="rId36"/>
    <p:sldId id="1339" r:id="rId37"/>
    <p:sldId id="1340" r:id="rId38"/>
    <p:sldId id="1341" r:id="rId39"/>
    <p:sldId id="1342" r:id="rId40"/>
    <p:sldId id="909" r:id="rId41"/>
    <p:sldId id="976" r:id="rId42"/>
    <p:sldId id="1230" r:id="rId43"/>
    <p:sldId id="1228" r:id="rId44"/>
    <p:sldId id="1229" r:id="rId45"/>
    <p:sldId id="1343" r:id="rId46"/>
    <p:sldId id="1344" r:id="rId47"/>
    <p:sldId id="1345" r:id="rId48"/>
    <p:sldId id="910" r:id="rId49"/>
    <p:sldId id="848" r:id="rId50"/>
    <p:sldId id="916" r:id="rId51"/>
    <p:sldId id="924" r:id="rId52"/>
    <p:sldId id="1210" r:id="rId53"/>
    <p:sldId id="1346" r:id="rId54"/>
    <p:sldId id="1347" r:id="rId55"/>
    <p:sldId id="1305" r:id="rId56"/>
    <p:sldId id="788" r:id="rId57"/>
    <p:sldId id="956" r:id="rId58"/>
    <p:sldId id="1200" r:id="rId59"/>
    <p:sldId id="850" r:id="rId60"/>
    <p:sldId id="789" r:id="rId61"/>
    <p:sldId id="794" r:id="rId62"/>
    <p:sldId id="793" r:id="rId63"/>
    <p:sldId id="930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Dosis" pitchFamily="2" charset="0"/>
      <p:regular r:id="rId69"/>
      <p:bold r:id="rId70"/>
    </p:embeddedFont>
    <p:embeddedFont>
      <p:font typeface="Dosis SemiBold" pitchFamily="2" charset="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4F6A"/>
    <a:srgbClr val="103B4D"/>
    <a:srgbClr val="FCC302"/>
    <a:srgbClr val="196082"/>
    <a:srgbClr val="16AB98"/>
    <a:srgbClr val="FC8D00"/>
    <a:srgbClr val="ACD7CA"/>
    <a:srgbClr val="F1A947"/>
    <a:srgbClr val="3A8F98"/>
    <a:srgbClr val="FC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handoutMaster" Target="handoutMasters/handoutMaster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3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1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microsoft.com/office/2018/10/relationships/authors" Target="authors.xml"/><Relationship Id="rId7" Type="http://schemas.openxmlformats.org/officeDocument/2006/relationships/slide" Target="slides/slide2.xml"/><Relationship Id="rId71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4957-412E-3951-9045-0C34552E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74F06B-27F9-1CF8-E44C-05D94DE2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E98E5E-53BC-B6E2-6FC5-1BEE46BF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3019FE-A69E-3B2D-9583-21DD74650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44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8407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1F367-8FB2-3C15-C7F5-05AB37F6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91E1BF-00D9-138D-9D18-AC1E9FC5A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6D79E1-B18D-B515-DD8A-DD2E2EA75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A69E66-8178-6FF2-A661-6B4559311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7740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77D12-10E9-863C-E0CA-F07949221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34E8E0-E995-AC11-CC4F-F76B99D18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2BA6DF-CEBE-0004-398D-6D55FBAC1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F34293-0963-D68E-011B-99DBF5137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3061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32A82-A0E2-4830-2740-D6C28E9AF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7943C0-2A24-C1BA-B1E4-0B16595AE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4B0211-AE96-346D-41E4-D27D526CF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4B1FBA-A6B9-250E-362B-CE22FB70A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23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A9437-7E24-407A-F67F-997068EA2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A3DFEC-F524-936E-6D8C-1E7FFFB6F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DAC35A-6BF3-7275-AC73-6A649E4F9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61CB98-74C8-B164-99A5-69858BCAD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504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650-0685-DC15-B90D-C458965B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34AE0A-369B-D02B-4A76-38C3C222E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C82FBD-25B1-78A6-7146-D8208F40A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ADBF33-AAB7-77E9-1111-CFA5BBD73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58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6652-2222-2DAE-82CA-3E5A31046C5A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ED980F9-EC62-2F6C-7E24-2FC138A69C43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D80841B-2900-71D6-84D5-2FA7E8E3AC2D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E714BB-ABDC-C085-3C97-7EBBF3C7C24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2815CBA-747B-4EF2-FEEF-0619ABC6D160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6AB37B9-CD0C-B472-5E3D-56C73BAC30E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24FD77C-9119-7206-CFBB-0D92948ED56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00878AF-D261-5A2E-EB78-180EC3B1E863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C1DBB10-848A-97A4-8B35-49FFBF8792E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9444CC5-782C-5C7F-31D4-23EFFEB34DE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DAB42FC-68C2-91C6-031D-53D08C4516D9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1285248-1173-E59E-1F44-CB6414105E2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B7B9DAC-EBC4-CC87-9DB2-93149F3DD9E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52B90-8BE2-874F-9909-88869B214295}"/>
              </a:ext>
            </a:extLst>
          </p:cNvPr>
          <p:cNvSpPr/>
          <p:nvPr/>
        </p:nvSpPr>
        <p:spPr>
          <a:xfrm>
            <a:off x="5701350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4FBD068-69A4-6978-AE1A-965BFEA55EF8}"/>
              </a:ext>
            </a:extLst>
          </p:cNvPr>
          <p:cNvSpPr/>
          <p:nvPr/>
        </p:nvSpPr>
        <p:spPr>
          <a:xfrm>
            <a:off x="6556767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1D1CD7C-0E3A-5974-6979-02ADD55972E1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938C2F0-0350-A5BC-9BA6-D18805C5008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BDAC717-BE96-628C-C607-C828F374575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68119B5-DA81-F59D-736B-9DBA4FE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  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1817B2-14C7-739B-A9F2-61C415A98A0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70E9AF-42E6-8DEE-E561-C4AC919CFE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FDC65935-6BA2-F361-2573-11B21C069BC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04B5586D-2FA0-7A55-2BDB-021D3948DC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D4C6F2C-3D2A-6329-8392-0EBFF2415022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250078F-21F8-E6B7-9561-76239F01C59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5C2BDB08-4AD8-9F98-6CD3-7D962EA5916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5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5AB17967-907F-6B83-0B8E-9E93B083659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0" dirty="0"/>
                <a:t> العدد 100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1F00396F-065F-7B8F-869F-7331DB31F972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CEC765D-831B-CC87-6BB8-3BD5F56CD3E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D0E75533-0DF6-7919-2ED1-C821A844DAF4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8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3B24FADA-8C1E-E4C1-85E3-B06C84EF248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المقارنة 2) 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B0CA0BF-B01F-95DC-9AFD-F3D88B65309A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4E0B311-AAF2-4F82-5D3A-9EE8FDC245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Organigramme : Terminateur 21">
              <a:extLst>
                <a:ext uri="{FF2B5EF4-FFF2-40B4-BE49-F238E27FC236}">
                  <a16:creationId xmlns:a16="http://schemas.microsoft.com/office/drawing/2014/main" id="{979C9E72-929A-816A-98B8-E18C8422278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7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46CC7851-0011-600F-9C84-B52101CBCB1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الأعداد من 0 إلى 100 (2)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E128A7A1-CDF5-4075-BDEA-965B8EF2FCD5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8423CF2-EC6A-01FA-631B-48B8DC1B06B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7783B2E8-5DD7-AC97-08E0-2D0A79A6162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7A8963F3-98FA-2B3C-0977-E2CC88492C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الثاني    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63BBEDB-401D-A605-954A-80E7CD9C3E6D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902EBB-6347-A2E6-33A0-31F492DF087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" name="Organigramme : Terminateur 21">
              <a:extLst>
                <a:ext uri="{FF2B5EF4-FFF2-40B4-BE49-F238E27FC236}">
                  <a16:creationId xmlns:a16="http://schemas.microsoft.com/office/drawing/2014/main" id="{F1816696-2458-90A3-10C8-88A575FCF55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6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E4044921-C045-18B6-AD78-2CB7B319FE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dirty="0"/>
                <a:t>الأعداد من 0 إلى 100 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FECA742-C6B9-49B4-81F5-969C0BA5D4F8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الأعداد من 0 إلى 100 (1)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240BE4E-23B5-C883-36C0-C2B1A6B9A5CF}"/>
              </a:ext>
            </a:extLst>
          </p:cNvPr>
          <p:cNvGrpSpPr/>
          <p:nvPr/>
        </p:nvGrpSpPr>
        <p:grpSpPr>
          <a:xfrm>
            <a:off x="1497594" y="2310445"/>
            <a:ext cx="6148812" cy="3942872"/>
            <a:chOff x="1779891" y="2310445"/>
            <a:chExt cx="6148812" cy="39428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0E467-7279-6ADB-DEED-B0149160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4297" y="2310445"/>
              <a:ext cx="3074406" cy="394287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123D06-DFA4-9981-B109-2E18AD32F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9891" y="2310445"/>
              <a:ext cx="3074406" cy="39428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939240" y="3761533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موضعة الأعداد من 0 إلى 100 على المستقيم العددي 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595477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وضع و إنجاز عملية جمع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39960" y="415904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C4C7F-C738-EC34-BB50-76971BAEB6A7}"/>
              </a:ext>
            </a:extLst>
          </p:cNvPr>
          <p:cNvSpPr txBox="1"/>
          <p:nvPr/>
        </p:nvSpPr>
        <p:spPr>
          <a:xfrm>
            <a:off x="1808261" y="3032090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D07D-DD50-FC1C-AA28-CE9177A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A85D197-6793-2A32-196F-995CB23FA2D6}"/>
              </a:ext>
            </a:extLst>
          </p:cNvPr>
          <p:cNvSpPr txBox="1"/>
          <p:nvPr/>
        </p:nvSpPr>
        <p:spPr>
          <a:xfrm>
            <a:off x="992234" y="738621"/>
            <a:ext cx="651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سنصحح النشاط رقم 6 الصفحة133</a:t>
            </a:r>
            <a:endParaRPr lang="ar-MA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FD3264-94B7-DC83-D27B-9965C11E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B7A80E-746B-14A1-F28A-E6DDBAAB5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326" y="2444457"/>
            <a:ext cx="7557025" cy="19690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7C38896-B5A9-1A5A-8185-9192423142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6456" y="3024585"/>
            <a:ext cx="151100" cy="8088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0C6FF6-C499-3594-B233-B997316417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25BAA"/>
              </a:clrFrom>
              <a:clrTo>
                <a:srgbClr val="025B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4217" y="3383399"/>
            <a:ext cx="156433" cy="1710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F848FE-9A5C-E8BC-AA9A-F92EEBBE7A0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25BAA"/>
              </a:clrFrom>
              <a:clrTo>
                <a:srgbClr val="025B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7784" y="3277401"/>
            <a:ext cx="156433" cy="17109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159ADA-CCE0-CD30-2FF5-C96012B2276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25BAA"/>
              </a:clrFrom>
              <a:clrTo>
                <a:srgbClr val="025B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4217" y="3244851"/>
            <a:ext cx="156433" cy="17109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93876E-24E8-C54E-03D9-19D23D07090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25BAA"/>
              </a:clrFrom>
              <a:clrTo>
                <a:srgbClr val="025B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7784" y="3106303"/>
            <a:ext cx="156433" cy="1710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7FAD38E-F84A-74E3-6A96-B95D305D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25BAA"/>
              </a:clrFrom>
              <a:clrTo>
                <a:srgbClr val="025B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4217" y="3090028"/>
            <a:ext cx="156433" cy="17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CB96A7-48A6-4C85-A361-621DD7ABC77F}"/>
              </a:ext>
            </a:extLst>
          </p:cNvPr>
          <p:cNvGrpSpPr/>
          <p:nvPr/>
        </p:nvGrpSpPr>
        <p:grpSpPr>
          <a:xfrm>
            <a:off x="1311188" y="2239768"/>
            <a:ext cx="5635057" cy="2671446"/>
            <a:chOff x="2072397" y="2221113"/>
            <a:chExt cx="4909316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C82FC94-5C49-458B-C018-EB931C62777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8C975CC-F7EE-5725-12C4-E7B6D13F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46035" y="3455120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A31803-25C0-B543-DCC7-FA52FCCA6536}"/>
                </a:ext>
              </a:extLst>
            </p:cNvPr>
            <p:cNvSpPr txBox="1"/>
            <p:nvPr/>
          </p:nvSpPr>
          <p:spPr>
            <a:xfrm>
              <a:off x="2072397" y="345512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وضع و إنجاز عملية جمع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F6A060A-7B51-D2FD-2386-55568F0C752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177F27A-F1E4-8228-4DBF-4E19FAA899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0ED4BCC-52BF-4254-5E82-58CF0605042D}"/>
                </a:ext>
              </a:extLst>
            </p:cNvPr>
            <p:cNvSpPr txBox="1"/>
            <p:nvPr/>
          </p:nvSpPr>
          <p:spPr>
            <a:xfrm>
              <a:off x="2422313" y="4081186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BE9EEA2-852C-8256-B613-5AA6D3B7F843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24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29BB4C3E-3E51-8696-6CA4-A27B94D9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712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D6B704-8BFA-5402-C1ED-78EB50BD7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447" y="1644283"/>
            <a:ext cx="3283128" cy="4712271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5C0163-F1C7-A59F-CBAD-273BB23EA209}"/>
              </a:ext>
            </a:extLst>
          </p:cNvPr>
          <p:cNvSpPr/>
          <p:nvPr/>
        </p:nvSpPr>
        <p:spPr>
          <a:xfrm>
            <a:off x="2587842" y="3303637"/>
            <a:ext cx="1419285" cy="9881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 أنجزوا العمليتين التاليتين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915BB7-033A-A62D-3E87-FF5CF93A2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084" y="1883030"/>
            <a:ext cx="5589832" cy="30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4056A7-7BB7-9D59-215E-940FDCC42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084" y="1883030"/>
            <a:ext cx="5589832" cy="30919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48006B-633E-3A49-60CC-B22B5C262853}"/>
              </a:ext>
            </a:extLst>
          </p:cNvPr>
          <p:cNvSpPr txBox="1"/>
          <p:nvPr/>
        </p:nvSpPr>
        <p:spPr>
          <a:xfrm>
            <a:off x="2989052" y="290455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57A7E1-83BF-BDCE-02B2-C74E98D4C477}"/>
              </a:ext>
            </a:extLst>
          </p:cNvPr>
          <p:cNvSpPr txBox="1"/>
          <p:nvPr/>
        </p:nvSpPr>
        <p:spPr>
          <a:xfrm>
            <a:off x="2946954" y="351984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D6E129-9E83-05F9-80F2-970FF9735541}"/>
              </a:ext>
            </a:extLst>
          </p:cNvPr>
          <p:cNvSpPr txBox="1"/>
          <p:nvPr/>
        </p:nvSpPr>
        <p:spPr>
          <a:xfrm>
            <a:off x="2691934" y="351045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DF93902-8659-9AF0-FD49-83EE344E585B}"/>
              </a:ext>
            </a:extLst>
          </p:cNvPr>
          <p:cNvSpPr txBox="1"/>
          <p:nvPr/>
        </p:nvSpPr>
        <p:spPr>
          <a:xfrm>
            <a:off x="2946731" y="410399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54FAFD-F237-C0C4-2E37-EE81F4DEAC09}"/>
              </a:ext>
            </a:extLst>
          </p:cNvPr>
          <p:cNvSpPr txBox="1"/>
          <p:nvPr/>
        </p:nvSpPr>
        <p:spPr>
          <a:xfrm>
            <a:off x="2649424" y="411779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D4535D-93C5-3890-B260-82E97ED2274A}"/>
              </a:ext>
            </a:extLst>
          </p:cNvPr>
          <p:cNvSpPr txBox="1"/>
          <p:nvPr/>
        </p:nvSpPr>
        <p:spPr>
          <a:xfrm>
            <a:off x="5978412" y="292131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DF924F1-1911-06E4-3EA2-C43B11788159}"/>
              </a:ext>
            </a:extLst>
          </p:cNvPr>
          <p:cNvSpPr txBox="1"/>
          <p:nvPr/>
        </p:nvSpPr>
        <p:spPr>
          <a:xfrm>
            <a:off x="5971226" y="349094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5321305-93C2-2CB0-C924-8FD076738DC6}"/>
              </a:ext>
            </a:extLst>
          </p:cNvPr>
          <p:cNvSpPr txBox="1"/>
          <p:nvPr/>
        </p:nvSpPr>
        <p:spPr>
          <a:xfrm>
            <a:off x="5954217" y="4120083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1B6536-3D89-F8D5-6893-A53711FB3510}"/>
              </a:ext>
            </a:extLst>
          </p:cNvPr>
          <p:cNvSpPr txBox="1"/>
          <p:nvPr/>
        </p:nvSpPr>
        <p:spPr>
          <a:xfrm>
            <a:off x="6233209" y="292131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887E47C-9334-4258-CD7B-734B58BBC049}"/>
              </a:ext>
            </a:extLst>
          </p:cNvPr>
          <p:cNvSpPr txBox="1"/>
          <p:nvPr/>
        </p:nvSpPr>
        <p:spPr>
          <a:xfrm>
            <a:off x="6219517" y="3510459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3355A22-BA41-AD2E-9B44-AFBD9DC27ED5}"/>
              </a:ext>
            </a:extLst>
          </p:cNvPr>
          <p:cNvSpPr txBox="1"/>
          <p:nvPr/>
        </p:nvSpPr>
        <p:spPr>
          <a:xfrm>
            <a:off x="6219516" y="4108685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070B94-D5E8-C64B-B487-252875A187F1}"/>
              </a:ext>
            </a:extLst>
          </p:cNvPr>
          <p:cNvSpPr txBox="1"/>
          <p:nvPr/>
        </p:nvSpPr>
        <p:spPr>
          <a:xfrm>
            <a:off x="2717933" y="289765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6" grpId="0"/>
      <p:bldP spid="18" grpId="0"/>
      <p:bldP spid="20" grpId="0"/>
      <p:bldP spid="22" grpId="0"/>
      <p:bldP spid="17" grpId="0"/>
      <p:bldP spid="19" grpId="0"/>
      <p:bldP spid="21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67C505F-5AA7-7E07-168A-B148FCBFF3D5}"/>
              </a:ext>
            </a:extLst>
          </p:cNvPr>
          <p:cNvGrpSpPr/>
          <p:nvPr/>
        </p:nvGrpSpPr>
        <p:grpSpPr>
          <a:xfrm>
            <a:off x="1311188" y="2239768"/>
            <a:ext cx="5635057" cy="2671446"/>
            <a:chOff x="2072397" y="2221113"/>
            <a:chExt cx="490931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487533-62B4-9E82-21E6-983F669C717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B7A494B-2C6A-7F0A-920C-166DAB33A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67453" y="396401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14BD769-2A39-DF01-2EAC-8ED7B307EDE4}"/>
                </a:ext>
              </a:extLst>
            </p:cNvPr>
            <p:cNvSpPr txBox="1"/>
            <p:nvPr/>
          </p:nvSpPr>
          <p:spPr>
            <a:xfrm>
              <a:off x="2072397" y="3498153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وضع و إنجاز عملية جمع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963DF2-E71C-6EED-8D96-F03B90CA93A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A22E4DA-A47F-B01B-47C2-35860F260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CEA56E1-6E90-4F67-198D-BC22650ADDC0}"/>
                </a:ext>
              </a:extLst>
            </p:cNvPr>
            <p:cNvSpPr txBox="1"/>
            <p:nvPr/>
          </p:nvSpPr>
          <p:spPr>
            <a:xfrm>
              <a:off x="2422313" y="4081186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2F8B271-A994-D4D4-D4D4-832B8E562AFA}"/>
              </a:ext>
            </a:extLst>
          </p:cNvPr>
          <p:cNvSpPr txBox="1"/>
          <p:nvPr/>
        </p:nvSpPr>
        <p:spPr>
          <a:xfrm>
            <a:off x="1808261" y="3032090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انتبهوا : سنعد ب 2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من يكمل العد ؟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DE32AF-AB37-4DCC-A355-867A7C0680ED}"/>
              </a:ext>
            </a:extLst>
          </p:cNvPr>
          <p:cNvSpPr txBox="1"/>
          <p:nvPr/>
        </p:nvSpPr>
        <p:spPr>
          <a:xfrm>
            <a:off x="1008277" y="276883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2B785C-FC86-4D9B-8F1B-054A00FC9D0C}"/>
              </a:ext>
            </a:extLst>
          </p:cNvPr>
          <p:cNvSpPr txBox="1"/>
          <p:nvPr/>
        </p:nvSpPr>
        <p:spPr>
          <a:xfrm>
            <a:off x="1600209" y="276883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11A2A9-ADD7-09C7-FEFB-8011FEDC3F1A}"/>
              </a:ext>
            </a:extLst>
          </p:cNvPr>
          <p:cNvSpPr txBox="1"/>
          <p:nvPr/>
        </p:nvSpPr>
        <p:spPr>
          <a:xfrm>
            <a:off x="2236385" y="276883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4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BEEF84-A95D-92A9-5737-57F2C85E1558}"/>
              </a:ext>
            </a:extLst>
          </p:cNvPr>
          <p:cNvSpPr txBox="1"/>
          <p:nvPr/>
        </p:nvSpPr>
        <p:spPr>
          <a:xfrm>
            <a:off x="2919606" y="276883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6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4ECCBA-1DEB-E703-C0C1-BF6C0FA34BFE}"/>
              </a:ext>
            </a:extLst>
          </p:cNvPr>
          <p:cNvSpPr txBox="1"/>
          <p:nvPr/>
        </p:nvSpPr>
        <p:spPr>
          <a:xfrm>
            <a:off x="3544125" y="276883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8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44AF67-F272-0066-B342-6A078F7D8D19}"/>
              </a:ext>
            </a:extLst>
          </p:cNvPr>
          <p:cNvSpPr txBox="1"/>
          <p:nvPr/>
        </p:nvSpPr>
        <p:spPr>
          <a:xfrm>
            <a:off x="4060319" y="2768833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A430F0-14BB-5B44-51E6-EEC1459428F4}"/>
              </a:ext>
            </a:extLst>
          </p:cNvPr>
          <p:cNvSpPr txBox="1"/>
          <p:nvPr/>
        </p:nvSpPr>
        <p:spPr>
          <a:xfrm>
            <a:off x="4658929" y="2768833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12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7F6290-D64B-162D-3223-5562344C0BD0}"/>
              </a:ext>
            </a:extLst>
          </p:cNvPr>
          <p:cNvSpPr txBox="1"/>
          <p:nvPr/>
        </p:nvSpPr>
        <p:spPr>
          <a:xfrm>
            <a:off x="5390706" y="2768833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14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291B32-A56C-9628-9D61-3357548DF36F}"/>
              </a:ext>
            </a:extLst>
          </p:cNvPr>
          <p:cNvSpPr txBox="1"/>
          <p:nvPr/>
        </p:nvSpPr>
        <p:spPr>
          <a:xfrm>
            <a:off x="5989316" y="2768833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16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891BE0-82CE-CE87-A08A-AEED98526EF0}"/>
              </a:ext>
            </a:extLst>
          </p:cNvPr>
          <p:cNvSpPr txBox="1"/>
          <p:nvPr/>
        </p:nvSpPr>
        <p:spPr>
          <a:xfrm>
            <a:off x="6603394" y="2768833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18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7C00F31-94F1-E29B-C6C7-8A9865A0A559}"/>
              </a:ext>
            </a:extLst>
          </p:cNvPr>
          <p:cNvSpPr txBox="1"/>
          <p:nvPr/>
        </p:nvSpPr>
        <p:spPr>
          <a:xfrm>
            <a:off x="7344807" y="2787057"/>
            <a:ext cx="86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20</a:t>
            </a:r>
            <a:endParaRPr lang="fr-FR" sz="4000" dirty="0">
              <a:solidFill>
                <a:srgbClr val="C00000"/>
              </a:solidFill>
            </a:endParaRPr>
          </a:p>
        </p:txBody>
      </p: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C5548735-418A-D82B-B895-8EA8685A2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24364"/>
              </p:ext>
            </p:extLst>
          </p:nvPr>
        </p:nvGraphicFramePr>
        <p:xfrm>
          <a:off x="877446" y="2853000"/>
          <a:ext cx="7128000" cy="57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0502742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9931693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613884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88046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89679640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5244236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506472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9265583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5326528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13314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429449445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28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74270-BDCF-2431-19BD-EE3868C3A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35206B3-078E-0F2A-6E21-5D1FC9C9BC92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سنعد  ب 5 . من يكمل العد ؟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8886F-8F37-BDE8-5583-1FB2DE0E3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D9864C-88ED-3F07-19FE-6DEB7F075805}"/>
              </a:ext>
            </a:extLst>
          </p:cNvPr>
          <p:cNvSpPr txBox="1"/>
          <p:nvPr/>
        </p:nvSpPr>
        <p:spPr>
          <a:xfrm>
            <a:off x="954197" y="2801327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C2ACF4-C1AE-D46A-B9C2-FD44E636B89F}"/>
              </a:ext>
            </a:extLst>
          </p:cNvPr>
          <p:cNvSpPr txBox="1"/>
          <p:nvPr/>
        </p:nvSpPr>
        <p:spPr>
          <a:xfrm>
            <a:off x="1641997" y="2801327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5</a:t>
            </a:r>
            <a:endParaRPr lang="fr-FR" sz="4000" dirty="0">
              <a:solidFill>
                <a:srgbClr val="C00000"/>
              </a:solidFill>
            </a:endParaRPr>
          </a:p>
        </p:txBody>
      </p: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44DC0845-1BDB-C46F-AB66-0DD531ADF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956622"/>
              </p:ext>
            </p:extLst>
          </p:nvPr>
        </p:nvGraphicFramePr>
        <p:xfrm>
          <a:off x="877446" y="2867270"/>
          <a:ext cx="7128000" cy="57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0502742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9931693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613884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88046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89679640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5244236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506472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9265583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5326528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13314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429449445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2808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53A0971-918E-F692-3527-6F8074E98963}"/>
              </a:ext>
            </a:extLst>
          </p:cNvPr>
          <p:cNvSpPr txBox="1"/>
          <p:nvPr/>
        </p:nvSpPr>
        <p:spPr>
          <a:xfrm>
            <a:off x="2064326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FF5E26-032D-05BE-F2E3-E98D566CD7C8}"/>
              </a:ext>
            </a:extLst>
          </p:cNvPr>
          <p:cNvSpPr txBox="1"/>
          <p:nvPr/>
        </p:nvSpPr>
        <p:spPr>
          <a:xfrm>
            <a:off x="2722630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15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2E9758-5733-08D8-5CDE-7D0BB2271737}"/>
              </a:ext>
            </a:extLst>
          </p:cNvPr>
          <p:cNvSpPr txBox="1"/>
          <p:nvPr/>
        </p:nvSpPr>
        <p:spPr>
          <a:xfrm>
            <a:off x="3419801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CA8F2B-E126-9B40-A17E-D1F9567E4CFA}"/>
              </a:ext>
            </a:extLst>
          </p:cNvPr>
          <p:cNvSpPr txBox="1"/>
          <p:nvPr/>
        </p:nvSpPr>
        <p:spPr>
          <a:xfrm>
            <a:off x="4078105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25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47DCEA-11F2-00FD-1EF5-78C186314C36}"/>
              </a:ext>
            </a:extLst>
          </p:cNvPr>
          <p:cNvSpPr txBox="1"/>
          <p:nvPr/>
        </p:nvSpPr>
        <p:spPr>
          <a:xfrm>
            <a:off x="4710373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30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0E5856-212F-EB4F-9060-C770086205D4}"/>
              </a:ext>
            </a:extLst>
          </p:cNvPr>
          <p:cNvSpPr txBox="1"/>
          <p:nvPr/>
        </p:nvSpPr>
        <p:spPr>
          <a:xfrm>
            <a:off x="5345092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35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7A20B50-C12D-41FC-2426-16B7E2DC4788}"/>
              </a:ext>
            </a:extLst>
          </p:cNvPr>
          <p:cNvSpPr txBox="1"/>
          <p:nvPr/>
        </p:nvSpPr>
        <p:spPr>
          <a:xfrm>
            <a:off x="6011054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40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A09A9F-D024-EA6D-FC76-083F8D2B2C85}"/>
              </a:ext>
            </a:extLst>
          </p:cNvPr>
          <p:cNvSpPr txBox="1"/>
          <p:nvPr/>
        </p:nvSpPr>
        <p:spPr>
          <a:xfrm>
            <a:off x="6643322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45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64610E-BAAE-6DB9-2C90-34EECE4B1021}"/>
              </a:ext>
            </a:extLst>
          </p:cNvPr>
          <p:cNvSpPr txBox="1"/>
          <p:nvPr/>
        </p:nvSpPr>
        <p:spPr>
          <a:xfrm>
            <a:off x="7323885" y="2801327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50</a:t>
            </a:r>
            <a:endParaRPr lang="fr-FR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5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2367-1358-6DDC-DF86-80720DE84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4C7F892-B939-FECD-09B7-F06BD4D56C50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سنعد  ب 10. من يكمل العد ؟ 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1A68D-BE90-A0E3-4607-C68B18B55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B18E58-0688-2918-30BF-6D82C3BDD7BA}"/>
              </a:ext>
            </a:extLst>
          </p:cNvPr>
          <p:cNvSpPr txBox="1"/>
          <p:nvPr/>
        </p:nvSpPr>
        <p:spPr>
          <a:xfrm>
            <a:off x="954197" y="2800743"/>
            <a:ext cx="516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0</a:t>
            </a:r>
            <a:endParaRPr lang="fr-FR" sz="4000" dirty="0">
              <a:solidFill>
                <a:srgbClr val="C00000"/>
              </a:solidFill>
            </a:endParaRPr>
          </a:p>
        </p:txBody>
      </p: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53C71324-EA9C-656F-5FA6-F73DB44C0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589311"/>
              </p:ext>
            </p:extLst>
          </p:nvPr>
        </p:nvGraphicFramePr>
        <p:xfrm>
          <a:off x="877446" y="2853000"/>
          <a:ext cx="7236000" cy="57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10502742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9931693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6138847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880469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89679640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45244236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506472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92655830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5326528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13314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429449445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2808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4505DA1-1078-3321-6B64-6ABF52068389}"/>
              </a:ext>
            </a:extLst>
          </p:cNvPr>
          <p:cNvSpPr txBox="1"/>
          <p:nvPr/>
        </p:nvSpPr>
        <p:spPr>
          <a:xfrm>
            <a:off x="1459455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10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A4C0B1-2B60-D27F-C661-A23837456A27}"/>
              </a:ext>
            </a:extLst>
          </p:cNvPr>
          <p:cNvSpPr txBox="1"/>
          <p:nvPr/>
        </p:nvSpPr>
        <p:spPr>
          <a:xfrm>
            <a:off x="2140018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20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A9BA80-8A99-B20D-FE14-F8B40EC989B8}"/>
              </a:ext>
            </a:extLst>
          </p:cNvPr>
          <p:cNvSpPr txBox="1"/>
          <p:nvPr/>
        </p:nvSpPr>
        <p:spPr>
          <a:xfrm>
            <a:off x="2749265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30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4E42507-B028-5AB6-EDED-DAC96646ADC3}"/>
              </a:ext>
            </a:extLst>
          </p:cNvPr>
          <p:cNvSpPr txBox="1"/>
          <p:nvPr/>
        </p:nvSpPr>
        <p:spPr>
          <a:xfrm>
            <a:off x="3399972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40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1BCC96E-C88C-02B9-4090-8E4E2A985A74}"/>
              </a:ext>
            </a:extLst>
          </p:cNvPr>
          <p:cNvSpPr txBox="1"/>
          <p:nvPr/>
        </p:nvSpPr>
        <p:spPr>
          <a:xfrm>
            <a:off x="4050679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50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5931B2-D0E3-4FB1-D33C-E4EA443FF9E8}"/>
              </a:ext>
            </a:extLst>
          </p:cNvPr>
          <p:cNvSpPr txBox="1"/>
          <p:nvPr/>
        </p:nvSpPr>
        <p:spPr>
          <a:xfrm>
            <a:off x="4706324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60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1F8C40-CE72-869B-A9B8-5A06A16661CA}"/>
              </a:ext>
            </a:extLst>
          </p:cNvPr>
          <p:cNvSpPr txBox="1"/>
          <p:nvPr/>
        </p:nvSpPr>
        <p:spPr>
          <a:xfrm>
            <a:off x="5329553" y="2800743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70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16F5FB-703A-4D98-0152-46BF490D60C6}"/>
              </a:ext>
            </a:extLst>
          </p:cNvPr>
          <p:cNvSpPr txBox="1"/>
          <p:nvPr/>
        </p:nvSpPr>
        <p:spPr>
          <a:xfrm>
            <a:off x="6044270" y="2793369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80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14F7C5A-8571-3F6E-BDA1-D7C01AB65A37}"/>
              </a:ext>
            </a:extLst>
          </p:cNvPr>
          <p:cNvSpPr txBox="1"/>
          <p:nvPr/>
        </p:nvSpPr>
        <p:spPr>
          <a:xfrm>
            <a:off x="6667499" y="2793369"/>
            <a:ext cx="767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rgbClr val="C00000"/>
                </a:solidFill>
              </a:rPr>
              <a:t>90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F1323B-660C-5B1F-5309-F31661EB2560}"/>
              </a:ext>
            </a:extLst>
          </p:cNvPr>
          <p:cNvSpPr txBox="1"/>
          <p:nvPr/>
        </p:nvSpPr>
        <p:spPr>
          <a:xfrm>
            <a:off x="7264471" y="2854925"/>
            <a:ext cx="111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100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6" grpId="0"/>
      <p:bldP spid="18" grpId="0"/>
      <p:bldP spid="20" grpId="0"/>
      <p:bldP spid="22" grpId="0"/>
      <p:bldP spid="6" grpId="0"/>
      <p:bldP spid="7" grpId="0"/>
      <p:bldP spid="8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46786" y="3412579"/>
            <a:ext cx="44935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موضعة  الأعداد على المستقيم العددي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نحدد الأعداد الناقصة على مستقيم عددي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iv1-P5-SEM2-S2">
            <a:hlinkClick r:id="" action="ppaction://media"/>
            <a:extLst>
              <a:ext uri="{FF2B5EF4-FFF2-40B4-BE49-F238E27FC236}">
                <a16:creationId xmlns:a16="http://schemas.microsoft.com/office/drawing/2014/main" id="{F9E5D462-46F2-624C-6AAD-E74F059957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1877" y="1839037"/>
            <a:ext cx="7916197" cy="4452859"/>
          </a:xfrm>
          <a:prstGeom prst="rect">
            <a:avLst/>
          </a:prstGeom>
          <a:ln>
            <a:solidFill>
              <a:srgbClr val="084F6A"/>
            </a:solidFill>
          </a:ln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7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تحديد الأعداد الناقصة على مستقيم عددي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AA7FB3-5A67-838F-7939-EA32DF6EE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90637"/>
            <a:ext cx="6870023" cy="369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نحدد العدد المناسب لكل بطاقة  .سننجز النشاط خطوة خطوة   .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81E97F-195D-4EFF-7F84-3594851290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17A3C1D-65F1-2EFD-A230-CC6A1B0B66CD}"/>
              </a:ext>
            </a:extLst>
          </p:cNvPr>
          <p:cNvSpPr txBox="1"/>
          <p:nvPr/>
        </p:nvSpPr>
        <p:spPr>
          <a:xfrm>
            <a:off x="1548712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20</a:t>
            </a:r>
            <a:endParaRPr lang="fr-FR" sz="28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9BBF06-4FC2-F96D-EFD2-370B908BA6BA}"/>
              </a:ext>
            </a:extLst>
          </p:cNvPr>
          <p:cNvSpPr txBox="1"/>
          <p:nvPr/>
        </p:nvSpPr>
        <p:spPr>
          <a:xfrm>
            <a:off x="2245398" y="332084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30</a:t>
            </a:r>
            <a:endParaRPr lang="fr-FR" sz="28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9D6C1D8-B540-3440-6268-28D4EF239FEC}"/>
              </a:ext>
            </a:extLst>
          </p:cNvPr>
          <p:cNvSpPr txBox="1"/>
          <p:nvPr/>
        </p:nvSpPr>
        <p:spPr>
          <a:xfrm>
            <a:off x="2975028" y="333641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7A6B967-5115-3A90-BE28-A4024E13CB2E}"/>
              </a:ext>
            </a:extLst>
          </p:cNvPr>
          <p:cNvSpPr txBox="1"/>
          <p:nvPr/>
        </p:nvSpPr>
        <p:spPr>
          <a:xfrm>
            <a:off x="5942628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1CD3B8-E637-32D8-4F42-8B5BAD750298}"/>
              </a:ext>
            </a:extLst>
          </p:cNvPr>
          <p:cNvSpPr txBox="1"/>
          <p:nvPr/>
        </p:nvSpPr>
        <p:spPr>
          <a:xfrm>
            <a:off x="6711534" y="3340747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E25B37-92BF-B156-0516-E1670091BD96}"/>
              </a:ext>
            </a:extLst>
          </p:cNvPr>
          <p:cNvSpPr txBox="1"/>
          <p:nvPr/>
        </p:nvSpPr>
        <p:spPr>
          <a:xfrm>
            <a:off x="7306904" y="3336413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28CC6B-A714-25B0-0CA1-68755F0B8F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260D0DC-88AA-529C-F855-5DE1FAFA8D05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20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8973B0-C876-B492-D1AB-4EC5E0B336C8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30</a:t>
            </a:r>
            <a:endParaRPr lang="fr-FR" sz="28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82818B7-E295-E817-F389-42D33EADBA0F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2231D2-CEEB-B434-C0E6-D361A3D54ABE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F526E66-FF1A-2DAE-035C-D4A0111A290A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E0B9A7-1EA4-74E6-1C08-D485E7188297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848F3-3953-719A-2A30-65B05773D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23AD52A-4BBD-9940-754E-14C65C739520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لتحديد نمط الانتقال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F0A6F8-A679-91ED-73FD-C7B7F5D04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E795CA-CB5C-0E0D-AE6D-6DFE95293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4C6F9F-35F0-BE8E-5DA2-043335C95E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A678E1-A102-4B9C-12F7-1F4C974E7A55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20</a:t>
            </a:r>
            <a:endParaRPr lang="fr-FR" sz="28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0CBE5D-05AD-A670-7479-6FB179C9CCD6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30</a:t>
            </a:r>
            <a:endParaRPr lang="fr-FR" sz="28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8CE3FE-A2AB-06D3-22FB-A243C83A6CCD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04A264-2BD3-268C-533D-959574A8500C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E1ACB9-D37E-DA86-CD7A-3DE1C1720EC4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E3F9E6-B622-87CB-A3A0-F644ECCCF4C3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2B32445-322C-38A3-B757-4342D1FD34EA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064DFD9-61D5-9DEF-F1D4-9F67FF6B2F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5DF32EC-E446-8101-AF56-A20EFE60F2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993F34E-3A52-453F-A5AA-08B86EC84D33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0B097F7-DC79-D7AC-C7DE-198D9BB277FA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95172708-C196-6A04-F87F-A1C6744E71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94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3625-3D8E-6CE5-BE2C-F806988B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AC219E1-2A9F-2D4A-B27B-F172BD25E591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نبدأ من 20 ، للانتقال من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20  إلى العدد الموافق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للتدريجة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الموالية  30 نضيف 10،إذن نمط الانتقال هو : أضيف 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BFECE5-410D-3199-7983-0AA9A71B4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8EAC8E-9FE2-BEA1-EAEB-43B051E10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3EC2E4-744F-8E31-BA14-939219C263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81004E-ED86-909F-5D0D-F53787B4CEEF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A52A5E-2996-49AA-4691-5AFC7C3AB93E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9312A4-6B36-AA2D-59D0-9F0E34E80C85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1DB304-BC67-A0CF-9B12-6CDDF3C16539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758841-626D-2A01-9943-156DF04CB27D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CBC84C-91C5-9067-EB28-3AA2CFE090DF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0F2FCE5-B0C0-53B9-D281-C1C083FAC240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A2F9F2D-DAA3-488A-26E6-A14F4BA5DBB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F393E97-72E3-C319-ABDC-B93433FE8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8CCD1F4-1424-2DDD-0663-BEACBB6BA12C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41BCB2A-173E-B72E-116A-DF930FCD3F9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22B08D2-0F56-923B-518B-F11E87D065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E71A731-C65C-A4C4-DE2D-9D52F5F03D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58716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927C087-386F-B373-9EC3-C0452EA49B71}"/>
              </a:ext>
            </a:extLst>
          </p:cNvPr>
          <p:cNvSpPr txBox="1"/>
          <p:nvPr/>
        </p:nvSpPr>
        <p:spPr>
          <a:xfrm>
            <a:off x="1911569" y="217891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10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4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572F0-5887-C6F3-18C9-FB170EA3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87D755-7D51-0395-8721-52009EC68498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59A425-A700-9835-9864-E03C0A893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B31E73-83F3-FD3C-9F96-930F53186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F25BC6-975A-633F-C253-E4AC82498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F6D688-C3BE-9D3B-F830-CF6F4F0AEAD7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D7D741-E1F4-6AA6-4489-1889C2C55B2D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82FEF4-14EC-77D9-2E2D-6953D610512B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B055A6-ECC5-EB8D-F740-EC14F7347213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8CA3AE-EF29-DE5C-0A21-B8B730093383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9CB0F3-D173-C870-C2C4-45C6271F6502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5BCD744-8BD0-F44E-356F-FFFDD59DA80D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B927323-F7D3-6E2D-8682-7D721836A5A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F5AA61C-AE36-6449-4DB8-EB440F16FC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349298-21D9-B95D-876E-7B210C7C6B2B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F6DE153-879D-E6C5-02CE-92D5692B13D8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6CA12C0-7EF9-6E15-CA83-1186AD7C0A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464477F-D456-669B-0DE4-112B813752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58716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7477950-38D9-428E-A561-70C999C1E18B}"/>
              </a:ext>
            </a:extLst>
          </p:cNvPr>
          <p:cNvSpPr txBox="1"/>
          <p:nvPr/>
        </p:nvSpPr>
        <p:spPr>
          <a:xfrm>
            <a:off x="1911569" y="217891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45A5DD7-8C4D-B6CD-0918-8B613838F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650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7F070-475B-A57E-D607-E2A1BC76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1732E3D-11A6-2A51-7F88-4E061C275CDD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 على الألواح العدد المناسب  لهذه البطاقة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59B800-B34B-EFC8-6A5F-FCE4684D2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915081-9B3B-D03A-235B-6BAE05969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6D661F-2F0A-DD9D-F48D-1550690CEA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DEA74A-113D-B8DD-77B3-055F57C30EE9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0C95CD-2EDF-5DF8-E150-2C1BEBE484B2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4A331E-3180-1DB0-659F-30E9B1FCB4BF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9AC242-5C04-D516-8A8C-6BD116DAC019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FFE75E-0EB4-8945-7930-80D51A0878C5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DA0383-B4E7-349B-61B4-FEA217A90D01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CE257B9-5255-24AA-2F61-CEAF502E6BDC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075FBDF-703E-5FAC-6A5F-C6A4E5F7462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A9D2E94-8965-8E8D-3C22-7F601F50C2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51DD9D-D909-6EE1-4A55-FDC6393FF5D7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C25D9F5-EF59-D65E-B394-A446C371C0EC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A31176D-F9C7-68C4-3757-8B6FB749CF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3F5807E-8202-14EA-7FB2-C3DF3EA98A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58716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5914474-1788-113F-20DD-80EA79422D29}"/>
              </a:ext>
            </a:extLst>
          </p:cNvPr>
          <p:cNvSpPr txBox="1"/>
          <p:nvPr/>
        </p:nvSpPr>
        <p:spPr>
          <a:xfrm>
            <a:off x="1911569" y="217891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3F732B-3D1A-20E6-7D71-78BE9AC82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E80B7041-4AB6-E6F4-5AAF-1BE1DE1C5A84}"/>
              </a:ext>
            </a:extLst>
          </p:cNvPr>
          <p:cNvSpPr/>
          <p:nvPr/>
        </p:nvSpPr>
        <p:spPr>
          <a:xfrm>
            <a:off x="3864034" y="3763975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2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D1CDD-749E-421E-B6A6-C4CE24BCB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5CB8A2-E1C1-15A6-6968-56A795796612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9C0D5E-BDB6-4FE3-F0B2-A8DFC38AC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06E0A6-F41F-D5BA-475D-1168A4AD2AE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46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BF8CE-5810-FBA4-BAA6-B667ACF2B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98971DC-9AA4-66EE-A828-2F660A639B6C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 : ننتقل حسب نمط الانتقال : نضيف 10 في كل مرة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زائد 10 تساوي 30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09316-6079-85AB-06ED-4BEC5A08A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39E6A62-5C5B-96FE-99BC-42F7E09D4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78EBE6-7E2B-D9E2-3D81-A37A13B7E3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E86AF4-5BB2-E740-4C9C-16B5CEEDBDCA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86C324-D3A8-8E1F-C431-54AD0C963790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712B77-CDAE-234D-E126-EDEBF5D2C786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9321E9-AA7D-545F-B850-A0787A86571E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0ECADD-B845-983B-7D23-7EF98F3B7101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08CE13-F398-43EE-774A-8FE9126B43C7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35E3A97-3941-34F0-DEAE-CD7C860AC33C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7FB826D-56D5-49D6-A73E-F92AA8D47A3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42CE2FC-006A-C436-8919-D3C8B6D31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DAD5EE6-FCE5-38DE-8EDD-D69D7E0FF2D8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39B3C71-C617-E38D-B41A-E4CFFDDE444E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EDB4ABF-B8A5-0518-26D5-FF7E58745C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48ABB27-763C-8716-34B5-4F89A9ED07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58716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98FFFF-62D8-2DAA-99A3-DF5463EAD246}"/>
              </a:ext>
            </a:extLst>
          </p:cNvPr>
          <p:cNvSpPr txBox="1"/>
          <p:nvPr/>
        </p:nvSpPr>
        <p:spPr>
          <a:xfrm>
            <a:off x="1911569" y="217891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440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2A5B1-305F-AE09-6870-F13A4BF77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90C5EF-CF8C-B5DC-C8E4-C162FFBCF2F3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30 زائد 10 تساوي 40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ECBBB8-3A2B-5BFA-F609-E14AEA1A5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031E34-677D-EE1F-C69F-B235B475F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BC2E73-90C7-6169-DE02-2A36BDFC0F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B9246F-55C2-3941-2D11-1DC014E9E645}"/>
              </a:ext>
            </a:extLst>
          </p:cNvPr>
          <p:cNvSpPr txBox="1"/>
          <p:nvPr/>
        </p:nvSpPr>
        <p:spPr>
          <a:xfrm>
            <a:off x="1548712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B9483-43E7-C7CF-2524-2075B360887A}"/>
              </a:ext>
            </a:extLst>
          </p:cNvPr>
          <p:cNvSpPr txBox="1"/>
          <p:nvPr/>
        </p:nvSpPr>
        <p:spPr>
          <a:xfrm>
            <a:off x="224539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3BFEC8-5786-E559-016C-7DF1E1E4EEA1}"/>
              </a:ext>
            </a:extLst>
          </p:cNvPr>
          <p:cNvSpPr txBox="1"/>
          <p:nvPr/>
        </p:nvSpPr>
        <p:spPr>
          <a:xfrm>
            <a:off x="29750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DD8868-8F39-24B1-679C-28F0B96D20E4}"/>
              </a:ext>
            </a:extLst>
          </p:cNvPr>
          <p:cNvSpPr txBox="1"/>
          <p:nvPr/>
        </p:nvSpPr>
        <p:spPr>
          <a:xfrm>
            <a:off x="5942628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4EF921-3639-E187-EE91-5BE313E7AB3A}"/>
              </a:ext>
            </a:extLst>
          </p:cNvPr>
          <p:cNvSpPr txBox="1"/>
          <p:nvPr/>
        </p:nvSpPr>
        <p:spPr>
          <a:xfrm>
            <a:off x="6711534" y="33235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B00FFE-37F5-998F-80A7-605A99F8EA2C}"/>
              </a:ext>
            </a:extLst>
          </p:cNvPr>
          <p:cNvSpPr txBox="1"/>
          <p:nvPr/>
        </p:nvSpPr>
        <p:spPr>
          <a:xfrm>
            <a:off x="7306904" y="3323538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DDDAD1-43BC-AE9C-E592-9EFC716B9A31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D70E277-87A0-4CE6-9D20-302969DAA6BD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EA2AF1C-6C8E-BC23-F001-53A5FF2E6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49E518D-0D85-FF62-5C1E-E6E1D437F7EA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D555DC2-61B6-7A0C-2FD7-790BE5248FF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51E74C6-4B5C-4C2A-84DF-5A4E0ABC8B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9239FF3-6837-9DA2-0082-CA3B29B3FFE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639" y="2586701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38B989-79D9-9B2A-0A83-C7E4F7DA3FB0}"/>
              </a:ext>
            </a:extLst>
          </p:cNvPr>
          <p:cNvSpPr txBox="1"/>
          <p:nvPr/>
        </p:nvSpPr>
        <p:spPr>
          <a:xfrm>
            <a:off x="2641199" y="214751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4901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A53D2-BDEA-0748-3602-E911210E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927164-7658-6F20-BC26-3A97837E1E7A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40 زائد 10 تساوي 50  ، إذن العدد المناسب للبطاقة هو 50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E20669-18DD-0411-0DDE-A0800DA68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CB9868-BED7-ED0D-1122-07D2B8F09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1FF209-64A9-2358-8F8F-2FB62DE8B5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9277B9-C984-52C2-6D7D-D80A9AD6979A}"/>
              </a:ext>
            </a:extLst>
          </p:cNvPr>
          <p:cNvSpPr txBox="1"/>
          <p:nvPr/>
        </p:nvSpPr>
        <p:spPr>
          <a:xfrm>
            <a:off x="1548712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A2A1CE-E942-D69A-8653-7C4E65614C22}"/>
              </a:ext>
            </a:extLst>
          </p:cNvPr>
          <p:cNvSpPr txBox="1"/>
          <p:nvPr/>
        </p:nvSpPr>
        <p:spPr>
          <a:xfrm>
            <a:off x="224539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821444-BBF2-0733-9D68-ED5BDBC66548}"/>
              </a:ext>
            </a:extLst>
          </p:cNvPr>
          <p:cNvSpPr txBox="1"/>
          <p:nvPr/>
        </p:nvSpPr>
        <p:spPr>
          <a:xfrm>
            <a:off x="297502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CD304F-BB35-5B39-54CA-32A2EBC4C97D}"/>
              </a:ext>
            </a:extLst>
          </p:cNvPr>
          <p:cNvSpPr txBox="1"/>
          <p:nvPr/>
        </p:nvSpPr>
        <p:spPr>
          <a:xfrm>
            <a:off x="594262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967E53-F1D0-6614-BDD3-16A3945E35FB}"/>
              </a:ext>
            </a:extLst>
          </p:cNvPr>
          <p:cNvSpPr txBox="1"/>
          <p:nvPr/>
        </p:nvSpPr>
        <p:spPr>
          <a:xfrm>
            <a:off x="6711534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7B65C1-6AD5-BAFA-615F-3E457705C839}"/>
              </a:ext>
            </a:extLst>
          </p:cNvPr>
          <p:cNvSpPr txBox="1"/>
          <p:nvPr/>
        </p:nvSpPr>
        <p:spPr>
          <a:xfrm>
            <a:off x="7306904" y="3297626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7D49AB3-FED3-F07A-62BF-E3CF6D184CEB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94311EE-FDF1-AC94-8F5E-3F55ED35B28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E45D4B8-B8FB-BA0C-6537-CCBF4C6588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92EF895-0714-497D-B31C-3CD8B2AE2047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549866F-A8BF-B31A-0D9D-36A14CC10EF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77001705-564C-51B4-2729-E7539B51F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50AC414-B557-7D74-FED4-C1FD6C4ADA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8662" y="259278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12434B0-9CF5-8188-E2D7-9F0D5386E656}"/>
              </a:ext>
            </a:extLst>
          </p:cNvPr>
          <p:cNvSpPr txBox="1"/>
          <p:nvPr/>
        </p:nvSpPr>
        <p:spPr>
          <a:xfrm>
            <a:off x="3335743" y="208881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3BDB1D-FDFA-2398-611A-DB5B52F2EE6F}"/>
              </a:ext>
            </a:extLst>
          </p:cNvPr>
          <p:cNvSpPr txBox="1"/>
          <p:nvPr/>
        </p:nvSpPr>
        <p:spPr>
          <a:xfrm>
            <a:off x="3765083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50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7EFE6-5C1A-FAB6-BF54-9D41C94D1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387ECF8-13D1-249B-129B-1CFD79DB9A12}"/>
              </a:ext>
            </a:extLst>
          </p:cNvPr>
          <p:cNvSpPr txBox="1"/>
          <p:nvPr/>
        </p:nvSpPr>
        <p:spPr>
          <a:xfrm>
            <a:off x="101600" y="716761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العدد الموافق للبطاقة الثانية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90BA6-33B5-EF0F-55B8-4D1007C27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60D5E5D-9C3A-0807-B077-5A31B86CE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F5DDBB-25BD-43C3-1CB2-8536E4F274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31B647-8237-10F3-D808-3CC2997485A0}"/>
              </a:ext>
            </a:extLst>
          </p:cNvPr>
          <p:cNvSpPr txBox="1"/>
          <p:nvPr/>
        </p:nvSpPr>
        <p:spPr>
          <a:xfrm>
            <a:off x="1548712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60D8F1-788F-7AB8-9CAB-4E09D69F2AA6}"/>
              </a:ext>
            </a:extLst>
          </p:cNvPr>
          <p:cNvSpPr txBox="1"/>
          <p:nvPr/>
        </p:nvSpPr>
        <p:spPr>
          <a:xfrm>
            <a:off x="224539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374DC4-BCF8-AEE4-072B-7D7804218B47}"/>
              </a:ext>
            </a:extLst>
          </p:cNvPr>
          <p:cNvSpPr txBox="1"/>
          <p:nvPr/>
        </p:nvSpPr>
        <p:spPr>
          <a:xfrm>
            <a:off x="297502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C8F5B5-68F0-56AD-84CD-E66DD85EA582}"/>
              </a:ext>
            </a:extLst>
          </p:cNvPr>
          <p:cNvSpPr txBox="1"/>
          <p:nvPr/>
        </p:nvSpPr>
        <p:spPr>
          <a:xfrm>
            <a:off x="5942628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F6985A-7B4C-94E7-9341-80DC88816BBD}"/>
              </a:ext>
            </a:extLst>
          </p:cNvPr>
          <p:cNvSpPr txBox="1"/>
          <p:nvPr/>
        </p:nvSpPr>
        <p:spPr>
          <a:xfrm>
            <a:off x="6711534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EEE713-774A-85F9-AA3E-D63D43369F4C}"/>
              </a:ext>
            </a:extLst>
          </p:cNvPr>
          <p:cNvSpPr txBox="1"/>
          <p:nvPr/>
        </p:nvSpPr>
        <p:spPr>
          <a:xfrm>
            <a:off x="7306904" y="3297626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8A5BF98-7BD7-69C1-01BF-EB28529FFA57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F7930D-861B-3A12-EF6D-C5397754E123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4420BAF-A66A-4ECC-2DA4-78AFA4AE60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951EC13-1B8E-BC72-A0D6-E60A8704318D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8A2D5AC-C50C-786C-77EF-0A4478C19CB1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A7750E9-14C2-D35C-C00D-5DD2B0D3D0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F24B8F8-7F80-6BA7-2E13-E63D98B917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8662" y="259278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453E34B-9CB8-5C41-595D-28637BF377A1}"/>
              </a:ext>
            </a:extLst>
          </p:cNvPr>
          <p:cNvSpPr txBox="1"/>
          <p:nvPr/>
        </p:nvSpPr>
        <p:spPr>
          <a:xfrm>
            <a:off x="3335743" y="208881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462F43-1249-7E03-4A2B-BB7A252C88A8}"/>
              </a:ext>
            </a:extLst>
          </p:cNvPr>
          <p:cNvSpPr txBox="1"/>
          <p:nvPr/>
        </p:nvSpPr>
        <p:spPr>
          <a:xfrm>
            <a:off x="3765083" y="329762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CBE64CCF-1059-9E17-E1BB-C024D48CC100}"/>
              </a:ext>
            </a:extLst>
          </p:cNvPr>
          <p:cNvSpPr/>
          <p:nvPr/>
        </p:nvSpPr>
        <p:spPr>
          <a:xfrm>
            <a:off x="5369490" y="3825051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9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D3743-8166-5B3E-4994-833C3656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ED3DFE-4B55-0AA8-753A-8E0C3B107EE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FACA8-CDD1-D2AC-6605-DDBCC4652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078E1A-C3B6-4DEA-40FE-772ECA88F71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4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05B59-FB40-8978-6A2D-3B93F982F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5428C51-9CBF-9C6C-AE76-CCC11F302363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10 ل50 نحصل على 60 ثم نضيف 10 ل60 و نحصل على 70 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العدد المناسب هو 70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2738AE-8EE2-902C-33AC-D41DADE00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B4A153-B764-B7F3-0BBE-4E07F7A3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2A6C80-D6EA-0A00-EE04-D4E2B0BC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7EBFD1-AD59-2C32-0D21-C16333A4A667}"/>
              </a:ext>
            </a:extLst>
          </p:cNvPr>
          <p:cNvSpPr txBox="1"/>
          <p:nvPr/>
        </p:nvSpPr>
        <p:spPr>
          <a:xfrm>
            <a:off x="1548712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F74822-E79C-423A-4844-ADD7E07FC93C}"/>
              </a:ext>
            </a:extLst>
          </p:cNvPr>
          <p:cNvSpPr txBox="1"/>
          <p:nvPr/>
        </p:nvSpPr>
        <p:spPr>
          <a:xfrm>
            <a:off x="2245398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5F63FD-C92F-D593-25DB-1270C537B1E3}"/>
              </a:ext>
            </a:extLst>
          </p:cNvPr>
          <p:cNvSpPr txBox="1"/>
          <p:nvPr/>
        </p:nvSpPr>
        <p:spPr>
          <a:xfrm>
            <a:off x="2975028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40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F67827-129D-CD7F-79A0-74CFE6BE8EE4}"/>
              </a:ext>
            </a:extLst>
          </p:cNvPr>
          <p:cNvSpPr txBox="1"/>
          <p:nvPr/>
        </p:nvSpPr>
        <p:spPr>
          <a:xfrm>
            <a:off x="5942628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80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4E77A7-53AA-EE2B-242C-DFA6A52D481A}"/>
              </a:ext>
            </a:extLst>
          </p:cNvPr>
          <p:cNvSpPr txBox="1"/>
          <p:nvPr/>
        </p:nvSpPr>
        <p:spPr>
          <a:xfrm>
            <a:off x="6711534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90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A910C3-8879-F99F-F722-11DB966F48D7}"/>
              </a:ext>
            </a:extLst>
          </p:cNvPr>
          <p:cNvSpPr txBox="1"/>
          <p:nvPr/>
        </p:nvSpPr>
        <p:spPr>
          <a:xfrm>
            <a:off x="7306904" y="3293209"/>
            <a:ext cx="91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100</a:t>
            </a:r>
            <a:endParaRPr lang="fr-FR" sz="2800" b="1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F74ECF-5F62-ACD0-145D-72F1C52AD3E9}"/>
              </a:ext>
            </a:extLst>
          </p:cNvPr>
          <p:cNvGrpSpPr/>
          <p:nvPr/>
        </p:nvGrpSpPr>
        <p:grpSpPr>
          <a:xfrm>
            <a:off x="5808258" y="1650409"/>
            <a:ext cx="2051371" cy="455287"/>
            <a:chOff x="5856035" y="1862992"/>
            <a:chExt cx="2051371" cy="3578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94CCE31-8341-CD29-04D6-970E0375710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نمط الانتقال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6626668-4D60-082A-9402-B72ECD5BE6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65770E-DBAB-16E0-03B9-96E2202C30F0}"/>
              </a:ext>
            </a:extLst>
          </p:cNvPr>
          <p:cNvGrpSpPr/>
          <p:nvPr/>
        </p:nvGrpSpPr>
        <p:grpSpPr>
          <a:xfrm>
            <a:off x="551580" y="1646249"/>
            <a:ext cx="2160652" cy="463607"/>
            <a:chOff x="2895873" y="1827488"/>
            <a:chExt cx="2537702" cy="46360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B64F0B3-F080-85F6-B1F3-CC184C59FF2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أنتقل و أكتب الأعداد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824F763-943A-99B5-A2D9-F6205C4B3B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5ECC10F-4329-220D-9B80-A9520675AA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9691" y="2612035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23589D5-3C35-1351-E491-BC1A73BF29AF}"/>
              </a:ext>
            </a:extLst>
          </p:cNvPr>
          <p:cNvSpPr txBox="1"/>
          <p:nvPr/>
        </p:nvSpPr>
        <p:spPr>
          <a:xfrm>
            <a:off x="4765638" y="213418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89BE3D-8E7A-96D9-0D7A-0565BBB2B273}"/>
              </a:ext>
            </a:extLst>
          </p:cNvPr>
          <p:cNvSpPr txBox="1"/>
          <p:nvPr/>
        </p:nvSpPr>
        <p:spPr>
          <a:xfrm>
            <a:off x="3765083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50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1A07AB48-EB5B-2257-F15A-D61070BF56F8}"/>
              </a:ext>
            </a:extLst>
          </p:cNvPr>
          <p:cNvSpPr/>
          <p:nvPr/>
        </p:nvSpPr>
        <p:spPr>
          <a:xfrm>
            <a:off x="5369490" y="3825051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671753-2F9E-69A2-EE61-AA990BE69833}"/>
              </a:ext>
            </a:extLst>
          </p:cNvPr>
          <p:cNvSpPr txBox="1"/>
          <p:nvPr/>
        </p:nvSpPr>
        <p:spPr>
          <a:xfrm>
            <a:off x="5266773" y="329320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70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3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16B3AB9-BB93-604F-D449-59036945B0C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185568" y="762525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 العدد المناسب لهذه البطاقة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9544C6-D590-1095-7E4E-2A4A656C03EF}"/>
              </a:ext>
            </a:extLst>
          </p:cNvPr>
          <p:cNvSpPr txBox="1"/>
          <p:nvPr/>
        </p:nvSpPr>
        <p:spPr>
          <a:xfrm>
            <a:off x="1548712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25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675EF0-B137-384F-8459-4AF815496F23}"/>
              </a:ext>
            </a:extLst>
          </p:cNvPr>
          <p:cNvSpPr txBox="1"/>
          <p:nvPr/>
        </p:nvSpPr>
        <p:spPr>
          <a:xfrm>
            <a:off x="2245398" y="332084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ABF5D0-B8B0-6294-BC3F-BAD474AF752C}"/>
              </a:ext>
            </a:extLst>
          </p:cNvPr>
          <p:cNvSpPr txBox="1"/>
          <p:nvPr/>
        </p:nvSpPr>
        <p:spPr>
          <a:xfrm>
            <a:off x="2975028" y="333641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35</a:t>
            </a:r>
            <a:endParaRPr lang="fr-FR" sz="28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5ABF94-B226-9585-C042-105CACF27778}"/>
              </a:ext>
            </a:extLst>
          </p:cNvPr>
          <p:cNvSpPr txBox="1"/>
          <p:nvPr/>
        </p:nvSpPr>
        <p:spPr>
          <a:xfrm>
            <a:off x="5942628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55</a:t>
            </a:r>
            <a:endParaRPr lang="fr-FR" sz="28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85DC28-A344-91A8-658B-FA9FB44A19A9}"/>
              </a:ext>
            </a:extLst>
          </p:cNvPr>
          <p:cNvSpPr txBox="1"/>
          <p:nvPr/>
        </p:nvSpPr>
        <p:spPr>
          <a:xfrm>
            <a:off x="6711534" y="3340747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6</a:t>
            </a:r>
            <a:r>
              <a:rPr lang="ar-MA" sz="2800" b="1" dirty="0"/>
              <a:t>0</a:t>
            </a:r>
            <a:endParaRPr lang="fr-FR" sz="28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492320-099D-D4FA-ED15-5E492FAB6A48}"/>
              </a:ext>
            </a:extLst>
          </p:cNvPr>
          <p:cNvSpPr txBox="1"/>
          <p:nvPr/>
        </p:nvSpPr>
        <p:spPr>
          <a:xfrm>
            <a:off x="7408605" y="329424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65</a:t>
            </a:r>
            <a:endParaRPr lang="fr-FR" sz="2800" b="1" dirty="0"/>
          </a:p>
        </p:txBody>
      </p:sp>
      <p:sp>
        <p:nvSpPr>
          <p:cNvPr id="12" name="Flèche : haut 11">
            <a:extLst>
              <a:ext uri="{FF2B5EF4-FFF2-40B4-BE49-F238E27FC236}">
                <a16:creationId xmlns:a16="http://schemas.microsoft.com/office/drawing/2014/main" id="{E1619EED-D648-1186-95D2-D1B1FA87682C}"/>
              </a:ext>
            </a:extLst>
          </p:cNvPr>
          <p:cNvSpPr/>
          <p:nvPr/>
        </p:nvSpPr>
        <p:spPr>
          <a:xfrm>
            <a:off x="3867674" y="3817469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صححوا:  نمط الانتقال هو أضيف  5 ، العدد المناسب هو 40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 من يشرح لنا كيف توصل للجواب 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C96037-8EB3-F79F-0C5C-2C136A7E84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F5EAF6-5B27-A967-30BF-0F0605F68AF4}"/>
              </a:ext>
            </a:extLst>
          </p:cNvPr>
          <p:cNvSpPr txBox="1"/>
          <p:nvPr/>
        </p:nvSpPr>
        <p:spPr>
          <a:xfrm>
            <a:off x="1548712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25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E00ED7-96E0-2BA4-CD18-37926A8E3A4A}"/>
              </a:ext>
            </a:extLst>
          </p:cNvPr>
          <p:cNvSpPr txBox="1"/>
          <p:nvPr/>
        </p:nvSpPr>
        <p:spPr>
          <a:xfrm>
            <a:off x="2245398" y="332084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7451B2-9640-4A09-9A3A-C06944F48F5E}"/>
              </a:ext>
            </a:extLst>
          </p:cNvPr>
          <p:cNvSpPr txBox="1"/>
          <p:nvPr/>
        </p:nvSpPr>
        <p:spPr>
          <a:xfrm>
            <a:off x="2975028" y="333641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35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CCA2989-D176-B377-1684-B3471B6AC38D}"/>
              </a:ext>
            </a:extLst>
          </p:cNvPr>
          <p:cNvSpPr txBox="1"/>
          <p:nvPr/>
        </p:nvSpPr>
        <p:spPr>
          <a:xfrm>
            <a:off x="5942628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55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B66DAE-9F74-9F41-E11E-E587A7C97474}"/>
              </a:ext>
            </a:extLst>
          </p:cNvPr>
          <p:cNvSpPr txBox="1"/>
          <p:nvPr/>
        </p:nvSpPr>
        <p:spPr>
          <a:xfrm>
            <a:off x="6711534" y="3340747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6</a:t>
            </a:r>
            <a:r>
              <a:rPr lang="ar-MA" sz="2800" b="1" dirty="0"/>
              <a:t>0</a:t>
            </a:r>
            <a:endParaRPr lang="fr-FR" sz="28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577954-01BE-3214-88AD-A456116BA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64412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1F18E89-5D44-B624-71C3-29713A595BA1}"/>
              </a:ext>
            </a:extLst>
          </p:cNvPr>
          <p:cNvSpPr txBox="1"/>
          <p:nvPr/>
        </p:nvSpPr>
        <p:spPr>
          <a:xfrm>
            <a:off x="1969625" y="219600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</a:t>
            </a:r>
            <a:endParaRPr lang="fr-FR" sz="28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0C6C7A-8946-7E88-EB4F-3BB019DE271C}"/>
              </a:ext>
            </a:extLst>
          </p:cNvPr>
          <p:cNvSpPr txBox="1"/>
          <p:nvPr/>
        </p:nvSpPr>
        <p:spPr>
          <a:xfrm>
            <a:off x="7408605" y="329424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65</a:t>
            </a:r>
            <a:endParaRPr lang="fr-FR" sz="2800" b="1" dirty="0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AD0FC52B-00A0-0C99-EE2D-A89CE6E9B528}"/>
              </a:ext>
            </a:extLst>
          </p:cNvPr>
          <p:cNvSpPr/>
          <p:nvPr/>
        </p:nvSpPr>
        <p:spPr>
          <a:xfrm>
            <a:off x="3867674" y="3817469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514F62-5316-190A-08F0-11D98D1CF5F5}"/>
              </a:ext>
            </a:extLst>
          </p:cNvPr>
          <p:cNvSpPr txBox="1"/>
          <p:nvPr/>
        </p:nvSpPr>
        <p:spPr>
          <a:xfrm>
            <a:off x="3721706" y="3241646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09D02-D271-00BB-3275-A5180E1EA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8F1C593-0509-B2E4-8EFF-E2B32A2AA292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العدد المناسب لهذه البطاقة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92C74-0CF9-4B76-214C-B82827027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58945F-7CAE-90F6-A650-E35A7CCBCD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25C0F3-EF27-88A6-39E9-EC92B89725D5}"/>
              </a:ext>
            </a:extLst>
          </p:cNvPr>
          <p:cNvSpPr txBox="1"/>
          <p:nvPr/>
        </p:nvSpPr>
        <p:spPr>
          <a:xfrm>
            <a:off x="1548712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25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C5A8B4-A748-6008-5D7D-8EE5D9799BE3}"/>
              </a:ext>
            </a:extLst>
          </p:cNvPr>
          <p:cNvSpPr txBox="1"/>
          <p:nvPr/>
        </p:nvSpPr>
        <p:spPr>
          <a:xfrm>
            <a:off x="2245398" y="332084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422E38-5A8D-2FAC-E139-BF603C330D63}"/>
              </a:ext>
            </a:extLst>
          </p:cNvPr>
          <p:cNvSpPr txBox="1"/>
          <p:nvPr/>
        </p:nvSpPr>
        <p:spPr>
          <a:xfrm>
            <a:off x="5942628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55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85D7BD-C6EA-CCAB-8537-B79816DD0C7D}"/>
              </a:ext>
            </a:extLst>
          </p:cNvPr>
          <p:cNvSpPr txBox="1"/>
          <p:nvPr/>
        </p:nvSpPr>
        <p:spPr>
          <a:xfrm>
            <a:off x="6711534" y="3311251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60</a:t>
            </a:r>
            <a:endParaRPr lang="fr-FR" sz="28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87DD85-2A95-5376-A7E1-0C08B8F42A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64412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E8F488A-043D-BE33-4508-586E84F91C60}"/>
              </a:ext>
            </a:extLst>
          </p:cNvPr>
          <p:cNvSpPr txBox="1"/>
          <p:nvPr/>
        </p:nvSpPr>
        <p:spPr>
          <a:xfrm>
            <a:off x="1969625" y="219600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</a:t>
            </a:r>
            <a:endParaRPr lang="fr-FR" sz="28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B6E473-E7B8-A7E9-A922-5488CCE72A8A}"/>
              </a:ext>
            </a:extLst>
          </p:cNvPr>
          <p:cNvSpPr txBox="1"/>
          <p:nvPr/>
        </p:nvSpPr>
        <p:spPr>
          <a:xfrm>
            <a:off x="7408605" y="329424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65</a:t>
            </a:r>
            <a:endParaRPr lang="fr-FR" sz="2800" b="1" dirty="0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F3664717-3590-4842-28EF-3C9F35307397}"/>
              </a:ext>
            </a:extLst>
          </p:cNvPr>
          <p:cNvSpPr/>
          <p:nvPr/>
        </p:nvSpPr>
        <p:spPr>
          <a:xfrm>
            <a:off x="5327144" y="3844064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E7840B-4CA8-A43D-0510-A8D89B3D2566}"/>
              </a:ext>
            </a:extLst>
          </p:cNvPr>
          <p:cNvSpPr txBox="1"/>
          <p:nvPr/>
        </p:nvSpPr>
        <p:spPr>
          <a:xfrm>
            <a:off x="2975028" y="333641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35</a:t>
            </a:r>
            <a:endParaRPr lang="fr-FR" sz="28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376129-1DFD-AB28-9320-AA11B3645B5C}"/>
              </a:ext>
            </a:extLst>
          </p:cNvPr>
          <p:cNvSpPr txBox="1"/>
          <p:nvPr/>
        </p:nvSpPr>
        <p:spPr>
          <a:xfrm>
            <a:off x="3721706" y="3241646"/>
            <a:ext cx="66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03B4D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96671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BFABC-648A-6BDB-5187-2FE106DA2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D4DC6D4-4660-C31D-88C8-44B91991393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E68BA0-4576-FF6B-D6AD-F8F6BAA25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13FD7E-DF54-6527-8CE2-22F899DDBFD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65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E86EA-5DB2-F2C0-0799-8F7ED0A78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3B6334-349E-AA8D-0082-178E0A3FA316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العدد المناسب لهذه البطاقة هو 50 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توصل للجواب؟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54E584-8183-E2C8-D835-B3CB7A1A4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B5A042-8667-5C7B-7215-46DB71973AA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55" y="3013936"/>
            <a:ext cx="6691115" cy="8301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4D5666-99B1-302A-BE2E-D2925DDEB940}"/>
              </a:ext>
            </a:extLst>
          </p:cNvPr>
          <p:cNvSpPr txBox="1"/>
          <p:nvPr/>
        </p:nvSpPr>
        <p:spPr>
          <a:xfrm>
            <a:off x="1548712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25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E8F06B-4C98-DBFC-8E21-37EEBF1E0F3C}"/>
              </a:ext>
            </a:extLst>
          </p:cNvPr>
          <p:cNvSpPr txBox="1"/>
          <p:nvPr/>
        </p:nvSpPr>
        <p:spPr>
          <a:xfrm>
            <a:off x="2245398" y="332084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ar-MA" dirty="0"/>
              <a:t>30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D66992-1FE0-4DE5-95CA-5A210215B810}"/>
              </a:ext>
            </a:extLst>
          </p:cNvPr>
          <p:cNvSpPr txBox="1"/>
          <p:nvPr/>
        </p:nvSpPr>
        <p:spPr>
          <a:xfrm>
            <a:off x="2975028" y="333641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35</a:t>
            </a:r>
            <a:endParaRPr lang="fr-FR" sz="28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C88AFE-A8F8-DF07-634F-0E4AFF0A93DD}"/>
              </a:ext>
            </a:extLst>
          </p:cNvPr>
          <p:cNvSpPr txBox="1"/>
          <p:nvPr/>
        </p:nvSpPr>
        <p:spPr>
          <a:xfrm>
            <a:off x="5942628" y="3306330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55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F8B90F-665D-16AA-E755-FA3848B6F4CA}"/>
              </a:ext>
            </a:extLst>
          </p:cNvPr>
          <p:cNvSpPr txBox="1"/>
          <p:nvPr/>
        </p:nvSpPr>
        <p:spPr>
          <a:xfrm>
            <a:off x="6711534" y="332599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60</a:t>
            </a:r>
            <a:endParaRPr lang="fr-FR" sz="2800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35C07C-F418-6890-89E8-798BC6F3AB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460" y="2644127"/>
            <a:ext cx="901819" cy="44039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8B62991-956A-F4F3-3F9B-193A3DE157F5}"/>
              </a:ext>
            </a:extLst>
          </p:cNvPr>
          <p:cNvSpPr txBox="1"/>
          <p:nvPr/>
        </p:nvSpPr>
        <p:spPr>
          <a:xfrm>
            <a:off x="1969625" y="2196003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</a:t>
            </a:r>
            <a:endParaRPr lang="fr-FR" sz="28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100863-7A8A-17CE-522B-95C3B6FA955E}"/>
              </a:ext>
            </a:extLst>
          </p:cNvPr>
          <p:cNvSpPr txBox="1"/>
          <p:nvPr/>
        </p:nvSpPr>
        <p:spPr>
          <a:xfrm>
            <a:off x="7408605" y="329424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65</a:t>
            </a:r>
            <a:endParaRPr lang="fr-FR" sz="2800" b="1" dirty="0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CD3670BB-D112-83F1-B5EA-955E4A3F1E46}"/>
              </a:ext>
            </a:extLst>
          </p:cNvPr>
          <p:cNvSpPr/>
          <p:nvPr/>
        </p:nvSpPr>
        <p:spPr>
          <a:xfrm>
            <a:off x="5327144" y="3844064"/>
            <a:ext cx="348343" cy="420914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9D1EE1-F7F0-07F5-07D8-7E22E59317ED}"/>
              </a:ext>
            </a:extLst>
          </p:cNvPr>
          <p:cNvSpPr txBox="1"/>
          <p:nvPr/>
        </p:nvSpPr>
        <p:spPr>
          <a:xfrm>
            <a:off x="3736454" y="325639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chemeClr val="accent1"/>
                </a:solidFill>
              </a:rPr>
              <a:t>40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CA1A67-A72F-F3DC-6E71-87245805A5C4}"/>
              </a:ext>
            </a:extLst>
          </p:cNvPr>
          <p:cNvSpPr txBox="1"/>
          <p:nvPr/>
        </p:nvSpPr>
        <p:spPr>
          <a:xfrm>
            <a:off x="5209640" y="329424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50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7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135سنطبق ما تعلمناه  في  النشاط رقم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7B6BD5F-B0FC-F516-B344-C28216ED53AA}"/>
              </a:ext>
            </a:extLst>
          </p:cNvPr>
          <p:cNvGrpSpPr/>
          <p:nvPr/>
        </p:nvGrpSpPr>
        <p:grpSpPr>
          <a:xfrm>
            <a:off x="1497594" y="1867515"/>
            <a:ext cx="6148812" cy="3942872"/>
            <a:chOff x="1779891" y="2310445"/>
            <a:chExt cx="6148812" cy="39428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172941F-32A5-81A9-6695-CDCC82E64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297" y="2310445"/>
              <a:ext cx="3074406" cy="394287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7E42E24-FEDB-B55B-6140-140FE05A9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9891" y="2310445"/>
              <a:ext cx="3074406" cy="3942872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650617" y="2148904"/>
            <a:ext cx="2768360" cy="1474840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B5C136-1960-1BAE-2F40-C2DA1D48B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271" y="1973885"/>
            <a:ext cx="5187544" cy="291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0CB98A-9ED0-DDCA-8585-620561B49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85" y="2143749"/>
            <a:ext cx="5161550" cy="27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التعلمين للقيام إلى السبورة للتصحيح </a:t>
            </a:r>
            <a:endParaRPr lang="ar-MA" sz="1200" b="1" i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84FD55-5165-9120-7720-6F5400EBF4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890" y="2917327"/>
            <a:ext cx="6856539" cy="136438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412A2DA-3A4D-07AB-91D4-3BDE6E1EBCDC}"/>
              </a:ext>
            </a:extLst>
          </p:cNvPr>
          <p:cNvSpPr txBox="1"/>
          <p:nvPr/>
        </p:nvSpPr>
        <p:spPr>
          <a:xfrm>
            <a:off x="4615542" y="37004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323F0D3-92BF-052E-774E-452A49202B5B}"/>
              </a:ext>
            </a:extLst>
          </p:cNvPr>
          <p:cNvSpPr txBox="1"/>
          <p:nvPr/>
        </p:nvSpPr>
        <p:spPr>
          <a:xfrm>
            <a:off x="6858000" y="370043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EDD50-1417-CC38-2129-D78DFA16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1D8AFD8-F133-6E3D-B3AA-6C5961AEE214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التعلمين للقيام إلى السبورة للتصحيح </a:t>
            </a:r>
            <a:endParaRPr lang="ar-MA" sz="1200" b="1" i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5BBF24-51C2-8833-714B-EA996CA1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C2A6B2-6100-306E-5271-0FD205E407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363" y="2861750"/>
            <a:ext cx="7335274" cy="11344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8745F7-2E5D-E4AE-CD22-20FBFB23B66B}"/>
              </a:ext>
            </a:extLst>
          </p:cNvPr>
          <p:cNvSpPr txBox="1"/>
          <p:nvPr/>
        </p:nvSpPr>
        <p:spPr>
          <a:xfrm>
            <a:off x="3338285" y="347302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27B592-0FCC-368F-BD83-86B8A2D71771}"/>
              </a:ext>
            </a:extLst>
          </p:cNvPr>
          <p:cNvSpPr txBox="1"/>
          <p:nvPr/>
        </p:nvSpPr>
        <p:spPr>
          <a:xfrm>
            <a:off x="4557486" y="347302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2200D8-492F-4F2F-FE05-2F22119309C3}"/>
              </a:ext>
            </a:extLst>
          </p:cNvPr>
          <p:cNvSpPr txBox="1"/>
          <p:nvPr/>
        </p:nvSpPr>
        <p:spPr>
          <a:xfrm>
            <a:off x="7031234" y="3473029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38222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3BF53-F5B7-20FD-D07F-7EB321DF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5124C3-6493-CDAF-3F20-864334C04DB8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يعين الأستاذ(ة) أحد التعلمين للقيام إلى السبورة للتصحيح </a:t>
            </a:r>
            <a:endParaRPr lang="ar-MA" sz="1200" b="1" i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D3F520-6A24-FD21-AE7D-54512D29C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A22CB5-C9F6-1C78-B13B-4E6A93EF95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994" y="2819315"/>
            <a:ext cx="7964011" cy="12193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F0DC4B-CCE1-D5F9-6604-C7F3B8E333EA}"/>
              </a:ext>
            </a:extLst>
          </p:cNvPr>
          <p:cNvSpPr txBox="1"/>
          <p:nvPr/>
        </p:nvSpPr>
        <p:spPr>
          <a:xfrm>
            <a:off x="4383314" y="351546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79E4F-A041-7085-D087-D33F0BD1D617}"/>
              </a:ext>
            </a:extLst>
          </p:cNvPr>
          <p:cNvSpPr txBox="1"/>
          <p:nvPr/>
        </p:nvSpPr>
        <p:spPr>
          <a:xfrm>
            <a:off x="5711371" y="351546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C992DC-D57E-7C3A-A3D5-BA3F84319BD6}"/>
              </a:ext>
            </a:extLst>
          </p:cNvPr>
          <p:cNvSpPr txBox="1"/>
          <p:nvPr/>
        </p:nvSpPr>
        <p:spPr>
          <a:xfrm>
            <a:off x="6987692" y="3559007"/>
            <a:ext cx="850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77594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F070-0DF2-7042-4489-B7429ADE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976E047-7C67-FAC2-2817-F592B3AD7B1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83C7D9-98A1-5CF3-34F7-5D0F813E3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45F60C4-CC48-E203-5AD1-290BC199F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60" y="1894706"/>
            <a:ext cx="7062081" cy="38813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638239-CC2D-7C18-523B-0139928699BC}"/>
              </a:ext>
            </a:extLst>
          </p:cNvPr>
          <p:cNvSpPr txBox="1"/>
          <p:nvPr/>
        </p:nvSpPr>
        <p:spPr>
          <a:xfrm>
            <a:off x="4528458" y="2804182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66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1BA71C-F8D9-E839-AA81-85A0868CA839}"/>
              </a:ext>
            </a:extLst>
          </p:cNvPr>
          <p:cNvSpPr txBox="1"/>
          <p:nvPr/>
        </p:nvSpPr>
        <p:spPr>
          <a:xfrm>
            <a:off x="6732401" y="2793296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16211D-A528-C3C3-7483-6676315A6E1F}"/>
              </a:ext>
            </a:extLst>
          </p:cNvPr>
          <p:cNvSpPr txBox="1"/>
          <p:nvPr/>
        </p:nvSpPr>
        <p:spPr>
          <a:xfrm>
            <a:off x="3418115" y="393699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85474A-C5B4-6101-961D-F5EBDCA5249F}"/>
              </a:ext>
            </a:extLst>
          </p:cNvPr>
          <p:cNvSpPr txBox="1"/>
          <p:nvPr/>
        </p:nvSpPr>
        <p:spPr>
          <a:xfrm>
            <a:off x="4528458" y="393699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B7AB1A-A4F9-9CB2-D5C9-BE0A05893706}"/>
              </a:ext>
            </a:extLst>
          </p:cNvPr>
          <p:cNvSpPr txBox="1"/>
          <p:nvPr/>
        </p:nvSpPr>
        <p:spPr>
          <a:xfrm>
            <a:off x="6746915" y="393699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65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749E10-A622-E042-895B-3326DACD6306}"/>
              </a:ext>
            </a:extLst>
          </p:cNvPr>
          <p:cNvSpPr txBox="1"/>
          <p:nvPr/>
        </p:nvSpPr>
        <p:spPr>
          <a:xfrm>
            <a:off x="4412344" y="512224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DD0F21B-6EE3-CA47-75DD-7B40C621C6C3}"/>
              </a:ext>
            </a:extLst>
          </p:cNvPr>
          <p:cNvSpPr txBox="1"/>
          <p:nvPr/>
        </p:nvSpPr>
        <p:spPr>
          <a:xfrm>
            <a:off x="5531978" y="5122248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192857-C7A9-43AD-6239-D925AE6233B8}"/>
              </a:ext>
            </a:extLst>
          </p:cNvPr>
          <p:cNvSpPr txBox="1"/>
          <p:nvPr/>
        </p:nvSpPr>
        <p:spPr>
          <a:xfrm>
            <a:off x="6589099" y="5180304"/>
            <a:ext cx="953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1098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5 الصفحة 135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961AA6-7118-2009-D6F3-BDD46E7C8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594" y="1867515"/>
            <a:ext cx="3074406" cy="3942872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90894" y="3598248"/>
            <a:ext cx="2687805" cy="1133409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5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D3EAE-90AF-19A5-974D-3D68E68D7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27" y="2178235"/>
            <a:ext cx="7690346" cy="325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CB39B0-DAB6-70A9-D6E1-A58DACC58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27" y="2178235"/>
            <a:ext cx="7690346" cy="32562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A425109-8CC7-6C37-94BF-2576E8A5B59B}"/>
              </a:ext>
            </a:extLst>
          </p:cNvPr>
          <p:cNvSpPr txBox="1"/>
          <p:nvPr/>
        </p:nvSpPr>
        <p:spPr>
          <a:xfrm>
            <a:off x="2699659" y="299286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78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414940-0031-9AFB-625B-AE4071353A15}"/>
              </a:ext>
            </a:extLst>
          </p:cNvPr>
          <p:cNvSpPr txBox="1"/>
          <p:nvPr/>
        </p:nvSpPr>
        <p:spPr>
          <a:xfrm>
            <a:off x="4572000" y="299286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81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9A50B3-0778-5CC0-F769-1A3410E5B943}"/>
              </a:ext>
            </a:extLst>
          </p:cNvPr>
          <p:cNvSpPr txBox="1"/>
          <p:nvPr/>
        </p:nvSpPr>
        <p:spPr>
          <a:xfrm>
            <a:off x="7031234" y="2992864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3830E1-875A-F057-55BB-D18AB7A8CFE5}"/>
              </a:ext>
            </a:extLst>
          </p:cNvPr>
          <p:cNvSpPr txBox="1"/>
          <p:nvPr/>
        </p:nvSpPr>
        <p:spPr>
          <a:xfrm>
            <a:off x="2735008" y="390356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45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270E9F-974E-AF7E-1033-573517929074}"/>
              </a:ext>
            </a:extLst>
          </p:cNvPr>
          <p:cNvSpPr txBox="1"/>
          <p:nvPr/>
        </p:nvSpPr>
        <p:spPr>
          <a:xfrm>
            <a:off x="4572000" y="3903565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74CFC5-0B5F-1402-AB47-6C70DBD96FD5}"/>
              </a:ext>
            </a:extLst>
          </p:cNvPr>
          <p:cNvSpPr txBox="1"/>
          <p:nvPr/>
        </p:nvSpPr>
        <p:spPr>
          <a:xfrm>
            <a:off x="7031234" y="3889051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80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361FA20-4CC8-350B-9984-431B6DBE8779}"/>
              </a:ext>
            </a:extLst>
          </p:cNvPr>
          <p:cNvSpPr txBox="1"/>
          <p:nvPr/>
        </p:nvSpPr>
        <p:spPr>
          <a:xfrm>
            <a:off x="3206723" y="4814391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40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E362F87-5116-E182-D541-A0CA5727386C}"/>
              </a:ext>
            </a:extLst>
          </p:cNvPr>
          <p:cNvSpPr txBox="1"/>
          <p:nvPr/>
        </p:nvSpPr>
        <p:spPr>
          <a:xfrm>
            <a:off x="4411512" y="4799752"/>
            <a:ext cx="66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rgbClr val="C00000"/>
                </a:solidFill>
              </a:rPr>
              <a:t>60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7BEE10-C22F-D84F-5864-C320336D6097}"/>
              </a:ext>
            </a:extLst>
          </p:cNvPr>
          <p:cNvSpPr txBox="1"/>
          <p:nvPr/>
        </p:nvSpPr>
        <p:spPr>
          <a:xfrm>
            <a:off x="6810882" y="4814266"/>
            <a:ext cx="844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100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4" grpId="0"/>
      <p:bldP spid="15" grpId="0"/>
      <p:bldP spid="16" grpId="0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134و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6B90E8B-8739-D05C-A46E-5BF1F76106C5}"/>
              </a:ext>
            </a:extLst>
          </p:cNvPr>
          <p:cNvGrpSpPr/>
          <p:nvPr/>
        </p:nvGrpSpPr>
        <p:grpSpPr>
          <a:xfrm>
            <a:off x="1497594" y="1867515"/>
            <a:ext cx="6148812" cy="3942872"/>
            <a:chOff x="1779891" y="2310445"/>
            <a:chExt cx="6148812" cy="39428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38262A4-F517-7AB6-DF23-745610C97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297" y="2310445"/>
              <a:ext cx="3074406" cy="394287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3581A1F-A2F5-00B8-9CA6-0E97F64CA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9891" y="2310445"/>
              <a:ext cx="3074406" cy="39428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23722</TotalTime>
  <Words>1033</Words>
  <Application>Microsoft Office PowerPoint</Application>
  <PresentationFormat>Affichage à l'écran (4:3)</PresentationFormat>
  <Paragraphs>396</Paragraphs>
  <Slides>59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59</vt:i4>
      </vt:variant>
    </vt:vector>
  </HeadingPairs>
  <TitlesOfParts>
    <vt:vector size="73" baseType="lpstr">
      <vt:lpstr>Wingdings</vt:lpstr>
      <vt:lpstr>Arial</vt:lpstr>
      <vt:lpstr>Dosis</vt:lpstr>
      <vt:lpstr>DengXian</vt:lpstr>
      <vt:lpstr>Dosis SemiBold</vt:lpstr>
      <vt:lpstr>Aptos Display</vt:lpstr>
      <vt:lpstr>Calibri</vt:lpstr>
      <vt:lpstr>Aptos</vt:lpstr>
      <vt:lpstr>Effra CC Arbc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الثاني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315</cp:revision>
  <cp:lastPrinted>2025-08-13T10:11:39Z</cp:lastPrinted>
  <dcterms:created xsi:type="dcterms:W3CDTF">2025-08-01T12:31:49Z</dcterms:created>
  <dcterms:modified xsi:type="dcterms:W3CDTF">2026-05-31T20:39:32Z</dcterms:modified>
</cp:coreProperties>
</file>