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697" r:id="rId8"/>
    <p:sldMasterId id="2147483808" r:id="rId9"/>
    <p:sldMasterId id="2147483818" r:id="rId10"/>
    <p:sldMasterId id="2147483826" r:id="rId11"/>
    <p:sldMasterId id="2147483831" r:id="rId12"/>
  </p:sldMasterIdLst>
  <p:notesMasterIdLst>
    <p:notesMasterId r:id="rId118"/>
  </p:notesMasterIdLst>
  <p:sldIdLst>
    <p:sldId id="257" r:id="rId13"/>
    <p:sldId id="1029" r:id="rId14"/>
    <p:sldId id="951" r:id="rId15"/>
    <p:sldId id="1311" r:id="rId16"/>
    <p:sldId id="1372" r:id="rId17"/>
    <p:sldId id="1147" r:id="rId18"/>
    <p:sldId id="1309" r:id="rId19"/>
    <p:sldId id="1116" r:id="rId20"/>
    <p:sldId id="1200" r:id="rId21"/>
    <p:sldId id="1250" r:id="rId22"/>
    <p:sldId id="1448" r:id="rId23"/>
    <p:sldId id="1449" r:id="rId24"/>
    <p:sldId id="1450" r:id="rId25"/>
    <p:sldId id="1366" r:id="rId26"/>
    <p:sldId id="1367" r:id="rId27"/>
    <p:sldId id="1368" r:id="rId28"/>
    <p:sldId id="1451" r:id="rId29"/>
    <p:sldId id="1452" r:id="rId30"/>
    <p:sldId id="1453" r:id="rId31"/>
    <p:sldId id="1454" r:id="rId32"/>
    <p:sldId id="1455" r:id="rId33"/>
    <p:sldId id="1456" r:id="rId34"/>
    <p:sldId id="1457" r:id="rId35"/>
    <p:sldId id="1458" r:id="rId36"/>
    <p:sldId id="1459" r:id="rId37"/>
    <p:sldId id="1460" r:id="rId38"/>
    <p:sldId id="1461" r:id="rId39"/>
    <p:sldId id="1462" r:id="rId40"/>
    <p:sldId id="1463" r:id="rId41"/>
    <p:sldId id="1464" r:id="rId42"/>
    <p:sldId id="1465" r:id="rId43"/>
    <p:sldId id="1466" r:id="rId44"/>
    <p:sldId id="1467" r:id="rId45"/>
    <p:sldId id="1468" r:id="rId46"/>
    <p:sldId id="1469" r:id="rId47"/>
    <p:sldId id="1470" r:id="rId48"/>
    <p:sldId id="1471" r:id="rId49"/>
    <p:sldId id="1472" r:id="rId50"/>
    <p:sldId id="1473" r:id="rId51"/>
    <p:sldId id="1474" r:id="rId52"/>
    <p:sldId id="1475" r:id="rId53"/>
    <p:sldId id="1476" r:id="rId54"/>
    <p:sldId id="1477" r:id="rId55"/>
    <p:sldId id="1493" r:id="rId56"/>
    <p:sldId id="1494" r:id="rId57"/>
    <p:sldId id="1495" r:id="rId58"/>
    <p:sldId id="1496" r:id="rId59"/>
    <p:sldId id="1497" r:id="rId60"/>
    <p:sldId id="1498" r:id="rId61"/>
    <p:sldId id="1487" r:id="rId62"/>
    <p:sldId id="1488" r:id="rId63"/>
    <p:sldId id="1489" r:id="rId64"/>
    <p:sldId id="1481" r:id="rId65"/>
    <p:sldId id="1482" r:id="rId66"/>
    <p:sldId id="1483" r:id="rId67"/>
    <p:sldId id="1484" r:id="rId68"/>
    <p:sldId id="1485" r:id="rId69"/>
    <p:sldId id="1486" r:id="rId70"/>
    <p:sldId id="1334" r:id="rId71"/>
    <p:sldId id="1373" r:id="rId72"/>
    <p:sldId id="1374" r:id="rId73"/>
    <p:sldId id="1375" r:id="rId74"/>
    <p:sldId id="1382" r:id="rId75"/>
    <p:sldId id="1383" r:id="rId76"/>
    <p:sldId id="1384" r:id="rId77"/>
    <p:sldId id="1385" r:id="rId78"/>
    <p:sldId id="1386" r:id="rId79"/>
    <p:sldId id="1387" r:id="rId80"/>
    <p:sldId id="1391" r:id="rId81"/>
    <p:sldId id="1392" r:id="rId82"/>
    <p:sldId id="1393" r:id="rId83"/>
    <p:sldId id="1397" r:id="rId84"/>
    <p:sldId id="1398" r:id="rId85"/>
    <p:sldId id="1399" r:id="rId86"/>
    <p:sldId id="1400" r:id="rId87"/>
    <p:sldId id="1401" r:id="rId88"/>
    <p:sldId id="1402" r:id="rId89"/>
    <p:sldId id="1406" r:id="rId90"/>
    <p:sldId id="1407" r:id="rId91"/>
    <p:sldId id="1408" r:id="rId92"/>
    <p:sldId id="1415" r:id="rId93"/>
    <p:sldId id="1416" r:id="rId94"/>
    <p:sldId id="1417" r:id="rId95"/>
    <p:sldId id="1418" r:id="rId96"/>
    <p:sldId id="1419" r:id="rId97"/>
    <p:sldId id="1420" r:id="rId98"/>
    <p:sldId id="1424" r:id="rId99"/>
    <p:sldId id="1425" r:id="rId100"/>
    <p:sldId id="1426" r:id="rId101"/>
    <p:sldId id="1430" r:id="rId102"/>
    <p:sldId id="1431" r:id="rId103"/>
    <p:sldId id="1432" r:id="rId104"/>
    <p:sldId id="1433" r:id="rId105"/>
    <p:sldId id="1434" r:id="rId106"/>
    <p:sldId id="1435" r:id="rId107"/>
    <p:sldId id="1439" r:id="rId108"/>
    <p:sldId id="1440" r:id="rId109"/>
    <p:sldId id="1441" r:id="rId110"/>
    <p:sldId id="1442" r:id="rId111"/>
    <p:sldId id="1443" r:id="rId112"/>
    <p:sldId id="1444" r:id="rId113"/>
    <p:sldId id="1445" r:id="rId114"/>
    <p:sldId id="1446" r:id="rId115"/>
    <p:sldId id="1447" r:id="rId116"/>
    <p:sldId id="1010" r:id="rId117"/>
  </p:sldIdLst>
  <p:sldSz cx="9144000" cy="6858000" type="screen4x3"/>
  <p:notesSz cx="6735763" cy="9866313"/>
  <p:embeddedFontLst>
    <p:embeddedFont>
      <p:font typeface="Dosis" pitchFamily="2" charset="0"/>
      <p:regular r:id="rId119"/>
      <p:bold r:id="rId120"/>
    </p:embeddedFont>
    <p:embeddedFont>
      <p:font typeface="Dosis ExtraBold" pitchFamily="2" charset="0"/>
      <p:bold r:id="rId121"/>
    </p:embeddedFont>
    <p:embeddedFont>
      <p:font typeface="Dosis Medium" pitchFamily="2" charset="0"/>
      <p:regular r:id="rId122"/>
    </p:embeddedFont>
    <p:embeddedFont>
      <p:font typeface="Dosis SemiBold" pitchFamily="2" charset="0"/>
      <p:bold r:id="rId123"/>
    </p:embeddedFont>
    <p:embeddedFont>
      <p:font typeface="Mistral" panose="03090702030407020403" pitchFamily="66" charset="0"/>
      <p:regular r:id="rId12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2AB6D7"/>
    <a:srgbClr val="E7E6E6"/>
    <a:srgbClr val="AFABAB"/>
    <a:srgbClr val="EAF8FE"/>
    <a:srgbClr val="9EE0F4"/>
    <a:srgbClr val="CA14A3"/>
    <a:srgbClr val="A1A6BC"/>
    <a:srgbClr val="004981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117" Type="http://schemas.openxmlformats.org/officeDocument/2006/relationships/slide" Target="slides/slide105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slide" Target="slides/slide72.xml"/><Relationship Id="rId89" Type="http://schemas.openxmlformats.org/officeDocument/2006/relationships/slide" Target="slides/slide77.xml"/><Relationship Id="rId112" Type="http://schemas.openxmlformats.org/officeDocument/2006/relationships/slide" Target="slides/slide100.xml"/><Relationship Id="rId16" Type="http://schemas.openxmlformats.org/officeDocument/2006/relationships/slide" Target="slides/slide4.xml"/><Relationship Id="rId107" Type="http://schemas.openxmlformats.org/officeDocument/2006/relationships/slide" Target="slides/slide95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102" Type="http://schemas.openxmlformats.org/officeDocument/2006/relationships/slide" Target="slides/slide90.xml"/><Relationship Id="rId123" Type="http://schemas.openxmlformats.org/officeDocument/2006/relationships/font" Target="fonts/font5.fntdata"/><Relationship Id="rId12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8.xml"/><Relationship Id="rId95" Type="http://schemas.openxmlformats.org/officeDocument/2006/relationships/slide" Target="slides/slide83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openxmlformats.org/officeDocument/2006/relationships/slide" Target="slides/slide88.xml"/><Relationship Id="rId105" Type="http://schemas.openxmlformats.org/officeDocument/2006/relationships/slide" Target="slides/slide93.xml"/><Relationship Id="rId113" Type="http://schemas.openxmlformats.org/officeDocument/2006/relationships/slide" Target="slides/slide101.xml"/><Relationship Id="rId118" Type="http://schemas.openxmlformats.org/officeDocument/2006/relationships/notesMaster" Target="notesMasters/notesMaster1.xml"/><Relationship Id="rId126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slide" Target="slides/slide81.xml"/><Relationship Id="rId98" Type="http://schemas.openxmlformats.org/officeDocument/2006/relationships/slide" Target="slides/slide86.xml"/><Relationship Id="rId121" Type="http://schemas.openxmlformats.org/officeDocument/2006/relationships/font" Target="fonts/font3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103" Type="http://schemas.openxmlformats.org/officeDocument/2006/relationships/slide" Target="slides/slide91.xml"/><Relationship Id="rId108" Type="http://schemas.openxmlformats.org/officeDocument/2006/relationships/slide" Target="slides/slide96.xml"/><Relationship Id="rId116" Type="http://schemas.openxmlformats.org/officeDocument/2006/relationships/slide" Target="slides/slide104.xml"/><Relationship Id="rId124" Type="http://schemas.openxmlformats.org/officeDocument/2006/relationships/font" Target="fonts/font6.fntdata"/><Relationship Id="rId129" Type="http://schemas.microsoft.com/office/2016/11/relationships/changesInfo" Target="changesInfos/changesInfo1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slide" Target="slides/slide79.xml"/><Relationship Id="rId96" Type="http://schemas.openxmlformats.org/officeDocument/2006/relationships/slide" Target="slides/slide84.xml"/><Relationship Id="rId111" Type="http://schemas.openxmlformats.org/officeDocument/2006/relationships/slide" Target="slides/slide9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6" Type="http://schemas.openxmlformats.org/officeDocument/2006/relationships/slide" Target="slides/slide94.xml"/><Relationship Id="rId114" Type="http://schemas.openxmlformats.org/officeDocument/2006/relationships/slide" Target="slides/slide102.xml"/><Relationship Id="rId119" Type="http://schemas.openxmlformats.org/officeDocument/2006/relationships/font" Target="fonts/font1.fntdata"/><Relationship Id="rId127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slide" Target="slides/slide82.xml"/><Relationship Id="rId99" Type="http://schemas.openxmlformats.org/officeDocument/2006/relationships/slide" Target="slides/slide87.xml"/><Relationship Id="rId101" Type="http://schemas.openxmlformats.org/officeDocument/2006/relationships/slide" Target="slides/slide89.xml"/><Relationship Id="rId122" Type="http://schemas.openxmlformats.org/officeDocument/2006/relationships/font" Target="fonts/font4.fntdata"/><Relationship Id="rId13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109" Type="http://schemas.openxmlformats.org/officeDocument/2006/relationships/slide" Target="slides/slide9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slide" Target="slides/slide85.xml"/><Relationship Id="rId104" Type="http://schemas.openxmlformats.org/officeDocument/2006/relationships/slide" Target="slides/slide92.xml"/><Relationship Id="rId120" Type="http://schemas.openxmlformats.org/officeDocument/2006/relationships/font" Target="fonts/font2.fntdata"/><Relationship Id="rId125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9.xml"/><Relationship Id="rId92" Type="http://schemas.openxmlformats.org/officeDocument/2006/relationships/slide" Target="slides/slide80.xml"/><Relationship Id="rId2" Type="http://schemas.openxmlformats.org/officeDocument/2006/relationships/customXml" Target="../customXml/item2.xml"/><Relationship Id="rId29" Type="http://schemas.openxmlformats.org/officeDocument/2006/relationships/slide" Target="slides/slide17.xml"/><Relationship Id="rId24" Type="http://schemas.openxmlformats.org/officeDocument/2006/relationships/slide" Target="slides/slide12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66" Type="http://schemas.openxmlformats.org/officeDocument/2006/relationships/slide" Target="slides/slide54.xml"/><Relationship Id="rId87" Type="http://schemas.openxmlformats.org/officeDocument/2006/relationships/slide" Target="slides/slide75.xml"/><Relationship Id="rId110" Type="http://schemas.openxmlformats.org/officeDocument/2006/relationships/slide" Target="slides/slide98.xml"/><Relationship Id="rId115" Type="http://schemas.openxmlformats.org/officeDocument/2006/relationships/slide" Target="slides/slide103.xml"/><Relationship Id="rId61" Type="http://schemas.openxmlformats.org/officeDocument/2006/relationships/slide" Target="slides/slide49.xml"/><Relationship Id="rId82" Type="http://schemas.openxmlformats.org/officeDocument/2006/relationships/slide" Target="slides/slide7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1A8B7E23-8E2A-478D-8BF5-AFE51EEC2834}"/>
    <pc:docChg chg="undo custSel addSld delSld modSld">
      <pc:chgData name="LAMIAE BEZZAZ" userId="f9bc3cc0-8e1c-4944-afa8-b4b36bbf20e1" providerId="ADAL" clId="{1A8B7E23-8E2A-478D-8BF5-AFE51EEC2834}" dt="2026-06-15T13:13:20.602" v="1016" actId="1076"/>
      <pc:docMkLst>
        <pc:docMk/>
      </pc:docMkLst>
      <pc:sldChg chg="delSp modSp">
        <pc:chgData name="LAMIAE BEZZAZ" userId="f9bc3cc0-8e1c-4944-afa8-b4b36bbf20e1" providerId="ADAL" clId="{1A8B7E23-8E2A-478D-8BF5-AFE51EEC2834}" dt="2026-06-15T13:13:20.602" v="1016" actId="1076"/>
        <pc:sldMkLst>
          <pc:docMk/>
          <pc:sldMk cId="3471369106" sldId="1010"/>
        </pc:sldMkLst>
        <pc:spChg chg="mod">
          <ac:chgData name="LAMIAE BEZZAZ" userId="f9bc3cc0-8e1c-4944-afa8-b4b36bbf20e1" providerId="ADAL" clId="{1A8B7E23-8E2A-478D-8BF5-AFE51EEC2834}" dt="2026-06-15T13:13:12.310" v="1015" actId="20577"/>
          <ac:spMkLst>
            <pc:docMk/>
            <pc:sldMk cId="3471369106" sldId="1010"/>
            <ac:spMk id="4" creationId="{467D0624-BFBC-12EC-0D36-530D6014925F}"/>
          </ac:spMkLst>
        </pc:spChg>
        <pc:spChg chg="del">
          <ac:chgData name="LAMIAE BEZZAZ" userId="f9bc3cc0-8e1c-4944-afa8-b4b36bbf20e1" providerId="ADAL" clId="{1A8B7E23-8E2A-478D-8BF5-AFE51EEC2834}" dt="2026-06-15T13:13:08.967" v="1014" actId="478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LAMIAE BEZZAZ" userId="f9bc3cc0-8e1c-4944-afa8-b4b36bbf20e1" providerId="ADAL" clId="{1A8B7E23-8E2A-478D-8BF5-AFE51EEC2834}" dt="2026-06-15T13:13:07.457" v="1013" actId="478"/>
          <ac:picMkLst>
            <pc:docMk/>
            <pc:sldMk cId="3471369106" sldId="1010"/>
            <ac:picMk id="3" creationId="{6F54DCD9-C8AD-83A1-9229-1FFDB243B59A}"/>
          </ac:picMkLst>
        </pc:picChg>
        <pc:picChg chg="mod">
          <ac:chgData name="LAMIAE BEZZAZ" userId="f9bc3cc0-8e1c-4944-afa8-b4b36bbf20e1" providerId="ADAL" clId="{1A8B7E23-8E2A-478D-8BF5-AFE51EEC2834}" dt="2026-06-15T13:13:20.602" v="1016" actId="1076"/>
          <ac:picMkLst>
            <pc:docMk/>
            <pc:sldMk cId="3471369106" sldId="1010"/>
            <ac:picMk id="7" creationId="{2848A6E2-01EF-BC7D-FB61-79C9611D607F}"/>
          </ac:picMkLst>
        </pc:picChg>
      </pc:sldChg>
      <pc:sldChg chg="modSp">
        <pc:chgData name="LAMIAE BEZZAZ" userId="f9bc3cc0-8e1c-4944-afa8-b4b36bbf20e1" providerId="ADAL" clId="{1A8B7E23-8E2A-478D-8BF5-AFE51EEC2834}" dt="2026-06-15T12:54:11.966" v="737" actId="20577"/>
        <pc:sldMkLst>
          <pc:docMk/>
          <pc:sldMk cId="1505080775" sldId="1116"/>
        </pc:sldMkLst>
        <pc:spChg chg="mod">
          <ac:chgData name="LAMIAE BEZZAZ" userId="f9bc3cc0-8e1c-4944-afa8-b4b36bbf20e1" providerId="ADAL" clId="{1A8B7E23-8E2A-478D-8BF5-AFE51EEC2834}" dt="2026-06-15T12:54:11.966" v="737" actId="20577"/>
          <ac:spMkLst>
            <pc:docMk/>
            <pc:sldMk cId="1505080775" sldId="1116"/>
            <ac:spMk id="9" creationId="{3D1174C1-C317-BCC1-D335-797B910ECAB5}"/>
          </ac:spMkLst>
        </pc:spChg>
      </pc:sldChg>
      <pc:sldChg chg="modSp">
        <pc:chgData name="LAMIAE BEZZAZ" userId="f9bc3cc0-8e1c-4944-afa8-b4b36bbf20e1" providerId="ADAL" clId="{1A8B7E23-8E2A-478D-8BF5-AFE51EEC2834}" dt="2026-06-15T12:54:28.470" v="749" actId="20577"/>
        <pc:sldMkLst>
          <pc:docMk/>
          <pc:sldMk cId="3621811100" sldId="1366"/>
        </pc:sldMkLst>
        <pc:spChg chg="mod">
          <ac:chgData name="LAMIAE BEZZAZ" userId="f9bc3cc0-8e1c-4944-afa8-b4b36bbf20e1" providerId="ADAL" clId="{1A8B7E23-8E2A-478D-8BF5-AFE51EEC2834}" dt="2026-06-15T12:54:28.470" v="749" actId="20577"/>
          <ac:spMkLst>
            <pc:docMk/>
            <pc:sldMk cId="3621811100" sldId="1366"/>
            <ac:spMk id="9" creationId="{A98E3B2D-D2FD-F361-9990-8FC9FB635BBF}"/>
          </ac:spMkLst>
        </pc:spChg>
      </pc:sldChg>
      <pc:sldChg chg="modSp">
        <pc:chgData name="LAMIAE BEZZAZ" userId="f9bc3cc0-8e1c-4944-afa8-b4b36bbf20e1" providerId="ADAL" clId="{1A8B7E23-8E2A-478D-8BF5-AFE51EEC2834}" dt="2026-06-15T12:54:49.140" v="754" actId="20577"/>
        <pc:sldMkLst>
          <pc:docMk/>
          <pc:sldMk cId="3145953911" sldId="1368"/>
        </pc:sldMkLst>
        <pc:spChg chg="mod">
          <ac:chgData name="LAMIAE BEZZAZ" userId="f9bc3cc0-8e1c-4944-afa8-b4b36bbf20e1" providerId="ADAL" clId="{1A8B7E23-8E2A-478D-8BF5-AFE51EEC2834}" dt="2026-06-15T12:54:49.140" v="754" actId="20577"/>
          <ac:spMkLst>
            <pc:docMk/>
            <pc:sldMk cId="3145953911" sldId="1368"/>
            <ac:spMk id="3" creationId="{1EB7C143-57A3-A0D9-65C7-AD691F3AAA21}"/>
          </ac:spMkLst>
        </pc:spChg>
      </pc:sldChg>
      <pc:sldChg chg="modSp">
        <pc:chgData name="LAMIAE BEZZAZ" userId="f9bc3cc0-8e1c-4944-afa8-b4b36bbf20e1" providerId="ADAL" clId="{1A8B7E23-8E2A-478D-8BF5-AFE51EEC2834}" dt="2026-06-15T12:55:15.060" v="765" actId="20577"/>
        <pc:sldMkLst>
          <pc:docMk/>
          <pc:sldMk cId="1501409330" sldId="1369"/>
        </pc:sldMkLst>
        <pc:spChg chg="mod">
          <ac:chgData name="LAMIAE BEZZAZ" userId="f9bc3cc0-8e1c-4944-afa8-b4b36bbf20e1" providerId="ADAL" clId="{1A8B7E23-8E2A-478D-8BF5-AFE51EEC2834}" dt="2026-06-15T12:55:15.060" v="765" actId="20577"/>
          <ac:spMkLst>
            <pc:docMk/>
            <pc:sldMk cId="1501409330" sldId="1369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3:05:36.100" v="996" actId="20577"/>
        <pc:sldMkLst>
          <pc:docMk/>
          <pc:sldMk cId="1939635009" sldId="1397"/>
        </pc:sldMkLst>
        <pc:spChg chg="mod">
          <ac:chgData name="LAMIAE BEZZAZ" userId="f9bc3cc0-8e1c-4944-afa8-b4b36bbf20e1" providerId="ADAL" clId="{1A8B7E23-8E2A-478D-8BF5-AFE51EEC2834}" dt="2026-06-15T13:05:36.100" v="996" actId="20577"/>
          <ac:spMkLst>
            <pc:docMk/>
            <pc:sldMk cId="1939635009" sldId="1397"/>
            <ac:spMk id="2" creationId="{4F5EB24B-BFCE-436A-A256-C7726D4932FC}"/>
          </ac:spMkLst>
        </pc:spChg>
      </pc:sldChg>
      <pc:sldChg chg="modSp">
        <pc:chgData name="LAMIAE BEZZAZ" userId="f9bc3cc0-8e1c-4944-afa8-b4b36bbf20e1" providerId="ADAL" clId="{1A8B7E23-8E2A-478D-8BF5-AFE51EEC2834}" dt="2026-06-15T13:05:49.016" v="1005" actId="14100"/>
        <pc:sldMkLst>
          <pc:docMk/>
          <pc:sldMk cId="4282602866" sldId="1399"/>
        </pc:sldMkLst>
        <pc:spChg chg="mod">
          <ac:chgData name="LAMIAE BEZZAZ" userId="f9bc3cc0-8e1c-4944-afa8-b4b36bbf20e1" providerId="ADAL" clId="{1A8B7E23-8E2A-478D-8BF5-AFE51EEC2834}" dt="2026-06-15T13:05:49.016" v="1005" actId="14100"/>
          <ac:spMkLst>
            <pc:docMk/>
            <pc:sldMk cId="4282602866" sldId="1399"/>
            <ac:spMk id="10" creationId="{96711E2E-CF4F-ABF4-C447-C2EB01FBDA61}"/>
          </ac:spMkLst>
        </pc:spChg>
      </pc:sldChg>
      <pc:sldChg chg="modSp">
        <pc:chgData name="LAMIAE BEZZAZ" userId="f9bc3cc0-8e1c-4944-afa8-b4b36bbf20e1" providerId="ADAL" clId="{1A8B7E23-8E2A-478D-8BF5-AFE51EEC2834}" dt="2026-06-15T13:10:06.234" v="1007" actId="20577"/>
        <pc:sldMkLst>
          <pc:docMk/>
          <pc:sldMk cId="1657006086" sldId="1409"/>
        </pc:sldMkLst>
        <pc:spChg chg="mod">
          <ac:chgData name="LAMIAE BEZZAZ" userId="f9bc3cc0-8e1c-4944-afa8-b4b36bbf20e1" providerId="ADAL" clId="{1A8B7E23-8E2A-478D-8BF5-AFE51EEC2834}" dt="2026-06-15T13:10:06.234" v="1007" actId="20577"/>
          <ac:spMkLst>
            <pc:docMk/>
            <pc:sldMk cId="1657006086" sldId="1409"/>
            <ac:spMk id="2" creationId="{4F5EB24B-BFCE-436A-A256-C7726D4932FC}"/>
          </ac:spMkLst>
        </pc:spChg>
      </pc:sldChg>
      <pc:sldChg chg="modSp">
        <pc:chgData name="LAMIAE BEZZAZ" userId="f9bc3cc0-8e1c-4944-afa8-b4b36bbf20e1" providerId="ADAL" clId="{1A8B7E23-8E2A-478D-8BF5-AFE51EEC2834}" dt="2026-06-15T13:10:37.360" v="1009" actId="20577"/>
        <pc:sldMkLst>
          <pc:docMk/>
          <pc:sldMk cId="2578992727" sldId="1412"/>
        </pc:sldMkLst>
        <pc:spChg chg="mod">
          <ac:chgData name="LAMIAE BEZZAZ" userId="f9bc3cc0-8e1c-4944-afa8-b4b36bbf20e1" providerId="ADAL" clId="{1A8B7E23-8E2A-478D-8BF5-AFE51EEC2834}" dt="2026-06-15T13:10:37.360" v="1009" actId="20577"/>
          <ac:spMkLst>
            <pc:docMk/>
            <pc:sldMk cId="2578992727" sldId="1412"/>
            <ac:spMk id="2" creationId="{4F5EB24B-BFCE-436A-A256-C7726D4932FC}"/>
          </ac:spMkLst>
        </pc:spChg>
      </pc:sldChg>
      <pc:sldChg chg="modSp">
        <pc:chgData name="LAMIAE BEZZAZ" userId="f9bc3cc0-8e1c-4944-afa8-b4b36bbf20e1" providerId="ADAL" clId="{1A8B7E23-8E2A-478D-8BF5-AFE51EEC2834}" dt="2026-06-15T12:55:46.426" v="778" actId="20577"/>
        <pc:sldMkLst>
          <pc:docMk/>
          <pc:sldMk cId="1414778115" sldId="1448"/>
        </pc:sldMkLst>
        <pc:spChg chg="mod">
          <ac:chgData name="LAMIAE BEZZAZ" userId="f9bc3cc0-8e1c-4944-afa8-b4b36bbf20e1" providerId="ADAL" clId="{1A8B7E23-8E2A-478D-8BF5-AFE51EEC2834}" dt="2026-06-15T12:55:46.426" v="778" actId="20577"/>
          <ac:spMkLst>
            <pc:docMk/>
            <pc:sldMk cId="1414778115" sldId="1448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2:56:05.459" v="788" actId="20577"/>
        <pc:sldMkLst>
          <pc:docMk/>
          <pc:sldMk cId="4200689979" sldId="1451"/>
        </pc:sldMkLst>
        <pc:spChg chg="mod">
          <ac:chgData name="LAMIAE BEZZAZ" userId="f9bc3cc0-8e1c-4944-afa8-b4b36bbf20e1" providerId="ADAL" clId="{1A8B7E23-8E2A-478D-8BF5-AFE51EEC2834}" dt="2026-06-15T12:56:05.459" v="788" actId="20577"/>
          <ac:spMkLst>
            <pc:docMk/>
            <pc:sldMk cId="4200689979" sldId="1451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2:56:22.765" v="797" actId="20577"/>
        <pc:sldMkLst>
          <pc:docMk/>
          <pc:sldMk cId="1715911471" sldId="1454"/>
        </pc:sldMkLst>
        <pc:spChg chg="mod">
          <ac:chgData name="LAMIAE BEZZAZ" userId="f9bc3cc0-8e1c-4944-afa8-b4b36bbf20e1" providerId="ADAL" clId="{1A8B7E23-8E2A-478D-8BF5-AFE51EEC2834}" dt="2026-06-15T12:56:22.765" v="797" actId="20577"/>
          <ac:spMkLst>
            <pc:docMk/>
            <pc:sldMk cId="1715911471" sldId="1454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2:56:39.615" v="810" actId="20577"/>
        <pc:sldMkLst>
          <pc:docMk/>
          <pc:sldMk cId="1864808587" sldId="1457"/>
        </pc:sldMkLst>
        <pc:spChg chg="mod">
          <ac:chgData name="LAMIAE BEZZAZ" userId="f9bc3cc0-8e1c-4944-afa8-b4b36bbf20e1" providerId="ADAL" clId="{1A8B7E23-8E2A-478D-8BF5-AFE51EEC2834}" dt="2026-06-15T12:56:39.615" v="810" actId="20577"/>
          <ac:spMkLst>
            <pc:docMk/>
            <pc:sldMk cId="1864808587" sldId="1457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2:57:36.311" v="848" actId="20577"/>
        <pc:sldMkLst>
          <pc:docMk/>
          <pc:sldMk cId="680877916" sldId="1460"/>
        </pc:sldMkLst>
        <pc:spChg chg="mod">
          <ac:chgData name="LAMIAE BEZZAZ" userId="f9bc3cc0-8e1c-4944-afa8-b4b36bbf20e1" providerId="ADAL" clId="{1A8B7E23-8E2A-478D-8BF5-AFE51EEC2834}" dt="2026-06-15T12:57:31.513" v="841" actId="207"/>
          <ac:spMkLst>
            <pc:docMk/>
            <pc:sldMk cId="680877916" sldId="1460"/>
            <ac:spMk id="9" creationId="{22E35108-5D0F-D7E1-8CD3-5C006AEB54CC}"/>
          </ac:spMkLst>
        </pc:spChg>
        <pc:spChg chg="mod">
          <ac:chgData name="LAMIAE BEZZAZ" userId="f9bc3cc0-8e1c-4944-afa8-b4b36bbf20e1" providerId="ADAL" clId="{1A8B7E23-8E2A-478D-8BF5-AFE51EEC2834}" dt="2026-06-15T12:57:36.311" v="848" actId="20577"/>
          <ac:spMkLst>
            <pc:docMk/>
            <pc:sldMk cId="680877916" sldId="1460"/>
            <ac:spMk id="16" creationId="{13226895-31F6-77F9-7E5F-8DD23C134C96}"/>
          </ac:spMkLst>
        </pc:spChg>
      </pc:sldChg>
      <pc:sldChg chg="modSp">
        <pc:chgData name="LAMIAE BEZZAZ" userId="f9bc3cc0-8e1c-4944-afa8-b4b36bbf20e1" providerId="ADAL" clId="{1A8B7E23-8E2A-478D-8BF5-AFE51EEC2834}" dt="2026-06-15T12:57:59.530" v="856" actId="20577"/>
        <pc:sldMkLst>
          <pc:docMk/>
          <pc:sldMk cId="726729631" sldId="1463"/>
        </pc:sldMkLst>
        <pc:spChg chg="mod">
          <ac:chgData name="LAMIAE BEZZAZ" userId="f9bc3cc0-8e1c-4944-afa8-b4b36bbf20e1" providerId="ADAL" clId="{1A8B7E23-8E2A-478D-8BF5-AFE51EEC2834}" dt="2026-06-15T12:57:59.530" v="856" actId="20577"/>
          <ac:spMkLst>
            <pc:docMk/>
            <pc:sldMk cId="726729631" sldId="1463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2:58:17.697" v="859" actId="14100"/>
        <pc:sldMkLst>
          <pc:docMk/>
          <pc:sldMk cId="1182763802" sldId="1465"/>
        </pc:sldMkLst>
        <pc:spChg chg="mod">
          <ac:chgData name="LAMIAE BEZZAZ" userId="f9bc3cc0-8e1c-4944-afa8-b4b36bbf20e1" providerId="ADAL" clId="{1A8B7E23-8E2A-478D-8BF5-AFE51EEC2834}" dt="2026-06-15T12:58:17.697" v="859" actId="14100"/>
          <ac:spMkLst>
            <pc:docMk/>
            <pc:sldMk cId="1182763802" sldId="1465"/>
            <ac:spMk id="10" creationId="{F6AEA614-240B-420C-BB40-12751E2A7A53}"/>
          </ac:spMkLst>
        </pc:spChg>
      </pc:sldChg>
      <pc:sldChg chg="modSp">
        <pc:chgData name="LAMIAE BEZZAZ" userId="f9bc3cc0-8e1c-4944-afa8-b4b36bbf20e1" providerId="ADAL" clId="{1A8B7E23-8E2A-478D-8BF5-AFE51EEC2834}" dt="2026-06-15T12:58:28.054" v="869" actId="20577"/>
        <pc:sldMkLst>
          <pc:docMk/>
          <pc:sldMk cId="519668397" sldId="1466"/>
        </pc:sldMkLst>
        <pc:spChg chg="mod">
          <ac:chgData name="LAMIAE BEZZAZ" userId="f9bc3cc0-8e1c-4944-afa8-b4b36bbf20e1" providerId="ADAL" clId="{1A8B7E23-8E2A-478D-8BF5-AFE51EEC2834}" dt="2026-06-15T12:58:28.054" v="869" actId="20577"/>
          <ac:spMkLst>
            <pc:docMk/>
            <pc:sldMk cId="519668397" sldId="1466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2:58:47.791" v="882" actId="20577"/>
        <pc:sldMkLst>
          <pc:docMk/>
          <pc:sldMk cId="890637029" sldId="1469"/>
        </pc:sldMkLst>
        <pc:spChg chg="mod">
          <ac:chgData name="LAMIAE BEZZAZ" userId="f9bc3cc0-8e1c-4944-afa8-b4b36bbf20e1" providerId="ADAL" clId="{1A8B7E23-8E2A-478D-8BF5-AFE51EEC2834}" dt="2026-06-15T12:58:47.791" v="882" actId="20577"/>
          <ac:spMkLst>
            <pc:docMk/>
            <pc:sldMk cId="890637029" sldId="1469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2:59:06.090" v="886" actId="20577"/>
        <pc:sldMkLst>
          <pc:docMk/>
          <pc:sldMk cId="4058694678" sldId="1472"/>
        </pc:sldMkLst>
        <pc:spChg chg="mod">
          <ac:chgData name="LAMIAE BEZZAZ" userId="f9bc3cc0-8e1c-4944-afa8-b4b36bbf20e1" providerId="ADAL" clId="{1A8B7E23-8E2A-478D-8BF5-AFE51EEC2834}" dt="2026-06-15T12:59:06.090" v="886" actId="20577"/>
          <ac:spMkLst>
            <pc:docMk/>
            <pc:sldMk cId="4058694678" sldId="1472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2:59:43.706" v="890" actId="20577"/>
        <pc:sldMkLst>
          <pc:docMk/>
          <pc:sldMk cId="2865500817" sldId="1475"/>
        </pc:sldMkLst>
        <pc:spChg chg="mod">
          <ac:chgData name="LAMIAE BEZZAZ" userId="f9bc3cc0-8e1c-4944-afa8-b4b36bbf20e1" providerId="ADAL" clId="{1A8B7E23-8E2A-478D-8BF5-AFE51EEC2834}" dt="2026-06-15T12:59:43.706" v="890" actId="20577"/>
          <ac:spMkLst>
            <pc:docMk/>
            <pc:sldMk cId="2865500817" sldId="1475"/>
            <ac:spMk id="9" creationId="{22E35108-5D0F-D7E1-8CD3-5C006AEB54CC}"/>
          </ac:spMkLst>
        </pc:spChg>
      </pc:sldChg>
      <pc:sldChg chg="modSp">
        <pc:chgData name="LAMIAE BEZZAZ" userId="f9bc3cc0-8e1c-4944-afa8-b4b36bbf20e1" providerId="ADAL" clId="{1A8B7E23-8E2A-478D-8BF5-AFE51EEC2834}" dt="2026-06-15T13:00:02.801" v="893" actId="20577"/>
        <pc:sldMkLst>
          <pc:docMk/>
          <pc:sldMk cId="2930140091" sldId="1478"/>
        </pc:sldMkLst>
        <pc:spChg chg="mod">
          <ac:chgData name="LAMIAE BEZZAZ" userId="f9bc3cc0-8e1c-4944-afa8-b4b36bbf20e1" providerId="ADAL" clId="{1A8B7E23-8E2A-478D-8BF5-AFE51EEC2834}" dt="2026-06-15T13:00:02.801" v="893" actId="20577"/>
          <ac:spMkLst>
            <pc:docMk/>
            <pc:sldMk cId="2930140091" sldId="1478"/>
            <ac:spMk id="9" creationId="{22E35108-5D0F-D7E1-8CD3-5C006AEB54CC}"/>
          </ac:spMkLst>
        </pc:spChg>
        <pc:spChg chg="mod">
          <ac:chgData name="LAMIAE BEZZAZ" userId="f9bc3cc0-8e1c-4944-afa8-b4b36bbf20e1" providerId="ADAL" clId="{1A8B7E23-8E2A-478D-8BF5-AFE51EEC2834}" dt="2026-06-15T12:43:01.674" v="253" actId="20577"/>
          <ac:spMkLst>
            <pc:docMk/>
            <pc:sldMk cId="2930140091" sldId="1478"/>
            <ac:spMk id="16" creationId="{13226895-31F6-77F9-7E5F-8DD23C134C96}"/>
          </ac:spMkLst>
        </pc:spChg>
      </pc:sldChg>
      <pc:sldChg chg="modSp">
        <pc:chgData name="LAMIAE BEZZAZ" userId="f9bc3cc0-8e1c-4944-afa8-b4b36bbf20e1" providerId="ADAL" clId="{1A8B7E23-8E2A-478D-8BF5-AFE51EEC2834}" dt="2026-06-15T12:43:30.656" v="261" actId="207"/>
        <pc:sldMkLst>
          <pc:docMk/>
          <pc:sldMk cId="2751798737" sldId="1480"/>
        </pc:sldMkLst>
        <pc:spChg chg="mod">
          <ac:chgData name="LAMIAE BEZZAZ" userId="f9bc3cc0-8e1c-4944-afa8-b4b36bbf20e1" providerId="ADAL" clId="{1A8B7E23-8E2A-478D-8BF5-AFE51EEC2834}" dt="2026-06-15T12:43:30.656" v="261" actId="207"/>
          <ac:spMkLst>
            <pc:docMk/>
            <pc:sldMk cId="2751798737" sldId="1480"/>
            <ac:spMk id="9" creationId="{54F2AE83-461C-4C78-B37D-E0FFAEAFB0E4}"/>
          </ac:spMkLst>
        </pc:spChg>
      </pc:sldChg>
      <pc:sldChg chg="modSp">
        <pc:chgData name="LAMIAE BEZZAZ" userId="f9bc3cc0-8e1c-4944-afa8-b4b36bbf20e1" providerId="ADAL" clId="{1A8B7E23-8E2A-478D-8BF5-AFE51EEC2834}" dt="2026-06-15T12:39:49.104" v="110" actId="20577"/>
        <pc:sldMkLst>
          <pc:docMk/>
          <pc:sldMk cId="1816843576" sldId="1481"/>
        </pc:sldMkLst>
        <pc:spChg chg="mod">
          <ac:chgData name="LAMIAE BEZZAZ" userId="f9bc3cc0-8e1c-4944-afa8-b4b36bbf20e1" providerId="ADAL" clId="{1A8B7E23-8E2A-478D-8BF5-AFE51EEC2834}" dt="2026-06-15T12:38:38.758" v="73" actId="20577"/>
          <ac:spMkLst>
            <pc:docMk/>
            <pc:sldMk cId="1816843576" sldId="1481"/>
            <ac:spMk id="9" creationId="{A0C2EA3A-D9A0-E1AC-83A0-0C920962C3BE}"/>
          </ac:spMkLst>
        </pc:spChg>
        <pc:spChg chg="mod">
          <ac:chgData name="LAMIAE BEZZAZ" userId="f9bc3cc0-8e1c-4944-afa8-b4b36bbf20e1" providerId="ADAL" clId="{1A8B7E23-8E2A-478D-8BF5-AFE51EEC2834}" dt="2026-06-15T12:39:46.328" v="109" actId="20577"/>
          <ac:spMkLst>
            <pc:docMk/>
            <pc:sldMk cId="1816843576" sldId="1481"/>
            <ac:spMk id="10" creationId="{7172FF71-1E3E-6E42-6DFD-98F03D82F8B1}"/>
          </ac:spMkLst>
        </pc:spChg>
        <pc:spChg chg="mod">
          <ac:chgData name="LAMIAE BEZZAZ" userId="f9bc3cc0-8e1c-4944-afa8-b4b36bbf20e1" providerId="ADAL" clId="{1A8B7E23-8E2A-478D-8BF5-AFE51EEC2834}" dt="2026-06-15T12:39:49.104" v="110" actId="20577"/>
          <ac:spMkLst>
            <pc:docMk/>
            <pc:sldMk cId="1816843576" sldId="1481"/>
            <ac:spMk id="11" creationId="{CE665624-C13B-9407-4682-DBCD839F9F4F}"/>
          </ac:spMkLst>
        </pc:spChg>
      </pc:sldChg>
      <pc:sldChg chg="addSp delSp modSp">
        <pc:chgData name="LAMIAE BEZZAZ" userId="f9bc3cc0-8e1c-4944-afa8-b4b36bbf20e1" providerId="ADAL" clId="{1A8B7E23-8E2A-478D-8BF5-AFE51EEC2834}" dt="2026-06-15T13:00:35.433" v="895" actId="20577"/>
        <pc:sldMkLst>
          <pc:docMk/>
          <pc:sldMk cId="4069525802" sldId="1483"/>
        </pc:sldMkLst>
        <pc:spChg chg="del">
          <ac:chgData name="LAMIAE BEZZAZ" userId="f9bc3cc0-8e1c-4944-afa8-b4b36bbf20e1" providerId="ADAL" clId="{1A8B7E23-8E2A-478D-8BF5-AFE51EEC2834}" dt="2026-06-15T12:38:59.335" v="76" actId="478"/>
          <ac:spMkLst>
            <pc:docMk/>
            <pc:sldMk cId="4069525802" sldId="1483"/>
            <ac:spMk id="3" creationId="{2F0E9F36-B402-92E7-3DFE-47B0E23469C4}"/>
          </ac:spMkLst>
        </pc:spChg>
        <pc:spChg chg="del">
          <ac:chgData name="LAMIAE BEZZAZ" userId="f9bc3cc0-8e1c-4944-afa8-b4b36bbf20e1" providerId="ADAL" clId="{1A8B7E23-8E2A-478D-8BF5-AFE51EEC2834}" dt="2026-06-15T12:38:59.335" v="76" actId="478"/>
          <ac:spMkLst>
            <pc:docMk/>
            <pc:sldMk cId="4069525802" sldId="1483"/>
            <ac:spMk id="9" creationId="{7A8731FA-8E80-C775-A7EF-0C4A9A6B1572}"/>
          </ac:spMkLst>
        </pc:spChg>
        <pc:spChg chg="mod">
          <ac:chgData name="LAMIAE BEZZAZ" userId="f9bc3cc0-8e1c-4944-afa8-b4b36bbf20e1" providerId="ADAL" clId="{1A8B7E23-8E2A-478D-8BF5-AFE51EEC2834}" dt="2026-06-15T12:39:33.379" v="105" actId="20577"/>
          <ac:spMkLst>
            <pc:docMk/>
            <pc:sldMk cId="4069525802" sldId="1483"/>
            <ac:spMk id="10" creationId="{00242669-E0A3-021D-014F-8A188556A590}"/>
          </ac:spMkLst>
        </pc:spChg>
        <pc:spChg chg="add mod">
          <ac:chgData name="LAMIAE BEZZAZ" userId="f9bc3cc0-8e1c-4944-afa8-b4b36bbf20e1" providerId="ADAL" clId="{1A8B7E23-8E2A-478D-8BF5-AFE51EEC2834}" dt="2026-06-15T12:39:58.144" v="111" actId="207"/>
          <ac:spMkLst>
            <pc:docMk/>
            <pc:sldMk cId="4069525802" sldId="1483"/>
            <ac:spMk id="11" creationId="{4DC6C893-88F3-4073-93C4-974E346E1FE0}"/>
          </ac:spMkLst>
        </pc:spChg>
        <pc:spChg chg="add mod">
          <ac:chgData name="LAMIAE BEZZAZ" userId="f9bc3cc0-8e1c-4944-afa8-b4b36bbf20e1" providerId="ADAL" clId="{1A8B7E23-8E2A-478D-8BF5-AFE51EEC2834}" dt="2026-06-15T13:00:35.433" v="895" actId="20577"/>
          <ac:spMkLst>
            <pc:docMk/>
            <pc:sldMk cId="4069525802" sldId="1483"/>
            <ac:spMk id="12" creationId="{C08BDAAD-7C04-4BB1-9DD6-E25E58914A08}"/>
          </ac:spMkLst>
        </pc:spChg>
      </pc:sldChg>
      <pc:sldChg chg="modSp add">
        <pc:chgData name="LAMIAE BEZZAZ" userId="f9bc3cc0-8e1c-4944-afa8-b4b36bbf20e1" providerId="ADAL" clId="{1A8B7E23-8E2A-478D-8BF5-AFE51EEC2834}" dt="2026-06-15T12:41:35.231" v="193" actId="20577"/>
        <pc:sldMkLst>
          <pc:docMk/>
          <pc:sldMk cId="83080579" sldId="1484"/>
        </pc:sldMkLst>
        <pc:spChg chg="mod">
          <ac:chgData name="LAMIAE BEZZAZ" userId="f9bc3cc0-8e1c-4944-afa8-b4b36bbf20e1" providerId="ADAL" clId="{1A8B7E23-8E2A-478D-8BF5-AFE51EEC2834}" dt="2026-06-15T12:41:35.231" v="193" actId="20577"/>
          <ac:spMkLst>
            <pc:docMk/>
            <pc:sldMk cId="83080579" sldId="1484"/>
            <ac:spMk id="9" creationId="{A0C2EA3A-D9A0-E1AC-83A0-0C920962C3BE}"/>
          </ac:spMkLst>
        </pc:spChg>
        <pc:spChg chg="mod">
          <ac:chgData name="LAMIAE BEZZAZ" userId="f9bc3cc0-8e1c-4944-afa8-b4b36bbf20e1" providerId="ADAL" clId="{1A8B7E23-8E2A-478D-8BF5-AFE51EEC2834}" dt="2026-06-15T12:40:51.386" v="118" actId="20577"/>
          <ac:spMkLst>
            <pc:docMk/>
            <pc:sldMk cId="83080579" sldId="1484"/>
            <ac:spMk id="10" creationId="{7172FF71-1E3E-6E42-6DFD-98F03D82F8B1}"/>
          </ac:spMkLst>
        </pc:spChg>
        <pc:spChg chg="mod">
          <ac:chgData name="LAMIAE BEZZAZ" userId="f9bc3cc0-8e1c-4944-afa8-b4b36bbf20e1" providerId="ADAL" clId="{1A8B7E23-8E2A-478D-8BF5-AFE51EEC2834}" dt="2026-06-15T12:41:28.747" v="186" actId="20577"/>
          <ac:spMkLst>
            <pc:docMk/>
            <pc:sldMk cId="83080579" sldId="1484"/>
            <ac:spMk id="11" creationId="{CE665624-C13B-9407-4682-DBCD839F9F4F}"/>
          </ac:spMkLst>
        </pc:spChg>
      </pc:sldChg>
      <pc:sldChg chg="add replId">
        <pc:chgData name="LAMIAE BEZZAZ" userId="f9bc3cc0-8e1c-4944-afa8-b4b36bbf20e1" providerId="ADAL" clId="{1A8B7E23-8E2A-478D-8BF5-AFE51EEC2834}" dt="2026-06-15T12:40:42.498" v="113"/>
        <pc:sldMkLst>
          <pc:docMk/>
          <pc:sldMk cId="445501954" sldId="1485"/>
        </pc:sldMkLst>
      </pc:sldChg>
      <pc:sldChg chg="addSp delSp modSp add replId">
        <pc:chgData name="LAMIAE BEZZAZ" userId="f9bc3cc0-8e1c-4944-afa8-b4b36bbf20e1" providerId="ADAL" clId="{1A8B7E23-8E2A-478D-8BF5-AFE51EEC2834}" dt="2026-06-15T13:00:51.849" v="896" actId="20577"/>
        <pc:sldMkLst>
          <pc:docMk/>
          <pc:sldMk cId="676374355" sldId="1486"/>
        </pc:sldMkLst>
        <pc:spChg chg="add mod">
          <ac:chgData name="LAMIAE BEZZAZ" userId="f9bc3cc0-8e1c-4944-afa8-b4b36bbf20e1" providerId="ADAL" clId="{1A8B7E23-8E2A-478D-8BF5-AFE51EEC2834}" dt="2026-06-15T13:00:51.849" v="896" actId="20577"/>
          <ac:spMkLst>
            <pc:docMk/>
            <pc:sldMk cId="676374355" sldId="1486"/>
            <ac:spMk id="9" creationId="{8E5F45C8-7C7F-4E97-809F-9F44AFAED8DB}"/>
          </ac:spMkLst>
        </pc:spChg>
        <pc:spChg chg="mod">
          <ac:chgData name="LAMIAE BEZZAZ" userId="f9bc3cc0-8e1c-4944-afa8-b4b36bbf20e1" providerId="ADAL" clId="{1A8B7E23-8E2A-478D-8BF5-AFE51EEC2834}" dt="2026-06-15T12:41:58.090" v="199" actId="20577"/>
          <ac:spMkLst>
            <pc:docMk/>
            <pc:sldMk cId="676374355" sldId="1486"/>
            <ac:spMk id="10" creationId="{00242669-E0A3-021D-014F-8A188556A590}"/>
          </ac:spMkLst>
        </pc:spChg>
        <pc:spChg chg="del">
          <ac:chgData name="LAMIAE BEZZAZ" userId="f9bc3cc0-8e1c-4944-afa8-b4b36bbf20e1" providerId="ADAL" clId="{1A8B7E23-8E2A-478D-8BF5-AFE51EEC2834}" dt="2026-06-15T12:41:45.095" v="194" actId="478"/>
          <ac:spMkLst>
            <pc:docMk/>
            <pc:sldMk cId="676374355" sldId="1486"/>
            <ac:spMk id="11" creationId="{4DC6C893-88F3-4073-93C4-974E346E1FE0}"/>
          </ac:spMkLst>
        </pc:spChg>
        <pc:spChg chg="del">
          <ac:chgData name="LAMIAE BEZZAZ" userId="f9bc3cc0-8e1c-4944-afa8-b4b36bbf20e1" providerId="ADAL" clId="{1A8B7E23-8E2A-478D-8BF5-AFE51EEC2834}" dt="2026-06-15T12:41:45.095" v="194" actId="478"/>
          <ac:spMkLst>
            <pc:docMk/>
            <pc:sldMk cId="676374355" sldId="1486"/>
            <ac:spMk id="12" creationId="{C08BDAAD-7C04-4BB1-9DD6-E25E58914A08}"/>
          </ac:spMkLst>
        </pc:spChg>
        <pc:spChg chg="add">
          <ac:chgData name="LAMIAE BEZZAZ" userId="f9bc3cc0-8e1c-4944-afa8-b4b36bbf20e1" providerId="ADAL" clId="{1A8B7E23-8E2A-478D-8BF5-AFE51EEC2834}" dt="2026-06-15T12:41:46.829" v="195"/>
          <ac:spMkLst>
            <pc:docMk/>
            <pc:sldMk cId="676374355" sldId="1486"/>
            <ac:spMk id="13" creationId="{6CE88FEB-4B54-4314-9FEA-4AFA19A7E307}"/>
          </ac:spMkLst>
        </pc:spChg>
        <pc:spChg chg="add del">
          <ac:chgData name="LAMIAE BEZZAZ" userId="f9bc3cc0-8e1c-4944-afa8-b4b36bbf20e1" providerId="ADAL" clId="{1A8B7E23-8E2A-478D-8BF5-AFE51EEC2834}" dt="2026-06-15T12:41:56.299" v="197" actId="478"/>
          <ac:spMkLst>
            <pc:docMk/>
            <pc:sldMk cId="676374355" sldId="1486"/>
            <ac:spMk id="14" creationId="{2B30A4DF-57B4-4103-9143-8C372D4C3BD5}"/>
          </ac:spMkLst>
        </pc:spChg>
      </pc:sldChg>
      <pc:sldChg chg="modSp add">
        <pc:chgData name="LAMIAE BEZZAZ" userId="f9bc3cc0-8e1c-4944-afa8-b4b36bbf20e1" providerId="ADAL" clId="{1A8B7E23-8E2A-478D-8BF5-AFE51EEC2834}" dt="2026-06-15T12:45:47.447" v="371" actId="115"/>
        <pc:sldMkLst>
          <pc:docMk/>
          <pc:sldMk cId="632353196" sldId="1487"/>
        </pc:sldMkLst>
        <pc:spChg chg="mod">
          <ac:chgData name="LAMIAE BEZZAZ" userId="f9bc3cc0-8e1c-4944-afa8-b4b36bbf20e1" providerId="ADAL" clId="{1A8B7E23-8E2A-478D-8BF5-AFE51EEC2834}" dt="2026-06-15T12:45:47.447" v="371" actId="115"/>
          <ac:spMkLst>
            <pc:docMk/>
            <pc:sldMk cId="632353196" sldId="1487"/>
            <ac:spMk id="9" creationId="{22E35108-5D0F-D7E1-8CD3-5C006AEB54CC}"/>
          </ac:spMkLst>
        </pc:spChg>
        <pc:spChg chg="mod">
          <ac:chgData name="LAMIAE BEZZAZ" userId="f9bc3cc0-8e1c-4944-afa8-b4b36bbf20e1" providerId="ADAL" clId="{1A8B7E23-8E2A-478D-8BF5-AFE51EEC2834}" dt="2026-06-15T12:44:10.192" v="273" actId="20577"/>
          <ac:spMkLst>
            <pc:docMk/>
            <pc:sldMk cId="632353196" sldId="1487"/>
            <ac:spMk id="16" creationId="{13226895-31F6-77F9-7E5F-8DD23C134C96}"/>
          </ac:spMkLst>
        </pc:spChg>
      </pc:sldChg>
      <pc:sldChg chg="add replId">
        <pc:chgData name="LAMIAE BEZZAZ" userId="f9bc3cc0-8e1c-4944-afa8-b4b36bbf20e1" providerId="ADAL" clId="{1A8B7E23-8E2A-478D-8BF5-AFE51EEC2834}" dt="2026-06-15T12:43:37.522" v="263"/>
        <pc:sldMkLst>
          <pc:docMk/>
          <pc:sldMk cId="694200907" sldId="1488"/>
        </pc:sldMkLst>
      </pc:sldChg>
      <pc:sldChg chg="addSp delSp modSp add replId">
        <pc:chgData name="LAMIAE BEZZAZ" userId="f9bc3cc0-8e1c-4944-afa8-b4b36bbf20e1" providerId="ADAL" clId="{1A8B7E23-8E2A-478D-8BF5-AFE51EEC2834}" dt="2026-06-15T12:45:29.672" v="370" actId="122"/>
        <pc:sldMkLst>
          <pc:docMk/>
          <pc:sldMk cId="438356882" sldId="1489"/>
        </pc:sldMkLst>
        <pc:spChg chg="add del">
          <ac:chgData name="LAMIAE BEZZAZ" userId="f9bc3cc0-8e1c-4944-afa8-b4b36bbf20e1" providerId="ADAL" clId="{1A8B7E23-8E2A-478D-8BF5-AFE51EEC2834}" dt="2026-06-15T12:45:02.651" v="349"/>
          <ac:spMkLst>
            <pc:docMk/>
            <pc:sldMk cId="438356882" sldId="1489"/>
            <ac:spMk id="2" creationId="{73014EB8-FBDD-411D-8297-5A7841E38FFE}"/>
          </ac:spMkLst>
        </pc:spChg>
        <pc:spChg chg="add del mod">
          <ac:chgData name="LAMIAE BEZZAZ" userId="f9bc3cc0-8e1c-4944-afa8-b4b36bbf20e1" providerId="ADAL" clId="{1A8B7E23-8E2A-478D-8BF5-AFE51EEC2834}" dt="2026-06-15T12:45:29.672" v="370" actId="122"/>
          <ac:spMkLst>
            <pc:docMk/>
            <pc:sldMk cId="438356882" sldId="1489"/>
            <ac:spMk id="9" creationId="{54F2AE83-461C-4C78-B37D-E0FFAEAFB0E4}"/>
          </ac:spMkLst>
        </pc:spChg>
      </pc:sldChg>
      <pc:sldChg chg="modSp add">
        <pc:chgData name="LAMIAE BEZZAZ" userId="f9bc3cc0-8e1c-4944-afa8-b4b36bbf20e1" providerId="ADAL" clId="{1A8B7E23-8E2A-478D-8BF5-AFE51EEC2834}" dt="2026-06-15T13:01:10.071" v="898" actId="20577"/>
        <pc:sldMkLst>
          <pc:docMk/>
          <pc:sldMk cId="1580268286" sldId="1490"/>
        </pc:sldMkLst>
        <pc:spChg chg="mod">
          <ac:chgData name="LAMIAE BEZZAZ" userId="f9bc3cc0-8e1c-4944-afa8-b4b36bbf20e1" providerId="ADAL" clId="{1A8B7E23-8E2A-478D-8BF5-AFE51EEC2834}" dt="2026-06-15T12:46:42.297" v="426" actId="20577"/>
          <ac:spMkLst>
            <pc:docMk/>
            <pc:sldMk cId="1580268286" sldId="1490"/>
            <ac:spMk id="9" creationId="{A0C2EA3A-D9A0-E1AC-83A0-0C920962C3BE}"/>
          </ac:spMkLst>
        </pc:spChg>
        <pc:spChg chg="mod">
          <ac:chgData name="LAMIAE BEZZAZ" userId="f9bc3cc0-8e1c-4944-afa8-b4b36bbf20e1" providerId="ADAL" clId="{1A8B7E23-8E2A-478D-8BF5-AFE51EEC2834}" dt="2026-06-15T13:01:07.036" v="897" actId="20577"/>
          <ac:spMkLst>
            <pc:docMk/>
            <pc:sldMk cId="1580268286" sldId="1490"/>
            <ac:spMk id="10" creationId="{7172FF71-1E3E-6E42-6DFD-98F03D82F8B1}"/>
          </ac:spMkLst>
        </pc:spChg>
        <pc:spChg chg="mod">
          <ac:chgData name="LAMIAE BEZZAZ" userId="f9bc3cc0-8e1c-4944-afa8-b4b36bbf20e1" providerId="ADAL" clId="{1A8B7E23-8E2A-478D-8BF5-AFE51EEC2834}" dt="2026-06-15T13:01:10.071" v="898" actId="20577"/>
          <ac:spMkLst>
            <pc:docMk/>
            <pc:sldMk cId="1580268286" sldId="1490"/>
            <ac:spMk id="11" creationId="{CE665624-C13B-9407-4682-DBCD839F9F4F}"/>
          </ac:spMkLst>
        </pc:spChg>
      </pc:sldChg>
      <pc:sldChg chg="add replId">
        <pc:chgData name="LAMIAE BEZZAZ" userId="f9bc3cc0-8e1c-4944-afa8-b4b36bbf20e1" providerId="ADAL" clId="{1A8B7E23-8E2A-478D-8BF5-AFE51EEC2834}" dt="2026-06-15T12:46:13.465" v="373"/>
        <pc:sldMkLst>
          <pc:docMk/>
          <pc:sldMk cId="1977550475" sldId="1491"/>
        </pc:sldMkLst>
      </pc:sldChg>
      <pc:sldChg chg="addSp delSp modSp add replId">
        <pc:chgData name="LAMIAE BEZZAZ" userId="f9bc3cc0-8e1c-4944-afa8-b4b36bbf20e1" providerId="ADAL" clId="{1A8B7E23-8E2A-478D-8BF5-AFE51EEC2834}" dt="2026-06-15T12:48:19.646" v="480" actId="108"/>
        <pc:sldMkLst>
          <pc:docMk/>
          <pc:sldMk cId="2608048335" sldId="1492"/>
        </pc:sldMkLst>
        <pc:spChg chg="del">
          <ac:chgData name="LAMIAE BEZZAZ" userId="f9bc3cc0-8e1c-4944-afa8-b4b36bbf20e1" providerId="ADAL" clId="{1A8B7E23-8E2A-478D-8BF5-AFE51EEC2834}" dt="2026-06-15T12:47:13.755" v="446" actId="478"/>
          <ac:spMkLst>
            <pc:docMk/>
            <pc:sldMk cId="2608048335" sldId="1492"/>
            <ac:spMk id="9" creationId="{8E5F45C8-7C7F-4E97-809F-9F44AFAED8DB}"/>
          </ac:spMkLst>
        </pc:spChg>
        <pc:spChg chg="mod">
          <ac:chgData name="LAMIAE BEZZAZ" userId="f9bc3cc0-8e1c-4944-afa8-b4b36bbf20e1" providerId="ADAL" clId="{1A8B7E23-8E2A-478D-8BF5-AFE51EEC2834}" dt="2026-06-15T12:47:41.968" v="459" actId="1076"/>
          <ac:spMkLst>
            <pc:docMk/>
            <pc:sldMk cId="2608048335" sldId="1492"/>
            <ac:spMk id="10" creationId="{00242669-E0A3-021D-014F-8A188556A590}"/>
          </ac:spMkLst>
        </pc:spChg>
        <pc:spChg chg="add mod">
          <ac:chgData name="LAMIAE BEZZAZ" userId="f9bc3cc0-8e1c-4944-afa8-b4b36bbf20e1" providerId="ADAL" clId="{1A8B7E23-8E2A-478D-8BF5-AFE51EEC2834}" dt="2026-06-15T12:48:19.646" v="480" actId="108"/>
          <ac:spMkLst>
            <pc:docMk/>
            <pc:sldMk cId="2608048335" sldId="1492"/>
            <ac:spMk id="11" creationId="{86BC6CE9-B9B7-40E7-A229-33A2E16045A4}"/>
          </ac:spMkLst>
        </pc:spChg>
        <pc:spChg chg="add mod">
          <ac:chgData name="LAMIAE BEZZAZ" userId="f9bc3cc0-8e1c-4944-afa8-b4b36bbf20e1" providerId="ADAL" clId="{1A8B7E23-8E2A-478D-8BF5-AFE51EEC2834}" dt="2026-06-15T12:47:36.286" v="457" actId="1076"/>
          <ac:spMkLst>
            <pc:docMk/>
            <pc:sldMk cId="2608048335" sldId="1492"/>
            <ac:spMk id="12" creationId="{2B9ADFC8-7D40-479E-B2EF-8984BEBCF8ED}"/>
          </ac:spMkLst>
        </pc:spChg>
        <pc:spChg chg="del">
          <ac:chgData name="LAMIAE BEZZAZ" userId="f9bc3cc0-8e1c-4944-afa8-b4b36bbf20e1" providerId="ADAL" clId="{1A8B7E23-8E2A-478D-8BF5-AFE51EEC2834}" dt="2026-06-15T12:47:13.755" v="446" actId="478"/>
          <ac:spMkLst>
            <pc:docMk/>
            <pc:sldMk cId="2608048335" sldId="1492"/>
            <ac:spMk id="13" creationId="{6CE88FEB-4B54-4314-9FEA-4AFA19A7E307}"/>
          </ac:spMkLst>
        </pc:spChg>
      </pc:sldChg>
      <pc:sldChg chg="modSp add">
        <pc:chgData name="LAMIAE BEZZAZ" userId="f9bc3cc0-8e1c-4944-afa8-b4b36bbf20e1" providerId="ADAL" clId="{1A8B7E23-8E2A-478D-8BF5-AFE51EEC2834}" dt="2026-06-15T12:51:46.990" v="643" actId="20577"/>
        <pc:sldMkLst>
          <pc:docMk/>
          <pc:sldMk cId="3308138065" sldId="1493"/>
        </pc:sldMkLst>
        <pc:spChg chg="mod">
          <ac:chgData name="LAMIAE BEZZAZ" userId="f9bc3cc0-8e1c-4944-afa8-b4b36bbf20e1" providerId="ADAL" clId="{1A8B7E23-8E2A-478D-8BF5-AFE51EEC2834}" dt="2026-06-15T12:51:46.990" v="643" actId="20577"/>
          <ac:spMkLst>
            <pc:docMk/>
            <pc:sldMk cId="3308138065" sldId="1493"/>
            <ac:spMk id="9" creationId="{22E35108-5D0F-D7E1-8CD3-5C006AEB54CC}"/>
          </ac:spMkLst>
        </pc:spChg>
        <pc:spChg chg="mod">
          <ac:chgData name="LAMIAE BEZZAZ" userId="f9bc3cc0-8e1c-4944-afa8-b4b36bbf20e1" providerId="ADAL" clId="{1A8B7E23-8E2A-478D-8BF5-AFE51EEC2834}" dt="2026-06-15T12:49:57.541" v="581" actId="20577"/>
          <ac:spMkLst>
            <pc:docMk/>
            <pc:sldMk cId="3308138065" sldId="1493"/>
            <ac:spMk id="16" creationId="{13226895-31F6-77F9-7E5F-8DD23C134C96}"/>
          </ac:spMkLst>
        </pc:spChg>
      </pc:sldChg>
      <pc:sldChg chg="add replId">
        <pc:chgData name="LAMIAE BEZZAZ" userId="f9bc3cc0-8e1c-4944-afa8-b4b36bbf20e1" providerId="ADAL" clId="{1A8B7E23-8E2A-478D-8BF5-AFE51EEC2834}" dt="2026-06-15T12:48:53.006" v="482"/>
        <pc:sldMkLst>
          <pc:docMk/>
          <pc:sldMk cId="1376489737" sldId="1494"/>
        </pc:sldMkLst>
      </pc:sldChg>
      <pc:sldChg chg="modSp add replId">
        <pc:chgData name="LAMIAE BEZZAZ" userId="f9bc3cc0-8e1c-4944-afa8-b4b36bbf20e1" providerId="ADAL" clId="{1A8B7E23-8E2A-478D-8BF5-AFE51EEC2834}" dt="2026-06-15T12:51:41.538" v="634" actId="207"/>
        <pc:sldMkLst>
          <pc:docMk/>
          <pc:sldMk cId="1103428695" sldId="1495"/>
        </pc:sldMkLst>
        <pc:spChg chg="mod">
          <ac:chgData name="LAMIAE BEZZAZ" userId="f9bc3cc0-8e1c-4944-afa8-b4b36bbf20e1" providerId="ADAL" clId="{1A8B7E23-8E2A-478D-8BF5-AFE51EEC2834}" dt="2026-06-15T12:51:41.538" v="634" actId="207"/>
          <ac:spMkLst>
            <pc:docMk/>
            <pc:sldMk cId="1103428695" sldId="1495"/>
            <ac:spMk id="9" creationId="{54F2AE83-461C-4C78-B37D-E0FFAEAFB0E4}"/>
          </ac:spMkLst>
        </pc:spChg>
      </pc:sldChg>
      <pc:sldChg chg="modSp add">
        <pc:chgData name="LAMIAE BEZZAZ" userId="f9bc3cc0-8e1c-4944-afa8-b4b36bbf20e1" providerId="ADAL" clId="{1A8B7E23-8E2A-478D-8BF5-AFE51EEC2834}" dt="2026-06-15T12:53:24.430" v="719" actId="20577"/>
        <pc:sldMkLst>
          <pc:docMk/>
          <pc:sldMk cId="3997602928" sldId="1496"/>
        </pc:sldMkLst>
        <pc:spChg chg="mod">
          <ac:chgData name="LAMIAE BEZZAZ" userId="f9bc3cc0-8e1c-4944-afa8-b4b36bbf20e1" providerId="ADAL" clId="{1A8B7E23-8E2A-478D-8BF5-AFE51EEC2834}" dt="2026-06-15T12:53:24.430" v="719" actId="20577"/>
          <ac:spMkLst>
            <pc:docMk/>
            <pc:sldMk cId="3997602928" sldId="1496"/>
            <ac:spMk id="9" creationId="{22E35108-5D0F-D7E1-8CD3-5C006AEB54CC}"/>
          </ac:spMkLst>
        </pc:spChg>
        <pc:spChg chg="mod">
          <ac:chgData name="LAMIAE BEZZAZ" userId="f9bc3cc0-8e1c-4944-afa8-b4b36bbf20e1" providerId="ADAL" clId="{1A8B7E23-8E2A-478D-8BF5-AFE51EEC2834}" dt="2026-06-15T12:52:58.453" v="697" actId="20577"/>
          <ac:spMkLst>
            <pc:docMk/>
            <pc:sldMk cId="3997602928" sldId="1496"/>
            <ac:spMk id="16" creationId="{13226895-31F6-77F9-7E5F-8DD23C134C96}"/>
          </ac:spMkLst>
        </pc:spChg>
      </pc:sldChg>
      <pc:sldChg chg="add replId">
        <pc:chgData name="LAMIAE BEZZAZ" userId="f9bc3cc0-8e1c-4944-afa8-b4b36bbf20e1" providerId="ADAL" clId="{1A8B7E23-8E2A-478D-8BF5-AFE51EEC2834}" dt="2026-06-15T12:52:13.700" v="645"/>
        <pc:sldMkLst>
          <pc:docMk/>
          <pc:sldMk cId="1334484148" sldId="1497"/>
        </pc:sldMkLst>
      </pc:sldChg>
      <pc:sldChg chg="modSp add replId">
        <pc:chgData name="LAMIAE BEZZAZ" userId="f9bc3cc0-8e1c-4944-afa8-b4b36bbf20e1" providerId="ADAL" clId="{1A8B7E23-8E2A-478D-8BF5-AFE51EEC2834}" dt="2026-06-15T12:53:42.825" v="726" actId="207"/>
        <pc:sldMkLst>
          <pc:docMk/>
          <pc:sldMk cId="1801529261" sldId="1498"/>
        </pc:sldMkLst>
        <pc:spChg chg="mod">
          <ac:chgData name="LAMIAE BEZZAZ" userId="f9bc3cc0-8e1c-4944-afa8-b4b36bbf20e1" providerId="ADAL" clId="{1A8B7E23-8E2A-478D-8BF5-AFE51EEC2834}" dt="2026-06-15T12:53:42.825" v="726" actId="207"/>
          <ac:spMkLst>
            <pc:docMk/>
            <pc:sldMk cId="1801529261" sldId="1498"/>
            <ac:spMk id="9" creationId="{54F2AE83-461C-4C78-B37D-E0FFAEAFB0E4}"/>
          </ac:spMkLst>
        </pc:spChg>
      </pc:sldChg>
      <pc:sldChg chg="add del">
        <pc:chgData name="LAMIAE BEZZAZ" userId="f9bc3cc0-8e1c-4944-afa8-b4b36bbf20e1" providerId="ADAL" clId="{1A8B7E23-8E2A-478D-8BF5-AFE51EEC2834}" dt="2026-06-15T13:13:05.454" v="1012" actId="47"/>
        <pc:sldMkLst>
          <pc:docMk/>
          <pc:sldMk cId="3856700937" sldId="14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53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4.jpg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3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  <p:sldLayoutId id="2147483862" r:id="rId1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15/06/2026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3.xml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F74832-E902-4DBC-9C5E-920045C80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3046253" y="39113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3262253" y="365938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20253" y="2077925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36253" y="18259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00253" y="2306738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Activités de langue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3293448" y="41044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lvl="0" indent="-269875">
              <a:defRPr/>
            </a:pPr>
            <a:r>
              <a:rPr lang="fr-FR" sz="1600" dirty="0"/>
              <a:t>Activités d’écriture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621975" y="2101054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805756" y="1825925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805756" y="227079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Activités de lecture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fr-FR" sz="1600" dirty="0">
                <a:solidFill>
                  <a:srgbClr val="565F88"/>
                </a:solidFill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04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applaudir » au présent de l’indicatif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95186" y="3059668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Nous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(applaudir)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les musiciens du festival.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E280B9-E947-4A2B-F848-56DC2AA0668A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Nous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applaudissons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les musiciens du festival.</a:t>
            </a: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se souvenir » au présent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Elle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(se souvenir)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de ce beau festival.</a:t>
            </a:r>
          </a:p>
        </p:txBody>
      </p:sp>
    </p:spTree>
    <p:extLst>
      <p:ext uri="{BB962C8B-B14F-4D97-AF65-F5344CB8AC3E}">
        <p14:creationId xmlns:p14="http://schemas.microsoft.com/office/powerpoint/2010/main" val="33488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481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A82930-1D26-45B9-AE2D-13F1E1369991}"/>
              </a:ext>
            </a:extLst>
          </p:cNvPr>
          <p:cNvSpPr txBox="1"/>
          <p:nvPr/>
        </p:nvSpPr>
        <p:spPr>
          <a:xfrm>
            <a:off x="495186" y="2919103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Elle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se souvient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de ce beau festival.</a:t>
            </a:r>
          </a:p>
        </p:txBody>
      </p:sp>
    </p:spTree>
    <p:extLst>
      <p:ext uri="{BB962C8B-B14F-4D97-AF65-F5344CB8AC3E}">
        <p14:creationId xmlns:p14="http://schemas.microsoft.com/office/powerpoint/2010/main" val="242189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69F1-C748-BF20-40E6-9633062DE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BB30BEF-289C-7FC3-A147-D1F6D39CDBA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850932C-A97A-279A-8F7D-8C883E485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EC760E-8742-9C0E-B731-F76C4D1798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44D4A0C7-A91D-CD47-B2BE-F8795D9E6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découvrir » au passé composé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8E3B2D-D2FD-F361-9990-8FC9FB635BBF}"/>
              </a:ext>
            </a:extLst>
          </p:cNvPr>
          <p:cNvSpPr txBox="1"/>
          <p:nvPr/>
        </p:nvSpPr>
        <p:spPr>
          <a:xfrm>
            <a:off x="425827" y="2742833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(découvrir)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un minaret.</a:t>
            </a:r>
          </a:p>
        </p:txBody>
      </p:sp>
    </p:spTree>
    <p:extLst>
      <p:ext uri="{BB962C8B-B14F-4D97-AF65-F5344CB8AC3E}">
        <p14:creationId xmlns:p14="http://schemas.microsoft.com/office/powerpoint/2010/main" val="36218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BAC34-E281-A757-A671-830FF4D96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2F95FC1-6259-C454-A6C7-883E45294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5F9E24-8C53-D3A9-32C6-6210B005E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6FC1A4B-7464-7896-AF97-F89064640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E014FBF-11BC-0EA9-34B5-9D69FB8A8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624163-D601-2ABA-3E19-0B1BCB35D3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810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C4D1A-4411-F112-AC78-026D1A3B4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C5CAD32-98A9-CFF4-4FDE-636CBA7384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D9AACD0-1850-DEF1-85A8-F6C746114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0B2A77-D54F-F686-F8E8-563F2538D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1F31888-D036-CCC9-DF29-276C1DF82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B7C143-57A3-A0D9-65C7-AD691F3AAA21}"/>
              </a:ext>
            </a:extLst>
          </p:cNvPr>
          <p:cNvSpPr txBox="1"/>
          <p:nvPr/>
        </p:nvSpPr>
        <p:spPr>
          <a:xfrm>
            <a:off x="571902" y="298268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avons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découvert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un minaret.</a:t>
            </a:r>
          </a:p>
        </p:txBody>
      </p:sp>
    </p:spTree>
    <p:extLst>
      <p:ext uri="{BB962C8B-B14F-4D97-AF65-F5344CB8AC3E}">
        <p14:creationId xmlns:p14="http://schemas.microsoft.com/office/powerpoint/2010/main" val="314595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utiliser » au subjonctif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Il faut que vous 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(utiliser)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les transports en commun.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68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406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944351-A6A4-4831-AD3B-923365B24042}"/>
              </a:ext>
            </a:extLst>
          </p:cNvPr>
          <p:cNvSpPr txBox="1"/>
          <p:nvPr/>
        </p:nvSpPr>
        <p:spPr>
          <a:xfrm>
            <a:off x="495186" y="2690336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Il faut que vous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utilisiez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les transports en commun.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90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produire » au présent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(produire)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beaucoup d’efforts pour recycler.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1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702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944351-A6A4-4831-AD3B-923365B24042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Je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produis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beaucoup d’efforts pour recycler 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4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disparaitre » au présent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(disparaitre)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quand on joue à cache-cache.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80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410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944351-A6A4-4831-AD3B-923365B24042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disparait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quand on joue à cache-cache.</a:t>
            </a:r>
          </a:p>
        </p:txBody>
      </p:sp>
    </p:spTree>
    <p:extLst>
      <p:ext uri="{BB962C8B-B14F-4D97-AF65-F5344CB8AC3E}">
        <p14:creationId xmlns:p14="http://schemas.microsoft.com/office/powerpoint/2010/main" val="384357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pouvoir » au présent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00B0F0"/>
                </a:solidFill>
                <a:latin typeface="Dosis SemiBold" pitchFamily="2" charset="0"/>
                <a:cs typeface="Arial" panose="020B0604020202020204" pitchFamily="34" charset="0"/>
              </a:rPr>
              <a:t>(pouvoir)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utiliser l’IA pour apprendre les langues.</a:t>
            </a:r>
          </a:p>
        </p:txBody>
      </p:sp>
    </p:spTree>
    <p:extLst>
      <p:ext uri="{BB962C8B-B14F-4D97-AF65-F5344CB8AC3E}">
        <p14:creationId xmlns:p14="http://schemas.microsoft.com/office/powerpoint/2010/main" val="68087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173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2E391C-464C-417E-B3B9-7B4565AA1A76}"/>
              </a:ext>
            </a:extLst>
          </p:cNvPr>
          <p:cNvSpPr txBox="1"/>
          <p:nvPr/>
        </p:nvSpPr>
        <p:spPr>
          <a:xfrm>
            <a:off x="1054578" y="2547117"/>
            <a:ext cx="703484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pouvez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utiliser l’IA pour apprendre les langues.</a:t>
            </a:r>
          </a:p>
        </p:txBody>
      </p:sp>
    </p:spTree>
    <p:extLst>
      <p:ext uri="{BB962C8B-B14F-4D97-AF65-F5344CB8AC3E}">
        <p14:creationId xmlns:p14="http://schemas.microsoft.com/office/powerpoint/2010/main" val="67065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aimer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au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conditionnel présent sur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J’ 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(aimer)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devenir médecin.</a:t>
            </a:r>
          </a:p>
        </p:txBody>
      </p:sp>
    </p:spTree>
    <p:extLst>
      <p:ext uri="{BB962C8B-B14F-4D97-AF65-F5344CB8AC3E}">
        <p14:creationId xmlns:p14="http://schemas.microsoft.com/office/powerpoint/2010/main" val="72672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661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AEA614-240B-420C-BB40-12751E2A7A53}"/>
              </a:ext>
            </a:extLst>
          </p:cNvPr>
          <p:cNvSpPr txBox="1"/>
          <p:nvPr/>
        </p:nvSpPr>
        <p:spPr>
          <a:xfrm>
            <a:off x="304800" y="2690336"/>
            <a:ext cx="839992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J’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aimerais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devenir médecin.</a:t>
            </a:r>
          </a:p>
        </p:txBody>
      </p:sp>
    </p:spTree>
    <p:extLst>
      <p:ext uri="{BB962C8B-B14F-4D97-AF65-F5344CB8AC3E}">
        <p14:creationId xmlns:p14="http://schemas.microsoft.com/office/powerpoint/2010/main" val="118276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écouter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au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 continu sur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(écouter)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la maitresse.</a:t>
            </a:r>
          </a:p>
        </p:txBody>
      </p:sp>
    </p:spTree>
    <p:extLst>
      <p:ext uri="{BB962C8B-B14F-4D97-AF65-F5344CB8AC3E}">
        <p14:creationId xmlns:p14="http://schemas.microsoft.com/office/powerpoint/2010/main" val="51966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863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AEA614-240B-420C-BB40-12751E2A7A53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êtes en train d’écouter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la maitresse.</a:t>
            </a:r>
          </a:p>
        </p:txBody>
      </p:sp>
    </p:spTree>
    <p:extLst>
      <p:ext uri="{BB962C8B-B14F-4D97-AF65-F5344CB8AC3E}">
        <p14:creationId xmlns:p14="http://schemas.microsoft.com/office/powerpoint/2010/main" val="185639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prendre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au passé composé sur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(prendre)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 train pour voyager.</a:t>
            </a:r>
          </a:p>
        </p:txBody>
      </p:sp>
    </p:spTree>
    <p:extLst>
      <p:ext uri="{BB962C8B-B14F-4D97-AF65-F5344CB8AC3E}">
        <p14:creationId xmlns:p14="http://schemas.microsoft.com/office/powerpoint/2010/main" val="89063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622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F2AE83-461C-4C78-B37D-E0FFAEAFB0E4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ont pris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train pour voyager.</a:t>
            </a:r>
          </a:p>
        </p:txBody>
      </p:sp>
    </p:spTree>
    <p:extLst>
      <p:ext uri="{BB962C8B-B14F-4D97-AF65-F5344CB8AC3E}">
        <p14:creationId xmlns:p14="http://schemas.microsoft.com/office/powerpoint/2010/main" val="37669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visiter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au passé composé sur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(visiter)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 studio de création vidéo.</a:t>
            </a:r>
          </a:p>
        </p:txBody>
      </p:sp>
    </p:spTree>
    <p:extLst>
      <p:ext uri="{BB962C8B-B14F-4D97-AF65-F5344CB8AC3E}">
        <p14:creationId xmlns:p14="http://schemas.microsoft.com/office/powerpoint/2010/main" val="405869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112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F2AE83-461C-4C78-B37D-E0FFAEAFB0E4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as visité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studio de création vidéo.</a:t>
            </a:r>
          </a:p>
        </p:txBody>
      </p:sp>
    </p:spTree>
    <p:extLst>
      <p:ext uri="{BB962C8B-B14F-4D97-AF65-F5344CB8AC3E}">
        <p14:creationId xmlns:p14="http://schemas.microsoft.com/office/powerpoint/2010/main" val="295343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se sentir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au présent sur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(se sentir)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fier d’être marocain.</a:t>
            </a:r>
          </a:p>
        </p:txBody>
      </p:sp>
    </p:spTree>
    <p:extLst>
      <p:ext uri="{BB962C8B-B14F-4D97-AF65-F5344CB8AC3E}">
        <p14:creationId xmlns:p14="http://schemas.microsoft.com/office/powerpoint/2010/main" val="286550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149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F2AE83-461C-4C78-B37D-E0FFAEAFB0E4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me sens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fier d’être marocain.</a:t>
            </a:r>
          </a:p>
        </p:txBody>
      </p:sp>
    </p:spTree>
    <p:extLst>
      <p:ext uri="{BB962C8B-B14F-4D97-AF65-F5344CB8AC3E}">
        <p14:creationId xmlns:p14="http://schemas.microsoft.com/office/powerpoint/2010/main" val="324179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vouloir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au conditionnel sur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3200" b="1" dirty="0">
                <a:solidFill>
                  <a:srgbClr val="00B0F0"/>
                </a:solidFill>
                <a:latin typeface="Dosis SemiBold" pitchFamily="2" charset="0"/>
                <a:cs typeface="Arial" panose="020B0604020202020204" pitchFamily="34" charset="0"/>
              </a:rPr>
              <a:t>(vouloir)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visiter la Koutoubia.</a:t>
            </a:r>
          </a:p>
        </p:txBody>
      </p:sp>
    </p:spTree>
    <p:extLst>
      <p:ext uri="{BB962C8B-B14F-4D97-AF65-F5344CB8AC3E}">
        <p14:creationId xmlns:p14="http://schemas.microsoft.com/office/powerpoint/2010/main" val="330813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648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F2AE83-461C-4C78-B37D-E0FFAEAFB0E4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voudraient</a:t>
            </a:r>
            <a:r>
              <a:rPr lang="fr-FR" sz="3200" b="1" dirty="0">
                <a:solidFill>
                  <a:srgbClr val="00B0F0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visiter la Koutoubia.</a:t>
            </a:r>
          </a:p>
        </p:txBody>
      </p:sp>
    </p:spTree>
    <p:extLst>
      <p:ext uri="{BB962C8B-B14F-4D97-AF65-F5344CB8AC3E}">
        <p14:creationId xmlns:p14="http://schemas.microsoft.com/office/powerpoint/2010/main" val="110342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«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au futur sur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Bientôt, nous </a:t>
            </a:r>
            <a:r>
              <a:rPr lang="fr-FR" sz="3200" b="1" dirty="0">
                <a:solidFill>
                  <a:srgbClr val="00B0F0"/>
                </a:solidFill>
                <a:latin typeface="Dosis SemiBold" pitchFamily="2" charset="0"/>
                <a:cs typeface="Arial" panose="020B0604020202020204" pitchFamily="34" charset="0"/>
              </a:rPr>
              <a:t>(aller)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 terrain. </a:t>
            </a:r>
          </a:p>
        </p:txBody>
      </p:sp>
    </p:spTree>
    <p:extLst>
      <p:ext uri="{BB962C8B-B14F-4D97-AF65-F5344CB8AC3E}">
        <p14:creationId xmlns:p14="http://schemas.microsoft.com/office/powerpoint/2010/main" val="399760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448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F2AE83-461C-4C78-B37D-E0FFAEAFB0E4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Bientôt, nous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irons</a:t>
            </a:r>
            <a:r>
              <a:rPr lang="fr-FR" sz="3200" b="1" dirty="0">
                <a:solidFill>
                  <a:srgbClr val="00B0F0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au terrain</a:t>
            </a:r>
          </a:p>
        </p:txBody>
      </p:sp>
    </p:spTree>
    <p:extLst>
      <p:ext uri="{BB962C8B-B14F-4D97-AF65-F5344CB8AC3E}">
        <p14:creationId xmlns:p14="http://schemas.microsoft.com/office/powerpoint/2010/main" val="180152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réponse sur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1282534" y="3184522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vais commencer mon stage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après sept jours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commence mon stage 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_____________________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18E6249-18E8-5B63-F549-A103B3D9EEAE}"/>
              </a:ext>
            </a:extLst>
          </p:cNvPr>
          <p:cNvSpPr/>
          <p:nvPr/>
        </p:nvSpPr>
        <p:spPr>
          <a:xfrm>
            <a:off x="1371601" y="2141572"/>
            <a:ext cx="266508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dans une semaine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1B083E4-1197-A21A-E4C0-C7CE8014D1D1}"/>
              </a:ext>
            </a:extLst>
          </p:cNvPr>
          <p:cNvSpPr/>
          <p:nvPr/>
        </p:nvSpPr>
        <p:spPr>
          <a:xfrm>
            <a:off x="4870833" y="2141572"/>
            <a:ext cx="266508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ans un mois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235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420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F2AE83-461C-4C78-B37D-E0FFAEAFB0E4}"/>
              </a:ext>
            </a:extLst>
          </p:cNvPr>
          <p:cNvSpPr txBox="1"/>
          <p:nvPr/>
        </p:nvSpPr>
        <p:spPr>
          <a:xfrm>
            <a:off x="495186" y="300431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commence mon stage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dans une semaine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83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17EF0-60B0-B01E-B147-13DE8A5DE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10F1F31-04C2-7B29-FD0C-BAA44DE0A9D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8EAC3C4-FFD4-7D78-E8D8-868737396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66B327-D095-9989-7B3E-C2FC0C044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CDE86C0-54E9-66F8-DFE5-01FA9C10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C2EA3A-D9A0-E1AC-83A0-0C920962C3BE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amie de ma cousine.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72FF71-1E3E-6E42-6DFD-98F03D82F8B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la meilleure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E665624-C13B-9407-4682-DBCD839F9F4F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 meilleur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84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9C40B-F017-D4E5-E981-8177417C3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0425406-A896-0BD4-455A-4A269EF39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1512D8-6EEB-815B-28AF-F1DB83BCC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34E8338-E862-1D8B-39E4-3C19F7780B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D4FF11A-225F-0C68-66FD-453A0F158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FADE8EF-D095-07AC-0F27-744C45BDF9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975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3A3B6-BFC9-0F67-A415-12938F277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F700648-8A4E-80F8-AF45-DC1B54E0C4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DFAB238-D716-66DE-207D-8986B94BA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0AF29E-EBC3-EEAB-A370-330F235197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DF7BB95A-1FBF-E03E-5309-4917512C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0242669-E0A3-021D-014F-8A188556A590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 SemiBold" pitchFamily="2" charset="0"/>
                <a:cs typeface="Arial" panose="020B0604020202020204" pitchFamily="34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 meilleur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DC6C893-88F3-4073-93C4-974E346E1FE0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la meilleure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amie de ma cousine.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08BDAAD-7C04-4BB1-9DD6-E25E58914A08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meilleure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52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17EF0-60B0-B01E-B147-13DE8A5DE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10F1F31-04C2-7B29-FD0C-BAA44DE0A9D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8EAC3C4-FFD4-7D78-E8D8-868737396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66B327-D095-9989-7B3E-C2FC0C044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CDE86C0-54E9-66F8-DFE5-01FA9C10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C2EA3A-D9A0-E1AC-83A0-0C920962C3BE}"/>
              </a:ext>
            </a:extLst>
          </p:cNvPr>
          <p:cNvSpPr txBox="1"/>
          <p:nvPr/>
        </p:nvSpPr>
        <p:spPr>
          <a:xfrm>
            <a:off x="495186" y="3191129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la chambre de ma sœur et moi.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chambre.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72FF71-1E3E-6E42-6DFD-98F03D82F8B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notre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E665624-C13B-9407-4682-DBCD839F9F4F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ma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08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9C40B-F017-D4E5-E981-8177417C3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0425406-A896-0BD4-455A-4A269EF39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1512D8-6EEB-815B-28AF-F1DB83BCC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34E8338-E862-1D8B-39E4-3C19F7780B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D4FF11A-225F-0C68-66FD-453A0F158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FADE8EF-D095-07AC-0F27-744C45BDF9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550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3A3B6-BFC9-0F67-A415-12938F277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F700648-8A4E-80F8-AF45-DC1B54E0C4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DFAB238-D716-66DE-207D-8986B94BA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0AF29E-EBC3-EEAB-A370-330F235197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DF7BB95A-1FBF-E03E-5309-4917512C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0242669-E0A3-021D-014F-8A188556A590}"/>
              </a:ext>
            </a:extLst>
          </p:cNvPr>
          <p:cNvSpPr/>
          <p:nvPr/>
        </p:nvSpPr>
        <p:spPr>
          <a:xfrm>
            <a:off x="4954915" y="2292793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 SemiBold" pitchFamily="2" charset="0"/>
                <a:cs typeface="Arial" panose="020B0604020202020204" pitchFamily="34" charset="0"/>
              </a:rPr>
              <a:t>ma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5F45C8-7C7F-4E97-809F-9F44AFAED8DB}"/>
              </a:ext>
            </a:extLst>
          </p:cNvPr>
          <p:cNvSpPr txBox="1"/>
          <p:nvPr/>
        </p:nvSpPr>
        <p:spPr>
          <a:xfrm>
            <a:off x="647586" y="36795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notre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chambre.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CE88FEB-4B54-4314-9FEA-4AFA19A7E307}"/>
              </a:ext>
            </a:extLst>
          </p:cNvPr>
          <p:cNvSpPr/>
          <p:nvPr/>
        </p:nvSpPr>
        <p:spPr>
          <a:xfrm>
            <a:off x="2028497" y="22939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notre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37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342DD-10FB-E2F6-82B2-3128AFB4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D23E10C-51FB-1DE7-3057-00A44420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AD9C61-C71D-9789-4327-1EDB7C3136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667B03-0E68-6B1C-1EAB-581976C81D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A254A52-1689-E418-E46B-F2DD76ED0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05AE70-86B3-65B5-76E8-AEC8AC7248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111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1423851" y="2011680"/>
            <a:ext cx="6466115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La mosquée du quartier est </a:t>
            </a:r>
            <a:r>
              <a:rPr lang="fr-FR" sz="2800" dirty="0">
                <a:solidFill>
                  <a:srgbClr val="2196B1"/>
                </a:solidFill>
                <a:latin typeface="Dosis SemiBold" pitchFamily="2" charset="0"/>
              </a:rPr>
              <a:t>ici</a:t>
            </a:r>
            <a:r>
              <a:rPr lang="fr-FR" sz="2800" dirty="0">
                <a:latin typeface="Dosis SemiBold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≠</a:t>
            </a:r>
            <a:r>
              <a:rPr lang="fr-FR" sz="2800" dirty="0">
                <a:latin typeface="Dosis SemiBold" pitchFamily="2" charset="0"/>
              </a:rPr>
              <a:t>La mosquée du quartier est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 là-bas</a:t>
            </a:r>
            <a:r>
              <a:rPr lang="fr-FR" sz="2800" dirty="0">
                <a:latin typeface="Dosis SemiBold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L’école est </a:t>
            </a:r>
            <a:r>
              <a:rPr lang="fr-FR" sz="2800" dirty="0">
                <a:solidFill>
                  <a:srgbClr val="2196B1"/>
                </a:solidFill>
                <a:latin typeface="Dosis SemiBold" pitchFamily="2" charset="0"/>
              </a:rPr>
              <a:t>devant</a:t>
            </a:r>
            <a:r>
              <a:rPr lang="fr-FR" sz="2800" dirty="0">
                <a:latin typeface="Dosis SemiBold" pitchFamily="2" charset="0"/>
              </a:rPr>
              <a:t> le parc.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≠ </a:t>
            </a:r>
            <a:r>
              <a:rPr lang="fr-FR" sz="2800" dirty="0">
                <a:latin typeface="Dosis SemiBold" pitchFamily="2" charset="0"/>
              </a:rPr>
              <a:t>………………………………………………….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FR" sz="28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27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279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1392217" y="3056686"/>
            <a:ext cx="6359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latin typeface="Dosis SemiBold" pitchFamily="2" charset="0"/>
              </a:rPr>
              <a:t>L’école est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derrière</a:t>
            </a:r>
            <a:r>
              <a:rPr lang="fr-FR" sz="3200" b="1" dirty="0">
                <a:latin typeface="Dosis SemiBold" pitchFamily="2" charset="0"/>
              </a:rPr>
              <a:t> le parc.</a:t>
            </a:r>
          </a:p>
        </p:txBody>
      </p:sp>
    </p:spTree>
    <p:extLst>
      <p:ext uri="{BB962C8B-B14F-4D97-AF65-F5344CB8AC3E}">
        <p14:creationId xmlns:p14="http://schemas.microsoft.com/office/powerpoint/2010/main" val="236813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1423851" y="2011680"/>
            <a:ext cx="6466115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Sami voudrait </a:t>
            </a:r>
            <a:r>
              <a:rPr lang="fr-FR" sz="2800" dirty="0">
                <a:solidFill>
                  <a:srgbClr val="2AB6D7"/>
                </a:solidFill>
                <a:latin typeface="Dosis SemiBold" pitchFamily="2" charset="0"/>
              </a:rPr>
              <a:t>de l’</a:t>
            </a:r>
            <a:r>
              <a:rPr lang="fr-FR" sz="2800" dirty="0">
                <a:latin typeface="Dosis SemiBold" pitchFamily="2" charset="0"/>
              </a:rPr>
              <a:t> eau.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Sami voudrait 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un verre d’</a:t>
            </a:r>
            <a:r>
              <a:rPr lang="fr-FR" sz="2800" dirty="0">
                <a:latin typeface="Dosis SemiBold" pitchFamily="2" charset="0"/>
              </a:rPr>
              <a:t>eau.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Je voudrais de la confiture.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………………………………………………….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FR" sz="28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95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32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1392217" y="3056686"/>
            <a:ext cx="63595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3200" dirty="0">
                <a:latin typeface="Dosis SemiBold" pitchFamily="2" charset="0"/>
              </a:rPr>
              <a:t>Je voudrais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un pot de</a:t>
            </a:r>
            <a:r>
              <a:rPr lang="fr-FR" sz="3200" dirty="0">
                <a:latin typeface="Dosis SemiBold" pitchFamily="2" charset="0"/>
              </a:rPr>
              <a:t> confiture.</a:t>
            </a:r>
          </a:p>
        </p:txBody>
      </p:sp>
    </p:spTree>
    <p:extLst>
      <p:ext uri="{BB962C8B-B14F-4D97-AF65-F5344CB8AC3E}">
        <p14:creationId xmlns:p14="http://schemas.microsoft.com/office/powerpoint/2010/main" val="173559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914401" y="2011680"/>
            <a:ext cx="7471954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C'est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mon voisin</a:t>
            </a:r>
            <a:r>
              <a:rPr lang="fr-FR" sz="2800" dirty="0">
                <a:latin typeface="Dosis SemiBold" pitchFamily="2" charset="0"/>
              </a:rPr>
              <a:t>.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Mon voisin </a:t>
            </a:r>
            <a:r>
              <a:rPr lang="fr-FR" sz="2800" dirty="0">
                <a:latin typeface="Dosis SemiBold" pitchFamily="2" charset="0"/>
              </a:rPr>
              <a:t>habite en face.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C'est mon voisin 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qui</a:t>
            </a:r>
            <a:r>
              <a:rPr lang="fr-FR" sz="2800" dirty="0">
                <a:latin typeface="Dosis SemiBold" pitchFamily="2" charset="0"/>
              </a:rPr>
              <a:t> habite en face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C’est mon cousin. Mon cousin aime le tennis.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………………………………………………….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FR" sz="28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41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313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fr-FR" sz="3200" dirty="0">
                <a:latin typeface="Dosis SemiBold" pitchFamily="2" charset="0"/>
              </a:rPr>
              <a:t>C’est mon cousin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qui</a:t>
            </a:r>
            <a:r>
              <a:rPr lang="fr-FR" sz="3200" dirty="0">
                <a:latin typeface="Dosis SemiBold" pitchFamily="2" charset="0"/>
              </a:rPr>
              <a:t> aime le tennis.</a:t>
            </a:r>
          </a:p>
        </p:txBody>
      </p:sp>
    </p:spTree>
    <p:extLst>
      <p:ext uri="{BB962C8B-B14F-4D97-AF65-F5344CB8AC3E}">
        <p14:creationId xmlns:p14="http://schemas.microsoft.com/office/powerpoint/2010/main" val="108782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914401" y="2011680"/>
            <a:ext cx="7471954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 Amine va voir son ami.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Amine va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FR" sz="2800" dirty="0">
                <a:latin typeface="Dosis SemiBold" pitchFamily="2" charset="0"/>
              </a:rPr>
              <a:t> voir. 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Sara va faire ses devoirs.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………………………………………………….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FR" sz="28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94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974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fr-FR" sz="3200" dirty="0">
                <a:latin typeface="Dosis SemiBold" pitchFamily="2" charset="0"/>
              </a:rPr>
              <a:t>Sara va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les</a:t>
            </a:r>
            <a:r>
              <a:rPr lang="fr-FR" sz="3200" dirty="0">
                <a:latin typeface="Dosis SemiBold" pitchFamily="2" charset="0"/>
              </a:rPr>
              <a:t> faire.</a:t>
            </a:r>
          </a:p>
        </p:txBody>
      </p:sp>
    </p:spTree>
    <p:extLst>
      <p:ext uri="{BB962C8B-B14F-4D97-AF65-F5344CB8AC3E}">
        <p14:creationId xmlns:p14="http://schemas.microsoft.com/office/powerpoint/2010/main" val="165656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914401" y="2011680"/>
            <a:ext cx="7471954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 Il aime le sport. C’est bon pour la santé.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Il aime le sport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parce que </a:t>
            </a:r>
            <a:r>
              <a:rPr lang="fr-FR" sz="2800" dirty="0">
                <a:latin typeface="Dosis SemiBold" pitchFamily="2" charset="0"/>
              </a:rPr>
              <a:t>c’est bon pour la santé.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Ali aime le cyclisme. C’est passionnant.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………………………………………………….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FR" sz="28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63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160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425827" y="3056686"/>
            <a:ext cx="81061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3200" dirty="0">
                <a:latin typeface="Dosis SemiBold" pitchFamily="2" charset="0"/>
              </a:rPr>
              <a:t>Ali aime le cyclisme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parce que</a:t>
            </a:r>
            <a:r>
              <a:rPr lang="fr-FR" sz="3200" dirty="0">
                <a:latin typeface="Dosis SemiBold" pitchFamily="2" charset="0"/>
              </a:rPr>
              <a:t> c’est passionnant.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 </a:t>
            </a:r>
            <a:endParaRPr lang="fr-FR" sz="32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60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914401" y="2011680"/>
            <a:ext cx="7471954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  Sami est grand. Karim est grand.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[+] Sami est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plus</a:t>
            </a:r>
            <a:r>
              <a:rPr lang="fr-FR" sz="2800" dirty="0">
                <a:latin typeface="Dosis SemiBold" pitchFamily="2" charset="0"/>
              </a:rPr>
              <a:t> grand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que</a:t>
            </a:r>
            <a:r>
              <a:rPr lang="fr-FR" sz="2800" dirty="0">
                <a:latin typeface="Dosis SemiBold" pitchFamily="2" charset="0"/>
              </a:rPr>
              <a:t> Karim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Le basket est amusant . Le football est amusant.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[=] ………………………………………………….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FR" sz="28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21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075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3200" dirty="0">
                <a:latin typeface="Dosis SemiBold" pitchFamily="2" charset="0"/>
              </a:rPr>
              <a:t>Le basket est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aussi</a:t>
            </a:r>
            <a:r>
              <a:rPr lang="fr-FR" sz="3200" dirty="0">
                <a:latin typeface="Dosis SemiBold" pitchFamily="2" charset="0"/>
              </a:rPr>
              <a:t> amusant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que</a:t>
            </a:r>
            <a:r>
              <a:rPr lang="fr-FR" sz="3200" dirty="0">
                <a:latin typeface="Dosis SemiBold" pitchFamily="2" charset="0"/>
              </a:rPr>
              <a:t> le football.</a:t>
            </a:r>
          </a:p>
        </p:txBody>
      </p:sp>
    </p:spTree>
    <p:extLst>
      <p:ext uri="{BB962C8B-B14F-4D97-AF65-F5344CB8AC3E}">
        <p14:creationId xmlns:p14="http://schemas.microsoft.com/office/powerpoint/2010/main" val="168306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914401" y="2011680"/>
            <a:ext cx="7471954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 Il se sent triste. Il est seul.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Il se sent triste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lorsqu</a:t>
            </a:r>
            <a:r>
              <a:rPr lang="fr-FR" sz="2800" dirty="0">
                <a:latin typeface="Dosis SemiBold" pitchFamily="2" charset="0"/>
              </a:rPr>
              <a:t>’il est seul. 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Je me sens fier. J’ai une bonne note à l’école.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 ………………………………………………….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FR" sz="28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22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299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3200" dirty="0">
                <a:latin typeface="Dosis SemiBold" pitchFamily="2" charset="0"/>
              </a:rPr>
              <a:t>Je me sens fier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lorsque</a:t>
            </a:r>
            <a:r>
              <a:rPr lang="fr-FR" sz="3200" dirty="0">
                <a:latin typeface="Dosis SemiBold" pitchFamily="2" charset="0"/>
              </a:rPr>
              <a:t> j’ai une bonne note à l’école.</a:t>
            </a:r>
          </a:p>
        </p:txBody>
      </p:sp>
    </p:spTree>
    <p:extLst>
      <p:ext uri="{BB962C8B-B14F-4D97-AF65-F5344CB8AC3E}">
        <p14:creationId xmlns:p14="http://schemas.microsoft.com/office/powerpoint/2010/main" val="15125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914401" y="2011680"/>
            <a:ext cx="7471954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 Sami a pris l’avion.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Sami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n</a:t>
            </a:r>
            <a:r>
              <a:rPr lang="fr-FR" sz="2800" dirty="0">
                <a:latin typeface="Dosis SemiBold" pitchFamily="2" charset="0"/>
              </a:rPr>
              <a:t>’a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jamais</a:t>
            </a:r>
            <a:r>
              <a:rPr lang="fr-FR" sz="2800" dirty="0">
                <a:latin typeface="Dosis SemiBold" pitchFamily="2" charset="0"/>
              </a:rPr>
              <a:t> pris l’avion. 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Ils ont pris le bateau.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 ………………………………………………….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FR" sz="28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47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101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fr-FR" sz="3200" dirty="0">
                <a:latin typeface="Dosis SemiBold" pitchFamily="2" charset="0"/>
              </a:rPr>
              <a:t>Ils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n</a:t>
            </a:r>
            <a:r>
              <a:rPr lang="fr-FR" sz="3200" dirty="0">
                <a:latin typeface="Dosis SemiBold" pitchFamily="2" charset="0"/>
              </a:rPr>
              <a:t>’ont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jamais</a:t>
            </a:r>
            <a:r>
              <a:rPr lang="fr-FR" sz="3200" dirty="0">
                <a:latin typeface="Dosis SemiBold" pitchFamily="2" charset="0"/>
              </a:rPr>
              <a:t> pris le bateau. </a:t>
            </a:r>
          </a:p>
        </p:txBody>
      </p:sp>
    </p:spTree>
    <p:extLst>
      <p:ext uri="{BB962C8B-B14F-4D97-AF65-F5344CB8AC3E}">
        <p14:creationId xmlns:p14="http://schemas.microsoft.com/office/powerpoint/2010/main" val="246481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914401" y="2011680"/>
            <a:ext cx="7471954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Les enfants jouent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au parc</a:t>
            </a:r>
            <a:r>
              <a:rPr lang="fr-FR" sz="2800" dirty="0">
                <a:latin typeface="Dosis SemiBold" pitchFamily="2" charset="0"/>
              </a:rPr>
              <a:t>.     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 Les enfants </a:t>
            </a:r>
            <a:r>
              <a:rPr lang="fr-FR" sz="2800" dirty="0">
                <a:solidFill>
                  <a:srgbClr val="00B0F0"/>
                </a:solidFill>
                <a:latin typeface="Dosis SemiBold" pitchFamily="2" charset="0"/>
              </a:rPr>
              <a:t>y </a:t>
            </a:r>
            <a:r>
              <a:rPr lang="fr-FR" sz="2800" dirty="0">
                <a:latin typeface="Dosis SemiBold" pitchFamily="2" charset="0"/>
              </a:rPr>
              <a:t>jouent. 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Elle va à la poste.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 ………………………………………………….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FR" sz="28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27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1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fr-FR" sz="3200" dirty="0">
                <a:latin typeface="Dosis SemiBold" pitchFamily="2" charset="0"/>
              </a:rPr>
              <a:t>Elle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y</a:t>
            </a:r>
            <a:r>
              <a:rPr lang="fr-FR" sz="3200" dirty="0">
                <a:latin typeface="Dosis SemiBold" pitchFamily="2" charset="0"/>
              </a:rPr>
              <a:t> va.</a:t>
            </a:r>
          </a:p>
        </p:txBody>
      </p:sp>
    </p:spTree>
    <p:extLst>
      <p:ext uri="{BB962C8B-B14F-4D97-AF65-F5344CB8AC3E}">
        <p14:creationId xmlns:p14="http://schemas.microsoft.com/office/powerpoint/2010/main" val="65428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834901" y="2210578"/>
            <a:ext cx="7992737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Dosis SemiBold" pitchFamily="2" charset="0"/>
              </a:rPr>
              <a:t>Karima voudrait devenir médecin. Karima veut soigner les gens. 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400" dirty="0">
                <a:latin typeface="Dosis SemiBold" pitchFamily="2" charset="0"/>
              </a:rPr>
              <a:t>Karima voudrait devenir médecin </a:t>
            </a:r>
            <a:r>
              <a:rPr lang="fr-FR" sz="2400" dirty="0">
                <a:solidFill>
                  <a:srgbClr val="00B0F0"/>
                </a:solidFill>
                <a:latin typeface="Dosis SemiBold" pitchFamily="2" charset="0"/>
              </a:rPr>
              <a:t>pour</a:t>
            </a:r>
            <a:r>
              <a:rPr lang="fr-FR" sz="2400" dirty="0">
                <a:latin typeface="Dosis SemiBold" pitchFamily="2" charset="0"/>
              </a:rPr>
              <a:t> soigner les gens.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Dosis SemiBold" pitchFamily="2" charset="0"/>
              </a:rPr>
              <a:t>Je voudrais devenir ingénieure. Je voudrais construire des barrages.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400" dirty="0">
                <a:latin typeface="Dosis SemiBold" pitchFamily="2" charset="0"/>
              </a:rPr>
              <a:t> 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94308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103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2690336"/>
            <a:ext cx="785273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Je voudrais devenir ingénieure 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pour</a:t>
            </a:r>
            <a:r>
              <a:rPr lang="fr-FR" sz="2800" dirty="0">
                <a:latin typeface="Dosis SemiBold" pitchFamily="2" charset="0"/>
              </a:rPr>
              <a:t> construire des barrages.</a:t>
            </a:r>
          </a:p>
        </p:txBody>
      </p:sp>
    </p:spTree>
    <p:extLst>
      <p:ext uri="{BB962C8B-B14F-4D97-AF65-F5344CB8AC3E}">
        <p14:creationId xmlns:p14="http://schemas.microsoft.com/office/powerpoint/2010/main" val="175964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571902" y="2101982"/>
            <a:ext cx="8229036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Dosis SemiBold" pitchFamily="2" charset="0"/>
              </a:rPr>
              <a:t>Les singes vivent dans la forêt. La forêt est protégée.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400" dirty="0">
                <a:latin typeface="Dosis SemiBold" pitchFamily="2" charset="0"/>
              </a:rPr>
              <a:t>La forêt </a:t>
            </a:r>
            <a:r>
              <a:rPr lang="fr-FR" sz="2400" dirty="0">
                <a:solidFill>
                  <a:srgbClr val="00B0F0"/>
                </a:solidFill>
                <a:latin typeface="Dosis SemiBold" pitchFamily="2" charset="0"/>
              </a:rPr>
              <a:t>où</a:t>
            </a:r>
            <a:r>
              <a:rPr lang="fr-FR" sz="2400" dirty="0">
                <a:latin typeface="Dosis SemiBold" pitchFamily="2" charset="0"/>
              </a:rPr>
              <a:t> vivent les singes est protégée.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Dosis SemiBold" pitchFamily="2" charset="0"/>
              </a:rPr>
              <a:t> La bibliothèque est en face de la poste. Les enfants se rencontrent dans la bibliothèque.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400" dirty="0">
                <a:latin typeface="Dosis SemiBold" pitchFamily="2" charset="0"/>
              </a:rPr>
              <a:t>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171366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05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>
                <a:latin typeface="Dosis SemiBold" pitchFamily="2" charset="0"/>
              </a:rPr>
              <a:t>La bibliothèque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où</a:t>
            </a:r>
            <a:r>
              <a:rPr lang="fr-FR" sz="3200" dirty="0">
                <a:latin typeface="Dosis SemiBold" pitchFamily="2" charset="0"/>
              </a:rPr>
              <a:t> se rencontrent les enfants est en face de la poste. </a:t>
            </a:r>
          </a:p>
        </p:txBody>
      </p:sp>
    </p:spTree>
    <p:extLst>
      <p:ext uri="{BB962C8B-B14F-4D97-AF65-F5344CB8AC3E}">
        <p14:creationId xmlns:p14="http://schemas.microsoft.com/office/powerpoint/2010/main" val="399143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385590" y="2162575"/>
            <a:ext cx="853523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Dosis SemiBold" pitchFamily="2" charset="0"/>
              </a:rPr>
              <a:t>Les forêts disparaissent. Les animaux n’ont plus de maison.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400" dirty="0">
                <a:latin typeface="Dosis SemiBold" pitchFamily="2" charset="0"/>
              </a:rPr>
              <a:t>Les forêts disparaissent, </a:t>
            </a:r>
            <a:r>
              <a:rPr lang="fr-FR" sz="2400" dirty="0">
                <a:solidFill>
                  <a:srgbClr val="00B0F0"/>
                </a:solidFill>
                <a:latin typeface="Dosis SemiBold" pitchFamily="2" charset="0"/>
              </a:rPr>
              <a:t>alors</a:t>
            </a:r>
            <a:r>
              <a:rPr lang="fr-FR" sz="2400" dirty="0">
                <a:latin typeface="Dosis SemiBold" pitchFamily="2" charset="0"/>
              </a:rPr>
              <a:t> les animaux  n’ont plus de maison.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400" dirty="0">
                <a:latin typeface="Dosis SemiBold" pitchFamily="2" charset="0"/>
              </a:rPr>
              <a:t>L’air est pollué. On ne doit pas utiliser les énergies fossiles.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400" dirty="0">
                <a:latin typeface="Dosis SemiBold" pitchFamily="2" charset="0"/>
              </a:rPr>
              <a:t>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342726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635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>
                <a:latin typeface="Dosis SemiBold" pitchFamily="2" charset="0"/>
              </a:rPr>
              <a:t>L’air est pollué,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donc</a:t>
            </a:r>
            <a:r>
              <a:rPr lang="fr-FR" sz="3200" dirty="0">
                <a:latin typeface="Dosis SemiBold" pitchFamily="2" charset="0"/>
              </a:rPr>
              <a:t> on ne doit pas utiliser les énergies fossiles.</a:t>
            </a:r>
          </a:p>
        </p:txBody>
      </p:sp>
    </p:spTree>
    <p:extLst>
      <p:ext uri="{BB962C8B-B14F-4D97-AF65-F5344CB8AC3E}">
        <p14:creationId xmlns:p14="http://schemas.microsoft.com/office/powerpoint/2010/main" val="268606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571902" y="2008339"/>
            <a:ext cx="8167149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Dosis SemiBold" pitchFamily="2" charset="0"/>
              </a:rPr>
              <a:t> Les élèves révisent leurs leçons. Ils veulent réussir l’examen.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400" dirty="0">
                <a:latin typeface="Dosis SemiBold" pitchFamily="2" charset="0"/>
              </a:rPr>
              <a:t> Les élèves révisent leurs leçons </a:t>
            </a:r>
            <a:r>
              <a:rPr lang="fr-FR" sz="2400" dirty="0">
                <a:solidFill>
                  <a:srgbClr val="2196B1"/>
                </a:solidFill>
                <a:latin typeface="Dosis SemiBold" pitchFamily="2" charset="0"/>
              </a:rPr>
              <a:t>afin de </a:t>
            </a:r>
            <a:r>
              <a:rPr lang="fr-FR" sz="2400" dirty="0">
                <a:latin typeface="Dosis SemiBold" pitchFamily="2" charset="0"/>
              </a:rPr>
              <a:t>réussir l’examen.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400" dirty="0">
                <a:latin typeface="Dosis SemiBold" pitchFamily="2" charset="0"/>
              </a:rPr>
              <a:t>Les Marocains ont organisé la Marche verte. Les Marocains voulaient libérer le Sahara marocain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400" dirty="0">
                <a:latin typeface="Dosis SemiBold" pitchFamily="2" charset="0"/>
              </a:rPr>
              <a:t>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21117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437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45634" y="2676604"/>
            <a:ext cx="785273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Les Marocains ont organisé la Marche verte 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afin de</a:t>
            </a:r>
            <a:r>
              <a:rPr lang="fr-FR" sz="2800" dirty="0">
                <a:latin typeface="Dosis SemiBold" pitchFamily="2" charset="0"/>
              </a:rPr>
              <a:t> libérer le Sahara marocain</a:t>
            </a:r>
          </a:p>
        </p:txBody>
      </p:sp>
    </p:spTree>
    <p:extLst>
      <p:ext uri="{BB962C8B-B14F-4D97-AF65-F5344CB8AC3E}">
        <p14:creationId xmlns:p14="http://schemas.microsoft.com/office/powerpoint/2010/main" val="233142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1409184" y="2130567"/>
            <a:ext cx="8167149" cy="259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Le minaret est sculpté </a:t>
            </a:r>
            <a:r>
              <a:rPr lang="fr-FR" sz="2800" dirty="0">
                <a:solidFill>
                  <a:srgbClr val="2196B1"/>
                </a:solidFill>
                <a:latin typeface="Dosis SemiBold" pitchFamily="2" charset="0"/>
              </a:rPr>
              <a:t>avec élégance</a:t>
            </a:r>
            <a:r>
              <a:rPr lang="fr-FR" sz="2800" dirty="0">
                <a:latin typeface="Dosis SemiBold" pitchFamily="2" charset="0"/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800" dirty="0">
                <a:latin typeface="Dosis SemiBold" pitchFamily="2" charset="0"/>
              </a:rPr>
              <a:t>Le minaret est sculpté 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élégamment</a:t>
            </a:r>
            <a:r>
              <a:rPr lang="fr-FR" sz="2800" dirty="0">
                <a:latin typeface="Dosis SemiBold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Les motifs sont posés </a:t>
            </a:r>
            <a:r>
              <a:rPr lang="fr-FR" sz="2800" dirty="0">
                <a:solidFill>
                  <a:srgbClr val="2196B1"/>
                </a:solidFill>
                <a:latin typeface="Dosis SemiBold" pitchFamily="2" charset="0"/>
              </a:rPr>
              <a:t>avec beauté</a:t>
            </a:r>
            <a:r>
              <a:rPr lang="fr-FR" sz="2800" dirty="0">
                <a:latin typeface="Dosis SemiBold" pitchFamily="2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800" dirty="0">
                <a:latin typeface="Dosis SemiBold" pitchFamily="2" charset="0"/>
              </a:rPr>
              <a:t>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122832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355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>
                <a:latin typeface="Dosis SemiBold" pitchFamily="2" charset="0"/>
              </a:rPr>
              <a:t>L</a:t>
            </a:r>
            <a:r>
              <a:rPr lang="fr-FR" sz="3200">
                <a:latin typeface="Dosis SemiBold" pitchFamily="2" charset="0"/>
              </a:rPr>
              <a:t>es </a:t>
            </a:r>
            <a:r>
              <a:rPr lang="fr-FR" sz="3200" dirty="0">
                <a:latin typeface="Dosis SemiBold" pitchFamily="2" charset="0"/>
              </a:rPr>
              <a:t>motifs sont posés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joliment.</a:t>
            </a:r>
            <a:endParaRPr lang="fr-FR" sz="32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20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5EB24B-BFCE-436A-A256-C7726D4932FC}"/>
              </a:ext>
            </a:extLst>
          </p:cNvPr>
          <p:cNvSpPr txBox="1"/>
          <p:nvPr/>
        </p:nvSpPr>
        <p:spPr>
          <a:xfrm>
            <a:off x="571902" y="2008339"/>
            <a:ext cx="8167149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Dosis SemiBold" pitchFamily="2" charset="0"/>
              </a:rPr>
              <a:t>La ville est magnifique. Les touristes visitent une ville.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Dosis SemiBold" pitchFamily="2" charset="0"/>
              <a:buChar char="→"/>
            </a:pPr>
            <a:r>
              <a:rPr lang="fr-FR" sz="2400" dirty="0">
                <a:latin typeface="Dosis SemiBold" pitchFamily="2" charset="0"/>
              </a:rPr>
              <a:t>La ville </a:t>
            </a:r>
            <a:r>
              <a:rPr lang="fr-FR" sz="2400" dirty="0">
                <a:solidFill>
                  <a:srgbClr val="00B0F0"/>
                </a:solidFill>
                <a:latin typeface="Dosis SemiBold" pitchFamily="2" charset="0"/>
              </a:rPr>
              <a:t>que</a:t>
            </a:r>
            <a:r>
              <a:rPr lang="fr-FR" sz="2400" dirty="0">
                <a:latin typeface="Dosis SemiBold" pitchFamily="2" charset="0"/>
              </a:rPr>
              <a:t> les touristes visitent est magnifique. 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400" dirty="0">
                <a:latin typeface="Dosis SemiBold" pitchFamily="2" charset="0"/>
              </a:rPr>
              <a:t>La musique est traditionnelle. Les artistes jouent de la musique traditionnelle.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FR" sz="2400" dirty="0">
                <a:latin typeface="Dosis SemiBold" pitchFamily="2" charset="0"/>
              </a:rPr>
              <a:t>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40284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607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79269" y="3056686"/>
            <a:ext cx="7852731" cy="65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dirty="0">
                <a:latin typeface="Dosis SemiBold" pitchFamily="2" charset="0"/>
              </a:rPr>
              <a:t>La musique 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que</a:t>
            </a:r>
            <a:r>
              <a:rPr lang="fr-FR" sz="2800" dirty="0">
                <a:latin typeface="Dosis SemiBold" pitchFamily="2" charset="0"/>
              </a:rPr>
              <a:t> les artistes jouent est traditionnelle.</a:t>
            </a:r>
          </a:p>
        </p:txBody>
      </p:sp>
    </p:spTree>
    <p:extLst>
      <p:ext uri="{BB962C8B-B14F-4D97-AF65-F5344CB8AC3E}">
        <p14:creationId xmlns:p14="http://schemas.microsoft.com/office/powerpoint/2010/main" val="169479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59444" y="2073678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6" ma:contentTypeDescription="Crée un document." ma:contentTypeScope="" ma:versionID="f2764b178e38d633300ac52f7a5b1e4d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2f991e825ad22092ca9ccb9194acded4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B62A5C-C608-49B7-8762-AF0C6A9FCD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0A2F9A-C6E4-4A65-9D44-E6F8452FD9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66CCBB-F273-44A1-A817-1456CB30BE8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9411</TotalTime>
  <Words>2000</Words>
  <Application>Microsoft Office PowerPoint</Application>
  <PresentationFormat>Affichage à l'écran (4:3)</PresentationFormat>
  <Paragraphs>244</Paragraphs>
  <Slides>105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105</vt:i4>
      </vt:variant>
    </vt:vector>
  </HeadingPairs>
  <TitlesOfParts>
    <vt:vector size="124" baseType="lpstr"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Organisation de la semaine 5</vt:lpstr>
      <vt:lpstr>Plan de la séance </vt:lpstr>
      <vt:lpstr>Bonjour les enfants. Aujourd’hui, nous allons commencer une nouvelle séance de révision. Soyez attentifs.</vt:lpstr>
      <vt:lpstr>Prenez vos ardoises.</vt:lpstr>
      <vt:lpstr>Lisez la phrase en silence. Écrivez la bonne forme du verbe « applaudir » au présent de l’indicatif sur vos ardoises.</vt:lpstr>
      <vt:lpstr>Levez vos ardoises. </vt:lpstr>
      <vt:lpstr>Corrigez. Qui veut expliquer la réponse ?</vt:lpstr>
      <vt:lpstr>Lisez la phrase en silence. Écrivez la bonne forme du verbe « se souvenir » au présent sur vos ardoises.</vt:lpstr>
      <vt:lpstr>Levez vos ardoises. </vt:lpstr>
      <vt:lpstr>Corrigez. Qui veut expliquer la réponse ?</vt:lpstr>
      <vt:lpstr>Lisez la phrase en silence. Écrivez la bonne forme du verbe « découvrir » au passé composé sur vos ardoises.</vt:lpstr>
      <vt:lpstr>Levez vos ardoises. </vt:lpstr>
      <vt:lpstr>Corrigez. Qui veut expliquer la réponse ?</vt:lpstr>
      <vt:lpstr>Lisez la phrase en silence. Écrivez la bonne forme du verbe « utiliser » au subjonctif sur vos ardoises.</vt:lpstr>
      <vt:lpstr>Levez vos ardoises. </vt:lpstr>
      <vt:lpstr>Corrigez. Qui veut expliquer la réponse ?</vt:lpstr>
      <vt:lpstr>Lisez la phrase en silence. Écrivez la bonne forme du verbe « produire » au présent sur vos ardoises.</vt:lpstr>
      <vt:lpstr>Levez vos ardoises. </vt:lpstr>
      <vt:lpstr>Corrigez. Qui veut expliquer la réponse ?</vt:lpstr>
      <vt:lpstr>Lisez la phrase en silence. Écrivez la bonne forme du verbe « disparaitre » au présent sur vos ardoises.</vt:lpstr>
      <vt:lpstr>Levez vos ardoises. </vt:lpstr>
      <vt:lpstr>Corrigez. Qui veut expliquer la réponse ?</vt:lpstr>
      <vt:lpstr>Lisez la phrase en silence. Écrivez la bonne forme du verbe « pouvoir » au présent sur vos ardoises.</vt:lpstr>
      <vt:lpstr>Levez vos ardoises. </vt:lpstr>
      <vt:lpstr>Corrigez. Qui veut expliquer la réponse ?</vt:lpstr>
      <vt:lpstr>Lisez la phrase en silence. Écrivez la bonne forme du verbe « aimer » au  conditionnel présent sur vos ardoises.</vt:lpstr>
      <vt:lpstr>Levez vos ardoises. </vt:lpstr>
      <vt:lpstr>Corrigez. Qui veut expliquer la réponse ?</vt:lpstr>
      <vt:lpstr>Lisez la phrase en silence. Écrivez la bonne forme du verbe « écouter » au  présent continu sur vos ardoises.</vt:lpstr>
      <vt:lpstr>Levez vos ardoises. </vt:lpstr>
      <vt:lpstr>Corrigez. Qui veut expliquer la réponse ?</vt:lpstr>
      <vt:lpstr>Lisez la phrase en silence. Écrivez la bonne forme du verbe « prendre » au passé composé sur vos ardoises.</vt:lpstr>
      <vt:lpstr>Levez vos ardoises. </vt:lpstr>
      <vt:lpstr>Corrigez. Qui veut expliquer la réponse ?</vt:lpstr>
      <vt:lpstr>Lisez la phrase en silence. Écrivez la bonne forme du verbe « visiter » au passé composé sur vos ardoises.</vt:lpstr>
      <vt:lpstr>Levez vos ardoises. </vt:lpstr>
      <vt:lpstr>Corrigez. Qui veut expliquer la réponse ?</vt:lpstr>
      <vt:lpstr>Lisez la phrase en silence. Écrivez la bonne forme du verbe « se sentir » au présent sur vos ardoises.</vt:lpstr>
      <vt:lpstr>Levez vos ardoises. </vt:lpstr>
      <vt:lpstr>Corrigez. Qui veut expliquer la réponse ?</vt:lpstr>
      <vt:lpstr>Lisez la phrase en silence. Écrivez la bonne forme du verbe « vouloir » au conditionnel sur vos ardoises.</vt:lpstr>
      <vt:lpstr>Levez vos ardoises. </vt:lpstr>
      <vt:lpstr>Corrigez. Qui veut expliquer la réponse ?</vt:lpstr>
      <vt:lpstr>Lisez la phrase en silence. Écrivez la bonne forme du verbe « aller » au futur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Prenez vos cahiers. 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La séance d’aujourd’hui est terminée.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72</cp:revision>
  <cp:lastPrinted>2025-08-13T10:11:39Z</cp:lastPrinted>
  <dcterms:created xsi:type="dcterms:W3CDTF">2025-08-01T12:31:49Z</dcterms:created>
  <dcterms:modified xsi:type="dcterms:W3CDTF">2026-06-15T19:24:33Z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