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697" r:id="rId5"/>
    <p:sldMasterId id="2147483808" r:id="rId6"/>
    <p:sldMasterId id="2147483818" r:id="rId7"/>
    <p:sldMasterId id="2147483826" r:id="rId8"/>
    <p:sldMasterId id="2147483831" r:id="rId9"/>
    <p:sldMasterId id="2147483843" r:id="rId10"/>
    <p:sldMasterId id="2147483857" r:id="rId11"/>
  </p:sldMasterIdLst>
  <p:notesMasterIdLst>
    <p:notesMasterId r:id="rId42"/>
  </p:notesMasterIdLst>
  <p:sldIdLst>
    <p:sldId id="257" r:id="rId12"/>
    <p:sldId id="1029" r:id="rId13"/>
    <p:sldId id="951" r:id="rId14"/>
    <p:sldId id="1372" r:id="rId15"/>
    <p:sldId id="1351" r:id="rId16"/>
    <p:sldId id="1000" r:id="rId17"/>
    <p:sldId id="1146" r:id="rId18"/>
    <p:sldId id="1147" r:id="rId19"/>
    <p:sldId id="1309" r:id="rId20"/>
    <p:sldId id="1352" r:id="rId21"/>
    <p:sldId id="1353" r:id="rId22"/>
    <p:sldId id="1276" r:id="rId23"/>
    <p:sldId id="1354" r:id="rId24"/>
    <p:sldId id="1356" r:id="rId25"/>
    <p:sldId id="1357" r:id="rId26"/>
    <p:sldId id="1358" r:id="rId27"/>
    <p:sldId id="1359" r:id="rId28"/>
    <p:sldId id="1360" r:id="rId29"/>
    <p:sldId id="1281" r:id="rId30"/>
    <p:sldId id="1282" r:id="rId31"/>
    <p:sldId id="1283" r:id="rId32"/>
    <p:sldId id="1366" r:id="rId33"/>
    <p:sldId id="1362" r:id="rId34"/>
    <p:sldId id="1287" r:id="rId35"/>
    <p:sldId id="1292" r:id="rId36"/>
    <p:sldId id="1293" r:id="rId37"/>
    <p:sldId id="1367" r:id="rId38"/>
    <p:sldId id="1365" r:id="rId39"/>
    <p:sldId id="1280" r:id="rId40"/>
    <p:sldId id="689" r:id="rId41"/>
  </p:sldIdLst>
  <p:sldSz cx="9144000" cy="6858000" type="screen4x3"/>
  <p:notesSz cx="6735763" cy="9866313"/>
  <p:embeddedFontLst>
    <p:embeddedFont>
      <p:font typeface="Dosis" pitchFamily="2" charset="0"/>
      <p:regular r:id="rId43"/>
      <p:bold r:id="rId44"/>
    </p:embeddedFont>
    <p:embeddedFont>
      <p:font typeface="Dosis ExtraBold" pitchFamily="2" charset="0"/>
      <p:bold r:id="rId45"/>
    </p:embeddedFont>
    <p:embeddedFont>
      <p:font typeface="Dosis Medium" pitchFamily="2" charset="0"/>
      <p:regular r:id="rId46"/>
    </p:embeddedFont>
    <p:embeddedFont>
      <p:font typeface="Dosis SemiBold" pitchFamily="2" charset="0"/>
      <p:bold r:id="rId47"/>
    </p:embeddedFont>
    <p:embeddedFont>
      <p:font typeface="Mistral" panose="03090702030407020403" pitchFamily="66" charset="0"/>
      <p:regular r:id="rId4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A"/>
    <a:srgbClr val="CA149A"/>
    <a:srgbClr val="AFABAB"/>
    <a:srgbClr val="E7E6E6"/>
    <a:srgbClr val="9EE0F4"/>
    <a:srgbClr val="EAF8FE"/>
    <a:srgbClr val="004981"/>
    <a:srgbClr val="2196B1"/>
    <a:srgbClr val="2AB6D7"/>
    <a:srgbClr val="424D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F22A6A-3622-4084-8193-96F28E6A201F}" v="16" dt="2026-06-10T15:59:22.3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viewProps" Target="viewProps.xml"/><Relationship Id="rId55" Type="http://schemas.microsoft.com/office/2018/10/relationships/authors" Target="author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font" Target="fonts/font3.fntdata"/><Relationship Id="rId53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font" Target="fonts/font2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modSld">
      <pc:chgData name="Salima  Ben Najem" userId="5d5d9c33-4a8f-4fad-a74b-e23ae769dead" providerId="ADAL" clId="{9BC4A8D2-6BD3-4F6E-9B89-9E8D97E5DD9E}" dt="2026-06-10T16:03:39.486" v="1289" actId="26606"/>
      <pc:docMkLst>
        <pc:docMk/>
      </pc:docMkLst>
      <pc:sldChg chg="addSp delSp modSp mod">
        <pc:chgData name="Salima  Ben Najem" userId="5d5d9c33-4a8f-4fad-a74b-e23ae769dead" providerId="ADAL" clId="{9BC4A8D2-6BD3-4F6E-9B89-9E8D97E5DD9E}" dt="2026-06-10T16:03:39.486" v="1289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9BC4A8D2-6BD3-4F6E-9B89-9E8D97E5DD9E}" dt="2026-06-10T14:24:44.605" v="2" actId="26606"/>
          <ac:spMkLst>
            <pc:docMk/>
            <pc:sldMk cId="56895326" sldId="257"/>
            <ac:spMk id="18" creationId="{42A4FC2C-047E-45A5-965D-8E1E3BF09BC6}"/>
          </ac:spMkLst>
        </pc:spChg>
        <pc:spChg chg="add del">
          <ac:chgData name="Salima  Ben Najem" userId="5d5d9c33-4a8f-4fad-a74b-e23ae769dead" providerId="ADAL" clId="{9BC4A8D2-6BD3-4F6E-9B89-9E8D97E5DD9E}" dt="2026-06-10T16:03:39.486" v="1289" actId="26606"/>
          <ac:spMkLst>
            <pc:docMk/>
            <pc:sldMk cId="56895326" sldId="257"/>
            <ac:spMk id="23" creationId="{42A4FC2C-047E-45A5-965D-8E1E3BF09BC6}"/>
          </ac:spMkLst>
        </pc:spChg>
        <pc:spChg chg="add">
          <ac:chgData name="Salima  Ben Najem" userId="5d5d9c33-4a8f-4fad-a74b-e23ae769dead" providerId="ADAL" clId="{9BC4A8D2-6BD3-4F6E-9B89-9E8D97E5DD9E}" dt="2026-06-10T16:03:39.486" v="1289" actId="26606"/>
          <ac:spMkLst>
            <pc:docMk/>
            <pc:sldMk cId="56895326" sldId="257"/>
            <ac:spMk id="28" creationId="{42A4FC2C-047E-45A5-965D-8E1E3BF09BC6}"/>
          </ac:spMkLst>
        </pc:spChg>
        <pc:picChg chg="del">
          <ac:chgData name="Salima  Ben Najem" userId="5d5d9c33-4a8f-4fad-a74b-e23ae769dead" providerId="ADAL" clId="{9BC4A8D2-6BD3-4F6E-9B89-9E8D97E5DD9E}" dt="2026-06-10T14:24:26.488" v="0" actId="478"/>
          <ac:picMkLst>
            <pc:docMk/>
            <pc:sldMk cId="56895326" sldId="257"/>
            <ac:picMk id="3" creationId="{408A4198-96D7-CB09-1E33-AF247B21224C}"/>
          </ac:picMkLst>
        </pc:picChg>
        <pc:picChg chg="add mod">
          <ac:chgData name="Salima  Ben Najem" userId="5d5d9c33-4a8f-4fad-a74b-e23ae769dead" providerId="ADAL" clId="{9BC4A8D2-6BD3-4F6E-9B89-9E8D97E5DD9E}" dt="2026-06-10T16:03:39.486" v="1289" actId="26606"/>
          <ac:picMkLst>
            <pc:docMk/>
            <pc:sldMk cId="56895326" sldId="257"/>
            <ac:picMk id="3" creationId="{92EDE93E-A272-489B-9FB3-EAF073BB57B7}"/>
          </ac:picMkLst>
        </pc:picChg>
        <pc:picChg chg="add del mod">
          <ac:chgData name="Salima  Ben Najem" userId="5d5d9c33-4a8f-4fad-a74b-e23ae769dead" providerId="ADAL" clId="{9BC4A8D2-6BD3-4F6E-9B89-9E8D97E5DD9E}" dt="2026-06-10T16:03:15.481" v="1287" actId="478"/>
          <ac:picMkLst>
            <pc:docMk/>
            <pc:sldMk cId="56895326" sldId="257"/>
            <ac:picMk id="4" creationId="{A45D9DD4-4809-1522-0C12-CF9F4A84AF16}"/>
          </ac:picMkLst>
        </pc:picChg>
      </pc:sldChg>
      <pc:sldChg chg="modSp mod">
        <pc:chgData name="Salima  Ben Najem" userId="5d5d9c33-4a8f-4fad-a74b-e23ae769dead" providerId="ADAL" clId="{9BC4A8D2-6BD3-4F6E-9B89-9E8D97E5DD9E}" dt="2026-06-10T16:02:08.311" v="1286" actId="1076"/>
        <pc:sldMkLst>
          <pc:docMk/>
          <pc:sldMk cId="2178083403" sldId="1280"/>
        </pc:sldMkLst>
        <pc:spChg chg="mod">
          <ac:chgData name="Salima  Ben Najem" userId="5d5d9c33-4a8f-4fad-a74b-e23ae769dead" providerId="ADAL" clId="{9BC4A8D2-6BD3-4F6E-9B89-9E8D97E5DD9E}" dt="2026-06-10T16:02:08.311" v="1286" actId="1076"/>
          <ac:spMkLst>
            <pc:docMk/>
            <pc:sldMk cId="2178083403" sldId="1280"/>
            <ac:spMk id="3" creationId="{9B685C90-37BC-05A5-9F6C-7DFFB6C8D3E4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5:18:24.901" v="584" actId="14100"/>
        <pc:sldMkLst>
          <pc:docMk/>
          <pc:sldMk cId="68315985" sldId="1282"/>
        </pc:sldMkLst>
        <pc:picChg chg="del">
          <ac:chgData name="Salima  Ben Najem" userId="5d5d9c33-4a8f-4fad-a74b-e23ae769dead" providerId="ADAL" clId="{9BC4A8D2-6BD3-4F6E-9B89-9E8D97E5DD9E}" dt="2026-06-10T15:16:20.726" v="575" actId="478"/>
          <ac:picMkLst>
            <pc:docMk/>
            <pc:sldMk cId="68315985" sldId="1282"/>
            <ac:picMk id="2" creationId="{CB31E8B9-FD25-9E7F-0054-7BCC863C89DC}"/>
          </ac:picMkLst>
        </pc:picChg>
        <pc:picChg chg="add mod">
          <ac:chgData name="Salima  Ben Najem" userId="5d5d9c33-4a8f-4fad-a74b-e23ae769dead" providerId="ADAL" clId="{9BC4A8D2-6BD3-4F6E-9B89-9E8D97E5DD9E}" dt="2026-06-10T15:18:24.901" v="584" actId="14100"/>
          <ac:picMkLst>
            <pc:docMk/>
            <pc:sldMk cId="68315985" sldId="1282"/>
            <ac:picMk id="3" creationId="{959D5498-2492-8AAA-3615-AB4C110C224A}"/>
          </ac:picMkLst>
        </pc:picChg>
        <pc:picChg chg="add mod">
          <ac:chgData name="Salima  Ben Najem" userId="5d5d9c33-4a8f-4fad-a74b-e23ae769dead" providerId="ADAL" clId="{9BC4A8D2-6BD3-4F6E-9B89-9E8D97E5DD9E}" dt="2026-06-10T15:17:08.481" v="577"/>
          <ac:picMkLst>
            <pc:docMk/>
            <pc:sldMk cId="68315985" sldId="1282"/>
            <ac:picMk id="4" creationId="{D88FF1B9-BCC5-99AA-4EC9-DCB077A27403}"/>
          </ac:picMkLst>
        </pc:picChg>
        <pc:picChg chg="del">
          <ac:chgData name="Salima  Ben Najem" userId="5d5d9c33-4a8f-4fad-a74b-e23ae769dead" providerId="ADAL" clId="{9BC4A8D2-6BD3-4F6E-9B89-9E8D97E5DD9E}" dt="2026-06-10T15:16:20.726" v="575" actId="478"/>
          <ac:picMkLst>
            <pc:docMk/>
            <pc:sldMk cId="68315985" sldId="1282"/>
            <ac:picMk id="5" creationId="{F8E552A8-A8B9-BA98-C717-15D386AC519C}"/>
          </ac:picMkLst>
        </pc:picChg>
        <pc:picChg chg="add mod">
          <ac:chgData name="Salima  Ben Najem" userId="5d5d9c33-4a8f-4fad-a74b-e23ae769dead" providerId="ADAL" clId="{9BC4A8D2-6BD3-4F6E-9B89-9E8D97E5DD9E}" dt="2026-06-10T15:17:29.295" v="579" actId="1076"/>
          <ac:picMkLst>
            <pc:docMk/>
            <pc:sldMk cId="68315985" sldId="1282"/>
            <ac:picMk id="6" creationId="{61456C21-F665-9279-2542-7C972E08B792}"/>
          </ac:picMkLst>
        </pc:picChg>
        <pc:picChg chg="add mod">
          <ac:chgData name="Salima  Ben Najem" userId="5d5d9c33-4a8f-4fad-a74b-e23ae769dead" providerId="ADAL" clId="{9BC4A8D2-6BD3-4F6E-9B89-9E8D97E5DD9E}" dt="2026-06-10T15:17:44.746" v="580"/>
          <ac:picMkLst>
            <pc:docMk/>
            <pc:sldMk cId="68315985" sldId="1282"/>
            <ac:picMk id="7" creationId="{C3551DE6-A594-EA9D-1287-D601C481832F}"/>
          </ac:picMkLst>
        </pc:picChg>
        <pc:picChg chg="del">
          <ac:chgData name="Salima  Ben Najem" userId="5d5d9c33-4a8f-4fad-a74b-e23ae769dead" providerId="ADAL" clId="{9BC4A8D2-6BD3-4F6E-9B89-9E8D97E5DD9E}" dt="2026-06-10T15:16:20.726" v="575" actId="478"/>
          <ac:picMkLst>
            <pc:docMk/>
            <pc:sldMk cId="68315985" sldId="1282"/>
            <ac:picMk id="8" creationId="{096724AD-8F97-AA5C-F16E-AB9CABA6F68C}"/>
          </ac:picMkLst>
        </pc:picChg>
        <pc:picChg chg="del">
          <ac:chgData name="Salima  Ben Najem" userId="5d5d9c33-4a8f-4fad-a74b-e23ae769dead" providerId="ADAL" clId="{9BC4A8D2-6BD3-4F6E-9B89-9E8D97E5DD9E}" dt="2026-06-10T15:16:20.726" v="575" actId="478"/>
          <ac:picMkLst>
            <pc:docMk/>
            <pc:sldMk cId="68315985" sldId="1282"/>
            <ac:picMk id="9" creationId="{60A4F141-0B80-B9C0-3653-CA71B669E847}"/>
          </ac:picMkLst>
        </pc:picChg>
        <pc:picChg chg="del">
          <ac:chgData name="Salima  Ben Najem" userId="5d5d9c33-4a8f-4fad-a74b-e23ae769dead" providerId="ADAL" clId="{9BC4A8D2-6BD3-4F6E-9B89-9E8D97E5DD9E}" dt="2026-06-10T15:16:20.726" v="575" actId="478"/>
          <ac:picMkLst>
            <pc:docMk/>
            <pc:sldMk cId="68315985" sldId="1282"/>
            <ac:picMk id="10" creationId="{B9445E74-5187-D7AA-7D23-24EC72F859CC}"/>
          </ac:picMkLst>
        </pc:picChg>
        <pc:picChg chg="add mod">
          <ac:chgData name="Salima  Ben Najem" userId="5d5d9c33-4a8f-4fad-a74b-e23ae769dead" providerId="ADAL" clId="{9BC4A8D2-6BD3-4F6E-9B89-9E8D97E5DD9E}" dt="2026-06-10T15:18:19.560" v="583" actId="1076"/>
          <ac:picMkLst>
            <pc:docMk/>
            <pc:sldMk cId="68315985" sldId="1282"/>
            <ac:picMk id="11" creationId="{948D3595-35E6-DD08-47CA-FD4D4E9B0DC3}"/>
          </ac:picMkLst>
        </pc:picChg>
      </pc:sldChg>
      <pc:sldChg chg="modSp mod">
        <pc:chgData name="Salima  Ben Najem" userId="5d5d9c33-4a8f-4fad-a74b-e23ae769dead" providerId="ADAL" clId="{9BC4A8D2-6BD3-4F6E-9B89-9E8D97E5DD9E}" dt="2026-06-10T15:53:35.543" v="1094" actId="207"/>
        <pc:sldMkLst>
          <pc:docMk/>
          <pc:sldMk cId="3195323805" sldId="1293"/>
        </pc:sldMkLst>
        <pc:spChg chg="mod">
          <ac:chgData name="Salima  Ben Najem" userId="5d5d9c33-4a8f-4fad-a74b-e23ae769dead" providerId="ADAL" clId="{9BC4A8D2-6BD3-4F6E-9B89-9E8D97E5DD9E}" dt="2026-06-10T15:49:21.346" v="986" actId="1076"/>
          <ac:spMkLst>
            <pc:docMk/>
            <pc:sldMk cId="3195323805" sldId="1293"/>
            <ac:spMk id="4" creationId="{CC1DF21D-28AB-899B-7C7F-A7219380DE28}"/>
          </ac:spMkLst>
        </pc:spChg>
        <pc:spChg chg="mod">
          <ac:chgData name="Salima  Ben Najem" userId="5d5d9c33-4a8f-4fad-a74b-e23ae769dead" providerId="ADAL" clId="{9BC4A8D2-6BD3-4F6E-9B89-9E8D97E5DD9E}" dt="2026-06-10T15:52:42.099" v="1089" actId="207"/>
          <ac:spMkLst>
            <pc:docMk/>
            <pc:sldMk cId="3195323805" sldId="1293"/>
            <ac:spMk id="5" creationId="{838B0CDF-A5A3-D042-F761-98EDB13C284C}"/>
          </ac:spMkLst>
        </pc:spChg>
        <pc:spChg chg="mod">
          <ac:chgData name="Salima  Ben Najem" userId="5d5d9c33-4a8f-4fad-a74b-e23ae769dead" providerId="ADAL" clId="{9BC4A8D2-6BD3-4F6E-9B89-9E8D97E5DD9E}" dt="2026-06-10T15:52:57.191" v="1091" actId="108"/>
          <ac:spMkLst>
            <pc:docMk/>
            <pc:sldMk cId="3195323805" sldId="1293"/>
            <ac:spMk id="6" creationId="{8B47C0F2-884F-A0F5-ECA3-74786B439756}"/>
          </ac:spMkLst>
        </pc:spChg>
        <pc:spChg chg="mod">
          <ac:chgData name="Salima  Ben Najem" userId="5d5d9c33-4a8f-4fad-a74b-e23ae769dead" providerId="ADAL" clId="{9BC4A8D2-6BD3-4F6E-9B89-9E8D97E5DD9E}" dt="2026-06-10T15:53:35.543" v="1094" actId="207"/>
          <ac:spMkLst>
            <pc:docMk/>
            <pc:sldMk cId="3195323805" sldId="1293"/>
            <ac:spMk id="8" creationId="{A58F14B9-2C3E-2138-90FE-687086DCACED}"/>
          </ac:spMkLst>
        </pc:spChg>
        <pc:spChg chg="mod">
          <ac:chgData name="Salima  Ben Najem" userId="5d5d9c33-4a8f-4fad-a74b-e23ae769dead" providerId="ADAL" clId="{9BC4A8D2-6BD3-4F6E-9B89-9E8D97E5DD9E}" dt="2026-06-10T15:53:25.307" v="1093" actId="207"/>
          <ac:spMkLst>
            <pc:docMk/>
            <pc:sldMk cId="3195323805" sldId="1293"/>
            <ac:spMk id="10" creationId="{8CC9A640-F49B-B132-0E3D-F326D5060A26}"/>
          </ac:spMkLst>
        </pc:spChg>
        <pc:spChg chg="mod">
          <ac:chgData name="Salima  Ben Najem" userId="5d5d9c33-4a8f-4fad-a74b-e23ae769dead" providerId="ADAL" clId="{9BC4A8D2-6BD3-4F6E-9B89-9E8D97E5DD9E}" dt="2026-06-10T15:51:27.397" v="1060" actId="20577"/>
          <ac:spMkLst>
            <pc:docMk/>
            <pc:sldMk cId="3195323805" sldId="1293"/>
            <ac:spMk id="12" creationId="{2DD02AE5-5D1C-C984-AECA-46D437B75093}"/>
          </ac:spMkLst>
        </pc:spChg>
        <pc:spChg chg="mod">
          <ac:chgData name="Salima  Ben Najem" userId="5d5d9c33-4a8f-4fad-a74b-e23ae769dead" providerId="ADAL" clId="{9BC4A8D2-6BD3-4F6E-9B89-9E8D97E5DD9E}" dt="2026-06-10T15:53:07.889" v="1092" actId="108"/>
          <ac:spMkLst>
            <pc:docMk/>
            <pc:sldMk cId="3195323805" sldId="1293"/>
            <ac:spMk id="18" creationId="{7093D257-8CEC-6D64-F94A-178746A8F1B7}"/>
          </ac:spMkLst>
        </pc:spChg>
        <pc:spChg chg="mod">
          <ac:chgData name="Salima  Ben Najem" userId="5d5d9c33-4a8f-4fad-a74b-e23ae769dead" providerId="ADAL" clId="{9BC4A8D2-6BD3-4F6E-9B89-9E8D97E5DD9E}" dt="2026-06-10T15:49:25.583" v="996" actId="20577"/>
          <ac:spMkLst>
            <pc:docMk/>
            <pc:sldMk cId="3195323805" sldId="1293"/>
            <ac:spMk id="20" creationId="{41812F22-54BB-86F7-BE09-8A252AD6A3D9}"/>
          </ac:spMkLst>
        </pc:spChg>
        <pc:spChg chg="mod">
          <ac:chgData name="Salima  Ben Najem" userId="5d5d9c33-4a8f-4fad-a74b-e23ae769dead" providerId="ADAL" clId="{9BC4A8D2-6BD3-4F6E-9B89-9E8D97E5DD9E}" dt="2026-06-10T15:52:49.669" v="1090" actId="108"/>
          <ac:spMkLst>
            <pc:docMk/>
            <pc:sldMk cId="3195323805" sldId="1293"/>
            <ac:spMk id="22" creationId="{3A903584-0621-BFD8-8A51-4F9393620A3F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5:48:29.178" v="934" actId="20578"/>
        <pc:sldMkLst>
          <pc:docMk/>
          <pc:sldMk cId="2140684320" sldId="1298"/>
        </pc:sldMkLst>
        <pc:spChg chg="del">
          <ac:chgData name="Salima  Ben Najem" userId="5d5d9c33-4a8f-4fad-a74b-e23ae769dead" providerId="ADAL" clId="{9BC4A8D2-6BD3-4F6E-9B89-9E8D97E5DD9E}" dt="2026-06-10T15:44:45.988" v="756" actId="478"/>
          <ac:spMkLst>
            <pc:docMk/>
            <pc:sldMk cId="2140684320" sldId="1298"/>
            <ac:spMk id="2" creationId="{D35C1D2E-63FA-B2FB-2CB4-E3AAFA8921B0}"/>
          </ac:spMkLst>
        </pc:spChg>
        <pc:spChg chg="add mod">
          <ac:chgData name="Salima  Ben Najem" userId="5d5d9c33-4a8f-4fad-a74b-e23ae769dead" providerId="ADAL" clId="{9BC4A8D2-6BD3-4F6E-9B89-9E8D97E5DD9E}" dt="2026-06-10T15:48:29.178" v="934" actId="20578"/>
          <ac:spMkLst>
            <pc:docMk/>
            <pc:sldMk cId="2140684320" sldId="1298"/>
            <ac:spMk id="6" creationId="{6DA03FEA-4B15-1970-7378-70A9ED8F8184}"/>
          </ac:spMkLst>
        </pc:spChg>
        <pc:spChg chg="mod">
          <ac:chgData name="Salima  Ben Najem" userId="5d5d9c33-4a8f-4fad-a74b-e23ae769dead" providerId="ADAL" clId="{9BC4A8D2-6BD3-4F6E-9B89-9E8D97E5DD9E}" dt="2026-06-10T15:48:20.737" v="933" actId="20577"/>
          <ac:spMkLst>
            <pc:docMk/>
            <pc:sldMk cId="2140684320" sldId="1298"/>
            <ac:spMk id="16" creationId="{5AE8B19C-F9BD-C41B-5519-216C3062AD85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4:25:13.581" v="4"/>
        <pc:sldMkLst>
          <pc:docMk/>
          <pc:sldMk cId="1576712323" sldId="1347"/>
        </pc:sldMkLst>
        <pc:grpChg chg="del">
          <ac:chgData name="Salima  Ben Najem" userId="5d5d9c33-4a8f-4fad-a74b-e23ae769dead" providerId="ADAL" clId="{9BC4A8D2-6BD3-4F6E-9B89-9E8D97E5DD9E}" dt="2026-06-10T14:24:49.841" v="3" actId="478"/>
          <ac:grpSpMkLst>
            <pc:docMk/>
            <pc:sldMk cId="1576712323" sldId="1347"/>
            <ac:grpSpMk id="7" creationId="{2F623593-1C81-C6B9-3819-F54752C96EEF}"/>
          </ac:grpSpMkLst>
        </pc:grpChg>
        <pc:grpChg chg="add mod">
          <ac:chgData name="Salima  Ben Najem" userId="5d5d9c33-4a8f-4fad-a74b-e23ae769dead" providerId="ADAL" clId="{9BC4A8D2-6BD3-4F6E-9B89-9E8D97E5DD9E}" dt="2026-06-10T14:25:13.581" v="4"/>
          <ac:grpSpMkLst>
            <pc:docMk/>
            <pc:sldMk cId="1576712323" sldId="1347"/>
            <ac:grpSpMk id="8" creationId="{5BB41810-4A6D-93FB-ABA4-606EFC36E887}"/>
          </ac:grpSpMkLst>
        </pc:grpChg>
        <pc:picChg chg="mod">
          <ac:chgData name="Salima  Ben Najem" userId="5d5d9c33-4a8f-4fad-a74b-e23ae769dead" providerId="ADAL" clId="{9BC4A8D2-6BD3-4F6E-9B89-9E8D97E5DD9E}" dt="2026-06-10T14:25:13.581" v="4"/>
          <ac:picMkLst>
            <pc:docMk/>
            <pc:sldMk cId="1576712323" sldId="1347"/>
            <ac:picMk id="9" creationId="{50690009-8E26-22EC-6BE7-7BA72EFEB80A}"/>
          </ac:picMkLst>
        </pc:picChg>
        <pc:picChg chg="mod">
          <ac:chgData name="Salima  Ben Najem" userId="5d5d9c33-4a8f-4fad-a74b-e23ae769dead" providerId="ADAL" clId="{9BC4A8D2-6BD3-4F6E-9B89-9E8D97E5DD9E}" dt="2026-06-10T14:25:13.581" v="4"/>
          <ac:picMkLst>
            <pc:docMk/>
            <pc:sldMk cId="1576712323" sldId="1347"/>
            <ac:picMk id="10" creationId="{0818D82B-6DA4-3890-3FAA-E66FDF8C2AD4}"/>
          </ac:picMkLst>
        </pc:picChg>
        <pc:picChg chg="mod">
          <ac:chgData name="Salima  Ben Najem" userId="5d5d9c33-4a8f-4fad-a74b-e23ae769dead" providerId="ADAL" clId="{9BC4A8D2-6BD3-4F6E-9B89-9E8D97E5DD9E}" dt="2026-06-10T14:25:13.581" v="4"/>
          <ac:picMkLst>
            <pc:docMk/>
            <pc:sldMk cId="1576712323" sldId="1347"/>
            <ac:picMk id="11" creationId="{C8894B48-E788-84C4-706D-18FD1DFF3A11}"/>
          </ac:picMkLst>
        </pc:picChg>
        <pc:picChg chg="mod">
          <ac:chgData name="Salima  Ben Najem" userId="5d5d9c33-4a8f-4fad-a74b-e23ae769dead" providerId="ADAL" clId="{9BC4A8D2-6BD3-4F6E-9B89-9E8D97E5DD9E}" dt="2026-06-10T14:25:13.581" v="4"/>
          <ac:picMkLst>
            <pc:docMk/>
            <pc:sldMk cId="1576712323" sldId="1347"/>
            <ac:picMk id="12" creationId="{2798D830-6AC3-810A-A13C-C99C93DA3722}"/>
          </ac:picMkLst>
        </pc:picChg>
        <pc:picChg chg="mod">
          <ac:chgData name="Salima  Ben Najem" userId="5d5d9c33-4a8f-4fad-a74b-e23ae769dead" providerId="ADAL" clId="{9BC4A8D2-6BD3-4F6E-9B89-9E8D97E5DD9E}" dt="2026-06-10T14:25:13.581" v="4"/>
          <ac:picMkLst>
            <pc:docMk/>
            <pc:sldMk cId="1576712323" sldId="1347"/>
            <ac:picMk id="13" creationId="{8BB83022-B649-F30D-33FB-4964BF06A809}"/>
          </ac:picMkLst>
        </pc:picChg>
      </pc:sldChg>
      <pc:sldChg chg="modSp mod">
        <pc:chgData name="Salima  Ben Najem" userId="5d5d9c33-4a8f-4fad-a74b-e23ae769dead" providerId="ADAL" clId="{9BC4A8D2-6BD3-4F6E-9B89-9E8D97E5DD9E}" dt="2026-06-10T14:37:40.840" v="6" actId="20577"/>
        <pc:sldMkLst>
          <pc:docMk/>
          <pc:sldMk cId="230841888" sldId="1352"/>
        </pc:sldMkLst>
        <pc:spChg chg="mod">
          <ac:chgData name="Salima  Ben Najem" userId="5d5d9c33-4a8f-4fad-a74b-e23ae769dead" providerId="ADAL" clId="{9BC4A8D2-6BD3-4F6E-9B89-9E8D97E5DD9E}" dt="2026-06-10T14:37:40.840" v="6" actId="20577"/>
          <ac:spMkLst>
            <pc:docMk/>
            <pc:sldMk cId="230841888" sldId="1352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4:41:19.305" v="16" actId="20577"/>
        <pc:sldMkLst>
          <pc:docMk/>
          <pc:sldMk cId="2857745691" sldId="1354"/>
        </pc:sldMkLst>
        <pc:spChg chg="mod">
          <ac:chgData name="Salima  Ben Najem" userId="5d5d9c33-4a8f-4fad-a74b-e23ae769dead" providerId="ADAL" clId="{9BC4A8D2-6BD3-4F6E-9B89-9E8D97E5DD9E}" dt="2026-06-10T14:41:19.305" v="16" actId="20577"/>
          <ac:spMkLst>
            <pc:docMk/>
            <pc:sldMk cId="2857745691" sldId="1354"/>
            <ac:spMk id="8" creationId="{1EA76800-631C-6C10-E08D-77468C90B8F3}"/>
          </ac:spMkLst>
        </pc:spChg>
        <pc:picChg chg="add mod">
          <ac:chgData name="Salima  Ben Najem" userId="5d5d9c33-4a8f-4fad-a74b-e23ae769dead" providerId="ADAL" clId="{9BC4A8D2-6BD3-4F6E-9B89-9E8D97E5DD9E}" dt="2026-06-10T14:39:03.551" v="12" actId="14100"/>
          <ac:picMkLst>
            <pc:docMk/>
            <pc:sldMk cId="2857745691" sldId="1354"/>
            <ac:picMk id="6" creationId="{A0EBCB2E-06B6-106C-C0A0-69A1AC4EFFC7}"/>
          </ac:picMkLst>
        </pc:picChg>
        <pc:picChg chg="add del">
          <ac:chgData name="Salima  Ben Najem" userId="5d5d9c33-4a8f-4fad-a74b-e23ae769dead" providerId="ADAL" clId="{9BC4A8D2-6BD3-4F6E-9B89-9E8D97E5DD9E}" dt="2026-06-10T14:38:56.694" v="9" actId="478"/>
          <ac:picMkLst>
            <pc:docMk/>
            <pc:sldMk cId="2857745691" sldId="1354"/>
            <ac:picMk id="7" creationId="{1F9D45BB-3CC9-4EF7-2212-1BA0B86CDD9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4:47:38.727" v="115" actId="20577"/>
        <pc:sldMkLst>
          <pc:docMk/>
          <pc:sldMk cId="2448685570" sldId="1358"/>
        </pc:sldMkLst>
        <pc:spChg chg="mod">
          <ac:chgData name="Salima  Ben Najem" userId="5d5d9c33-4a8f-4fad-a74b-e23ae769dead" providerId="ADAL" clId="{9BC4A8D2-6BD3-4F6E-9B89-9E8D97E5DD9E}" dt="2026-06-10T14:47:38.727" v="115" actId="20577"/>
          <ac:spMkLst>
            <pc:docMk/>
            <pc:sldMk cId="2448685570" sldId="1358"/>
            <ac:spMk id="16" creationId="{5AE8B19C-F9BD-C41B-5519-216C3062AD85}"/>
          </ac:spMkLst>
        </pc:spChg>
        <pc:picChg chg="del">
          <ac:chgData name="Salima  Ben Najem" userId="5d5d9c33-4a8f-4fad-a74b-e23ae769dead" providerId="ADAL" clId="{9BC4A8D2-6BD3-4F6E-9B89-9E8D97E5DD9E}" dt="2026-06-10T14:41:46.399" v="17" actId="478"/>
          <ac:picMkLst>
            <pc:docMk/>
            <pc:sldMk cId="2448685570" sldId="1358"/>
            <ac:picMk id="3" creationId="{B574A43C-6D12-B7A7-6EDD-3C6272296151}"/>
          </ac:picMkLst>
        </pc:picChg>
        <pc:picChg chg="del">
          <ac:chgData name="Salima  Ben Najem" userId="5d5d9c33-4a8f-4fad-a74b-e23ae769dead" providerId="ADAL" clId="{9BC4A8D2-6BD3-4F6E-9B89-9E8D97E5DD9E}" dt="2026-06-10T14:41:46.399" v="17" actId="478"/>
          <ac:picMkLst>
            <pc:docMk/>
            <pc:sldMk cId="2448685570" sldId="1358"/>
            <ac:picMk id="4" creationId="{95BC03B4-C232-C0D2-1458-5BB53250AAF1}"/>
          </ac:picMkLst>
        </pc:picChg>
        <pc:picChg chg="add mod">
          <ac:chgData name="Salima  Ben Najem" userId="5d5d9c33-4a8f-4fad-a74b-e23ae769dead" providerId="ADAL" clId="{9BC4A8D2-6BD3-4F6E-9B89-9E8D97E5DD9E}" dt="2026-06-10T14:47:32.838" v="101" actId="1076"/>
          <ac:picMkLst>
            <pc:docMk/>
            <pc:sldMk cId="2448685570" sldId="1358"/>
            <ac:picMk id="5" creationId="{DA10D031-DF94-9E7A-7985-A24F7183EE67}"/>
          </ac:picMkLst>
        </pc:picChg>
        <pc:picChg chg="del">
          <ac:chgData name="Salima  Ben Najem" userId="5d5d9c33-4a8f-4fad-a74b-e23ae769dead" providerId="ADAL" clId="{9BC4A8D2-6BD3-4F6E-9B89-9E8D97E5DD9E}" dt="2026-06-10T14:41:46.399" v="17" actId="478"/>
          <ac:picMkLst>
            <pc:docMk/>
            <pc:sldMk cId="2448685570" sldId="1358"/>
            <ac:picMk id="6" creationId="{1BFF69C5-0162-90F8-A047-F4347E742360}"/>
          </ac:picMkLst>
        </pc:picChg>
        <pc:picChg chg="add mod">
          <ac:chgData name="Salima  Ben Najem" userId="5d5d9c33-4a8f-4fad-a74b-e23ae769dead" providerId="ADAL" clId="{9BC4A8D2-6BD3-4F6E-9B89-9E8D97E5DD9E}" dt="2026-06-10T14:45:22.079" v="30" actId="1076"/>
          <ac:picMkLst>
            <pc:docMk/>
            <pc:sldMk cId="2448685570" sldId="1358"/>
            <ac:picMk id="7" creationId="{BC82FB10-CB26-C288-67F6-C54E1BF65ED6}"/>
          </ac:picMkLst>
        </pc:picChg>
        <pc:picChg chg="del">
          <ac:chgData name="Salima  Ben Najem" userId="5d5d9c33-4a8f-4fad-a74b-e23ae769dead" providerId="ADAL" clId="{9BC4A8D2-6BD3-4F6E-9B89-9E8D97E5DD9E}" dt="2026-06-10T14:41:46.399" v="17" actId="478"/>
          <ac:picMkLst>
            <pc:docMk/>
            <pc:sldMk cId="2448685570" sldId="1358"/>
            <ac:picMk id="8" creationId="{9BB6D07E-22E4-6475-7AED-5B8EC08079CC}"/>
          </ac:picMkLst>
        </pc:picChg>
        <pc:picChg chg="add mod">
          <ac:chgData name="Salima  Ben Najem" userId="5d5d9c33-4a8f-4fad-a74b-e23ae769dead" providerId="ADAL" clId="{9BC4A8D2-6BD3-4F6E-9B89-9E8D97E5DD9E}" dt="2026-06-10T14:47:02.790" v="97" actId="1076"/>
          <ac:picMkLst>
            <pc:docMk/>
            <pc:sldMk cId="2448685570" sldId="1358"/>
            <ac:picMk id="9" creationId="{939FD3A6-25D3-9785-45C2-714450476BFA}"/>
          </ac:picMkLst>
        </pc:picChg>
        <pc:picChg chg="del">
          <ac:chgData name="Salima  Ben Najem" userId="5d5d9c33-4a8f-4fad-a74b-e23ae769dead" providerId="ADAL" clId="{9BC4A8D2-6BD3-4F6E-9B89-9E8D97E5DD9E}" dt="2026-06-10T14:41:46.399" v="17" actId="478"/>
          <ac:picMkLst>
            <pc:docMk/>
            <pc:sldMk cId="2448685570" sldId="1358"/>
            <ac:picMk id="10" creationId="{20E9E1BD-15F2-7E79-0538-46CCCC2BEFD1}"/>
          </ac:picMkLst>
        </pc:picChg>
        <pc:picChg chg="add mod">
          <ac:chgData name="Salima  Ben Najem" userId="5d5d9c33-4a8f-4fad-a74b-e23ae769dead" providerId="ADAL" clId="{9BC4A8D2-6BD3-4F6E-9B89-9E8D97E5DD9E}" dt="2026-06-10T14:46:57.550" v="96" actId="1076"/>
          <ac:picMkLst>
            <pc:docMk/>
            <pc:sldMk cId="2448685570" sldId="1358"/>
            <ac:picMk id="11" creationId="{78669CBD-0159-0670-DD96-A26624A26F20}"/>
          </ac:picMkLst>
        </pc:picChg>
        <pc:picChg chg="add mod">
          <ac:chgData name="Salima  Ben Najem" userId="5d5d9c33-4a8f-4fad-a74b-e23ae769dead" providerId="ADAL" clId="{9BC4A8D2-6BD3-4F6E-9B89-9E8D97E5DD9E}" dt="2026-06-10T14:47:30.919" v="100" actId="14100"/>
          <ac:picMkLst>
            <pc:docMk/>
            <pc:sldMk cId="2448685570" sldId="1358"/>
            <ac:picMk id="12" creationId="{6AAD7AD3-9DAE-484B-9E55-90F3DAC1040A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6-10T15:10:46.404" v="574" actId="1076"/>
        <pc:sldMkLst>
          <pc:docMk/>
          <pc:sldMk cId="163224702" sldId="1360"/>
        </pc:sldMkLst>
        <pc:spChg chg="mod">
          <ac:chgData name="Salima  Ben Najem" userId="5d5d9c33-4a8f-4fad-a74b-e23ae769dead" providerId="ADAL" clId="{9BC4A8D2-6BD3-4F6E-9B89-9E8D97E5DD9E}" dt="2026-06-10T15:10:46.404" v="574" actId="1076"/>
          <ac:spMkLst>
            <pc:docMk/>
            <pc:sldMk cId="163224702" sldId="1360"/>
            <ac:spMk id="16" creationId="{148AC99B-ADF1-D98B-0837-34BD39C15B4F}"/>
          </ac:spMkLst>
        </pc:spChg>
        <pc:picChg chg="add mod">
          <ac:chgData name="Salima  Ben Najem" userId="5d5d9c33-4a8f-4fad-a74b-e23ae769dead" providerId="ADAL" clId="{9BC4A8D2-6BD3-4F6E-9B89-9E8D97E5DD9E}" dt="2026-06-10T15:05:20.568" v="154" actId="14100"/>
          <ac:picMkLst>
            <pc:docMk/>
            <pc:sldMk cId="163224702" sldId="1360"/>
            <ac:picMk id="3" creationId="{E095E4A4-4691-219A-42FA-6CFB3F6480A8}"/>
          </ac:picMkLst>
        </pc:picChg>
        <pc:picChg chg="del">
          <ac:chgData name="Salima  Ben Najem" userId="5d5d9c33-4a8f-4fad-a74b-e23ae769dead" providerId="ADAL" clId="{9BC4A8D2-6BD3-4F6E-9B89-9E8D97E5DD9E}" dt="2026-06-10T14:47:53.015" v="116" actId="478"/>
          <ac:picMkLst>
            <pc:docMk/>
            <pc:sldMk cId="163224702" sldId="1360"/>
            <ac:picMk id="4" creationId="{9E76C0DF-7D7F-98CF-4859-5C8E23B332D8}"/>
          </ac:picMkLst>
        </pc:picChg>
        <pc:picChg chg="del">
          <ac:chgData name="Salima  Ben Najem" userId="5d5d9c33-4a8f-4fad-a74b-e23ae769dead" providerId="ADAL" clId="{9BC4A8D2-6BD3-4F6E-9B89-9E8D97E5DD9E}" dt="2026-06-10T14:47:53.015" v="116" actId="478"/>
          <ac:picMkLst>
            <pc:docMk/>
            <pc:sldMk cId="163224702" sldId="1360"/>
            <ac:picMk id="6" creationId="{3C132B52-9DAB-4315-E9D2-A2D669DA839E}"/>
          </ac:picMkLst>
        </pc:picChg>
        <pc:picChg chg="add mod">
          <ac:chgData name="Salima  Ben Najem" userId="5d5d9c33-4a8f-4fad-a74b-e23ae769dead" providerId="ADAL" clId="{9BC4A8D2-6BD3-4F6E-9B89-9E8D97E5DD9E}" dt="2026-06-10T15:07:41.174" v="162" actId="1076"/>
          <ac:picMkLst>
            <pc:docMk/>
            <pc:sldMk cId="163224702" sldId="1360"/>
            <ac:picMk id="7" creationId="{3BAE8CB9-CBFC-0A59-DDA7-35643A7795FD}"/>
          </ac:picMkLst>
        </pc:picChg>
        <pc:picChg chg="del">
          <ac:chgData name="Salima  Ben Najem" userId="5d5d9c33-4a8f-4fad-a74b-e23ae769dead" providerId="ADAL" clId="{9BC4A8D2-6BD3-4F6E-9B89-9E8D97E5DD9E}" dt="2026-06-10T14:47:53.015" v="116" actId="478"/>
          <ac:picMkLst>
            <pc:docMk/>
            <pc:sldMk cId="163224702" sldId="1360"/>
            <ac:picMk id="8" creationId="{D0CC622A-6C5F-3682-7631-F9789D4B874D}"/>
          </ac:picMkLst>
        </pc:picChg>
        <pc:picChg chg="del">
          <ac:chgData name="Salima  Ben Najem" userId="5d5d9c33-4a8f-4fad-a74b-e23ae769dead" providerId="ADAL" clId="{9BC4A8D2-6BD3-4F6E-9B89-9E8D97E5DD9E}" dt="2026-06-10T14:47:53.015" v="116" actId="478"/>
          <ac:picMkLst>
            <pc:docMk/>
            <pc:sldMk cId="163224702" sldId="1360"/>
            <ac:picMk id="10" creationId="{C686C44B-3E50-ECE0-5802-6BBC7E18B035}"/>
          </ac:picMkLst>
        </pc:picChg>
        <pc:picChg chg="add mod">
          <ac:chgData name="Salima  Ben Najem" userId="5d5d9c33-4a8f-4fad-a74b-e23ae769dead" providerId="ADAL" clId="{9BC4A8D2-6BD3-4F6E-9B89-9E8D97E5DD9E}" dt="2026-06-10T15:07:48.766" v="164" actId="14100"/>
          <ac:picMkLst>
            <pc:docMk/>
            <pc:sldMk cId="163224702" sldId="1360"/>
            <ac:picMk id="11" creationId="{DB0B7625-D25F-4212-E5B1-9237282478C3}"/>
          </ac:picMkLst>
        </pc:picChg>
        <pc:picChg chg="del">
          <ac:chgData name="Salima  Ben Najem" userId="5d5d9c33-4a8f-4fad-a74b-e23ae769dead" providerId="ADAL" clId="{9BC4A8D2-6BD3-4F6E-9B89-9E8D97E5DD9E}" dt="2026-06-10T14:47:53.015" v="116" actId="478"/>
          <ac:picMkLst>
            <pc:docMk/>
            <pc:sldMk cId="163224702" sldId="1360"/>
            <ac:picMk id="12" creationId="{3449F24E-E736-CE9D-A2B5-D38026FE5D7E}"/>
          </ac:picMkLst>
        </pc:picChg>
        <pc:picChg chg="add mod">
          <ac:chgData name="Salima  Ben Najem" userId="5d5d9c33-4a8f-4fad-a74b-e23ae769dead" providerId="ADAL" clId="{9BC4A8D2-6BD3-4F6E-9B89-9E8D97E5DD9E}" dt="2026-06-10T15:07:45.366" v="163" actId="14100"/>
          <ac:picMkLst>
            <pc:docMk/>
            <pc:sldMk cId="163224702" sldId="1360"/>
            <ac:picMk id="18" creationId="{A334BDA2-3108-9557-9EAE-2B14F63A1B0B}"/>
          </ac:picMkLst>
        </pc:picChg>
        <pc:picChg chg="add del mod">
          <ac:chgData name="Salima  Ben Najem" userId="5d5d9c33-4a8f-4fad-a74b-e23ae769dead" providerId="ADAL" clId="{9BC4A8D2-6BD3-4F6E-9B89-9E8D97E5DD9E}" dt="2026-06-10T14:54:20.904" v="138" actId="478"/>
          <ac:picMkLst>
            <pc:docMk/>
            <pc:sldMk cId="163224702" sldId="1360"/>
            <ac:picMk id="20" creationId="{5B1529C9-04F6-4BCA-2AC2-5FA77ADF234C}"/>
          </ac:picMkLst>
        </pc:picChg>
        <pc:picChg chg="add del mod">
          <ac:chgData name="Salima  Ben Najem" userId="5d5d9c33-4a8f-4fad-a74b-e23ae769dead" providerId="ADAL" clId="{9BC4A8D2-6BD3-4F6E-9B89-9E8D97E5DD9E}" dt="2026-06-10T15:04:29.592" v="145" actId="478"/>
          <ac:picMkLst>
            <pc:docMk/>
            <pc:sldMk cId="163224702" sldId="1360"/>
            <ac:picMk id="22" creationId="{155B597D-E830-CDDC-97D3-2A7102EF14A4}"/>
          </ac:picMkLst>
        </pc:picChg>
        <pc:picChg chg="add mod">
          <ac:chgData name="Salima  Ben Najem" userId="5d5d9c33-4a8f-4fad-a74b-e23ae769dead" providerId="ADAL" clId="{9BC4A8D2-6BD3-4F6E-9B89-9E8D97E5DD9E}" dt="2026-06-10T15:07:39.573" v="161" actId="14100"/>
          <ac:picMkLst>
            <pc:docMk/>
            <pc:sldMk cId="163224702" sldId="1360"/>
            <ac:picMk id="24" creationId="{52F6B85F-E4C6-C9CE-24C7-7CAB41C125D8}"/>
          </ac:picMkLst>
        </pc:picChg>
      </pc:sldChg>
      <pc:sldChg chg="modSp mod">
        <pc:chgData name="Salima  Ben Najem" userId="5d5d9c33-4a8f-4fad-a74b-e23ae769dead" providerId="ADAL" clId="{9BC4A8D2-6BD3-4F6E-9B89-9E8D97E5DD9E}" dt="2026-06-10T15:44:21.117" v="755" actId="20577"/>
        <pc:sldMkLst>
          <pc:docMk/>
          <pc:sldMk cId="4060715213" sldId="1362"/>
        </pc:sldMkLst>
        <pc:spChg chg="mod">
          <ac:chgData name="Salima  Ben Najem" userId="5d5d9c33-4a8f-4fad-a74b-e23ae769dead" providerId="ADAL" clId="{9BC4A8D2-6BD3-4F6E-9B89-9E8D97E5DD9E}" dt="2026-06-10T15:44:21.117" v="755" actId="20577"/>
          <ac:spMkLst>
            <pc:docMk/>
            <pc:sldMk cId="4060715213" sldId="1362"/>
            <ac:spMk id="6" creationId="{5D5CEC93-4DAB-09C0-6058-E5B3D94E07B6}"/>
          </ac:spMkLst>
        </pc:spChg>
      </pc:sldChg>
      <pc:sldChg chg="addSp delSp modSp mod">
        <pc:chgData name="Salima  Ben Najem" userId="5d5d9c33-4a8f-4fad-a74b-e23ae769dead" providerId="ADAL" clId="{9BC4A8D2-6BD3-4F6E-9B89-9E8D97E5DD9E}" dt="2026-06-10T15:43:18.371" v="697" actId="20577"/>
        <pc:sldMkLst>
          <pc:docMk/>
          <pc:sldMk cId="3420343192" sldId="1366"/>
        </pc:sldMkLst>
        <pc:spChg chg="del">
          <ac:chgData name="Salima  Ben Najem" userId="5d5d9c33-4a8f-4fad-a74b-e23ae769dead" providerId="ADAL" clId="{9BC4A8D2-6BD3-4F6E-9B89-9E8D97E5DD9E}" dt="2026-06-10T15:40:44.884" v="585" actId="478"/>
          <ac:spMkLst>
            <pc:docMk/>
            <pc:sldMk cId="3420343192" sldId="1366"/>
            <ac:spMk id="2" creationId="{639B37BD-38D7-A6AB-EB1C-CCA0CDD2EBCE}"/>
          </ac:spMkLst>
        </pc:spChg>
        <pc:spChg chg="add mod">
          <ac:chgData name="Salima  Ben Najem" userId="5d5d9c33-4a8f-4fad-a74b-e23ae769dead" providerId="ADAL" clId="{9BC4A8D2-6BD3-4F6E-9B89-9E8D97E5DD9E}" dt="2026-06-10T15:43:18.371" v="697" actId="20577"/>
          <ac:spMkLst>
            <pc:docMk/>
            <pc:sldMk cId="3420343192" sldId="1366"/>
            <ac:spMk id="3" creationId="{0ABEBB3F-03BE-0597-379F-BAE4D9CEDCEF}"/>
          </ac:spMkLst>
        </pc:spChg>
      </pc:sldChg>
      <pc:sldChg chg="modSp mod">
        <pc:chgData name="Salima  Ben Najem" userId="5d5d9c33-4a8f-4fad-a74b-e23ae769dead" providerId="ADAL" clId="{9BC4A8D2-6BD3-4F6E-9B89-9E8D97E5DD9E}" dt="2026-06-10T15:58:41.920" v="1209" actId="14100"/>
        <pc:sldMkLst>
          <pc:docMk/>
          <pc:sldMk cId="1352416868" sldId="1367"/>
        </pc:sldMkLst>
        <pc:spChg chg="mod">
          <ac:chgData name="Salima  Ben Najem" userId="5d5d9c33-4a8f-4fad-a74b-e23ae769dead" providerId="ADAL" clId="{9BC4A8D2-6BD3-4F6E-9B89-9E8D97E5DD9E}" dt="2026-06-10T15:58:41.920" v="1209" actId="14100"/>
          <ac:spMkLst>
            <pc:docMk/>
            <pc:sldMk cId="1352416868" sldId="1367"/>
            <ac:spMk id="4" creationId="{910057F2-662E-3C2B-FD97-7C9BB1C8E60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78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585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251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22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461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02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076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68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848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849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777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997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489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167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798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027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286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55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4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11/06/2026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5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620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3.xml"/><Relationship Id="rId5" Type="http://schemas.openxmlformats.org/officeDocument/2006/relationships/image" Target="../media/image30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1.png"/><Relationship Id="rId7" Type="http://schemas.openxmlformats.org/officeDocument/2006/relationships/image" Target="../media/image40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5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2.png"/><Relationship Id="rId9" Type="http://schemas.openxmlformats.org/officeDocument/2006/relationships/image" Target="../media/image42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1.png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2.png"/><Relationship Id="rId9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1.png"/><Relationship Id="rId7" Type="http://schemas.openxmlformats.org/officeDocument/2006/relationships/image" Target="../media/image50.jp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9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32.png"/><Relationship Id="rId9" Type="http://schemas.openxmlformats.org/officeDocument/2006/relationships/image" Target="../media/image52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1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8.png"/><Relationship Id="rId5" Type="http://schemas.openxmlformats.org/officeDocument/2006/relationships/slideLayout" Target="../slideLayouts/slideLayout9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413DCFA-F836-6BE4-0BEB-1D3C450A04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" b="3146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0FA2CA8-B863-4C9F-ECA3-807BE8C26613}"/>
              </a:ext>
            </a:extLst>
          </p:cNvPr>
          <p:cNvGrpSpPr/>
          <p:nvPr/>
        </p:nvGrpSpPr>
        <p:grpSpPr>
          <a:xfrm>
            <a:off x="604751" y="2129506"/>
            <a:ext cx="7986619" cy="3083800"/>
            <a:chOff x="604751" y="2129506"/>
            <a:chExt cx="7986619" cy="3083800"/>
          </a:xfrm>
        </p:grpSpPr>
        <p:pic>
          <p:nvPicPr>
            <p:cNvPr id="8" name="Image 7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40559048-02F2-D4B7-C8F9-32729760E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0410" y="2129507"/>
              <a:ext cx="2010480" cy="3083799"/>
            </a:xfrm>
            <a:prstGeom prst="rect">
              <a:avLst/>
            </a:prstGeom>
          </p:spPr>
        </p:pic>
        <p:pic>
          <p:nvPicPr>
            <p:cNvPr id="9" name="Image 8" descr="Une image contenant texte, Appareils électronique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B3F8A1A0-035C-5740-5FF5-1CF3B0755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0890" y="2129506"/>
              <a:ext cx="2010480" cy="3083799"/>
            </a:xfrm>
            <a:prstGeom prst="rect">
              <a:avLst/>
            </a:prstGeom>
          </p:spPr>
        </p:pic>
        <p:pic>
          <p:nvPicPr>
            <p:cNvPr id="10" name="Image 9" descr="Une image contenant texte, capture d’écran, Publicité en ligne&#10;&#10;Le contenu généré par l’IA peut être incorrect.">
              <a:extLst>
                <a:ext uri="{FF2B5EF4-FFF2-40B4-BE49-F238E27FC236}">
                  <a16:creationId xmlns:a16="http://schemas.microsoft.com/office/drawing/2014/main" id="{09DCB53F-A87E-6731-9BFA-032094643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751" y="2129507"/>
              <a:ext cx="1977120" cy="3032629"/>
            </a:xfrm>
            <a:prstGeom prst="rect">
              <a:avLst/>
            </a:prstGeom>
          </p:spPr>
        </p:pic>
        <p:pic>
          <p:nvPicPr>
            <p:cNvPr id="11" name="Image 10" descr="Une image contenant texte, menu, capture d’écran, nourriture&#10;&#10;Le contenu généré par l’IA peut être incorrect.">
              <a:extLst>
                <a:ext uri="{FF2B5EF4-FFF2-40B4-BE49-F238E27FC236}">
                  <a16:creationId xmlns:a16="http://schemas.microsoft.com/office/drawing/2014/main" id="{CB3CD260-0D4F-22BA-15E9-DBA879005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9645" y="2129507"/>
              <a:ext cx="2010480" cy="3083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729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1919187"/>
            <a:ext cx="3780000" cy="1080000"/>
          </a:xfrm>
          <a:prstGeom prst="roundRect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1667187"/>
            <a:ext cx="1260000" cy="360000"/>
          </a:xfrm>
          <a:prstGeom prst="flowChartTerminator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211229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839143" y="3497943"/>
            <a:ext cx="3780000" cy="1080000"/>
          </a:xfrm>
          <a:prstGeom prst="roundRect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5055143" y="3231782"/>
            <a:ext cx="1260000" cy="360000"/>
          </a:xfrm>
          <a:prstGeom prst="flowChartTerminator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5019143" y="368865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E18CA71-4B8E-54DE-6A0E-A244DB3E9D21}"/>
              </a:ext>
            </a:extLst>
          </p:cNvPr>
          <p:cNvSpPr/>
          <p:nvPr/>
        </p:nvSpPr>
        <p:spPr>
          <a:xfrm>
            <a:off x="407163" y="193580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rganigramme : Terminateur 22">
            <a:extLst>
              <a:ext uri="{FF2B5EF4-FFF2-40B4-BE49-F238E27FC236}">
                <a16:creationId xmlns:a16="http://schemas.microsoft.com/office/drawing/2014/main" id="{4A5AC8E3-7769-5CF8-2F38-80C0D9D5EDB0}"/>
              </a:ext>
            </a:extLst>
          </p:cNvPr>
          <p:cNvSpPr/>
          <p:nvPr/>
        </p:nvSpPr>
        <p:spPr>
          <a:xfrm>
            <a:off x="407163" y="160475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124D9555-DE17-0F6D-5690-36FF2D93A79D}"/>
              </a:ext>
            </a:extLst>
          </p:cNvPr>
          <p:cNvSpPr txBox="1">
            <a:spLocks/>
          </p:cNvSpPr>
          <p:nvPr/>
        </p:nvSpPr>
        <p:spPr>
          <a:xfrm>
            <a:off x="590944" y="210555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A540C6F-BD47-6B02-029D-FE9CD04D31E5}"/>
              </a:ext>
            </a:extLst>
          </p:cNvPr>
          <p:cNvSpPr/>
          <p:nvPr/>
        </p:nvSpPr>
        <p:spPr>
          <a:xfrm>
            <a:off x="524857" y="49995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E43CC626-ADCD-EC70-EA48-5ED2B592E546}"/>
              </a:ext>
            </a:extLst>
          </p:cNvPr>
          <p:cNvSpPr/>
          <p:nvPr/>
        </p:nvSpPr>
        <p:spPr>
          <a:xfrm>
            <a:off x="740857" y="47475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9E26940-18FC-9424-23F3-4670FFB42606}"/>
              </a:ext>
            </a:extLst>
          </p:cNvPr>
          <p:cNvSpPr txBox="1">
            <a:spLocks/>
          </p:cNvSpPr>
          <p:nvPr/>
        </p:nvSpPr>
        <p:spPr>
          <a:xfrm>
            <a:off x="704857" y="519885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>
              <a:defRPr/>
            </a:pPr>
            <a:r>
              <a:rPr lang="fr-FR" sz="1600" dirty="0"/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41845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Écrire un texte.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175EC-9550-5BE9-3E15-8F66B162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A688C45-9595-94CE-B283-C8B1A8D995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48DCAD-7FDE-302B-721A-E1BDF6F14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20F0F-8D59-F62D-4E19-020D504ED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13">
            <a:extLst>
              <a:ext uri="{FF2B5EF4-FFF2-40B4-BE49-F238E27FC236}">
                <a16:creationId xmlns:a16="http://schemas.microsoft.com/office/drawing/2014/main" id="{321154DF-1219-7729-8B6B-611DEFCCF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DF659F-9D52-C4D1-37F6-FBD6C4537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6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5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135,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0EBCB2E-06B6-106C-C0A0-69A1AC4EFF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587" y="1480217"/>
            <a:ext cx="3143389" cy="482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8457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Libérer – L’exil – Le zellige marocain – Restaurer -  Traditionnel.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TextBox 6">
            <a:extLst>
              <a:ext uri="{FF2B5EF4-FFF2-40B4-BE49-F238E27FC236}">
                <a16:creationId xmlns:a16="http://schemas.microsoft.com/office/drawing/2014/main" id="{5B1CA3B5-C4C3-3A1B-C513-51CDDA146C3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10D031-DF94-9E7A-7985-A24F7183EE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841" y="1695776"/>
            <a:ext cx="1800211" cy="196944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82FB10-CB26-C288-67F6-C54E1BF65E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605" y="4274457"/>
            <a:ext cx="1712177" cy="187313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9FD3A6-25D3-9785-45C2-714450476B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751" y="4282491"/>
            <a:ext cx="1769498" cy="193584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8669CBD-0159-0670-DD96-A26624A26F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799" y="1695776"/>
            <a:ext cx="1800211" cy="196944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AAD7AD3-9DAE-484B-9E55-90F3DAC104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090" y="1695776"/>
            <a:ext cx="1800212" cy="196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77795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 Les habitants sont réunis pour la danse d’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Les Marocains ont marché pacifiquement pour récupérer le Sahara Marocain – la 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Koutoubia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 un monument historique – Le zellige de la cour est restauré avec élégance. </a:t>
            </a:r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- 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musique 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Gnaoua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 joyeuse.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95E4A4-4691-219A-42FA-6CFB3F6480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6" y="2084800"/>
            <a:ext cx="2411124" cy="125336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BAE8CB9-CBFC-0A59-DDA7-35643A7795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2016" y="2075541"/>
            <a:ext cx="2482071" cy="126261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B0B7625-D25F-4212-E5B1-9237282478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3499" y="4033165"/>
            <a:ext cx="2858200" cy="144782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2F6B85F-E4C6-C9CE-24C7-7CAB41C125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5744" y="1997340"/>
            <a:ext cx="2411124" cy="143166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249CC6-64E1-D5E1-B8A9-07A845BA2B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5836" y="3843693"/>
            <a:ext cx="1815026" cy="182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et mets-le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9D5498-2492-8AAA-3615-AB4C110C22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378" y="4218877"/>
            <a:ext cx="1616280" cy="188312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8FF1B9-BCC5-99AA-4EC9-DCB077A274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60" y="1652805"/>
            <a:ext cx="1539073" cy="168375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1456C21-F665-9279-2542-7C972E08B7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485" y="1652805"/>
            <a:ext cx="1573141" cy="17210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3551DE6-A594-EA9D-1287-D601C48183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301" y="1638551"/>
            <a:ext cx="1618258" cy="177038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48D3595-35E6-DD08-47CA-FD4D4E9B0D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750" y="4208751"/>
            <a:ext cx="1703873" cy="186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ABEBB3F-03BE-0597-379F-BAE4D9CEDCEF}"/>
              </a:ext>
            </a:extLst>
          </p:cNvPr>
          <p:cNvSpPr txBox="1"/>
          <p:nvPr/>
        </p:nvSpPr>
        <p:spPr>
          <a:xfrm>
            <a:off x="834901" y="2455338"/>
            <a:ext cx="7243763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424D7A"/>
                </a:solidFill>
                <a:latin typeface="Dosis SemiBold" pitchFamily="2" charset="0"/>
              </a:rPr>
              <a:t>Tu te souviens de la marche verte ? 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b="1" dirty="0">
                <a:solidFill>
                  <a:srgbClr val="424D7A"/>
                </a:solidFill>
                <a:latin typeface="Dosis SemiBold" pitchFamily="2" charset="0"/>
              </a:rPr>
              <a:t>Pourquoi les Marocains ont-ils organisé la Marche verte ? 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424D7A"/>
                </a:solidFill>
                <a:latin typeface="Dosis SemiBold" pitchFamily="2" charset="0"/>
              </a:rPr>
              <a:t>Qu’est-ce que tu as découvert à la Koutoubia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24D7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lang="fr-FR" sz="2000" b="1" dirty="0">
                <a:solidFill>
                  <a:srgbClr val="424D7A"/>
                </a:solidFill>
                <a:latin typeface="Dosis SemiBold" pitchFamily="2" charset="0"/>
              </a:rPr>
              <a:t>est la cour de la mosquée Al </a:t>
            </a:r>
            <a:r>
              <a:rPr lang="fr-FR" sz="2000" b="1" dirty="0" err="1">
                <a:solidFill>
                  <a:srgbClr val="424D7A"/>
                </a:solidFill>
                <a:latin typeface="Dosis SemiBold" pitchFamily="2" charset="0"/>
              </a:rPr>
              <a:t>Quaraouiyine</a:t>
            </a:r>
            <a:r>
              <a:rPr lang="fr-FR" sz="2000" b="1" dirty="0">
                <a:solidFill>
                  <a:srgbClr val="424D7A"/>
                </a:solidFill>
                <a:latin typeface="Dosis SemiBold" pitchFamily="2" charset="0"/>
              </a:rPr>
              <a:t>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la danse </a:t>
            </a:r>
            <a:r>
              <a:rPr lang="fr-FR" sz="2000" b="1" dirty="0">
                <a:solidFill>
                  <a:srgbClr val="424D7A"/>
                </a:solidFill>
                <a:latin typeface="Dosis SemiBold" pitchFamily="2" charset="0"/>
              </a:rPr>
              <a:t>d’</a:t>
            </a:r>
            <a:r>
              <a:rPr lang="fr-FR" sz="2000" b="1" dirty="0" err="1">
                <a:solidFill>
                  <a:srgbClr val="424D7A"/>
                </a:solidFill>
                <a:latin typeface="Dosis SemiBold" pitchFamily="2" charset="0"/>
              </a:rPr>
              <a:t>Ahidous</a:t>
            </a:r>
            <a:r>
              <a:rPr lang="fr-FR" sz="2000" b="1" dirty="0">
                <a:solidFill>
                  <a:srgbClr val="424D7A"/>
                </a:solidFill>
                <a:latin typeface="Dosis SemiBold" pitchFamily="2" charset="0"/>
              </a:rPr>
              <a:t>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24D7A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034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des évènements historiques, des monuments et des arts traditionnels du Maroc. 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0257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des évènements historiques, des monuments et des arts traditionnels du Maroc.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08" y="266151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058434" y="6218891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0F2659D-F981-F313-A079-5B3C66BDDB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5788" y="2358838"/>
            <a:ext cx="4876799" cy="3657599"/>
          </a:xfrm>
          <a:prstGeom prst="round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75087BB-9800-CB33-372D-F4B1845086BD}"/>
              </a:ext>
            </a:extLst>
          </p:cNvPr>
          <p:cNvSpPr txBox="1"/>
          <p:nvPr/>
        </p:nvSpPr>
        <p:spPr>
          <a:xfrm>
            <a:off x="2313542" y="1613185"/>
            <a:ext cx="61574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Situation : Parle des évènements historiques, des monuments et des arts traditionnels du Maroc.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06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1DF21D-28AB-899B-7C7F-A7219380DE28}"/>
              </a:ext>
            </a:extLst>
          </p:cNvPr>
          <p:cNvSpPr txBox="1"/>
          <p:nvPr/>
        </p:nvSpPr>
        <p:spPr>
          <a:xfrm>
            <a:off x="1722030" y="3011022"/>
            <a:ext cx="22326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Soigneusement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8B0CDF-A5A3-D042-F761-98EDB13C284C}"/>
              </a:ext>
            </a:extLst>
          </p:cNvPr>
          <p:cNvSpPr txBox="1"/>
          <p:nvPr/>
        </p:nvSpPr>
        <p:spPr>
          <a:xfrm>
            <a:off x="5912641" y="3976669"/>
            <a:ext cx="26483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424D7A"/>
                </a:solidFill>
                <a:latin typeface="Dosis SemiBold" pitchFamily="2" charset="0"/>
              </a:rPr>
              <a:t>spirituelle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8F14B9-2C3E-2138-90FE-687086DCACED}"/>
              </a:ext>
            </a:extLst>
          </p:cNvPr>
          <p:cNvSpPr txBox="1"/>
          <p:nvPr/>
        </p:nvSpPr>
        <p:spPr>
          <a:xfrm>
            <a:off x="6416040" y="5081424"/>
            <a:ext cx="17109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pacifique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C9A640-F49B-B132-0E3D-F326D5060A26}"/>
              </a:ext>
            </a:extLst>
          </p:cNvPr>
          <p:cNvSpPr txBox="1"/>
          <p:nvPr/>
        </p:nvSpPr>
        <p:spPr>
          <a:xfrm>
            <a:off x="3367561" y="5072560"/>
            <a:ext cx="2545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424D7A"/>
                </a:solidFill>
                <a:latin typeface="Dosis SemiBold" pitchFamily="2" charset="0"/>
              </a:rPr>
              <a:t>Le Sahara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D02AE5-5D1C-C984-AECA-46D437B75093}"/>
              </a:ext>
            </a:extLst>
          </p:cNvPr>
          <p:cNvSpPr txBox="1"/>
          <p:nvPr/>
        </p:nvSpPr>
        <p:spPr>
          <a:xfrm>
            <a:off x="1073227" y="5072561"/>
            <a:ext cx="2016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L’attachement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093D257-8CEC-6D64-F94A-178746A8F1B7}"/>
              </a:ext>
            </a:extLst>
          </p:cNvPr>
          <p:cNvSpPr txBox="1"/>
          <p:nvPr/>
        </p:nvSpPr>
        <p:spPr>
          <a:xfrm>
            <a:off x="913507" y="4014479"/>
            <a:ext cx="17534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424D7A"/>
                </a:solidFill>
                <a:latin typeface="Dosis SemiBold" pitchFamily="2" charset="0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patience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12F22-54BB-86F7-BE09-8A252AD6A3D9}"/>
              </a:ext>
            </a:extLst>
          </p:cNvPr>
          <p:cNvSpPr txBox="1"/>
          <p:nvPr/>
        </p:nvSpPr>
        <p:spPr>
          <a:xfrm>
            <a:off x="3752434" y="3719471"/>
            <a:ext cx="1882142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Libérer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903584-0621-BFD8-8A51-4F9393620A3F}"/>
              </a:ext>
            </a:extLst>
          </p:cNvPr>
          <p:cNvSpPr txBox="1"/>
          <p:nvPr/>
        </p:nvSpPr>
        <p:spPr>
          <a:xfrm>
            <a:off x="5065724" y="2964754"/>
            <a:ext cx="2107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n w="0"/>
                <a:solidFill>
                  <a:srgbClr val="424D7A"/>
                </a:solidFill>
                <a:latin typeface="Dosis SemiBold" pitchFamily="2" charset="0"/>
              </a:rPr>
              <a:t> La beauté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834901" y="2574038"/>
            <a:ext cx="7658598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es Marocains ont récupéré le Sahara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musique 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Gnaoua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est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j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oyeuse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135241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797" y="5295550"/>
            <a:ext cx="2501312" cy="117265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60A99BB-81A4-FF71-FD73-02FE71F01FF2}"/>
              </a:ext>
            </a:extLst>
          </p:cNvPr>
          <p:cNvSpPr txBox="1"/>
          <p:nvPr/>
        </p:nvSpPr>
        <p:spPr>
          <a:xfrm>
            <a:off x="1037133" y="2390511"/>
            <a:ext cx="679431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weekend dernier, la famille de Lina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a visité 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Son minaret est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sculpté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avec beauté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Le plâtre est restauré soigneusement. C’est un beau monument.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8896</TotalTime>
  <Words>1049</Words>
  <Application>Microsoft Office PowerPoint</Application>
  <PresentationFormat>Affichage à l'écran (4:3)</PresentationFormat>
  <Paragraphs>125</Paragraphs>
  <Slides>30</Slides>
  <Notes>2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30</vt:i4>
      </vt:variant>
    </vt:vector>
  </HeadingPairs>
  <TitlesOfParts>
    <vt:vector size="51" baseType="lpstr">
      <vt:lpstr>Dosis ExtraBold</vt:lpstr>
      <vt:lpstr>Dosis Medium</vt:lpstr>
      <vt:lpstr>Aptos Display</vt:lpstr>
      <vt:lpstr>Aptos</vt:lpstr>
      <vt:lpstr>Mistral</vt:lpstr>
      <vt:lpstr>Dosis</vt:lpstr>
      <vt:lpstr>Wingdings</vt:lpstr>
      <vt:lpstr>Dosis SemiBold</vt:lpstr>
      <vt:lpstr>Calibri</vt:lpstr>
      <vt:lpstr>Arial</vt:lpstr>
      <vt:lpstr>2_Conception personnalisée</vt:lpstr>
      <vt:lpstr>00_Env-Enseignant</vt:lpstr>
      <vt:lpstr>Révision</vt:lpstr>
      <vt:lpstr>lecture offerte</vt:lpstr>
      <vt:lpstr>Vocab_01- Présentation</vt:lpstr>
      <vt:lpstr>3_Lecture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Libérer – L’exil – Le zellige marocain – Restaurer -  Traditionnel. </vt:lpstr>
      <vt:lpstr>Présentation PowerPoint</vt:lpstr>
      <vt:lpstr>Regarde les images. Je vais te dire des phrases  et tu vas me montrer les images qui correspondent :  Les habitants sont réunis pour la danse d’Ahidous – Les Marocains ont marché pacifiquement pour récupérer le Sahara Marocain – la Koutoubia est un monument historique – Le zellige de la cour est restauré avec élégance. -  La musique Gnaoua est joyeuse.</vt:lpstr>
      <vt:lpstr>Présentation PowerPoint</vt:lpstr>
      <vt:lpstr>Mets ton doigt sur chaque image, dis-moi le mot en français et mets-le dans une phrase .</vt:lpstr>
      <vt:lpstr>Présentation PowerPoint</vt:lpstr>
      <vt:lpstr>Je vais te poser des questions et tu dois répondre correctement.</vt:lpstr>
      <vt:lpstr>Présentation PowerPoint</vt:lpstr>
      <vt:lpstr>Parle des évènements historiques, des monuments et des arts traditionnels du Maroc. 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48</cp:revision>
  <cp:lastPrinted>2025-08-13T10:11:39Z</cp:lastPrinted>
  <dcterms:created xsi:type="dcterms:W3CDTF">2025-08-01T12:31:49Z</dcterms:created>
  <dcterms:modified xsi:type="dcterms:W3CDTF">2026-06-11T19:56:12Z</dcterms:modified>
</cp:coreProperties>
</file>