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0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697" r:id="rId5"/>
    <p:sldMasterId id="2147483808" r:id="rId6"/>
    <p:sldMasterId id="2147483818" r:id="rId7"/>
    <p:sldMasterId id="2147483826" r:id="rId8"/>
    <p:sldMasterId id="2147483831" r:id="rId9"/>
    <p:sldMasterId id="2147483843" r:id="rId10"/>
    <p:sldMasterId id="2147483857" r:id="rId11"/>
  </p:sldMasterIdLst>
  <p:notesMasterIdLst>
    <p:notesMasterId r:id="rId39"/>
  </p:notesMasterIdLst>
  <p:sldIdLst>
    <p:sldId id="257" r:id="rId12"/>
    <p:sldId id="1029" r:id="rId13"/>
    <p:sldId id="951" r:id="rId14"/>
    <p:sldId id="1372" r:id="rId15"/>
    <p:sldId id="1351" r:id="rId16"/>
    <p:sldId id="1352" r:id="rId17"/>
    <p:sldId id="1353" r:id="rId18"/>
    <p:sldId id="1276" r:id="rId19"/>
    <p:sldId id="1354" r:id="rId20"/>
    <p:sldId id="1355" r:id="rId21"/>
    <p:sldId id="1356" r:id="rId22"/>
    <p:sldId id="1357" r:id="rId23"/>
    <p:sldId id="1358" r:id="rId24"/>
    <p:sldId id="1359" r:id="rId25"/>
    <p:sldId id="1360" r:id="rId26"/>
    <p:sldId id="1281" r:id="rId27"/>
    <p:sldId id="1282" r:id="rId28"/>
    <p:sldId id="1283" r:id="rId29"/>
    <p:sldId id="1361" r:id="rId30"/>
    <p:sldId id="1362" r:id="rId31"/>
    <p:sldId id="1287" r:id="rId32"/>
    <p:sldId id="1292" r:id="rId33"/>
    <p:sldId id="1293" r:id="rId34"/>
    <p:sldId id="1364" r:id="rId35"/>
    <p:sldId id="1365" r:id="rId36"/>
    <p:sldId id="1280" r:id="rId37"/>
    <p:sldId id="689" r:id="rId38"/>
  </p:sldIdLst>
  <p:sldSz cx="9144000" cy="6858000" type="screen4x3"/>
  <p:notesSz cx="6735763" cy="9866313"/>
  <p:embeddedFontLst>
    <p:embeddedFont>
      <p:font typeface="Dosis" pitchFamily="2" charset="0"/>
      <p:regular r:id="rId40"/>
      <p:bold r:id="rId41"/>
    </p:embeddedFont>
    <p:embeddedFont>
      <p:font typeface="Dosis ExtraBold" pitchFamily="2" charset="0"/>
      <p:bold r:id="rId42"/>
    </p:embeddedFont>
    <p:embeddedFont>
      <p:font typeface="Dosis Medium" pitchFamily="2" charset="0"/>
      <p:regular r:id="rId43"/>
    </p:embeddedFont>
    <p:embeddedFont>
      <p:font typeface="Dosis SemiBold" pitchFamily="2" charset="0"/>
      <p:bold r:id="rId44"/>
    </p:embeddedFont>
    <p:embeddedFont>
      <p:font typeface="Mistral" panose="03090702030407020403" pitchFamily="66" charset="0"/>
      <p:regular r:id="rId4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AB6D7"/>
    <a:srgbClr val="AFABAB"/>
    <a:srgbClr val="E7E6E6"/>
    <a:srgbClr val="EAF8FE"/>
    <a:srgbClr val="9EE0F4"/>
    <a:srgbClr val="004981"/>
    <a:srgbClr val="2196B1"/>
    <a:srgbClr val="A1A6BC"/>
    <a:srgbClr val="4B5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CE9CD7-F296-4078-85F3-1352A7374D5A}" v="20" dt="2026-06-10T14:10: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font" Target="fonts/font3.fntdata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font" Target="fonts/font5.fntdata"/><Relationship Id="rId52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font" Target="fonts/font4.fntdata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custSel modSld">
      <pc:chgData name="Salima  Ben Najem" userId="5d5d9c33-4a8f-4fad-a74b-e23ae769dead" providerId="ADAL" clId="{9BC4A8D2-6BD3-4F6E-9B89-9E8D97E5DD9E}" dt="2026-06-10T14:11:30.273" v="1281" actId="1076"/>
      <pc:docMkLst>
        <pc:docMk/>
      </pc:docMkLst>
      <pc:sldChg chg="addSp delSp modSp mod">
        <pc:chgData name="Salima  Ben Najem" userId="5d5d9c33-4a8f-4fad-a74b-e23ae769dead" providerId="ADAL" clId="{9BC4A8D2-6BD3-4F6E-9B89-9E8D97E5DD9E}" dt="2026-06-10T13:10:17.442" v="2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9BC4A8D2-6BD3-4F6E-9B89-9E8D97E5DD9E}" dt="2026-06-10T13:10:17.442" v="2" actId="26606"/>
          <ac:spMkLst>
            <pc:docMk/>
            <pc:sldMk cId="56895326" sldId="257"/>
            <ac:spMk id="18" creationId="{42A4FC2C-047E-45A5-965D-8E1E3BF09BC6}"/>
          </ac:spMkLst>
        </pc:spChg>
        <pc:spChg chg="add">
          <ac:chgData name="Salima  Ben Najem" userId="5d5d9c33-4a8f-4fad-a74b-e23ae769dead" providerId="ADAL" clId="{9BC4A8D2-6BD3-4F6E-9B89-9E8D97E5DD9E}" dt="2026-06-10T13:10:17.442" v="2" actId="26606"/>
          <ac:spMkLst>
            <pc:docMk/>
            <pc:sldMk cId="56895326" sldId="257"/>
            <ac:spMk id="23" creationId="{42A4FC2C-047E-45A5-965D-8E1E3BF09BC6}"/>
          </ac:spMkLst>
        </pc:spChg>
        <pc:picChg chg="add mod">
          <ac:chgData name="Salima  Ben Najem" userId="5d5d9c33-4a8f-4fad-a74b-e23ae769dead" providerId="ADAL" clId="{9BC4A8D2-6BD3-4F6E-9B89-9E8D97E5DD9E}" dt="2026-06-10T13:10:17.442" v="2" actId="26606"/>
          <ac:picMkLst>
            <pc:docMk/>
            <pc:sldMk cId="56895326" sldId="257"/>
            <ac:picMk id="3" creationId="{B32903CB-E638-9516-0F2C-D1822AE8A674}"/>
          </ac:picMkLst>
        </pc:picChg>
        <pc:picChg chg="del">
          <ac:chgData name="Salima  Ben Najem" userId="5d5d9c33-4a8f-4fad-a74b-e23ae769dead" providerId="ADAL" clId="{9BC4A8D2-6BD3-4F6E-9B89-9E8D97E5DD9E}" dt="2026-06-10T13:09:55.435" v="0" actId="478"/>
          <ac:picMkLst>
            <pc:docMk/>
            <pc:sldMk cId="56895326" sldId="257"/>
            <ac:picMk id="4" creationId="{27E099D2-654A-0DF5-CEBA-8BBE1868B93A}"/>
          </ac:picMkLst>
        </pc:picChg>
      </pc:sldChg>
      <pc:sldChg chg="modSp mod">
        <pc:chgData name="Salima  Ben Najem" userId="5d5d9c33-4a8f-4fad-a74b-e23ae769dead" providerId="ADAL" clId="{9BC4A8D2-6BD3-4F6E-9B89-9E8D97E5DD9E}" dt="2026-06-10T14:11:30.273" v="1281" actId="1076"/>
        <pc:sldMkLst>
          <pc:docMk/>
          <pc:sldMk cId="2178083403" sldId="1280"/>
        </pc:sldMkLst>
        <pc:spChg chg="mod">
          <ac:chgData name="Salima  Ben Najem" userId="5d5d9c33-4a8f-4fad-a74b-e23ae769dead" providerId="ADAL" clId="{9BC4A8D2-6BD3-4F6E-9B89-9E8D97E5DD9E}" dt="2026-06-10T14:11:30.273" v="1281" actId="1076"/>
          <ac:spMkLst>
            <pc:docMk/>
            <pc:sldMk cId="2178083403" sldId="1280"/>
            <ac:spMk id="4" creationId="{EC9B62F4-9C03-EBC8-7594-269B558D3869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3:24:42.043" v="533" actId="14100"/>
        <pc:sldMkLst>
          <pc:docMk/>
          <pc:sldMk cId="68315985" sldId="1282"/>
        </pc:sldMkLst>
        <pc:picChg chg="del">
          <ac:chgData name="Salima  Ben Najem" userId="5d5d9c33-4a8f-4fad-a74b-e23ae769dead" providerId="ADAL" clId="{9BC4A8D2-6BD3-4F6E-9B89-9E8D97E5DD9E}" dt="2026-06-10T13:21:54.112" v="520" actId="478"/>
          <ac:picMkLst>
            <pc:docMk/>
            <pc:sldMk cId="68315985" sldId="1282"/>
            <ac:picMk id="2" creationId="{C979A5B8-061F-05DE-2395-9268574A6B43}"/>
          </ac:picMkLst>
        </pc:picChg>
        <pc:picChg chg="del">
          <ac:chgData name="Salima  Ben Najem" userId="5d5d9c33-4a8f-4fad-a74b-e23ae769dead" providerId="ADAL" clId="{9BC4A8D2-6BD3-4F6E-9B89-9E8D97E5DD9E}" dt="2026-06-10T13:21:54.112" v="520" actId="478"/>
          <ac:picMkLst>
            <pc:docMk/>
            <pc:sldMk cId="68315985" sldId="1282"/>
            <ac:picMk id="3" creationId="{69AE0A8F-4184-5225-6635-785479840A91}"/>
          </ac:picMkLst>
        </pc:picChg>
        <pc:picChg chg="del">
          <ac:chgData name="Salima  Ben Najem" userId="5d5d9c33-4a8f-4fad-a74b-e23ae769dead" providerId="ADAL" clId="{9BC4A8D2-6BD3-4F6E-9B89-9E8D97E5DD9E}" dt="2026-06-10T13:21:54.112" v="520" actId="478"/>
          <ac:picMkLst>
            <pc:docMk/>
            <pc:sldMk cId="68315985" sldId="1282"/>
            <ac:picMk id="4" creationId="{1785B8DC-4710-342B-1C73-D15465273C35}"/>
          </ac:picMkLst>
        </pc:picChg>
        <pc:picChg chg="add mod">
          <ac:chgData name="Salima  Ben Najem" userId="5d5d9c33-4a8f-4fad-a74b-e23ae769dead" providerId="ADAL" clId="{9BC4A8D2-6BD3-4F6E-9B89-9E8D97E5DD9E}" dt="2026-06-10T13:24:37.861" v="531" actId="1076"/>
          <ac:picMkLst>
            <pc:docMk/>
            <pc:sldMk cId="68315985" sldId="1282"/>
            <ac:picMk id="5" creationId="{8298FC64-8B67-D8EF-6C60-D0F6981DC9F0}"/>
          </ac:picMkLst>
        </pc:picChg>
        <pc:picChg chg="del">
          <ac:chgData name="Salima  Ben Najem" userId="5d5d9c33-4a8f-4fad-a74b-e23ae769dead" providerId="ADAL" clId="{9BC4A8D2-6BD3-4F6E-9B89-9E8D97E5DD9E}" dt="2026-06-10T13:21:54.112" v="520" actId="478"/>
          <ac:picMkLst>
            <pc:docMk/>
            <pc:sldMk cId="68315985" sldId="1282"/>
            <ac:picMk id="6" creationId="{197902BA-A59F-8811-13C6-DD709C53C5F3}"/>
          </ac:picMkLst>
        </pc:picChg>
        <pc:picChg chg="del">
          <ac:chgData name="Salima  Ben Najem" userId="5d5d9c33-4a8f-4fad-a74b-e23ae769dead" providerId="ADAL" clId="{9BC4A8D2-6BD3-4F6E-9B89-9E8D97E5DD9E}" dt="2026-06-10T13:21:54.112" v="520" actId="478"/>
          <ac:picMkLst>
            <pc:docMk/>
            <pc:sldMk cId="68315985" sldId="1282"/>
            <ac:picMk id="7" creationId="{BF0733A9-2A77-C2A0-A24E-1DAB8CF71F68}"/>
          </ac:picMkLst>
        </pc:picChg>
        <pc:picChg chg="add mod">
          <ac:chgData name="Salima  Ben Najem" userId="5d5d9c33-4a8f-4fad-a74b-e23ae769dead" providerId="ADAL" clId="{9BC4A8D2-6BD3-4F6E-9B89-9E8D97E5DD9E}" dt="2026-06-10T13:23:05.016" v="522"/>
          <ac:picMkLst>
            <pc:docMk/>
            <pc:sldMk cId="68315985" sldId="1282"/>
            <ac:picMk id="8" creationId="{064025E6-2D5F-FF0E-A6D4-E32CEA0CC95D}"/>
          </ac:picMkLst>
        </pc:picChg>
        <pc:picChg chg="add mod">
          <ac:chgData name="Salima  Ben Najem" userId="5d5d9c33-4a8f-4fad-a74b-e23ae769dead" providerId="ADAL" clId="{9BC4A8D2-6BD3-4F6E-9B89-9E8D97E5DD9E}" dt="2026-06-10T13:23:36.947" v="523"/>
          <ac:picMkLst>
            <pc:docMk/>
            <pc:sldMk cId="68315985" sldId="1282"/>
            <ac:picMk id="9" creationId="{05E07278-A287-0475-CAFE-031B89631905}"/>
          </ac:picMkLst>
        </pc:picChg>
        <pc:picChg chg="add mod">
          <ac:chgData name="Salima  Ben Najem" userId="5d5d9c33-4a8f-4fad-a74b-e23ae769dead" providerId="ADAL" clId="{9BC4A8D2-6BD3-4F6E-9B89-9E8D97E5DD9E}" dt="2026-06-10T13:23:58.439" v="525" actId="1076"/>
          <ac:picMkLst>
            <pc:docMk/>
            <pc:sldMk cId="68315985" sldId="1282"/>
            <ac:picMk id="10" creationId="{22BD682C-6C9D-CFFF-6F8E-9E01EC154073}"/>
          </ac:picMkLst>
        </pc:picChg>
        <pc:picChg chg="add mod">
          <ac:chgData name="Salima  Ben Najem" userId="5d5d9c33-4a8f-4fad-a74b-e23ae769dead" providerId="ADAL" clId="{9BC4A8D2-6BD3-4F6E-9B89-9E8D97E5DD9E}" dt="2026-06-10T13:24:42.043" v="533" actId="14100"/>
          <ac:picMkLst>
            <pc:docMk/>
            <pc:sldMk cId="68315985" sldId="1282"/>
            <ac:picMk id="11" creationId="{B08E1056-9026-07C1-4A37-CBD032A7E432}"/>
          </ac:picMkLst>
        </pc:picChg>
      </pc:sldChg>
      <pc:sldChg chg="modSp mod">
        <pc:chgData name="Salima  Ben Najem" userId="5d5d9c33-4a8f-4fad-a74b-e23ae769dead" providerId="ADAL" clId="{9BC4A8D2-6BD3-4F6E-9B89-9E8D97E5DD9E}" dt="2026-06-10T13:43:29.947" v="1168" actId="1076"/>
        <pc:sldMkLst>
          <pc:docMk/>
          <pc:sldMk cId="3195323805" sldId="1293"/>
        </pc:sldMkLst>
        <pc:spChg chg="mod">
          <ac:chgData name="Salima  Ben Najem" userId="5d5d9c33-4a8f-4fad-a74b-e23ae769dead" providerId="ADAL" clId="{9BC4A8D2-6BD3-4F6E-9B89-9E8D97E5DD9E}" dt="2026-06-10T13:34:08.765" v="1055" actId="20577"/>
          <ac:spMkLst>
            <pc:docMk/>
            <pc:sldMk cId="3195323805" sldId="1293"/>
            <ac:spMk id="4" creationId="{CC1DF21D-28AB-899B-7C7F-A7219380DE28}"/>
          </ac:spMkLst>
        </pc:spChg>
        <pc:spChg chg="mod">
          <ac:chgData name="Salima  Ben Najem" userId="5d5d9c33-4a8f-4fad-a74b-e23ae769dead" providerId="ADAL" clId="{9BC4A8D2-6BD3-4F6E-9B89-9E8D97E5DD9E}" dt="2026-06-10T13:42:07.207" v="1113" actId="20577"/>
          <ac:spMkLst>
            <pc:docMk/>
            <pc:sldMk cId="3195323805" sldId="1293"/>
            <ac:spMk id="5" creationId="{838B0CDF-A5A3-D042-F761-98EDB13C284C}"/>
          </ac:spMkLst>
        </pc:spChg>
        <pc:spChg chg="mod">
          <ac:chgData name="Salima  Ben Najem" userId="5d5d9c33-4a8f-4fad-a74b-e23ae769dead" providerId="ADAL" clId="{9BC4A8D2-6BD3-4F6E-9B89-9E8D97E5DD9E}" dt="2026-06-10T13:33:59.285" v="1045" actId="20577"/>
          <ac:spMkLst>
            <pc:docMk/>
            <pc:sldMk cId="3195323805" sldId="1293"/>
            <ac:spMk id="6" creationId="{8B47C0F2-884F-A0F5-ECA3-74786B439756}"/>
          </ac:spMkLst>
        </pc:spChg>
        <pc:spChg chg="mod">
          <ac:chgData name="Salima  Ben Najem" userId="5d5d9c33-4a8f-4fad-a74b-e23ae769dead" providerId="ADAL" clId="{9BC4A8D2-6BD3-4F6E-9B89-9E8D97E5DD9E}" dt="2026-06-10T13:43:21.580" v="1165" actId="14100"/>
          <ac:spMkLst>
            <pc:docMk/>
            <pc:sldMk cId="3195323805" sldId="1293"/>
            <ac:spMk id="8" creationId="{A58F14B9-2C3E-2138-90FE-687086DCACED}"/>
          </ac:spMkLst>
        </pc:spChg>
        <pc:spChg chg="mod">
          <ac:chgData name="Salima  Ben Najem" userId="5d5d9c33-4a8f-4fad-a74b-e23ae769dead" providerId="ADAL" clId="{9BC4A8D2-6BD3-4F6E-9B89-9E8D97E5DD9E}" dt="2026-06-10T13:43:25.068" v="1166" actId="1076"/>
          <ac:spMkLst>
            <pc:docMk/>
            <pc:sldMk cId="3195323805" sldId="1293"/>
            <ac:spMk id="10" creationId="{8CC9A640-F49B-B132-0E3D-F326D5060A26}"/>
          </ac:spMkLst>
        </pc:spChg>
        <pc:spChg chg="mod">
          <ac:chgData name="Salima  Ben Najem" userId="5d5d9c33-4a8f-4fad-a74b-e23ae769dead" providerId="ADAL" clId="{9BC4A8D2-6BD3-4F6E-9B89-9E8D97E5DD9E}" dt="2026-06-10T13:43:29.192" v="1167" actId="1076"/>
          <ac:spMkLst>
            <pc:docMk/>
            <pc:sldMk cId="3195323805" sldId="1293"/>
            <ac:spMk id="12" creationId="{2DD02AE5-5D1C-C984-AECA-46D437B75093}"/>
          </ac:spMkLst>
        </pc:spChg>
        <pc:spChg chg="mod">
          <ac:chgData name="Salima  Ben Najem" userId="5d5d9c33-4a8f-4fad-a74b-e23ae769dead" providerId="ADAL" clId="{9BC4A8D2-6BD3-4F6E-9B89-9E8D97E5DD9E}" dt="2026-06-10T13:41:16.621" v="1089" actId="1076"/>
          <ac:spMkLst>
            <pc:docMk/>
            <pc:sldMk cId="3195323805" sldId="1293"/>
            <ac:spMk id="18" creationId="{7093D257-8CEC-6D64-F94A-178746A8F1B7}"/>
          </ac:spMkLst>
        </pc:spChg>
        <pc:spChg chg="mod">
          <ac:chgData name="Salima  Ben Najem" userId="5d5d9c33-4a8f-4fad-a74b-e23ae769dead" providerId="ADAL" clId="{9BC4A8D2-6BD3-4F6E-9B89-9E8D97E5DD9E}" dt="2026-06-10T13:41:31.567" v="1104" actId="20577"/>
          <ac:spMkLst>
            <pc:docMk/>
            <pc:sldMk cId="3195323805" sldId="1293"/>
            <ac:spMk id="20" creationId="{41812F22-54BB-86F7-BE09-8A252AD6A3D9}"/>
          </ac:spMkLst>
        </pc:spChg>
        <pc:spChg chg="mod">
          <ac:chgData name="Salima  Ben Najem" userId="5d5d9c33-4a8f-4fad-a74b-e23ae769dead" providerId="ADAL" clId="{9BC4A8D2-6BD3-4F6E-9B89-9E8D97E5DD9E}" dt="2026-06-10T13:34:17.654" v="1063" actId="20577"/>
          <ac:spMkLst>
            <pc:docMk/>
            <pc:sldMk cId="3195323805" sldId="1293"/>
            <ac:spMk id="22" creationId="{3A903584-0621-BFD8-8A51-4F9393620A3F}"/>
          </ac:spMkLst>
        </pc:spChg>
        <pc:spChg chg="mod">
          <ac:chgData name="Salima  Ben Najem" userId="5d5d9c33-4a8f-4fad-a74b-e23ae769dead" providerId="ADAL" clId="{9BC4A8D2-6BD3-4F6E-9B89-9E8D97E5DD9E}" dt="2026-06-10T13:43:29.947" v="1168" actId="1076"/>
          <ac:spMkLst>
            <pc:docMk/>
            <pc:sldMk cId="3195323805" sldId="1293"/>
            <ac:spMk id="26" creationId="{BE9F4498-9E4F-4D73-B435-009301C9E0E9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3:32:45.170" v="1031" actId="20577"/>
        <pc:sldMkLst>
          <pc:docMk/>
          <pc:sldMk cId="2140684320" sldId="1298"/>
        </pc:sldMkLst>
        <pc:spChg chg="del mod">
          <ac:chgData name="Salima  Ben Najem" userId="5d5d9c33-4a8f-4fad-a74b-e23ae769dead" providerId="ADAL" clId="{9BC4A8D2-6BD3-4F6E-9B89-9E8D97E5DD9E}" dt="2026-06-10T13:30:44.051" v="778" actId="478"/>
          <ac:spMkLst>
            <pc:docMk/>
            <pc:sldMk cId="2140684320" sldId="1298"/>
            <ac:spMk id="2" creationId="{D35C1D2E-63FA-B2FB-2CB4-E3AAFA8921B0}"/>
          </ac:spMkLst>
        </pc:spChg>
        <pc:spChg chg="add del mod">
          <ac:chgData name="Salima  Ben Najem" userId="5d5d9c33-4a8f-4fad-a74b-e23ae769dead" providerId="ADAL" clId="{9BC4A8D2-6BD3-4F6E-9B89-9E8D97E5DD9E}" dt="2026-06-10T13:30:20.381" v="774" actId="478"/>
          <ac:spMkLst>
            <pc:docMk/>
            <pc:sldMk cId="2140684320" sldId="1298"/>
            <ac:spMk id="6" creationId="{6465D680-A8A2-6C83-FD65-75B502A058FE}"/>
          </ac:spMkLst>
        </pc:spChg>
        <pc:spChg chg="add mod">
          <ac:chgData name="Salima  Ben Najem" userId="5d5d9c33-4a8f-4fad-a74b-e23ae769dead" providerId="ADAL" clId="{9BC4A8D2-6BD3-4F6E-9B89-9E8D97E5DD9E}" dt="2026-06-10T13:30:47.467" v="779" actId="1076"/>
          <ac:spMkLst>
            <pc:docMk/>
            <pc:sldMk cId="2140684320" sldId="1298"/>
            <ac:spMk id="7" creationId="{C9DB9268-42C7-E65C-5E9B-1D6F8476D098}"/>
          </ac:spMkLst>
        </pc:spChg>
        <pc:spChg chg="mod">
          <ac:chgData name="Salima  Ben Najem" userId="5d5d9c33-4a8f-4fad-a74b-e23ae769dead" providerId="ADAL" clId="{9BC4A8D2-6BD3-4F6E-9B89-9E8D97E5DD9E}" dt="2026-06-10T13:32:45.170" v="1031" actId="20577"/>
          <ac:spMkLst>
            <pc:docMk/>
            <pc:sldMk cId="2140684320" sldId="1298"/>
            <ac:spMk id="16" creationId="{5AE8B19C-F9BD-C41B-5519-216C3062AD85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3:10:42.896" v="4"/>
        <pc:sldMkLst>
          <pc:docMk/>
          <pc:sldMk cId="1576712323" sldId="1347"/>
        </pc:sldMkLst>
        <pc:grpChg chg="add mod">
          <ac:chgData name="Salima  Ben Najem" userId="5d5d9c33-4a8f-4fad-a74b-e23ae769dead" providerId="ADAL" clId="{9BC4A8D2-6BD3-4F6E-9B89-9E8D97E5DD9E}" dt="2026-06-10T13:10:42.896" v="4"/>
          <ac:grpSpMkLst>
            <pc:docMk/>
            <pc:sldMk cId="1576712323" sldId="1347"/>
            <ac:grpSpMk id="7" creationId="{93BA3494-6BC5-8CDA-FE3F-8DB0A7AE569B}"/>
          </ac:grpSpMkLst>
        </pc:grpChg>
        <pc:grpChg chg="del">
          <ac:chgData name="Salima  Ben Najem" userId="5d5d9c33-4a8f-4fad-a74b-e23ae769dead" providerId="ADAL" clId="{9BC4A8D2-6BD3-4F6E-9B89-9E8D97E5DD9E}" dt="2026-06-10T13:10:22.636" v="3" actId="478"/>
          <ac:grpSpMkLst>
            <pc:docMk/>
            <pc:sldMk cId="1576712323" sldId="1347"/>
            <ac:grpSpMk id="8" creationId="{F6D628AE-4F0D-4D91-0920-D84CF721E2F8}"/>
          </ac:grpSpMkLst>
        </pc:grpChg>
        <pc:picChg chg="mod">
          <ac:chgData name="Salima  Ben Najem" userId="5d5d9c33-4a8f-4fad-a74b-e23ae769dead" providerId="ADAL" clId="{9BC4A8D2-6BD3-4F6E-9B89-9E8D97E5DD9E}" dt="2026-06-10T13:10:42.896" v="4"/>
          <ac:picMkLst>
            <pc:docMk/>
            <pc:sldMk cId="1576712323" sldId="1347"/>
            <ac:picMk id="14" creationId="{618019D0-7670-C074-E97D-97C00521D519}"/>
          </ac:picMkLst>
        </pc:picChg>
        <pc:picChg chg="mod">
          <ac:chgData name="Salima  Ben Najem" userId="5d5d9c33-4a8f-4fad-a74b-e23ae769dead" providerId="ADAL" clId="{9BC4A8D2-6BD3-4F6E-9B89-9E8D97E5DD9E}" dt="2026-06-10T13:10:42.896" v="4"/>
          <ac:picMkLst>
            <pc:docMk/>
            <pc:sldMk cId="1576712323" sldId="1347"/>
            <ac:picMk id="15" creationId="{F2420EB6-AB10-C329-ACCF-72A84790EDE2}"/>
          </ac:picMkLst>
        </pc:picChg>
        <pc:picChg chg="mod">
          <ac:chgData name="Salima  Ben Najem" userId="5d5d9c33-4a8f-4fad-a74b-e23ae769dead" providerId="ADAL" clId="{9BC4A8D2-6BD3-4F6E-9B89-9E8D97E5DD9E}" dt="2026-06-10T13:10:42.896" v="4"/>
          <ac:picMkLst>
            <pc:docMk/>
            <pc:sldMk cId="1576712323" sldId="1347"/>
            <ac:picMk id="16" creationId="{43C38B73-4BF4-BFA9-B457-DB146C983892}"/>
          </ac:picMkLst>
        </pc:picChg>
        <pc:picChg chg="mod">
          <ac:chgData name="Salima  Ben Najem" userId="5d5d9c33-4a8f-4fad-a74b-e23ae769dead" providerId="ADAL" clId="{9BC4A8D2-6BD3-4F6E-9B89-9E8D97E5DD9E}" dt="2026-06-10T13:10:42.896" v="4"/>
          <ac:picMkLst>
            <pc:docMk/>
            <pc:sldMk cId="1576712323" sldId="1347"/>
            <ac:picMk id="17" creationId="{EA791647-C911-2069-9ADA-B8F6D2227F61}"/>
          </ac:picMkLst>
        </pc:picChg>
        <pc:picChg chg="mod">
          <ac:chgData name="Salima  Ben Najem" userId="5d5d9c33-4a8f-4fad-a74b-e23ae769dead" providerId="ADAL" clId="{9BC4A8D2-6BD3-4F6E-9B89-9E8D97E5DD9E}" dt="2026-06-10T13:10:42.896" v="4"/>
          <ac:picMkLst>
            <pc:docMk/>
            <pc:sldMk cId="1576712323" sldId="1347"/>
            <ac:picMk id="18" creationId="{C960F007-2178-3B38-D608-F7FF17E033B3}"/>
          </ac:picMkLst>
        </pc:picChg>
      </pc:sldChg>
      <pc:sldChg chg="modSp mod">
        <pc:chgData name="Salima  Ben Najem" userId="5d5d9c33-4a8f-4fad-a74b-e23ae769dead" providerId="ADAL" clId="{9BC4A8D2-6BD3-4F6E-9B89-9E8D97E5DD9E}" dt="2026-06-10T13:10:57.860" v="6" actId="20577"/>
        <pc:sldMkLst>
          <pc:docMk/>
          <pc:sldMk cId="230841888" sldId="1352"/>
        </pc:sldMkLst>
        <pc:spChg chg="mod">
          <ac:chgData name="Salima  Ben Najem" userId="5d5d9c33-4a8f-4fad-a74b-e23ae769dead" providerId="ADAL" clId="{9BC4A8D2-6BD3-4F6E-9B89-9E8D97E5DD9E}" dt="2026-06-10T13:10:57.860" v="6" actId="20577"/>
          <ac:spMkLst>
            <pc:docMk/>
            <pc:sldMk cId="230841888" sldId="1352"/>
            <ac:spMk id="55" creationId="{B761553D-2FE4-9121-D8B8-6D3E8CDA1A5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3:11:21.893" v="15" actId="20577"/>
        <pc:sldMkLst>
          <pc:docMk/>
          <pc:sldMk cId="2857745691" sldId="1354"/>
        </pc:sldMkLst>
        <pc:spChg chg="mod">
          <ac:chgData name="Salima  Ben Najem" userId="5d5d9c33-4a8f-4fad-a74b-e23ae769dead" providerId="ADAL" clId="{9BC4A8D2-6BD3-4F6E-9B89-9E8D97E5DD9E}" dt="2026-06-10T13:11:21.893" v="15" actId="20577"/>
          <ac:spMkLst>
            <pc:docMk/>
            <pc:sldMk cId="2857745691" sldId="1354"/>
            <ac:spMk id="8" creationId="{1EA76800-631C-6C10-E08D-77468C90B8F3}"/>
          </ac:spMkLst>
        </pc:spChg>
        <pc:picChg chg="del">
          <ac:chgData name="Salima  Ben Najem" userId="5d5d9c33-4a8f-4fad-a74b-e23ae769dead" providerId="ADAL" clId="{9BC4A8D2-6BD3-4F6E-9B89-9E8D97E5DD9E}" dt="2026-06-10T13:11:10.635" v="7" actId="478"/>
          <ac:picMkLst>
            <pc:docMk/>
            <pc:sldMk cId="2857745691" sldId="1354"/>
            <ac:picMk id="6" creationId="{1042D450-1B29-558A-FCE9-88EE3A162F64}"/>
          </ac:picMkLst>
        </pc:picChg>
        <pc:picChg chg="add mod">
          <ac:chgData name="Salima  Ben Najem" userId="5d5d9c33-4a8f-4fad-a74b-e23ae769dead" providerId="ADAL" clId="{9BC4A8D2-6BD3-4F6E-9B89-9E8D97E5DD9E}" dt="2026-06-10T13:11:18.898" v="11" actId="1076"/>
          <ac:picMkLst>
            <pc:docMk/>
            <pc:sldMk cId="2857745691" sldId="1354"/>
            <ac:picMk id="7" creationId="{65DAB08C-F932-1615-46D8-FD63D5D9DEAD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3:14:37.471" v="164" actId="20577"/>
        <pc:sldMkLst>
          <pc:docMk/>
          <pc:sldMk cId="2448685570" sldId="1358"/>
        </pc:sldMkLst>
        <pc:spChg chg="mod">
          <ac:chgData name="Salima  Ben Najem" userId="5d5d9c33-4a8f-4fad-a74b-e23ae769dead" providerId="ADAL" clId="{9BC4A8D2-6BD3-4F6E-9B89-9E8D97E5DD9E}" dt="2026-06-10T13:14:37.471" v="164" actId="20577"/>
          <ac:spMkLst>
            <pc:docMk/>
            <pc:sldMk cId="2448685570" sldId="1358"/>
            <ac:spMk id="16" creationId="{5AE8B19C-F9BD-C41B-5519-216C3062AD85}"/>
          </ac:spMkLst>
        </pc:spChg>
        <pc:picChg chg="del">
          <ac:chgData name="Salima  Ben Najem" userId="5d5d9c33-4a8f-4fad-a74b-e23ae769dead" providerId="ADAL" clId="{9BC4A8D2-6BD3-4F6E-9B89-9E8D97E5DD9E}" dt="2026-06-10T13:11:34.491" v="16" actId="478"/>
          <ac:picMkLst>
            <pc:docMk/>
            <pc:sldMk cId="2448685570" sldId="1358"/>
            <ac:picMk id="2" creationId="{577CD860-D156-27E6-3BCA-CBE7498EE05D}"/>
          </ac:picMkLst>
        </pc:picChg>
        <pc:picChg chg="del">
          <ac:chgData name="Salima  Ben Najem" userId="5d5d9c33-4a8f-4fad-a74b-e23ae769dead" providerId="ADAL" clId="{9BC4A8D2-6BD3-4F6E-9B89-9E8D97E5DD9E}" dt="2026-06-10T13:11:34.491" v="16" actId="478"/>
          <ac:picMkLst>
            <pc:docMk/>
            <pc:sldMk cId="2448685570" sldId="1358"/>
            <ac:picMk id="3" creationId="{DA491712-01AB-84C1-7ACF-D9E402B07128}"/>
          </ac:picMkLst>
        </pc:picChg>
        <pc:picChg chg="add mod">
          <ac:chgData name="Salima  Ben Najem" userId="5d5d9c33-4a8f-4fad-a74b-e23ae769dead" providerId="ADAL" clId="{9BC4A8D2-6BD3-4F6E-9B89-9E8D97E5DD9E}" dt="2026-06-10T13:14:30.135" v="150" actId="1076"/>
          <ac:picMkLst>
            <pc:docMk/>
            <pc:sldMk cId="2448685570" sldId="1358"/>
            <ac:picMk id="4" creationId="{1A2B4B12-D357-2F07-1AA8-0C597097D151}"/>
          </ac:picMkLst>
        </pc:picChg>
        <pc:picChg chg="del">
          <ac:chgData name="Salima  Ben Najem" userId="5d5d9c33-4a8f-4fad-a74b-e23ae769dead" providerId="ADAL" clId="{9BC4A8D2-6BD3-4F6E-9B89-9E8D97E5DD9E}" dt="2026-06-10T13:11:34.491" v="16" actId="478"/>
          <ac:picMkLst>
            <pc:docMk/>
            <pc:sldMk cId="2448685570" sldId="1358"/>
            <ac:picMk id="5" creationId="{49909558-1099-A054-5277-13D76662DC0F}"/>
          </ac:picMkLst>
        </pc:picChg>
        <pc:picChg chg="del">
          <ac:chgData name="Salima  Ben Najem" userId="5d5d9c33-4a8f-4fad-a74b-e23ae769dead" providerId="ADAL" clId="{9BC4A8D2-6BD3-4F6E-9B89-9E8D97E5DD9E}" dt="2026-06-10T13:11:34.491" v="16" actId="478"/>
          <ac:picMkLst>
            <pc:docMk/>
            <pc:sldMk cId="2448685570" sldId="1358"/>
            <ac:picMk id="6" creationId="{70EE3643-3EA0-6F68-1D0B-B02A9469C91F}"/>
          </ac:picMkLst>
        </pc:picChg>
        <pc:picChg chg="del">
          <ac:chgData name="Salima  Ben Najem" userId="5d5d9c33-4a8f-4fad-a74b-e23ae769dead" providerId="ADAL" clId="{9BC4A8D2-6BD3-4F6E-9B89-9E8D97E5DD9E}" dt="2026-06-10T13:11:34.491" v="16" actId="478"/>
          <ac:picMkLst>
            <pc:docMk/>
            <pc:sldMk cId="2448685570" sldId="1358"/>
            <ac:picMk id="7" creationId="{B21FA627-EF67-6EE1-F525-724DAD5AFEF0}"/>
          </ac:picMkLst>
        </pc:picChg>
        <pc:picChg chg="add mod">
          <ac:chgData name="Salima  Ben Najem" userId="5d5d9c33-4a8f-4fad-a74b-e23ae769dead" providerId="ADAL" clId="{9BC4A8D2-6BD3-4F6E-9B89-9E8D97E5DD9E}" dt="2026-06-10T13:14:24.416" v="148" actId="14100"/>
          <ac:picMkLst>
            <pc:docMk/>
            <pc:sldMk cId="2448685570" sldId="1358"/>
            <ac:picMk id="8" creationId="{0531A9A2-011D-FEA2-F9B5-52EBF802F89F}"/>
          </ac:picMkLst>
        </pc:picChg>
        <pc:picChg chg="add mod">
          <ac:chgData name="Salima  Ben Najem" userId="5d5d9c33-4a8f-4fad-a74b-e23ae769dead" providerId="ADAL" clId="{9BC4A8D2-6BD3-4F6E-9B89-9E8D97E5DD9E}" dt="2026-06-10T13:14:30.135" v="150" actId="1076"/>
          <ac:picMkLst>
            <pc:docMk/>
            <pc:sldMk cId="2448685570" sldId="1358"/>
            <ac:picMk id="9" creationId="{80CD01E7-C679-514C-830E-DA9E8C8EF579}"/>
          </ac:picMkLst>
        </pc:picChg>
        <pc:picChg chg="add mod">
          <ac:chgData name="Salima  Ben Najem" userId="5d5d9c33-4a8f-4fad-a74b-e23ae769dead" providerId="ADAL" clId="{9BC4A8D2-6BD3-4F6E-9B89-9E8D97E5DD9E}" dt="2026-06-10T13:13:44.066" v="123" actId="14100"/>
          <ac:picMkLst>
            <pc:docMk/>
            <pc:sldMk cId="2448685570" sldId="1358"/>
            <ac:picMk id="10" creationId="{560F9127-BF43-FE85-098D-FFA67CE258AC}"/>
          </ac:picMkLst>
        </pc:picChg>
        <pc:picChg chg="add mod">
          <ac:chgData name="Salima  Ben Najem" userId="5d5d9c33-4a8f-4fad-a74b-e23ae769dead" providerId="ADAL" clId="{9BC4A8D2-6BD3-4F6E-9B89-9E8D97E5DD9E}" dt="2026-06-10T13:14:20.382" v="147" actId="14100"/>
          <ac:picMkLst>
            <pc:docMk/>
            <pc:sldMk cId="2448685570" sldId="1358"/>
            <ac:picMk id="11" creationId="{6AA8F23F-8D16-1940-D6FB-1A2B90AB7857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3:21:43.879" v="519" actId="1076"/>
        <pc:sldMkLst>
          <pc:docMk/>
          <pc:sldMk cId="163224702" sldId="1360"/>
        </pc:sldMkLst>
        <pc:spChg chg="mod">
          <ac:chgData name="Salima  Ben Najem" userId="5d5d9c33-4a8f-4fad-a74b-e23ae769dead" providerId="ADAL" clId="{9BC4A8D2-6BD3-4F6E-9B89-9E8D97E5DD9E}" dt="2026-06-10T13:21:43.879" v="519" actId="1076"/>
          <ac:spMkLst>
            <pc:docMk/>
            <pc:sldMk cId="163224702" sldId="1360"/>
            <ac:spMk id="16" creationId="{148AC99B-ADF1-D98B-0837-34BD39C15B4F}"/>
          </ac:spMkLst>
        </pc:spChg>
        <pc:picChg chg="add mod">
          <ac:chgData name="Salima  Ben Najem" userId="5d5d9c33-4a8f-4fad-a74b-e23ae769dead" providerId="ADAL" clId="{9BC4A8D2-6BD3-4F6E-9B89-9E8D97E5DD9E}" dt="2026-06-10T13:15:29.238" v="168" actId="14100"/>
          <ac:picMkLst>
            <pc:docMk/>
            <pc:sldMk cId="163224702" sldId="1360"/>
            <ac:picMk id="2" creationId="{E9423C5E-0A46-87BE-8701-82E2242CC264}"/>
          </ac:picMkLst>
        </pc:picChg>
        <pc:picChg chg="add mod">
          <ac:chgData name="Salima  Ben Najem" userId="5d5d9c33-4a8f-4fad-a74b-e23ae769dead" providerId="ADAL" clId="{9BC4A8D2-6BD3-4F6E-9B89-9E8D97E5DD9E}" dt="2026-06-10T13:20:19.867" v="438" actId="1076"/>
          <ac:picMkLst>
            <pc:docMk/>
            <pc:sldMk cId="163224702" sldId="1360"/>
            <ac:picMk id="3" creationId="{F5F7A676-5DCB-C1CE-E5A8-A8A0CCE6DE94}"/>
          </ac:picMkLst>
        </pc:picChg>
        <pc:picChg chg="del">
          <ac:chgData name="Salima  Ben Najem" userId="5d5d9c33-4a8f-4fad-a74b-e23ae769dead" providerId="ADAL" clId="{9BC4A8D2-6BD3-4F6E-9B89-9E8D97E5DD9E}" dt="2026-06-10T13:14:53.251" v="165" actId="478"/>
          <ac:picMkLst>
            <pc:docMk/>
            <pc:sldMk cId="163224702" sldId="1360"/>
            <ac:picMk id="4" creationId="{7EEB07B9-D766-0D4F-F3CF-678E06C7835E}"/>
          </ac:picMkLst>
        </pc:picChg>
        <pc:picChg chg="add mod">
          <ac:chgData name="Salima  Ben Najem" userId="5d5d9c33-4a8f-4fad-a74b-e23ae769dead" providerId="ADAL" clId="{9BC4A8D2-6BD3-4F6E-9B89-9E8D97E5DD9E}" dt="2026-06-10T13:18:08.237" v="287" actId="1076"/>
          <ac:picMkLst>
            <pc:docMk/>
            <pc:sldMk cId="163224702" sldId="1360"/>
            <ac:picMk id="5" creationId="{E3E568F8-3F04-111D-95BB-25EED42E7EE1}"/>
          </ac:picMkLst>
        </pc:picChg>
        <pc:picChg chg="del">
          <ac:chgData name="Salima  Ben Najem" userId="5d5d9c33-4a8f-4fad-a74b-e23ae769dead" providerId="ADAL" clId="{9BC4A8D2-6BD3-4F6E-9B89-9E8D97E5DD9E}" dt="2026-06-10T13:14:53.251" v="165" actId="478"/>
          <ac:picMkLst>
            <pc:docMk/>
            <pc:sldMk cId="163224702" sldId="1360"/>
            <ac:picMk id="6" creationId="{1DEBB627-438E-D07F-7485-8C4A62F0391B}"/>
          </ac:picMkLst>
        </pc:picChg>
        <pc:picChg chg="add mod">
          <ac:chgData name="Salima  Ben Najem" userId="5d5d9c33-4a8f-4fad-a74b-e23ae769dead" providerId="ADAL" clId="{9BC4A8D2-6BD3-4F6E-9B89-9E8D97E5DD9E}" dt="2026-06-10T13:18:08.237" v="287" actId="1076"/>
          <ac:picMkLst>
            <pc:docMk/>
            <pc:sldMk cId="163224702" sldId="1360"/>
            <ac:picMk id="7" creationId="{3382CE95-3F7A-AF3A-1F02-459522DCC0EB}"/>
          </ac:picMkLst>
        </pc:picChg>
        <pc:picChg chg="del">
          <ac:chgData name="Salima  Ben Najem" userId="5d5d9c33-4a8f-4fad-a74b-e23ae769dead" providerId="ADAL" clId="{9BC4A8D2-6BD3-4F6E-9B89-9E8D97E5DD9E}" dt="2026-06-10T13:14:53.251" v="165" actId="478"/>
          <ac:picMkLst>
            <pc:docMk/>
            <pc:sldMk cId="163224702" sldId="1360"/>
            <ac:picMk id="8" creationId="{77090233-2A1B-7F65-0FCF-6D09BEB9F0BF}"/>
          </ac:picMkLst>
        </pc:picChg>
        <pc:picChg chg="add mod">
          <ac:chgData name="Salima  Ben Najem" userId="5d5d9c33-4a8f-4fad-a74b-e23ae769dead" providerId="ADAL" clId="{9BC4A8D2-6BD3-4F6E-9B89-9E8D97E5DD9E}" dt="2026-06-10T13:20:24.257" v="439" actId="1076"/>
          <ac:picMkLst>
            <pc:docMk/>
            <pc:sldMk cId="163224702" sldId="1360"/>
            <ac:picMk id="9" creationId="{A4804364-CF85-37D4-0A8F-9043DBB81D34}"/>
          </ac:picMkLst>
        </pc:picChg>
        <pc:picChg chg="del">
          <ac:chgData name="Salima  Ben Najem" userId="5d5d9c33-4a8f-4fad-a74b-e23ae769dead" providerId="ADAL" clId="{9BC4A8D2-6BD3-4F6E-9B89-9E8D97E5DD9E}" dt="2026-06-10T13:14:53.251" v="165" actId="478"/>
          <ac:picMkLst>
            <pc:docMk/>
            <pc:sldMk cId="163224702" sldId="1360"/>
            <ac:picMk id="10" creationId="{832634B8-48CF-9476-2745-124FC31193AC}"/>
          </ac:picMkLst>
        </pc:picChg>
        <pc:picChg chg="del">
          <ac:chgData name="Salima  Ben Najem" userId="5d5d9c33-4a8f-4fad-a74b-e23ae769dead" providerId="ADAL" clId="{9BC4A8D2-6BD3-4F6E-9B89-9E8D97E5DD9E}" dt="2026-06-10T13:14:53.251" v="165" actId="478"/>
          <ac:picMkLst>
            <pc:docMk/>
            <pc:sldMk cId="163224702" sldId="1360"/>
            <ac:picMk id="12" creationId="{2EE7DA2E-22F6-6B91-3498-31036AC66D4B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3:27:48.242" v="709" actId="20577"/>
        <pc:sldMkLst>
          <pc:docMk/>
          <pc:sldMk cId="155981778" sldId="1361"/>
        </pc:sldMkLst>
        <pc:spChg chg="del">
          <ac:chgData name="Salima  Ben Najem" userId="5d5d9c33-4a8f-4fad-a74b-e23ae769dead" providerId="ADAL" clId="{9BC4A8D2-6BD3-4F6E-9B89-9E8D97E5DD9E}" dt="2026-06-10T13:25:41.525" v="535" actId="478"/>
          <ac:spMkLst>
            <pc:docMk/>
            <pc:sldMk cId="155981778" sldId="1361"/>
            <ac:spMk id="2" creationId="{639B37BD-38D7-A6AB-EB1C-CCA0CDD2EBCE}"/>
          </ac:spMkLst>
        </pc:spChg>
        <pc:spChg chg="add mod">
          <ac:chgData name="Salima  Ben Najem" userId="5d5d9c33-4a8f-4fad-a74b-e23ae769dead" providerId="ADAL" clId="{9BC4A8D2-6BD3-4F6E-9B89-9E8D97E5DD9E}" dt="2026-06-10T13:27:48.242" v="709" actId="20577"/>
          <ac:spMkLst>
            <pc:docMk/>
            <pc:sldMk cId="155981778" sldId="1361"/>
            <ac:spMk id="3" creationId="{EE50DB36-CD39-9594-C62E-216C3C1EC347}"/>
          </ac:spMkLst>
        </pc:spChg>
      </pc:sldChg>
      <pc:sldChg chg="modSp mod">
        <pc:chgData name="Salima  Ben Najem" userId="5d5d9c33-4a8f-4fad-a74b-e23ae769dead" providerId="ADAL" clId="{9BC4A8D2-6BD3-4F6E-9B89-9E8D97E5DD9E}" dt="2026-06-10T13:28:50.912" v="769" actId="20577"/>
        <pc:sldMkLst>
          <pc:docMk/>
          <pc:sldMk cId="4060715213" sldId="1362"/>
        </pc:sldMkLst>
        <pc:spChg chg="mod">
          <ac:chgData name="Salima  Ben Najem" userId="5d5d9c33-4a8f-4fad-a74b-e23ae769dead" providerId="ADAL" clId="{9BC4A8D2-6BD3-4F6E-9B89-9E8D97E5DD9E}" dt="2026-06-10T13:28:50.912" v="769" actId="20577"/>
          <ac:spMkLst>
            <pc:docMk/>
            <pc:sldMk cId="4060715213" sldId="1362"/>
            <ac:spMk id="6" creationId="{5D5CEC93-4DAB-09C0-6058-E5B3D94E07B6}"/>
          </ac:spMkLst>
        </pc:spChg>
      </pc:sldChg>
      <pc:sldChg chg="modSp mod">
        <pc:chgData name="Salima  Ben Najem" userId="5d5d9c33-4a8f-4fad-a74b-e23ae769dead" providerId="ADAL" clId="{9BC4A8D2-6BD3-4F6E-9B89-9E8D97E5DD9E}" dt="2026-06-10T13:45:34.652" v="1273" actId="14100"/>
        <pc:sldMkLst>
          <pc:docMk/>
          <pc:sldMk cId="2898488711" sldId="1364"/>
        </pc:sldMkLst>
        <pc:spChg chg="mod">
          <ac:chgData name="Salima  Ben Najem" userId="5d5d9c33-4a8f-4fad-a74b-e23ae769dead" providerId="ADAL" clId="{9BC4A8D2-6BD3-4F6E-9B89-9E8D97E5DD9E}" dt="2026-06-10T13:45:34.652" v="1273" actId="14100"/>
          <ac:spMkLst>
            <pc:docMk/>
            <pc:sldMk cId="2898488711" sldId="1364"/>
            <ac:spMk id="4" creationId="{910057F2-662E-3C2B-FD97-7C9BB1C8E60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78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585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251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22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461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026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076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68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848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849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777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997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489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167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798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027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286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1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55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4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7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9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55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620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0.png"/><Relationship Id="rId7" Type="http://schemas.openxmlformats.org/officeDocument/2006/relationships/image" Target="../media/image34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6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png"/><Relationship Id="rId9" Type="http://schemas.openxmlformats.org/officeDocument/2006/relationships/image" Target="../media/image36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41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30.png"/><Relationship Id="rId7" Type="http://schemas.openxmlformats.org/officeDocument/2006/relationships/image" Target="../media/image44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0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31.png"/><Relationship Id="rId9" Type="http://schemas.openxmlformats.org/officeDocument/2006/relationships/image" Target="../media/image46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2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media" Target="../media/media2.mp4"/><Relationship Id="rId7" Type="http://schemas.openxmlformats.org/officeDocument/2006/relationships/image" Target="../media/image5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2.png"/><Relationship Id="rId5" Type="http://schemas.openxmlformats.org/officeDocument/2006/relationships/slideLayout" Target="../slideLayouts/slideLayout9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7E75283-00BB-921C-5D9A-89977591E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0" b="30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10FA2CA8-B863-4C9F-ECA3-807BE8C26613}"/>
              </a:ext>
            </a:extLst>
          </p:cNvPr>
          <p:cNvGrpSpPr/>
          <p:nvPr/>
        </p:nvGrpSpPr>
        <p:grpSpPr>
          <a:xfrm>
            <a:off x="604751" y="2129506"/>
            <a:ext cx="7986619" cy="3083800"/>
            <a:chOff x="604751" y="2129506"/>
            <a:chExt cx="7986619" cy="3083800"/>
          </a:xfrm>
        </p:grpSpPr>
        <p:pic>
          <p:nvPicPr>
            <p:cNvPr id="8" name="Image 7" descr="Une image contenant texte, Appareils électroniques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40559048-02F2-D4B7-C8F9-32729760E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0410" y="2129507"/>
              <a:ext cx="2010480" cy="3083799"/>
            </a:xfrm>
            <a:prstGeom prst="rect">
              <a:avLst/>
            </a:prstGeom>
          </p:spPr>
        </p:pic>
        <p:pic>
          <p:nvPicPr>
            <p:cNvPr id="9" name="Image 8" descr="Une image contenant texte, Appareils électroniques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B3F8A1A0-035C-5740-5FF5-1CF3B0755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0890" y="2129506"/>
              <a:ext cx="2010480" cy="3083799"/>
            </a:xfrm>
            <a:prstGeom prst="rect">
              <a:avLst/>
            </a:prstGeom>
          </p:spPr>
        </p:pic>
        <p:pic>
          <p:nvPicPr>
            <p:cNvPr id="10" name="Image 9" descr="Une image contenant texte, capture d’écran, Publicité en ligne&#10;&#10;Le contenu généré par l’IA peut être incorrect.">
              <a:extLst>
                <a:ext uri="{FF2B5EF4-FFF2-40B4-BE49-F238E27FC236}">
                  <a16:creationId xmlns:a16="http://schemas.microsoft.com/office/drawing/2014/main" id="{09DCB53F-A87E-6731-9BFA-032094643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751" y="2129507"/>
              <a:ext cx="1977120" cy="3032629"/>
            </a:xfrm>
            <a:prstGeom prst="rect">
              <a:avLst/>
            </a:prstGeom>
          </p:spPr>
        </p:pic>
        <p:pic>
          <p:nvPicPr>
            <p:cNvPr id="11" name="Image 10" descr="Une image contenant texte, menu, capture d’écran, nourriture&#10;&#10;Le contenu généré par l’IA peut être incorrect.">
              <a:extLst>
                <a:ext uri="{FF2B5EF4-FFF2-40B4-BE49-F238E27FC236}">
                  <a16:creationId xmlns:a16="http://schemas.microsoft.com/office/drawing/2014/main" id="{CB3CD260-0D4F-22BA-15E9-DBA879005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9645" y="2129507"/>
              <a:ext cx="2010480" cy="30837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729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267" y="5058756"/>
            <a:ext cx="3780000" cy="1080000"/>
          </a:xfrm>
          <a:prstGeom prst="roundRect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689267" y="4806756"/>
            <a:ext cx="1260000" cy="360000"/>
          </a:xfrm>
          <a:prstGeom prst="flowChartTerminator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720462" y="5251867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791879" y="5058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07879" y="4806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91879" y="3500656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5007879" y="3248656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4971879" y="3691369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39074" y="5251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E18CA71-4B8E-54DE-6A0E-A244DB3E9D21}"/>
              </a:ext>
            </a:extLst>
          </p:cNvPr>
          <p:cNvSpPr/>
          <p:nvPr/>
        </p:nvSpPr>
        <p:spPr>
          <a:xfrm>
            <a:off x="407163" y="193580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rganigramme : Terminateur 22">
            <a:extLst>
              <a:ext uri="{FF2B5EF4-FFF2-40B4-BE49-F238E27FC236}">
                <a16:creationId xmlns:a16="http://schemas.microsoft.com/office/drawing/2014/main" id="{4A5AC8E3-7769-5CF8-2F38-80C0D9D5EDB0}"/>
              </a:ext>
            </a:extLst>
          </p:cNvPr>
          <p:cNvSpPr/>
          <p:nvPr/>
        </p:nvSpPr>
        <p:spPr>
          <a:xfrm>
            <a:off x="407163" y="160475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124D9555-DE17-0F6D-5690-36FF2D93A79D}"/>
              </a:ext>
            </a:extLst>
          </p:cNvPr>
          <p:cNvSpPr txBox="1">
            <a:spLocks/>
          </p:cNvSpPr>
          <p:nvPr/>
        </p:nvSpPr>
        <p:spPr>
          <a:xfrm>
            <a:off x="590944" y="210555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A540C6F-BD47-6B02-029D-FE9CD04D31E5}"/>
              </a:ext>
            </a:extLst>
          </p:cNvPr>
          <p:cNvSpPr/>
          <p:nvPr/>
        </p:nvSpPr>
        <p:spPr>
          <a:xfrm>
            <a:off x="4773056" y="193580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E43CC626-ADCD-EC70-EA48-5ED2B592E546}"/>
              </a:ext>
            </a:extLst>
          </p:cNvPr>
          <p:cNvSpPr/>
          <p:nvPr/>
        </p:nvSpPr>
        <p:spPr>
          <a:xfrm>
            <a:off x="4989056" y="168380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9E26940-18FC-9424-23F3-4670FFB42606}"/>
              </a:ext>
            </a:extLst>
          </p:cNvPr>
          <p:cNvSpPr txBox="1">
            <a:spLocks/>
          </p:cNvSpPr>
          <p:nvPr/>
        </p:nvSpPr>
        <p:spPr>
          <a:xfrm>
            <a:off x="4953056" y="213509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>
              <a:defRPr/>
            </a:pPr>
            <a:r>
              <a:rPr lang="fr-FR" sz="1600" dirty="0"/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41845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5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42903" y="2549737"/>
            <a:ext cx="4321892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135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5DAB08C-F932-1615-46D8-FD63D5D9D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069" y="1545437"/>
            <a:ext cx="3085628" cy="473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S’opposer – La révolution du Roi et du peuple – Soigneusement – Al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Quaraouiyine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Les cultures 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A2B4B12-D357-2F07-1AA8-0C597097D1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179" y="3934209"/>
            <a:ext cx="1866891" cy="20423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531A9A2-011D-FEA2-F9B5-52EBF802F8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816" y="1671550"/>
            <a:ext cx="1836639" cy="200929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0CD01E7-C679-514C-830E-DA9E8C8EF5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983" y="4027237"/>
            <a:ext cx="1660007" cy="194043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60F9127-BF43-FE85-098D-FFA67CE258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566" y="1671550"/>
            <a:ext cx="1660008" cy="193955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AA8F23F-8D16-1940-D6FB-1A2B90AB78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544" y="1671549"/>
            <a:ext cx="1772892" cy="1939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77795"/>
            <a:ext cx="7193321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</a:t>
            </a:r>
            <a:b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mosquée a un beau minaret – Les Marocains ont organisé la marche verte – Le festival 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Gnaoua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se déroule à Essaouira – Les habitants du Moyen Atlas dansent la danse d’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Ahidous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Le plâtre est sculpté avec beauté.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9423C5E-0A46-87BE-8701-82E2242CC2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230" y="2040254"/>
            <a:ext cx="1992630" cy="149447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5F7A676-5DCB-C1CE-E5A8-A8A0CCE6DE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792" y="2040254"/>
            <a:ext cx="1548766" cy="154876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E568F8-3F04-111D-95BB-25EED42E7E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659" y="4123384"/>
            <a:ext cx="1908810" cy="190881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82CE95-3F7A-AF3A-1F02-459522DCC0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670" y="4123384"/>
            <a:ext cx="1908810" cy="190881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4804364-CF85-37D4-0A8F-9043DBB81D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222" y="2016460"/>
            <a:ext cx="1573139" cy="172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 et les mettre dans des phrases.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mets-le dans une phrase.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298FC64-8B67-D8EF-6C60-D0F6981DC9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719" y="4378182"/>
            <a:ext cx="1541918" cy="168686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64025E6-2D5F-FF0E-A6D4-E32CEA0CC9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067" y="1845106"/>
            <a:ext cx="1534807" cy="16790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5E07278-A287-0475-CAFE-031B896319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2BD682C-6C9D-CFFF-6F8E-9E01EC1540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124" y="1845106"/>
            <a:ext cx="1618258" cy="17703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8E1056-9026-07C1-4A37-CBD032A7E4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906" y="4378182"/>
            <a:ext cx="1534807" cy="167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E50DB36-CD39-9594-C62E-216C3C1EC347}"/>
              </a:ext>
            </a:extLst>
          </p:cNvPr>
          <p:cNvSpPr txBox="1"/>
          <p:nvPr/>
        </p:nvSpPr>
        <p:spPr>
          <a:xfrm>
            <a:off x="834901" y="2455338"/>
            <a:ext cx="7243763" cy="2342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Te souviens-tu de la marche verte ? 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Pourquoi les Marocains ont-ils organisé la Marche verte ? 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Qu’est-ce que tu as découvert à Al </a:t>
            </a:r>
            <a:r>
              <a:rPr lang="fr-FR" sz="2000" b="1" dirty="0" err="1">
                <a:solidFill>
                  <a:srgbClr val="424D7B"/>
                </a:solidFill>
                <a:latin typeface="Dosis SemiBold" pitchFamily="2" charset="0"/>
              </a:rPr>
              <a:t>Quaraouine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est la cour de la mosquée 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le minaret ?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des évènements historiques, des monuments célèbres, 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10257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des évènements historiques, des monuments et des arts traditionnels du Maroc.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908" y="266151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058434" y="6218891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0F2659D-F981-F313-A079-5B3C66BDDB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5788" y="2358838"/>
            <a:ext cx="4876799" cy="3657599"/>
          </a:xfrm>
          <a:prstGeom prst="round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75087BB-9800-CB33-372D-F4B1845086BD}"/>
              </a:ext>
            </a:extLst>
          </p:cNvPr>
          <p:cNvSpPr txBox="1"/>
          <p:nvPr/>
        </p:nvSpPr>
        <p:spPr>
          <a:xfrm>
            <a:off x="2313542" y="1613185"/>
            <a:ext cx="61574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Situation : Parle des évènements historiques, des monuments et des arts traditionnels du Maroc.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06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57029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47C0F2-884F-A0F5-ECA3-74786B439756}"/>
              </a:ext>
            </a:extLst>
          </p:cNvPr>
          <p:cNvSpPr txBox="1"/>
          <p:nvPr/>
        </p:nvSpPr>
        <p:spPr>
          <a:xfrm>
            <a:off x="893923" y="2713419"/>
            <a:ext cx="223832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Libérer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1DF21D-28AB-899B-7C7F-A7219380DE28}"/>
              </a:ext>
            </a:extLst>
          </p:cNvPr>
          <p:cNvSpPr txBox="1"/>
          <p:nvPr/>
        </p:nvSpPr>
        <p:spPr>
          <a:xfrm>
            <a:off x="3810000" y="3003268"/>
            <a:ext cx="19431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motifs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8B0CDF-A5A3-D042-F761-98EDB13C284C}"/>
              </a:ext>
            </a:extLst>
          </p:cNvPr>
          <p:cNvSpPr txBox="1"/>
          <p:nvPr/>
        </p:nvSpPr>
        <p:spPr>
          <a:xfrm>
            <a:off x="6137465" y="4058895"/>
            <a:ext cx="23078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Restaurer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8F14B9-2C3E-2138-90FE-687086DCACED}"/>
              </a:ext>
            </a:extLst>
          </p:cNvPr>
          <p:cNvSpPr txBox="1"/>
          <p:nvPr/>
        </p:nvSpPr>
        <p:spPr>
          <a:xfrm>
            <a:off x="6053858" y="5057762"/>
            <a:ext cx="2787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musique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C9A640-F49B-B132-0E3D-F326D5060A26}"/>
              </a:ext>
            </a:extLst>
          </p:cNvPr>
          <p:cNvSpPr txBox="1"/>
          <p:nvPr/>
        </p:nvSpPr>
        <p:spPr>
          <a:xfrm>
            <a:off x="3425413" y="5113032"/>
            <a:ext cx="20169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International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D02AE5-5D1C-C984-AECA-46D437B75093}"/>
              </a:ext>
            </a:extLst>
          </p:cNvPr>
          <p:cNvSpPr txBox="1"/>
          <p:nvPr/>
        </p:nvSpPr>
        <p:spPr>
          <a:xfrm>
            <a:off x="834901" y="5072561"/>
            <a:ext cx="20169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Spirituelle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093D257-8CEC-6D64-F94A-178746A8F1B7}"/>
              </a:ext>
            </a:extLst>
          </p:cNvPr>
          <p:cNvSpPr txBox="1"/>
          <p:nvPr/>
        </p:nvSpPr>
        <p:spPr>
          <a:xfrm>
            <a:off x="698698" y="4086888"/>
            <a:ext cx="25884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Le Sahara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12F22-54BB-86F7-BE09-8A252AD6A3D9}"/>
              </a:ext>
            </a:extLst>
          </p:cNvPr>
          <p:cNvSpPr txBox="1"/>
          <p:nvPr/>
        </p:nvSpPr>
        <p:spPr>
          <a:xfrm>
            <a:off x="3870960" y="3804979"/>
            <a:ext cx="1882142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Renforcer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A903584-0621-BFD8-8A51-4F9393620A3F}"/>
              </a:ext>
            </a:extLst>
          </p:cNvPr>
          <p:cNvSpPr txBox="1"/>
          <p:nvPr/>
        </p:nvSpPr>
        <p:spPr>
          <a:xfrm>
            <a:off x="6137465" y="2986119"/>
            <a:ext cx="21073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Festival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834901" y="2574038"/>
            <a:ext cx="7836603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Au Maroc, il y a de beaux monuments historiques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révolution du Roi et du peuple a eu lieu le 20 août 1953.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28984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509" y="5212423"/>
            <a:ext cx="2501312" cy="117265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67E5146-97AE-BE2E-C21E-32F6A326FCFD}"/>
              </a:ext>
            </a:extLst>
          </p:cNvPr>
          <p:cNvSpPr txBox="1"/>
          <p:nvPr/>
        </p:nvSpPr>
        <p:spPr>
          <a:xfrm>
            <a:off x="1037133" y="2390511"/>
            <a:ext cx="679431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semaine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derni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ère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Koutoubia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Son minaret est restauré soigneusement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Le zellige marocain est posé avec beauté. C’est une belle mosquée.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8817</TotalTime>
  <Words>983</Words>
  <Application>Microsoft Office PowerPoint</Application>
  <PresentationFormat>Affichage à l'écran (4:3)</PresentationFormat>
  <Paragraphs>117</Paragraphs>
  <Slides>27</Slides>
  <Notes>2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27</vt:i4>
      </vt:variant>
    </vt:vector>
  </HeadingPairs>
  <TitlesOfParts>
    <vt:vector size="48" baseType="lpstr">
      <vt:lpstr>Dosis</vt:lpstr>
      <vt:lpstr>Dosis SemiBold</vt:lpstr>
      <vt:lpstr>Aptos Display</vt:lpstr>
      <vt:lpstr>Dosis ExtraBold</vt:lpstr>
      <vt:lpstr>Mistral</vt:lpstr>
      <vt:lpstr>Aptos</vt:lpstr>
      <vt:lpstr>Wingdings</vt:lpstr>
      <vt:lpstr>Dosis Medium</vt:lpstr>
      <vt:lpstr>Calibri</vt:lpstr>
      <vt:lpstr>Arial</vt:lpstr>
      <vt:lpstr>2_Conception personnalisée</vt:lpstr>
      <vt:lpstr>00_Env-Enseignant</vt:lpstr>
      <vt:lpstr>Révision</vt:lpstr>
      <vt:lpstr>lecture offerte</vt:lpstr>
      <vt:lpstr>Vocab_01- Présentation</vt:lpstr>
      <vt:lpstr>3_Lecture</vt:lpstr>
      <vt:lpstr>2_Env-Enseignant</vt:lpstr>
      <vt:lpstr>5_New Voc_01-Livret</vt:lpstr>
      <vt:lpstr>Thème Office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S’opposer – La révolution du Roi et du peuple – Soigneusement – Al Quaraouiyine – Les cultures . </vt:lpstr>
      <vt:lpstr>Présentation PowerPoint</vt:lpstr>
      <vt:lpstr>Regarde les images. Je vais te dire des phrases  et tu vas me montrer les images qui correspondent :  La mosquée a un beau minaret – Les Marocains ont organisé la marche verte – Le festival Gnaoua se déroule à Essaouira – Les habitants du Moyen Atlas dansent la danse d’Ahidous – Le plâtre est sculpté avec beauté. </vt:lpstr>
      <vt:lpstr>Présentation PowerPoint</vt:lpstr>
      <vt:lpstr>Mets ton doigt sur chaque image, dis-moi le mot en français et mets-le dans une phrase.</vt:lpstr>
      <vt:lpstr>Présentation PowerPoint</vt:lpstr>
      <vt:lpstr>Je vais te poser des questions et tu dois répondre correctement.</vt:lpstr>
      <vt:lpstr>Présentation PowerPoint</vt:lpstr>
      <vt:lpstr>Parle des évènements historiques, des monuments et des arts traditionnels du Maroc. 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47</cp:revision>
  <cp:lastPrinted>2025-08-13T10:11:39Z</cp:lastPrinted>
  <dcterms:created xsi:type="dcterms:W3CDTF">2025-08-01T12:31:49Z</dcterms:created>
  <dcterms:modified xsi:type="dcterms:W3CDTF">2026-06-11T19:39:42Z</dcterms:modified>
</cp:coreProperties>
</file>