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697" r:id="rId8"/>
    <p:sldMasterId id="2147483808" r:id="rId9"/>
    <p:sldMasterId id="2147483818" r:id="rId10"/>
    <p:sldMasterId id="2147483826" r:id="rId11"/>
    <p:sldMasterId id="2147483831" r:id="rId12"/>
    <p:sldMasterId id="2147483843" r:id="rId13"/>
    <p:sldMasterId id="2147483857" r:id="rId14"/>
  </p:sldMasterIdLst>
  <p:notesMasterIdLst>
    <p:notesMasterId r:id="rId77"/>
  </p:notesMasterIdLst>
  <p:sldIdLst>
    <p:sldId id="257" r:id="rId15"/>
    <p:sldId id="1029" r:id="rId16"/>
    <p:sldId id="951" r:id="rId17"/>
    <p:sldId id="1372" r:id="rId18"/>
    <p:sldId id="1351" r:id="rId19"/>
    <p:sldId id="1000" r:id="rId20"/>
    <p:sldId id="1146" r:id="rId21"/>
    <p:sldId id="1147" r:id="rId22"/>
    <p:sldId id="1309" r:id="rId23"/>
    <p:sldId id="1116" r:id="rId24"/>
    <p:sldId id="1200" r:id="rId25"/>
    <p:sldId id="1250" r:id="rId26"/>
    <p:sldId id="1366" r:id="rId27"/>
    <p:sldId id="1367" r:id="rId28"/>
    <p:sldId id="1368" r:id="rId29"/>
    <p:sldId id="1369" r:id="rId30"/>
    <p:sldId id="1370" r:id="rId31"/>
    <p:sldId id="1371" r:id="rId32"/>
    <p:sldId id="1319" r:id="rId33"/>
    <p:sldId id="1320" r:id="rId34"/>
    <p:sldId id="1321" r:id="rId35"/>
    <p:sldId id="1334" r:id="rId36"/>
    <p:sldId id="1335" r:id="rId37"/>
    <p:sldId id="1336" r:id="rId38"/>
    <p:sldId id="1337" r:id="rId39"/>
    <p:sldId id="1338" r:id="rId40"/>
    <p:sldId id="1339" r:id="rId41"/>
    <p:sldId id="1340" r:id="rId42"/>
    <p:sldId id="1341" r:id="rId43"/>
    <p:sldId id="1342" r:id="rId44"/>
    <p:sldId id="1343" r:id="rId45"/>
    <p:sldId id="1344" r:id="rId46"/>
    <p:sldId id="1345" r:id="rId47"/>
    <p:sldId id="1346" r:id="rId48"/>
    <p:sldId id="1008" r:id="rId49"/>
    <p:sldId id="964" r:id="rId50"/>
    <p:sldId id="1266" r:id="rId51"/>
    <p:sldId id="1331" r:id="rId52"/>
    <p:sldId id="1267" r:id="rId53"/>
    <p:sldId id="1010" r:id="rId54"/>
    <p:sldId id="1352" r:id="rId55"/>
    <p:sldId id="1353" r:id="rId56"/>
    <p:sldId id="1276" r:id="rId57"/>
    <p:sldId id="1354" r:id="rId58"/>
    <p:sldId id="1355" r:id="rId59"/>
    <p:sldId id="1356" r:id="rId60"/>
    <p:sldId id="1357" r:id="rId61"/>
    <p:sldId id="1358" r:id="rId62"/>
    <p:sldId id="1359" r:id="rId63"/>
    <p:sldId id="1360" r:id="rId64"/>
    <p:sldId id="1281" r:id="rId65"/>
    <p:sldId id="1282" r:id="rId66"/>
    <p:sldId id="1283" r:id="rId67"/>
    <p:sldId id="1361" r:id="rId68"/>
    <p:sldId id="1362" r:id="rId69"/>
    <p:sldId id="1287" r:id="rId70"/>
    <p:sldId id="1292" r:id="rId71"/>
    <p:sldId id="1293" r:id="rId72"/>
    <p:sldId id="1364" r:id="rId73"/>
    <p:sldId id="1365" r:id="rId74"/>
    <p:sldId id="1280" r:id="rId75"/>
    <p:sldId id="689" r:id="rId76"/>
  </p:sldIdLst>
  <p:sldSz cx="9144000" cy="6858000" type="screen4x3"/>
  <p:notesSz cx="6735763" cy="9866313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bold r:id="rId82"/>
    </p:embeddedFont>
    <p:embeddedFont>
      <p:font typeface="Mistral" panose="03090702030407020403" pitchFamily="66" charset="0"/>
      <p:regular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CA14A3"/>
    <a:srgbClr val="2AB6D7"/>
    <a:srgbClr val="A1A6BC"/>
    <a:srgbClr val="004981"/>
    <a:srgbClr val="9EE0F4"/>
    <a:srgbClr val="EAF8FE"/>
    <a:srgbClr val="424D7B"/>
    <a:srgbClr val="4B5377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CB98FF-A90F-4769-A806-9CF6B9986FB2}" v="46" dt="2026-06-10T12:56:02.5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76" Type="http://schemas.openxmlformats.org/officeDocument/2006/relationships/slide" Target="slides/slide62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7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slide" Target="slides/slide60.xml"/><Relationship Id="rId79" Type="http://schemas.openxmlformats.org/officeDocument/2006/relationships/font" Target="fonts/font2.fntdata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7.xml"/><Relationship Id="rId82" Type="http://schemas.openxmlformats.org/officeDocument/2006/relationships/font" Target="fonts/font5.fntdata"/><Relationship Id="rId90" Type="http://schemas.microsoft.com/office/2018/10/relationships/authors" Target="authors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font" Target="fonts/font3.fntdata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6.fntdata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">
      <pc:chgData name="Salima  Ben Najem" userId="5d5d9c33-4a8f-4fad-a74b-e23ae769dead" providerId="ADAL" clId="{9BC4A8D2-6BD3-4F6E-9B89-9E8D97E5DD9E}" dt="2026-06-10T12:56:55.894" v="3246" actId="20577"/>
      <pc:docMkLst>
        <pc:docMk/>
      </pc:docMkLst>
      <pc:sldChg chg="addSp delSp modSp mod">
        <pc:chgData name="Salima  Ben Najem" userId="5d5d9c33-4a8f-4fad-a74b-e23ae769dead" providerId="ADAL" clId="{9BC4A8D2-6BD3-4F6E-9B89-9E8D97E5DD9E}" dt="2026-06-10T08:51:02.837" v="24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10T08:51:02.837" v="242" actId="26606"/>
          <ac:spMkLst>
            <pc:docMk/>
            <pc:sldMk cId="56895326" sldId="257"/>
            <ac:spMk id="13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10T08:51:02.837" v="242" actId="26606"/>
          <ac:spMkLst>
            <pc:docMk/>
            <pc:sldMk cId="56895326" sldId="257"/>
            <ac:spMk id="18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6-10T08:51:02.837" v="242" actId="26606"/>
          <ac:picMkLst>
            <pc:docMk/>
            <pc:sldMk cId="56895326" sldId="257"/>
            <ac:picMk id="3" creationId="{0F10AB83-D27C-4C0E-C41D-71BDE732A3A5}"/>
          </ac:picMkLst>
        </pc:picChg>
        <pc:picChg chg="del">
          <ac:chgData name="Salima  Ben Najem" userId="5d5d9c33-4a8f-4fad-a74b-e23ae769dead" providerId="ADAL" clId="{9BC4A8D2-6BD3-4F6E-9B89-9E8D97E5DD9E}" dt="2026-06-10T08:34:06.289" v="0" actId="478"/>
          <ac:picMkLst>
            <pc:docMk/>
            <pc:sldMk cId="56895326" sldId="257"/>
            <ac:picMk id="6" creationId="{59DF73AF-1B41-ADEE-0DFB-E957649973E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23:08.348" v="2012" actId="1076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6-10T11:23:08.348" v="2012" actId="1076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6-10T11:22:19.546" v="2006" actId="478"/>
          <ac:picMkLst>
            <pc:docMk/>
            <pc:sldMk cId="3471369106" sldId="1010"/>
            <ac:picMk id="3" creationId="{9266BB3A-E574-99BD-0690-1230E4B853D9}"/>
          </ac:picMkLst>
        </pc:picChg>
        <pc:picChg chg="add mod ord">
          <ac:chgData name="Salima  Ben Najem" userId="5d5d9c33-4a8f-4fad-a74b-e23ae769dead" providerId="ADAL" clId="{9BC4A8D2-6BD3-4F6E-9B89-9E8D97E5DD9E}" dt="2026-06-10T11:23:03.944" v="2011" actId="167"/>
          <ac:picMkLst>
            <pc:docMk/>
            <pc:sldMk cId="3471369106" sldId="1010"/>
            <ac:picMk id="5" creationId="{863856CB-1C5E-710F-9451-FF3A275A5EDD}"/>
          </ac:picMkLst>
        </pc:picChg>
      </pc:sldChg>
      <pc:sldChg chg="modSp mod">
        <pc:chgData name="Salima  Ben Najem" userId="5d5d9c33-4a8f-4fad-a74b-e23ae769dead" providerId="ADAL" clId="{9BC4A8D2-6BD3-4F6E-9B89-9E8D97E5DD9E}" dt="2026-06-10T08:45:12.983" v="103" actId="20577"/>
        <pc:sldMkLst>
          <pc:docMk/>
          <pc:sldMk cId="1505080775" sldId="1116"/>
        </pc:sldMkLst>
        <pc:spChg chg="mod">
          <ac:chgData name="Salima  Ben Najem" userId="5d5d9c33-4a8f-4fad-a74b-e23ae769dead" providerId="ADAL" clId="{9BC4A8D2-6BD3-4F6E-9B89-9E8D97E5DD9E}" dt="2026-06-10T08:45:01.224" v="75" actId="20577"/>
          <ac:spMkLst>
            <pc:docMk/>
            <pc:sldMk cId="1505080775" sldId="1116"/>
            <ac:spMk id="9" creationId="{3D1174C1-C317-BCC1-D335-797B910ECAB5}"/>
          </ac:spMkLst>
        </pc:spChg>
        <pc:spChg chg="mod">
          <ac:chgData name="Salima  Ben Najem" userId="5d5d9c33-4a8f-4fad-a74b-e23ae769dead" providerId="ADAL" clId="{9BC4A8D2-6BD3-4F6E-9B89-9E8D97E5DD9E}" dt="2026-06-10T08:43:42.988" v="24" actId="20577"/>
          <ac:spMkLst>
            <pc:docMk/>
            <pc:sldMk cId="1505080775" sldId="1116"/>
            <ac:spMk id="10" creationId="{93FD4BB8-2D68-465B-70BD-21D41865801E}"/>
          </ac:spMkLst>
        </pc:spChg>
        <pc:spChg chg="mod">
          <ac:chgData name="Salima  Ben Najem" userId="5d5d9c33-4a8f-4fad-a74b-e23ae769dead" providerId="ADAL" clId="{9BC4A8D2-6BD3-4F6E-9B89-9E8D97E5DD9E}" dt="2026-06-10T08:45:12.983" v="103" actId="20577"/>
          <ac:spMkLst>
            <pc:docMk/>
            <pc:sldMk cId="1505080775" sldId="1116"/>
            <ac:spMk id="11" creationId="{0CEFCE26-DE68-0C13-57AB-B33DE5963F2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08:45:57.809" v="124" actId="207"/>
        <pc:sldMkLst>
          <pc:docMk/>
          <pc:sldMk cId="1961145160" sldId="1250"/>
        </pc:sldMkLst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2" creationId="{CEA8166F-6366-8D07-672E-C4E8DF380A64}"/>
          </ac:spMkLst>
        </pc:spChg>
        <pc:spChg chg="add mod">
          <ac:chgData name="Salima  Ben Najem" userId="5d5d9c33-4a8f-4fad-a74b-e23ae769dead" providerId="ADAL" clId="{9BC4A8D2-6BD3-4F6E-9B89-9E8D97E5DD9E}" dt="2026-06-10T08:45:38.538" v="121" actId="20577"/>
          <ac:spMkLst>
            <pc:docMk/>
            <pc:sldMk cId="1961145160" sldId="1250"/>
            <ac:spMk id="3" creationId="{C0E280B9-E947-4A2B-F848-56DC2AA0668A}"/>
          </ac:spMkLst>
        </pc:spChg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4" creationId="{F7A3B4F5-4A97-B6E6-8C55-D78DD258D36B}"/>
          </ac:spMkLst>
        </pc:spChg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5" creationId="{FC46F5E5-7EE1-2511-A958-D11F25F09CF4}"/>
          </ac:spMkLst>
        </pc:spChg>
        <pc:spChg chg="add mod">
          <ac:chgData name="Salima  Ben Najem" userId="5d5d9c33-4a8f-4fad-a74b-e23ae769dead" providerId="ADAL" clId="{9BC4A8D2-6BD3-4F6E-9B89-9E8D97E5DD9E}" dt="2026-06-10T08:45:28.645" v="105"/>
          <ac:spMkLst>
            <pc:docMk/>
            <pc:sldMk cId="1961145160" sldId="1250"/>
            <ac:spMk id="9" creationId="{1AEA06BE-93F2-AAF7-B404-6B5CAED59D13}"/>
          </ac:spMkLst>
        </pc:spChg>
        <pc:spChg chg="add mod">
          <ac:chgData name="Salima  Ben Najem" userId="5d5d9c33-4a8f-4fad-a74b-e23ae769dead" providerId="ADAL" clId="{9BC4A8D2-6BD3-4F6E-9B89-9E8D97E5DD9E}" dt="2026-06-10T08:45:57.809" v="124" actId="207"/>
          <ac:spMkLst>
            <pc:docMk/>
            <pc:sldMk cId="1961145160" sldId="1250"/>
            <ac:spMk id="10" creationId="{1D8BA578-9CEE-9882-5446-6A42C4888DD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56:55.894" v="3246" actId="20577"/>
        <pc:sldMkLst>
          <pc:docMk/>
          <pc:sldMk cId="2178083403" sldId="1280"/>
        </pc:sldMkLst>
        <pc:spChg chg="add del mod">
          <ac:chgData name="Salima  Ben Najem" userId="5d5d9c33-4a8f-4fad-a74b-e23ae769dead" providerId="ADAL" clId="{9BC4A8D2-6BD3-4F6E-9B89-9E8D97E5DD9E}" dt="2026-06-10T12:56:55.894" v="3246" actId="20577"/>
          <ac:spMkLst>
            <pc:docMk/>
            <pc:sldMk cId="2178083403" sldId="1280"/>
            <ac:spMk id="3" creationId="{7831C981-84C7-56E2-E36A-EE384B9DDEA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43:26.282" v="2436" actId="1076"/>
        <pc:sldMkLst>
          <pc:docMk/>
          <pc:sldMk cId="68315985" sldId="1282"/>
        </pc:sldMkLst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2" creationId="{5F5D5337-5057-0F6D-1E78-7DA6CD35EF93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3" creationId="{0182BD20-9BEE-84A4-A9B3-DF35DBEA0E74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4" creationId="{169E4495-6A3A-DCA4-0286-8361966E853B}"/>
          </ac:picMkLst>
        </pc:picChg>
        <pc:picChg chg="add mod">
          <ac:chgData name="Salima  Ben Najem" userId="5d5d9c33-4a8f-4fad-a74b-e23ae769dead" providerId="ADAL" clId="{9BC4A8D2-6BD3-4F6E-9B89-9E8D97E5DD9E}" dt="2026-06-10T12:42:34.876" v="2431" actId="1076"/>
          <ac:picMkLst>
            <pc:docMk/>
            <pc:sldMk cId="68315985" sldId="1282"/>
            <ac:picMk id="5" creationId="{4258B344-02B2-1881-26CD-A36721F873EB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6" creationId="{B5972780-25B2-ADB4-BAC7-2384DB4C9771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7" creationId="{505F199E-4175-2320-10E8-93D954215F6B}"/>
          </ac:picMkLst>
        </pc:picChg>
        <pc:picChg chg="add mod">
          <ac:chgData name="Salima  Ben Najem" userId="5d5d9c33-4a8f-4fad-a74b-e23ae769dead" providerId="ADAL" clId="{9BC4A8D2-6BD3-4F6E-9B89-9E8D97E5DD9E}" dt="2026-06-10T12:43:26.282" v="2436" actId="1076"/>
          <ac:picMkLst>
            <pc:docMk/>
            <pc:sldMk cId="68315985" sldId="1282"/>
            <ac:picMk id="8" creationId="{9E63A60E-C2A9-2A08-1E33-B9FC00FD8796}"/>
          </ac:picMkLst>
        </pc:picChg>
        <pc:picChg chg="add mod">
          <ac:chgData name="Salima  Ben Najem" userId="5d5d9c33-4a8f-4fad-a74b-e23ae769dead" providerId="ADAL" clId="{9BC4A8D2-6BD3-4F6E-9B89-9E8D97E5DD9E}" dt="2026-06-10T12:42:32.160" v="2430" actId="1076"/>
          <ac:picMkLst>
            <pc:docMk/>
            <pc:sldMk cId="68315985" sldId="1282"/>
            <ac:picMk id="9" creationId="{1D2FE298-6CF1-F1E6-8B74-1D9DA9920A85}"/>
          </ac:picMkLst>
        </pc:picChg>
        <pc:picChg chg="add mod">
          <ac:chgData name="Salima  Ben Najem" userId="5d5d9c33-4a8f-4fad-a74b-e23ae769dead" providerId="ADAL" clId="{9BC4A8D2-6BD3-4F6E-9B89-9E8D97E5DD9E}" dt="2026-06-10T12:42:56.133" v="2433" actId="1076"/>
          <ac:picMkLst>
            <pc:docMk/>
            <pc:sldMk cId="68315985" sldId="1282"/>
            <ac:picMk id="10" creationId="{E9779A31-8223-278E-199A-1C208AF0B8E1}"/>
          </ac:picMkLst>
        </pc:picChg>
        <pc:picChg chg="add mod">
          <ac:chgData name="Salima  Ben Najem" userId="5d5d9c33-4a8f-4fad-a74b-e23ae769dead" providerId="ADAL" clId="{9BC4A8D2-6BD3-4F6E-9B89-9E8D97E5DD9E}" dt="2026-06-10T12:43:23.158" v="2435" actId="1076"/>
          <ac:picMkLst>
            <pc:docMk/>
            <pc:sldMk cId="68315985" sldId="1282"/>
            <ac:picMk id="11" creationId="{04B56A80-E5A0-66D2-DFB2-A9A921DB1BCE}"/>
          </ac:picMkLst>
        </pc:picChg>
      </pc:sldChg>
      <pc:sldChg chg="modSp mod">
        <pc:chgData name="Salima  Ben Najem" userId="5d5d9c33-4a8f-4fad-a74b-e23ae769dead" providerId="ADAL" clId="{9BC4A8D2-6BD3-4F6E-9B89-9E8D97E5DD9E}" dt="2026-06-10T12:52:20.484" v="3038" actId="20577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10T12:50:05.854" v="2960" actId="14100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10T12:51:15.682" v="3006" actId="20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10T12:49:38.073" v="2947" actId="108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10T12:51:54.384" v="3018" actId="108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10T12:52:14.293" v="3030" actId="20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10T12:52:20.484" v="3038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10T12:50:34.028" v="2981" actId="108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10T12:51:01.884" v="2995" actId="20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10T12:50:09.971" v="2967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9BC4A8D2-6BD3-4F6E-9B89-9E8D97E5DD9E}" dt="2026-06-10T08:49:38.935" v="214" actId="20577"/>
        <pc:sldMkLst>
          <pc:docMk/>
          <pc:sldMk cId="4155978598" sldId="1310"/>
        </pc:sldMkLst>
        <pc:spChg chg="mod">
          <ac:chgData name="Salima  Ben Najem" userId="5d5d9c33-4a8f-4fad-a74b-e23ae769dead" providerId="ADAL" clId="{9BC4A8D2-6BD3-4F6E-9B89-9E8D97E5DD9E}" dt="2026-06-10T08:49:38.935" v="214" actId="20577"/>
          <ac:spMkLst>
            <pc:docMk/>
            <pc:sldMk cId="4155978598" sldId="1310"/>
            <ac:spMk id="9" creationId="{DC14388B-3489-E78E-0214-DEAA292BE141}"/>
          </ac:spMkLst>
        </pc:spChg>
        <pc:spChg chg="mod">
          <ac:chgData name="Salima  Ben Najem" userId="5d5d9c33-4a8f-4fad-a74b-e23ae769dead" providerId="ADAL" clId="{9BC4A8D2-6BD3-4F6E-9B89-9E8D97E5DD9E}" dt="2026-06-10T08:47:43.153" v="142" actId="20577"/>
          <ac:spMkLst>
            <pc:docMk/>
            <pc:sldMk cId="4155978598" sldId="1310"/>
            <ac:spMk id="10" creationId="{E2CA4BEA-F283-6369-94EC-8588A01A2A3A}"/>
          </ac:spMkLst>
        </pc:spChg>
        <pc:spChg chg="mod">
          <ac:chgData name="Salima  Ben Najem" userId="5d5d9c33-4a8f-4fad-a74b-e23ae769dead" providerId="ADAL" clId="{9BC4A8D2-6BD3-4F6E-9B89-9E8D97E5DD9E}" dt="2026-06-10T08:47:52.741" v="162" actId="20577"/>
          <ac:spMkLst>
            <pc:docMk/>
            <pc:sldMk cId="4155978598" sldId="1310"/>
            <ac:spMk id="11" creationId="{83FF5DAA-50F7-22E0-E97D-B1F35F82887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08:50:31.854" v="240" actId="20577"/>
        <pc:sldMkLst>
          <pc:docMk/>
          <pc:sldMk cId="1185847521" sldId="1312"/>
        </pc:sldMkLst>
        <pc:spChg chg="add mod">
          <ac:chgData name="Salima  Ben Najem" userId="5d5d9c33-4a8f-4fad-a74b-e23ae769dead" providerId="ADAL" clId="{9BC4A8D2-6BD3-4F6E-9B89-9E8D97E5DD9E}" dt="2026-06-10T08:50:31.854" v="240" actId="20577"/>
          <ac:spMkLst>
            <pc:docMk/>
            <pc:sldMk cId="1185847521" sldId="1312"/>
            <ac:spMk id="2" creationId="{CC3965E2-78DC-1E74-CA36-F1E83BF01717}"/>
          </ac:spMkLst>
        </pc:spChg>
        <pc:spChg chg="del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3" creationId="{410B7B17-C6A9-432A-DE3D-16559FA85822}"/>
          </ac:spMkLst>
        </pc:spChg>
        <pc:spChg chg="add mod">
          <ac:chgData name="Salima  Ben Najem" userId="5d5d9c33-4a8f-4fad-a74b-e23ae769dead" providerId="ADAL" clId="{9BC4A8D2-6BD3-4F6E-9B89-9E8D97E5DD9E}" dt="2026-06-10T08:49:55.014" v="224"/>
          <ac:spMkLst>
            <pc:docMk/>
            <pc:sldMk cId="1185847521" sldId="1312"/>
            <ac:spMk id="4" creationId="{B22C9837-FE5D-2210-E4F7-9E2E695B7D2D}"/>
          </ac:spMkLst>
        </pc:spChg>
        <pc:spChg chg="add mod">
          <ac:chgData name="Salima  Ben Najem" userId="5d5d9c33-4a8f-4fad-a74b-e23ae769dead" providerId="ADAL" clId="{9BC4A8D2-6BD3-4F6E-9B89-9E8D97E5DD9E}" dt="2026-06-10T08:50:18.837" v="227" actId="207"/>
          <ac:spMkLst>
            <pc:docMk/>
            <pc:sldMk cId="1185847521" sldId="1312"/>
            <ac:spMk id="5" creationId="{CFB0FD08-4BF2-053D-0CB5-5915D99115E4}"/>
          </ac:spMkLst>
        </pc:spChg>
        <pc:spChg chg="del mod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9" creationId="{99F010B5-3AD9-3B18-7457-F23498B40225}"/>
          </ac:spMkLst>
        </pc:spChg>
        <pc:spChg chg="del mod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10" creationId="{34BFB03F-CC1F-3FC1-7C55-DD45D8695534}"/>
          </ac:spMkLst>
        </pc:spChg>
      </pc:sldChg>
      <pc:sldChg chg="delSp modSp mod">
        <pc:chgData name="Salima  Ben Najem" userId="5d5d9c33-4a8f-4fad-a74b-e23ae769dead" providerId="ADAL" clId="{9BC4A8D2-6BD3-4F6E-9B89-9E8D97E5DD9E}" dt="2026-06-10T10:39:20.820" v="639" actId="20577"/>
        <pc:sldMkLst>
          <pc:docMk/>
          <pc:sldMk cId="293189373" sldId="1313"/>
        </pc:sldMkLst>
        <pc:spChg chg="mod">
          <ac:chgData name="Salima  Ben Najem" userId="5d5d9c33-4a8f-4fad-a74b-e23ae769dead" providerId="ADAL" clId="{9BC4A8D2-6BD3-4F6E-9B89-9E8D97E5DD9E}" dt="2026-06-10T10:39:20.820" v="639" actId="20577"/>
          <ac:spMkLst>
            <pc:docMk/>
            <pc:sldMk cId="293189373" sldId="1313"/>
            <ac:spMk id="9" creationId="{76DFCCE2-9B0D-0A72-EAED-04B0FC846732}"/>
          </ac:spMkLst>
        </pc:spChg>
        <pc:spChg chg="mod">
          <ac:chgData name="Salima  Ben Najem" userId="5d5d9c33-4a8f-4fad-a74b-e23ae769dead" providerId="ADAL" clId="{9BC4A8D2-6BD3-4F6E-9B89-9E8D97E5DD9E}" dt="2026-06-10T10:37:30.621" v="494" actId="1076"/>
          <ac:spMkLst>
            <pc:docMk/>
            <pc:sldMk cId="293189373" sldId="1313"/>
            <ac:spMk id="10" creationId="{41554AEA-57FB-1D97-9A6A-E50A7A7D38B0}"/>
          </ac:spMkLst>
        </pc:spChg>
        <pc:spChg chg="del">
          <ac:chgData name="Salima  Ben Najem" userId="5d5d9c33-4a8f-4fad-a74b-e23ae769dead" providerId="ADAL" clId="{9BC4A8D2-6BD3-4F6E-9B89-9E8D97E5DD9E}" dt="2026-06-10T10:37:24.108" v="493" actId="478"/>
          <ac:spMkLst>
            <pc:docMk/>
            <pc:sldMk cId="293189373" sldId="1313"/>
            <ac:spMk id="11" creationId="{01B24718-AEAA-BC85-88D6-546C4370A80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40:17.982" v="661" actId="207"/>
        <pc:sldMkLst>
          <pc:docMk/>
          <pc:sldMk cId="1981181811" sldId="1315"/>
        </pc:sldMkLst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2" creationId="{7089BDA5-A50D-8E57-7A46-0474A1C37838}"/>
          </ac:spMkLst>
        </pc:spChg>
        <pc:spChg chg="add mod">
          <ac:chgData name="Salima  Ben Najem" userId="5d5d9c33-4a8f-4fad-a74b-e23ae769dead" providerId="ADAL" clId="{9BC4A8D2-6BD3-4F6E-9B89-9E8D97E5DD9E}" dt="2026-06-10T10:40:17.982" v="661" actId="207"/>
          <ac:spMkLst>
            <pc:docMk/>
            <pc:sldMk cId="1981181811" sldId="1315"/>
            <ac:spMk id="3" creationId="{F8E768FE-1A95-0AB7-4234-018D8B275CE7}"/>
          </ac:spMkLst>
        </pc:spChg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4" creationId="{9CC0E8D9-466F-F7FC-2E22-320D9063DF1B}"/>
          </ac:spMkLst>
        </pc:spChg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5" creationId="{D202B4D8-6C9A-2B5B-6C46-16C7842FF22E}"/>
          </ac:spMkLst>
        </pc:spChg>
        <pc:spChg chg="add mod">
          <ac:chgData name="Salima  Ben Najem" userId="5d5d9c33-4a8f-4fad-a74b-e23ae769dead" providerId="ADAL" clId="{9BC4A8D2-6BD3-4F6E-9B89-9E8D97E5DD9E}" dt="2026-06-10T10:39:34.360" v="641"/>
          <ac:spMkLst>
            <pc:docMk/>
            <pc:sldMk cId="1981181811" sldId="1315"/>
            <ac:spMk id="9" creationId="{958C3F22-D827-F51D-853D-BE3AB105FCF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44:58.545" v="719" actId="207"/>
        <pc:sldMkLst>
          <pc:docMk/>
          <pc:sldMk cId="2247191031" sldId="1316"/>
        </pc:sldMkLst>
        <pc:spChg chg="add mod">
          <ac:chgData name="Salima  Ben Najem" userId="5d5d9c33-4a8f-4fad-a74b-e23ae769dead" providerId="ADAL" clId="{9BC4A8D2-6BD3-4F6E-9B89-9E8D97E5DD9E}" dt="2026-06-10T10:44:41.069" v="716" actId="207"/>
          <ac:spMkLst>
            <pc:docMk/>
            <pc:sldMk cId="2247191031" sldId="1316"/>
            <ac:spMk id="2" creationId="{A7DE3C52-5B18-9510-9943-6A76357E3AD3}"/>
          </ac:spMkLst>
        </pc:spChg>
        <pc:spChg chg="add mod">
          <ac:chgData name="Salima  Ben Najem" userId="5d5d9c33-4a8f-4fad-a74b-e23ae769dead" providerId="ADAL" clId="{9BC4A8D2-6BD3-4F6E-9B89-9E8D97E5DD9E}" dt="2026-06-10T10:44:58.545" v="719" actId="207"/>
          <ac:spMkLst>
            <pc:docMk/>
            <pc:sldMk cId="2247191031" sldId="1316"/>
            <ac:spMk id="3" creationId="{7A4DA357-5C1E-C629-2AD7-901A793A1544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4" creationId="{EF6FE09B-0A89-72BD-6154-51FA19245866}"/>
          </ac:spMkLst>
        </pc:spChg>
        <pc:spChg chg="add mod">
          <ac:chgData name="Salima  Ben Najem" userId="5d5d9c33-4a8f-4fad-a74b-e23ae769dead" providerId="ADAL" clId="{9BC4A8D2-6BD3-4F6E-9B89-9E8D97E5DD9E}" dt="2026-06-10T10:42:31.445" v="680"/>
          <ac:spMkLst>
            <pc:docMk/>
            <pc:sldMk cId="2247191031" sldId="1316"/>
            <ac:spMk id="5" creationId="{19216399-9753-DB2D-1EC1-3038CA34177E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9" creationId="{38AEAC62-0A65-C892-18B4-6A469EC7ED27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10" creationId="{9A1F3DE0-49F2-DD4A-FA81-09895F4AAC25}"/>
          </ac:spMkLst>
        </pc:spChg>
      </pc:sldChg>
      <pc:sldChg chg="delSp modSp mod">
        <pc:chgData name="Salima  Ben Najem" userId="5d5d9c33-4a8f-4fad-a74b-e23ae769dead" providerId="ADAL" clId="{9BC4A8D2-6BD3-4F6E-9B89-9E8D97E5DD9E}" dt="2026-06-10T10:57:23.896" v="1009" actId="20577"/>
        <pc:sldMkLst>
          <pc:docMk/>
          <pc:sldMk cId="4082893733" sldId="1318"/>
        </pc:sldMkLst>
        <pc:spChg chg="mod">
          <ac:chgData name="Salima  Ben Najem" userId="5d5d9c33-4a8f-4fad-a74b-e23ae769dead" providerId="ADAL" clId="{9BC4A8D2-6BD3-4F6E-9B89-9E8D97E5DD9E}" dt="2026-06-10T10:57:23.896" v="1009" actId="20577"/>
          <ac:spMkLst>
            <pc:docMk/>
            <pc:sldMk cId="4082893733" sldId="1318"/>
            <ac:spMk id="3" creationId="{8A6FB63E-F13C-A129-C6DC-4A5E6D6CF094}"/>
          </ac:spMkLst>
        </pc:spChg>
        <pc:spChg chg="mod">
          <ac:chgData name="Salima  Ben Najem" userId="5d5d9c33-4a8f-4fad-a74b-e23ae769dead" providerId="ADAL" clId="{9BC4A8D2-6BD3-4F6E-9B89-9E8D97E5DD9E}" dt="2026-06-10T10:56:43.300" v="942" actId="1076"/>
          <ac:spMkLst>
            <pc:docMk/>
            <pc:sldMk cId="4082893733" sldId="1318"/>
            <ac:spMk id="9" creationId="{058C9DFE-D3DC-3B47-BE37-71783ECD206C}"/>
          </ac:spMkLst>
        </pc:spChg>
        <pc:spChg chg="del">
          <ac:chgData name="Salima  Ben Najem" userId="5d5d9c33-4a8f-4fad-a74b-e23ae769dead" providerId="ADAL" clId="{9BC4A8D2-6BD3-4F6E-9B89-9E8D97E5DD9E}" dt="2026-06-10T10:56:40.489" v="941" actId="478"/>
          <ac:spMkLst>
            <pc:docMk/>
            <pc:sldMk cId="4082893733" sldId="1318"/>
            <ac:spMk id="10" creationId="{438345D3-69FC-383A-ECBB-A43B69A41CEE}"/>
          </ac:spMkLst>
        </pc:spChg>
        <pc:spChg chg="mod">
          <ac:chgData name="Salima  Ben Najem" userId="5d5d9c33-4a8f-4fad-a74b-e23ae769dead" providerId="ADAL" clId="{9BC4A8D2-6BD3-4F6E-9B89-9E8D97E5DD9E}" dt="2026-06-10T10:56:29.514" v="927" actId="20577"/>
          <ac:spMkLst>
            <pc:docMk/>
            <pc:sldMk cId="4082893733" sldId="1318"/>
            <ac:spMk id="16" creationId="{EFF06F90-88EF-1177-0FB0-D5586CE5EAE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9:24.572" v="1082" actId="20577"/>
        <pc:sldMkLst>
          <pc:docMk/>
          <pc:sldMk cId="764529727" sldId="1319"/>
        </pc:sldMkLst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2" creationId="{4620B529-A556-2DE0-66A5-E444590AFB16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3" creationId="{BC21E26E-676B-36AB-64D4-C7B53B4A1AF1}"/>
          </ac:spMkLst>
        </pc:spChg>
        <pc:spChg chg="add del mod">
          <ac:chgData name="Salima  Ben Najem" userId="5d5d9c33-4a8f-4fad-a74b-e23ae769dead" providerId="ADAL" clId="{9BC4A8D2-6BD3-4F6E-9B89-9E8D97E5DD9E}" dt="2026-06-10T10:58:45.518" v="1029" actId="478"/>
          <ac:spMkLst>
            <pc:docMk/>
            <pc:sldMk cId="764529727" sldId="1319"/>
            <ac:spMk id="5" creationId="{0E60033F-605F-EC00-8C10-2F0F6F537813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9" creationId="{F0768CFC-72CE-40AE-10FE-FA1EE0306AA7}"/>
          </ac:spMkLst>
        </pc:spChg>
        <pc:spChg chg="add mod">
          <ac:chgData name="Salima  Ben Najem" userId="5d5d9c33-4a8f-4fad-a74b-e23ae769dead" providerId="ADAL" clId="{9BC4A8D2-6BD3-4F6E-9B89-9E8D97E5DD9E}" dt="2026-06-10T10:58:46.072" v="1030"/>
          <ac:spMkLst>
            <pc:docMk/>
            <pc:sldMk cId="764529727" sldId="1319"/>
            <ac:spMk id="10" creationId="{320683B8-E837-0896-6EFD-A02343EDDBF4}"/>
          </ac:spMkLst>
        </pc:spChg>
        <pc:spChg chg="add mod">
          <ac:chgData name="Salima  Ben Najem" userId="5d5d9c33-4a8f-4fad-a74b-e23ae769dead" providerId="ADAL" clId="{9BC4A8D2-6BD3-4F6E-9B89-9E8D97E5DD9E}" dt="2026-06-10T10:59:24.572" v="1082" actId="20577"/>
          <ac:spMkLst>
            <pc:docMk/>
            <pc:sldMk cId="764529727" sldId="1319"/>
            <ac:spMk id="11" creationId="{4BFF4A03-8364-89A1-86E1-3EAFDD2AACE0}"/>
          </ac:spMkLst>
        </pc:spChg>
        <pc:spChg chg="add mod">
          <ac:chgData name="Salima  Ben Najem" userId="5d5d9c33-4a8f-4fad-a74b-e23ae769dead" providerId="ADAL" clId="{9BC4A8D2-6BD3-4F6E-9B89-9E8D97E5DD9E}" dt="2026-06-10T10:58:52.494" v="1038" actId="20577"/>
          <ac:spMkLst>
            <pc:docMk/>
            <pc:sldMk cId="764529727" sldId="1319"/>
            <ac:spMk id="12" creationId="{D6C88EDF-EE79-1CCB-714A-A97B0221054D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16" creationId="{9954A99E-7CBA-C087-838F-6540B31BC78E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9:52.553" v="1096" actId="207"/>
        <pc:sldMkLst>
          <pc:docMk/>
          <pc:sldMk cId="1977695853" sldId="1321"/>
        </pc:sldMkLst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2" creationId="{FAFCEEEE-3151-ADB1-CC05-8A509C3898CF}"/>
          </ac:spMkLst>
        </pc:spChg>
        <pc:spChg chg="add mod">
          <ac:chgData name="Salima  Ben Najem" userId="5d5d9c33-4a8f-4fad-a74b-e23ae769dead" providerId="ADAL" clId="{9BC4A8D2-6BD3-4F6E-9B89-9E8D97E5DD9E}" dt="2026-06-10T10:59:52.553" v="1096" actId="207"/>
          <ac:spMkLst>
            <pc:docMk/>
            <pc:sldMk cId="1977695853" sldId="1321"/>
            <ac:spMk id="3" creationId="{D5EAA46F-4704-8891-26A9-3ECC8C52019E}"/>
          </ac:spMkLst>
        </pc:spChg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4" creationId="{A9F50614-A7F3-F5F1-AD4B-CCE6B52FBFE4}"/>
          </ac:spMkLst>
        </pc:spChg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5" creationId="{11D98134-2A4E-D3A3-F8F1-427D5318866B}"/>
          </ac:spMkLst>
        </pc:spChg>
        <pc:spChg chg="add mod">
          <ac:chgData name="Salima  Ben Najem" userId="5d5d9c33-4a8f-4fad-a74b-e23ae769dead" providerId="ADAL" clId="{9BC4A8D2-6BD3-4F6E-9B89-9E8D97E5DD9E}" dt="2026-06-10T10:59:35.826" v="1084"/>
          <ac:spMkLst>
            <pc:docMk/>
            <pc:sldMk cId="1977695853" sldId="1321"/>
            <ac:spMk id="9" creationId="{60F941DE-A791-1AF7-6C20-A705BB433F9B}"/>
          </ac:spMkLst>
        </pc:spChg>
      </pc:sldChg>
      <pc:sldChg chg="del">
        <pc:chgData name="Salima  Ben Najem" userId="5d5d9c33-4a8f-4fad-a74b-e23ae769dead" providerId="ADAL" clId="{9BC4A8D2-6BD3-4F6E-9B89-9E8D97E5DD9E}" dt="2026-06-10T11:03:59.518" v="1261" actId="47"/>
        <pc:sldMkLst>
          <pc:docMk/>
          <pc:sldMk cId="1391415" sldId="1322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241311341" sldId="1323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508954503" sldId="1324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1909095593" sldId="1325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2437749442" sldId="1326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984827911" sldId="1327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217772335" sldId="1328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489635015" sldId="1329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4018599593" sldId="1330"/>
        </pc:sldMkLst>
      </pc:sldChg>
      <pc:sldChg chg="modSp mod">
        <pc:chgData name="Salima  Ben Najem" userId="5d5d9c33-4a8f-4fad-a74b-e23ae769dead" providerId="ADAL" clId="{9BC4A8D2-6BD3-4F6E-9B89-9E8D97E5DD9E}" dt="2026-06-10T11:22:11.481" v="2005" actId="108"/>
        <pc:sldMkLst>
          <pc:docMk/>
          <pc:sldMk cId="3539333331" sldId="1331"/>
        </pc:sldMkLst>
        <pc:spChg chg="mod">
          <ac:chgData name="Salima  Ben Najem" userId="5d5d9c33-4a8f-4fad-a74b-e23ae769dead" providerId="ADAL" clId="{9BC4A8D2-6BD3-4F6E-9B89-9E8D97E5DD9E}" dt="2026-06-10T11:22:11.481" v="2005" actId="108"/>
          <ac:spMkLst>
            <pc:docMk/>
            <pc:sldMk cId="3539333331" sldId="1331"/>
            <ac:spMk id="2" creationId="{2D2C2133-66A3-720F-F54C-889AA3F4B6E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1:12:42.778" v="1491" actId="1076"/>
        <pc:sldMkLst>
          <pc:docMk/>
          <pc:sldMk cId="3783445367" sldId="1335"/>
        </pc:sldMkLst>
        <pc:picChg chg="del">
          <ac:chgData name="Salima  Ben Najem" userId="5d5d9c33-4a8f-4fad-a74b-e23ae769dead" providerId="ADAL" clId="{9BC4A8D2-6BD3-4F6E-9B89-9E8D97E5DD9E}" dt="2026-06-10T11:05:16.782" v="1263" actId="478"/>
          <ac:picMkLst>
            <pc:docMk/>
            <pc:sldMk cId="3783445367" sldId="1335"/>
            <ac:picMk id="3" creationId="{17FA6E63-5DF2-53AB-20A5-AF31449803D7}"/>
          </ac:picMkLst>
        </pc:picChg>
        <pc:picChg chg="add del mod">
          <ac:chgData name="Salima  Ben Najem" userId="5d5d9c33-4a8f-4fad-a74b-e23ae769dead" providerId="ADAL" clId="{9BC4A8D2-6BD3-4F6E-9B89-9E8D97E5DD9E}" dt="2026-06-10T11:12:40.033" v="1489" actId="478"/>
          <ac:picMkLst>
            <pc:docMk/>
            <pc:sldMk cId="3783445367" sldId="1335"/>
            <ac:picMk id="4" creationId="{827B93EF-D5DB-EEFB-43D0-214F75EA8C3B}"/>
          </ac:picMkLst>
        </pc:picChg>
        <pc:picChg chg="add mod">
          <ac:chgData name="Salima  Ben Najem" userId="5d5d9c33-4a8f-4fad-a74b-e23ae769dead" providerId="ADAL" clId="{9BC4A8D2-6BD3-4F6E-9B89-9E8D97E5DD9E}" dt="2026-06-10T11:12:42.778" v="1491" actId="1076"/>
          <ac:picMkLst>
            <pc:docMk/>
            <pc:sldMk cId="3783445367" sldId="1335"/>
            <ac:picMk id="5" creationId="{0814EC9D-33E8-2627-856D-86D57176D5C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5:33.776" v="1542" actId="207"/>
        <pc:sldMkLst>
          <pc:docMk/>
          <pc:sldMk cId="1560026162" sldId="1337"/>
        </pc:sldMkLst>
        <pc:spChg chg="add del mod">
          <ac:chgData name="Salima  Ben Najem" userId="5d5d9c33-4a8f-4fad-a74b-e23ae769dead" providerId="ADAL" clId="{9BC4A8D2-6BD3-4F6E-9B89-9E8D97E5DD9E}" dt="2026-06-10T11:12:08.008" v="1444" actId="478"/>
          <ac:spMkLst>
            <pc:docMk/>
            <pc:sldMk cId="1560026162" sldId="1337"/>
            <ac:spMk id="4" creationId="{4A20931C-0A65-2F59-ADBF-26C89C833E63}"/>
          </ac:spMkLst>
        </pc:spChg>
        <pc:spChg chg="add del mod">
          <ac:chgData name="Salima  Ben Najem" userId="5d5d9c33-4a8f-4fad-a74b-e23ae769dead" providerId="ADAL" clId="{9BC4A8D2-6BD3-4F6E-9B89-9E8D97E5DD9E}" dt="2026-06-10T11:12:10.458" v="1445" actId="478"/>
          <ac:spMkLst>
            <pc:docMk/>
            <pc:sldMk cId="1560026162" sldId="1337"/>
            <ac:spMk id="5" creationId="{B34C5CED-0886-DA74-E676-C2DA869FB7FD}"/>
          </ac:spMkLst>
        </pc:spChg>
        <pc:spChg chg="mod">
          <ac:chgData name="Salima  Ben Najem" userId="5d5d9c33-4a8f-4fad-a74b-e23ae769dead" providerId="ADAL" clId="{9BC4A8D2-6BD3-4F6E-9B89-9E8D97E5DD9E}" dt="2026-06-10T11:15:33.776" v="1542" actId="207"/>
          <ac:spMkLst>
            <pc:docMk/>
            <pc:sldMk cId="1560026162" sldId="1337"/>
            <ac:spMk id="10" creationId="{96711E2E-CF4F-ABF4-C447-C2EB01FBDA61}"/>
          </ac:spMkLst>
        </pc:spChg>
        <pc:picChg chg="add del mod ord">
          <ac:chgData name="Salima  Ben Najem" userId="5d5d9c33-4a8f-4fad-a74b-e23ae769dead" providerId="ADAL" clId="{9BC4A8D2-6BD3-4F6E-9B89-9E8D97E5DD9E}" dt="2026-06-10T11:11:57.025" v="1440" actId="478"/>
          <ac:picMkLst>
            <pc:docMk/>
            <pc:sldMk cId="1560026162" sldId="1337"/>
            <ac:picMk id="2" creationId="{8C58ADAD-BC72-AD22-1996-990B04EE64BF}"/>
          </ac:picMkLst>
        </pc:picChg>
        <pc:picChg chg="del">
          <ac:chgData name="Salima  Ben Najem" userId="5d5d9c33-4a8f-4fad-a74b-e23ae769dead" providerId="ADAL" clId="{9BC4A8D2-6BD3-4F6E-9B89-9E8D97E5DD9E}" dt="2026-06-10T11:05:37.602" v="1267" actId="478"/>
          <ac:picMkLst>
            <pc:docMk/>
            <pc:sldMk cId="1560026162" sldId="1337"/>
            <ac:picMk id="3" creationId="{6164C438-3594-2854-AA37-AD4F84DD5F27}"/>
          </ac:picMkLst>
        </pc:picChg>
        <pc:picChg chg="add mod ord">
          <ac:chgData name="Salima  Ben Najem" userId="5d5d9c33-4a8f-4fad-a74b-e23ae769dead" providerId="ADAL" clId="{9BC4A8D2-6BD3-4F6E-9B89-9E8D97E5DD9E}" dt="2026-06-10T11:12:04.934" v="1443" actId="167"/>
          <ac:picMkLst>
            <pc:docMk/>
            <pc:sldMk cId="1560026162" sldId="1337"/>
            <ac:picMk id="9" creationId="{17B7D05C-4B02-1253-7DE8-04A4ECFAC82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3:10.904" v="1495" actId="1076"/>
        <pc:sldMkLst>
          <pc:docMk/>
          <pc:sldMk cId="2374859127" sldId="1338"/>
        </pc:sldMkLst>
        <pc:picChg chg="del">
          <ac:chgData name="Salima  Ben Najem" userId="5d5d9c33-4a8f-4fad-a74b-e23ae769dead" providerId="ADAL" clId="{9BC4A8D2-6BD3-4F6E-9B89-9E8D97E5DD9E}" dt="2026-06-10T11:10:10.783" v="1435" actId="478"/>
          <ac:picMkLst>
            <pc:docMk/>
            <pc:sldMk cId="2374859127" sldId="1338"/>
            <ac:picMk id="3" creationId="{BAA62412-B03D-42DE-EB36-38094A169EA3}"/>
          </ac:picMkLst>
        </pc:picChg>
        <pc:picChg chg="add del mod">
          <ac:chgData name="Salima  Ben Najem" userId="5d5d9c33-4a8f-4fad-a74b-e23ae769dead" providerId="ADAL" clId="{9BC4A8D2-6BD3-4F6E-9B89-9E8D97E5DD9E}" dt="2026-06-10T11:12:00.382" v="1441" actId="21"/>
          <ac:picMkLst>
            <pc:docMk/>
            <pc:sldMk cId="2374859127" sldId="1338"/>
            <ac:picMk id="4" creationId="{17B7D05C-4B02-1253-7DE8-04A4ECFAC82E}"/>
          </ac:picMkLst>
        </pc:picChg>
        <pc:picChg chg="add mod">
          <ac:chgData name="Salima  Ben Najem" userId="5d5d9c33-4a8f-4fad-a74b-e23ae769dead" providerId="ADAL" clId="{9BC4A8D2-6BD3-4F6E-9B89-9E8D97E5DD9E}" dt="2026-06-10T11:13:10.904" v="1495" actId="1076"/>
          <ac:picMkLst>
            <pc:docMk/>
            <pc:sldMk cId="2374859127" sldId="1338"/>
            <ac:picMk id="10" creationId="{AE971A32-271F-C4DA-FCA2-BE8877DF813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5:25.268" v="1541" actId="207"/>
        <pc:sldMkLst>
          <pc:docMk/>
          <pc:sldMk cId="1472883991" sldId="1340"/>
        </pc:sldMkLst>
        <pc:spChg chg="mod">
          <ac:chgData name="Salima  Ben Najem" userId="5d5d9c33-4a8f-4fad-a74b-e23ae769dead" providerId="ADAL" clId="{9BC4A8D2-6BD3-4F6E-9B89-9E8D97E5DD9E}" dt="2026-06-10T11:15:25.268" v="1541" actId="207"/>
          <ac:spMkLst>
            <pc:docMk/>
            <pc:sldMk cId="1472883991" sldId="1340"/>
            <ac:spMk id="5" creationId="{DF4730A6-E9B4-EC2E-08F3-8CBF3F04A754}"/>
          </ac:spMkLst>
        </pc:spChg>
        <pc:picChg chg="add mod ord">
          <ac:chgData name="Salima  Ben Najem" userId="5d5d9c33-4a8f-4fad-a74b-e23ae769dead" providerId="ADAL" clId="{9BC4A8D2-6BD3-4F6E-9B89-9E8D97E5DD9E}" dt="2026-06-10T11:13:31.339" v="1501" actId="167"/>
          <ac:picMkLst>
            <pc:docMk/>
            <pc:sldMk cId="1472883991" sldId="1340"/>
            <ac:picMk id="2" creationId="{D6BA9236-FB47-C942-EDEB-8213C4E95205}"/>
          </ac:picMkLst>
        </pc:picChg>
        <pc:picChg chg="del">
          <ac:chgData name="Salima  Ben Najem" userId="5d5d9c33-4a8f-4fad-a74b-e23ae769dead" providerId="ADAL" clId="{9BC4A8D2-6BD3-4F6E-9B89-9E8D97E5DD9E}" dt="2026-06-10T11:13:19.459" v="1496" actId="478"/>
          <ac:picMkLst>
            <pc:docMk/>
            <pc:sldMk cId="1472883991" sldId="1340"/>
            <ac:picMk id="3" creationId="{B2C549DB-7B1A-60A5-1DFE-4935A581C46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6:10.731" v="1547" actId="1076"/>
        <pc:sldMkLst>
          <pc:docMk/>
          <pc:sldMk cId="1265478522" sldId="1341"/>
        </pc:sldMkLst>
        <pc:picChg chg="add mod">
          <ac:chgData name="Salima  Ben Najem" userId="5d5d9c33-4a8f-4fad-a74b-e23ae769dead" providerId="ADAL" clId="{9BC4A8D2-6BD3-4F6E-9B89-9E8D97E5DD9E}" dt="2026-06-10T11:16:10.731" v="1547" actId="1076"/>
          <ac:picMkLst>
            <pc:docMk/>
            <pc:sldMk cId="1265478522" sldId="1341"/>
            <ac:picMk id="3" creationId="{7ABD446A-B7DA-6AED-0099-E5DE779C99BC}"/>
          </ac:picMkLst>
        </pc:picChg>
        <pc:picChg chg="del">
          <ac:chgData name="Salima  Ben Najem" userId="5d5d9c33-4a8f-4fad-a74b-e23ae769dead" providerId="ADAL" clId="{9BC4A8D2-6BD3-4F6E-9B89-9E8D97E5DD9E}" dt="2026-06-10T11:15:46.373" v="1543" actId="478"/>
          <ac:picMkLst>
            <pc:docMk/>
            <pc:sldMk cId="1265478522" sldId="1341"/>
            <ac:picMk id="4" creationId="{A516C889-C239-EE52-FE0A-5E593791F8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6:56.273" v="1598" actId="207"/>
        <pc:sldMkLst>
          <pc:docMk/>
          <pc:sldMk cId="45160358" sldId="1343"/>
        </pc:sldMkLst>
        <pc:spChg chg="mod ord">
          <ac:chgData name="Salima  Ben Najem" userId="5d5d9c33-4a8f-4fad-a74b-e23ae769dead" providerId="ADAL" clId="{9BC4A8D2-6BD3-4F6E-9B89-9E8D97E5DD9E}" dt="2026-06-10T11:16:56.273" v="1598" actId="207"/>
          <ac:spMkLst>
            <pc:docMk/>
            <pc:sldMk cId="45160358" sldId="1343"/>
            <ac:spMk id="9" creationId="{7AA13B9B-F54B-5858-FDB5-6A5A6C70254E}"/>
          </ac:spMkLst>
        </pc:spChg>
        <pc:picChg chg="add mod">
          <ac:chgData name="Salima  Ben Najem" userId="5d5d9c33-4a8f-4fad-a74b-e23ae769dead" providerId="ADAL" clId="{9BC4A8D2-6BD3-4F6E-9B89-9E8D97E5DD9E}" dt="2026-06-10T11:16:15.187" v="1549"/>
          <ac:picMkLst>
            <pc:docMk/>
            <pc:sldMk cId="45160358" sldId="1343"/>
            <ac:picMk id="2" creationId="{D94F1550-3F7B-733D-B6AF-6946B72AA45B}"/>
          </ac:picMkLst>
        </pc:picChg>
        <pc:picChg chg="del">
          <ac:chgData name="Salima  Ben Najem" userId="5d5d9c33-4a8f-4fad-a74b-e23ae769dead" providerId="ADAL" clId="{9BC4A8D2-6BD3-4F6E-9B89-9E8D97E5DD9E}" dt="2026-06-10T11:16:14.626" v="1548" actId="478"/>
          <ac:picMkLst>
            <pc:docMk/>
            <pc:sldMk cId="45160358" sldId="1343"/>
            <ac:picMk id="3" creationId="{A9ADEC52-F360-08E9-F70D-836C6368473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7:23.902" v="1604" actId="1076"/>
        <pc:sldMkLst>
          <pc:docMk/>
          <pc:sldMk cId="2046702094" sldId="1344"/>
        </pc:sldMkLst>
        <pc:picChg chg="del">
          <ac:chgData name="Salima  Ben Najem" userId="5d5d9c33-4a8f-4fad-a74b-e23ae769dead" providerId="ADAL" clId="{9BC4A8D2-6BD3-4F6E-9B89-9E8D97E5DD9E}" dt="2026-06-10T11:17:00.246" v="1599" actId="478"/>
          <ac:picMkLst>
            <pc:docMk/>
            <pc:sldMk cId="2046702094" sldId="1344"/>
            <ac:picMk id="3" creationId="{EA90DF82-CF2B-0146-99E5-29E337632FB5}"/>
          </ac:picMkLst>
        </pc:picChg>
        <pc:picChg chg="add mod">
          <ac:chgData name="Salima  Ben Najem" userId="5d5d9c33-4a8f-4fad-a74b-e23ae769dead" providerId="ADAL" clId="{9BC4A8D2-6BD3-4F6E-9B89-9E8D97E5DD9E}" dt="2026-06-10T11:17:23.902" v="1604" actId="1076"/>
          <ac:picMkLst>
            <pc:docMk/>
            <pc:sldMk cId="2046702094" sldId="1344"/>
            <ac:picMk id="4" creationId="{DF6DCF5B-583B-5180-E90A-B8386E2AF75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8:18.364" v="1651" actId="207"/>
        <pc:sldMkLst>
          <pc:docMk/>
          <pc:sldMk cId="2568276680" sldId="1346"/>
        </pc:sldMkLst>
        <pc:spChg chg="mod">
          <ac:chgData name="Salima  Ben Najem" userId="5d5d9c33-4a8f-4fad-a74b-e23ae769dead" providerId="ADAL" clId="{9BC4A8D2-6BD3-4F6E-9B89-9E8D97E5DD9E}" dt="2026-06-10T11:18:18.364" v="1651" actId="207"/>
          <ac:spMkLst>
            <pc:docMk/>
            <pc:sldMk cId="2568276680" sldId="1346"/>
            <ac:spMk id="5" creationId="{908DDE95-A24A-B9FE-ED33-0F8DE979661B}"/>
          </ac:spMkLst>
        </pc:spChg>
        <pc:picChg chg="add mod ord">
          <ac:chgData name="Salima  Ben Najem" userId="5d5d9c33-4a8f-4fad-a74b-e23ae769dead" providerId="ADAL" clId="{9BC4A8D2-6BD3-4F6E-9B89-9E8D97E5DD9E}" dt="2026-06-10T11:17:35.691" v="1609" actId="167"/>
          <ac:picMkLst>
            <pc:docMk/>
            <pc:sldMk cId="2568276680" sldId="1346"/>
            <ac:picMk id="2" creationId="{B89BD2F7-73CC-514A-19B4-F0C353B3F1AB}"/>
          </ac:picMkLst>
        </pc:picChg>
        <pc:picChg chg="del mod">
          <ac:chgData name="Salima  Ben Najem" userId="5d5d9c33-4a8f-4fad-a74b-e23ae769dead" providerId="ADAL" clId="{9BC4A8D2-6BD3-4F6E-9B89-9E8D97E5DD9E}" dt="2026-06-10T11:17:28.526" v="1606" actId="478"/>
          <ac:picMkLst>
            <pc:docMk/>
            <pc:sldMk cId="2568276680" sldId="1346"/>
            <ac:picMk id="3" creationId="{EC0D82C1-01D2-69B3-8B4C-5D84D6B48EA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08:34:35.585" v="2"/>
        <pc:sldMkLst>
          <pc:docMk/>
          <pc:sldMk cId="1576712323" sldId="1347"/>
        </pc:sldMkLst>
        <pc:grpChg chg="add mod">
          <ac:chgData name="Salima  Ben Najem" userId="5d5d9c33-4a8f-4fad-a74b-e23ae769dead" providerId="ADAL" clId="{9BC4A8D2-6BD3-4F6E-9B89-9E8D97E5DD9E}" dt="2026-06-10T08:34:35.585" v="2"/>
          <ac:grpSpMkLst>
            <pc:docMk/>
            <pc:sldMk cId="1576712323" sldId="1347"/>
            <ac:grpSpMk id="7" creationId="{D93ECF06-81CB-84FF-9660-D750FD36E81A}"/>
          </ac:grpSpMkLst>
        </pc:grpChg>
        <pc:grpChg chg="del">
          <ac:chgData name="Salima  Ben Najem" userId="5d5d9c33-4a8f-4fad-a74b-e23ae769dead" providerId="ADAL" clId="{9BC4A8D2-6BD3-4F6E-9B89-9E8D97E5DD9E}" dt="2026-06-10T08:34:09.784" v="1" actId="478"/>
          <ac:grpSpMkLst>
            <pc:docMk/>
            <pc:sldMk cId="1576712323" sldId="1347"/>
            <ac:grpSpMk id="8" creationId="{B702D34E-48E5-E3D5-97E1-7357229314FE}"/>
          </ac:grpSpMkLst>
        </pc:grp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4" creationId="{F2824836-967B-2365-29F5-533C2B447A54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5" creationId="{A10CB54C-C7E0-3BA2-D1EA-A1BE170E41A9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6" creationId="{BBEE25B3-55C3-7C6B-97ED-FCD1D5C3B02F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7" creationId="{CD361F28-4AFE-E472-9862-C036FFAAEEF7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8" creationId="{04EA3548-B4BE-1111-2AA8-58E37FB7EE9D}"/>
          </ac:picMkLst>
        </pc:picChg>
      </pc:sldChg>
      <pc:sldChg chg="modSp mod">
        <pc:chgData name="Salima  Ben Najem" userId="5d5d9c33-4a8f-4fad-a74b-e23ae769dead" providerId="ADAL" clId="{9BC4A8D2-6BD3-4F6E-9B89-9E8D97E5DD9E}" dt="2026-06-10T10:41:53.688" v="678" actId="20577"/>
        <pc:sldMkLst>
          <pc:docMk/>
          <pc:sldMk cId="3335596735" sldId="1348"/>
        </pc:sldMkLst>
        <pc:spChg chg="mod">
          <ac:chgData name="Salima  Ben Najem" userId="5d5d9c33-4a8f-4fad-a74b-e23ae769dead" providerId="ADAL" clId="{9BC4A8D2-6BD3-4F6E-9B89-9E8D97E5DD9E}" dt="2026-06-10T10:40:35.871" v="665" actId="20577"/>
          <ac:spMkLst>
            <pc:docMk/>
            <pc:sldMk cId="3335596735" sldId="1348"/>
            <ac:spMk id="2" creationId="{2656EE43-B811-0EA9-6D20-226150291279}"/>
          </ac:spMkLst>
        </pc:spChg>
        <pc:spChg chg="mod">
          <ac:chgData name="Salima  Ben Najem" userId="5d5d9c33-4a8f-4fad-a74b-e23ae769dead" providerId="ADAL" clId="{9BC4A8D2-6BD3-4F6E-9B89-9E8D97E5DD9E}" dt="2026-06-10T10:41:53.688" v="678" actId="20577"/>
          <ac:spMkLst>
            <pc:docMk/>
            <pc:sldMk cId="3335596735" sldId="1348"/>
            <ac:spMk id="9" creationId="{F276048E-FB0F-5BCE-6ECD-276395CB41C4}"/>
          </ac:spMkLst>
        </pc:spChg>
        <pc:spChg chg="mod">
          <ac:chgData name="Salima  Ben Najem" userId="5d5d9c33-4a8f-4fad-a74b-e23ae769dead" providerId="ADAL" clId="{9BC4A8D2-6BD3-4F6E-9B89-9E8D97E5DD9E}" dt="2026-06-10T10:40:42.750" v="672" actId="20577"/>
          <ac:spMkLst>
            <pc:docMk/>
            <pc:sldMk cId="3335596735" sldId="1348"/>
            <ac:spMk id="11" creationId="{A5654229-1B0D-C4EB-0CE6-601CB8288AD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8:16.505" v="1027" actId="14100"/>
        <pc:sldMkLst>
          <pc:docMk/>
          <pc:sldMk cId="4211106104" sldId="1350"/>
        </pc:sldMkLst>
        <pc:spChg chg="add mod">
          <ac:chgData name="Salima  Ben Najem" userId="5d5d9c33-4a8f-4fad-a74b-e23ae769dead" providerId="ADAL" clId="{9BC4A8D2-6BD3-4F6E-9B89-9E8D97E5DD9E}" dt="2026-06-10T10:58:16.505" v="1027" actId="14100"/>
          <ac:spMkLst>
            <pc:docMk/>
            <pc:sldMk cId="4211106104" sldId="1350"/>
            <ac:spMk id="2" creationId="{9BC1FF4A-DFFA-85DC-91D4-A91541D52A07}"/>
          </ac:spMkLst>
        </pc:spChg>
        <pc:spChg chg="add mod">
          <ac:chgData name="Salima  Ben Najem" userId="5d5d9c33-4a8f-4fad-a74b-e23ae769dead" providerId="ADAL" clId="{9BC4A8D2-6BD3-4F6E-9B89-9E8D97E5DD9E}" dt="2026-06-10T10:57:49.645" v="1011"/>
          <ac:spMkLst>
            <pc:docMk/>
            <pc:sldMk cId="4211106104" sldId="1350"/>
            <ac:spMk id="3" creationId="{0178359B-1F6F-D923-4879-3D909BD9AA4C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4" creationId="{2C8053A7-E97A-2793-F336-1A5663A8A5C1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9" creationId="{EB0BE60F-A121-DBD5-C97C-51BAB3DAC45C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10" creationId="{9E138AA3-CC54-5149-0D89-33D50DAB5F3E}"/>
          </ac:spMkLst>
        </pc:spChg>
      </pc:sldChg>
      <pc:sldChg chg="modSp mod">
        <pc:chgData name="Salima  Ben Najem" userId="5d5d9c33-4a8f-4fad-a74b-e23ae769dead" providerId="ADAL" clId="{9BC4A8D2-6BD3-4F6E-9B89-9E8D97E5DD9E}" dt="2026-06-10T11:23:14.301" v="2014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6-10T11:23:14.301" v="2014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36:38.296" v="2105" actId="20577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6-10T12:36:38.296" v="2105" actId="20577"/>
          <ac:spMkLst>
            <pc:docMk/>
            <pc:sldMk cId="2448685570" sldId="1358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6-10T12:34:39.782" v="2033" actId="14100"/>
          <ac:picMkLst>
            <pc:docMk/>
            <pc:sldMk cId="2448685570" sldId="1358"/>
            <ac:picMk id="2" creationId="{A36724AF-6BE6-CDE6-6B05-AECEF2C64957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3" creationId="{3BB60BCE-F033-AA88-3997-4FD35633DAF5}"/>
          </ac:picMkLst>
        </pc:picChg>
        <pc:picChg chg="add mod">
          <ac:chgData name="Salima  Ben Najem" userId="5d5d9c33-4a8f-4fad-a74b-e23ae769dead" providerId="ADAL" clId="{9BC4A8D2-6BD3-4F6E-9B89-9E8D97E5DD9E}" dt="2026-06-10T12:34:35.449" v="2032" actId="14100"/>
          <ac:picMkLst>
            <pc:docMk/>
            <pc:sldMk cId="2448685570" sldId="1358"/>
            <ac:picMk id="4" creationId="{BBE66586-E54E-3507-AE81-77C087666913}"/>
          </ac:picMkLst>
        </pc:picChg>
        <pc:picChg chg="add mod">
          <ac:chgData name="Salima  Ben Najem" userId="5d5d9c33-4a8f-4fad-a74b-e23ae769dead" providerId="ADAL" clId="{9BC4A8D2-6BD3-4F6E-9B89-9E8D97E5DD9E}" dt="2026-06-10T12:36:00.527" v="2081" actId="1076"/>
          <ac:picMkLst>
            <pc:docMk/>
            <pc:sldMk cId="2448685570" sldId="1358"/>
            <ac:picMk id="5" creationId="{209DAA6D-04DA-8A1D-AAEB-EB978CEDBE00}"/>
          </ac:picMkLst>
        </pc:picChg>
        <pc:picChg chg="add mod">
          <ac:chgData name="Salima  Ben Najem" userId="5d5d9c33-4a8f-4fad-a74b-e23ae769dead" providerId="ADAL" clId="{9BC4A8D2-6BD3-4F6E-9B89-9E8D97E5DD9E}" dt="2026-06-10T12:35:56.466" v="2080" actId="1076"/>
          <ac:picMkLst>
            <pc:docMk/>
            <pc:sldMk cId="2448685570" sldId="1358"/>
            <ac:picMk id="6" creationId="{E4EAE77A-2528-0918-AF97-84BAE8E1A3D7}"/>
          </ac:picMkLst>
        </pc:picChg>
        <pc:picChg chg="add mod">
          <ac:chgData name="Salima  Ben Najem" userId="5d5d9c33-4a8f-4fad-a74b-e23ae769dead" providerId="ADAL" clId="{9BC4A8D2-6BD3-4F6E-9B89-9E8D97E5DD9E}" dt="2026-06-10T12:36:29.704" v="2085" actId="14100"/>
          <ac:picMkLst>
            <pc:docMk/>
            <pc:sldMk cId="2448685570" sldId="1358"/>
            <ac:picMk id="7" creationId="{A60BEFE9-8239-88DA-DDAE-5E6AD630AB6D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0" creationId="{98CB6755-7861-4ABC-C2A2-0C2286EE26DD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2" creationId="{7FB4161D-B3D6-E936-DBC1-EBEE21E59A13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8" creationId="{27FC3B5A-A71A-4816-ED94-B1F787DB037C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9" creationId="{B278DCAF-E51C-90FA-4A0D-CA7AAFFDBFD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2:41:36.467" v="2425" actId="1035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6-10T12:41:36.467" v="2425" actId="1035"/>
          <ac:spMkLst>
            <pc:docMk/>
            <pc:sldMk cId="163224702" sldId="1360"/>
            <ac:spMk id="16" creationId="{148AC99B-ADF1-D98B-0837-34BD39C15B4F}"/>
          </ac:spMkLst>
        </pc:sp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2" creationId="{4F7EC3EB-A55E-CB91-CDD2-628443DAB862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3" creationId="{76423CF6-6280-376A-D74C-D8CB6D231159}"/>
          </ac:picMkLst>
        </pc:picChg>
        <pc:picChg chg="add mod">
          <ac:chgData name="Salima  Ben Najem" userId="5d5d9c33-4a8f-4fad-a74b-e23ae769dead" providerId="ADAL" clId="{9BC4A8D2-6BD3-4F6E-9B89-9E8D97E5DD9E}" dt="2026-06-10T12:40:29.597" v="2317" actId="1076"/>
          <ac:picMkLst>
            <pc:docMk/>
            <pc:sldMk cId="163224702" sldId="1360"/>
            <ac:picMk id="4" creationId="{D621CA6D-4D87-D0BD-2F43-1EF6B73E58F1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5" creationId="{05C91625-44B0-F457-7F67-7823FF5BFF46}"/>
          </ac:picMkLst>
        </pc:picChg>
        <pc:picChg chg="add mod">
          <ac:chgData name="Salima  Ben Najem" userId="5d5d9c33-4a8f-4fad-a74b-e23ae769dead" providerId="ADAL" clId="{9BC4A8D2-6BD3-4F6E-9B89-9E8D97E5DD9E}" dt="2026-06-10T12:38:17.548" v="2163" actId="1076"/>
          <ac:picMkLst>
            <pc:docMk/>
            <pc:sldMk cId="163224702" sldId="1360"/>
            <ac:picMk id="6" creationId="{772A870D-5664-A5E9-6088-0EE447275063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7" creationId="{BEC45C2B-BB77-2003-537A-3990154147C0}"/>
          </ac:picMkLst>
        </pc:picChg>
        <pc:picChg chg="add mod">
          <ac:chgData name="Salima  Ben Najem" userId="5d5d9c33-4a8f-4fad-a74b-e23ae769dead" providerId="ADAL" clId="{9BC4A8D2-6BD3-4F6E-9B89-9E8D97E5DD9E}" dt="2026-06-10T12:39:03.025" v="2218"/>
          <ac:picMkLst>
            <pc:docMk/>
            <pc:sldMk cId="163224702" sldId="1360"/>
            <ac:picMk id="8" creationId="{64958D61-F549-0037-231F-407B4422EBC1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9" creationId="{A6E7DE1E-15C8-1A2A-C6A7-F8F1D6904F59}"/>
          </ac:picMkLst>
        </pc:picChg>
        <pc:picChg chg="add mod">
          <ac:chgData name="Salima  Ben Najem" userId="5d5d9c33-4a8f-4fad-a74b-e23ae769dead" providerId="ADAL" clId="{9BC4A8D2-6BD3-4F6E-9B89-9E8D97E5DD9E}" dt="2026-06-10T12:39:43.233" v="2257" actId="14100"/>
          <ac:picMkLst>
            <pc:docMk/>
            <pc:sldMk cId="163224702" sldId="1360"/>
            <ac:picMk id="10" creationId="{A503C9EB-5CD8-37E3-F6E6-CD82BB7D5EA4}"/>
          </ac:picMkLst>
        </pc:picChg>
        <pc:picChg chg="add mod">
          <ac:chgData name="Salima  Ben Najem" userId="5d5d9c33-4a8f-4fad-a74b-e23ae769dead" providerId="ADAL" clId="{9BC4A8D2-6BD3-4F6E-9B89-9E8D97E5DD9E}" dt="2026-06-10T12:40:26.539" v="2316" actId="14100"/>
          <ac:picMkLst>
            <pc:docMk/>
            <pc:sldMk cId="163224702" sldId="1360"/>
            <ac:picMk id="11" creationId="{B9A105DE-DF09-0FCA-0B03-761A339164BE}"/>
          </ac:picMkLst>
        </pc:picChg>
        <pc:picChg chg="add mod">
          <ac:chgData name="Salima  Ben Najem" userId="5d5d9c33-4a8f-4fad-a74b-e23ae769dead" providerId="ADAL" clId="{9BC4A8D2-6BD3-4F6E-9B89-9E8D97E5DD9E}" dt="2026-06-10T12:41:15.734" v="2374" actId="14100"/>
          <ac:picMkLst>
            <pc:docMk/>
            <pc:sldMk cId="163224702" sldId="1360"/>
            <ac:picMk id="12" creationId="{2D3D8BC5-C53F-842A-10AB-970A5FB933CC}"/>
          </ac:picMkLst>
        </pc:picChg>
      </pc:sldChg>
      <pc:sldChg chg="modSp mod">
        <pc:chgData name="Salima  Ben Najem" userId="5d5d9c33-4a8f-4fad-a74b-e23ae769dead" providerId="ADAL" clId="{9BC4A8D2-6BD3-4F6E-9B89-9E8D97E5DD9E}" dt="2026-06-10T12:46:09.135" v="2718" actId="20577"/>
        <pc:sldMkLst>
          <pc:docMk/>
          <pc:sldMk cId="155981778" sldId="1361"/>
        </pc:sldMkLst>
        <pc:spChg chg="mod">
          <ac:chgData name="Salima  Ben Najem" userId="5d5d9c33-4a8f-4fad-a74b-e23ae769dead" providerId="ADAL" clId="{9BC4A8D2-6BD3-4F6E-9B89-9E8D97E5DD9E}" dt="2026-06-10T12:46:09.135" v="2718" actId="20577"/>
          <ac:spMkLst>
            <pc:docMk/>
            <pc:sldMk cId="155981778" sldId="1361"/>
            <ac:spMk id="3" creationId="{04B6ED0D-DE58-B01E-15D7-D6E8A2B5A4C4}"/>
          </ac:spMkLst>
        </pc:spChg>
      </pc:sldChg>
      <pc:sldChg chg="modSp mod">
        <pc:chgData name="Salima  Ben Najem" userId="5d5d9c33-4a8f-4fad-a74b-e23ae769dead" providerId="ADAL" clId="{9BC4A8D2-6BD3-4F6E-9B89-9E8D97E5DD9E}" dt="2026-06-10T12:46:53.079" v="2804" actId="1076"/>
        <pc:sldMkLst>
          <pc:docMk/>
          <pc:sldMk cId="4060715213" sldId="1362"/>
        </pc:sldMkLst>
        <pc:spChg chg="mod">
          <ac:chgData name="Salima  Ben Najem" userId="5d5d9c33-4a8f-4fad-a74b-e23ae769dead" providerId="ADAL" clId="{9BC4A8D2-6BD3-4F6E-9B89-9E8D97E5DD9E}" dt="2026-06-10T12:46:53.079" v="2804" actId="1076"/>
          <ac:spMkLst>
            <pc:docMk/>
            <pc:sldMk cId="4060715213" sldId="1362"/>
            <ac:spMk id="6" creationId="{5D5CEC93-4DAB-09C0-6058-E5B3D94E07B6}"/>
          </ac:spMkLst>
        </pc:spChg>
      </pc:sldChg>
      <pc:sldChg chg="modSp mod">
        <pc:chgData name="Salima  Ben Najem" userId="5d5d9c33-4a8f-4fad-a74b-e23ae769dead" providerId="ADAL" clId="{9BC4A8D2-6BD3-4F6E-9B89-9E8D97E5DD9E}" dt="2026-06-10T12:48:53.835" v="2932" actId="20577"/>
        <pc:sldMkLst>
          <pc:docMk/>
          <pc:sldMk cId="3761180768" sldId="1363"/>
        </pc:sldMkLst>
        <pc:spChg chg="mod">
          <ac:chgData name="Salima  Ben Najem" userId="5d5d9c33-4a8f-4fad-a74b-e23ae769dead" providerId="ADAL" clId="{9BC4A8D2-6BD3-4F6E-9B89-9E8D97E5DD9E}" dt="2026-06-10T12:48:53.835" v="2932" actId="20577"/>
          <ac:spMkLst>
            <pc:docMk/>
            <pc:sldMk cId="3761180768" sldId="1363"/>
            <ac:spMk id="2" creationId="{D35C1D2E-63FA-B2FB-2CB4-E3AAFA8921B0}"/>
          </ac:spMkLst>
        </pc:spChg>
      </pc:sldChg>
      <pc:sldChg chg="modSp mod">
        <pc:chgData name="Salima  Ben Najem" userId="5d5d9c33-4a8f-4fad-a74b-e23ae769dead" providerId="ADAL" clId="{9BC4A8D2-6BD3-4F6E-9B89-9E8D97E5DD9E}" dt="2026-06-10T12:53:38.812" v="3169" actId="20577"/>
        <pc:sldMkLst>
          <pc:docMk/>
          <pc:sldMk cId="2898488711" sldId="1364"/>
        </pc:sldMkLst>
        <pc:spChg chg="mod">
          <ac:chgData name="Salima  Ben Najem" userId="5d5d9c33-4a8f-4fad-a74b-e23ae769dead" providerId="ADAL" clId="{9BC4A8D2-6BD3-4F6E-9B89-9E8D97E5DD9E}" dt="2026-06-10T12:53:38.812" v="3169" actId="20577"/>
          <ac:spMkLst>
            <pc:docMk/>
            <pc:sldMk cId="2898488711" sldId="1364"/>
            <ac:spMk id="4" creationId="{910057F2-662E-3C2B-FD97-7C9BB1C8E604}"/>
          </ac:spMkLst>
        </pc:spChg>
      </pc:sldChg>
      <pc:sldChg chg="modSp add mod">
        <pc:chgData name="Salima  Ben Najem" userId="5d5d9c33-4a8f-4fad-a74b-e23ae769dead" providerId="ADAL" clId="{9BC4A8D2-6BD3-4F6E-9B89-9E8D97E5DD9E}" dt="2026-06-10T10:31:34.595" v="356" actId="20577"/>
        <pc:sldMkLst>
          <pc:docMk/>
          <pc:sldMk cId="3621811100" sldId="1366"/>
        </pc:sldMkLst>
        <pc:spChg chg="mod">
          <ac:chgData name="Salima  Ben Najem" userId="5d5d9c33-4a8f-4fad-a74b-e23ae769dead" providerId="ADAL" clId="{9BC4A8D2-6BD3-4F6E-9B89-9E8D97E5DD9E}" dt="2026-06-10T10:31:34.595" v="356" actId="20577"/>
          <ac:spMkLst>
            <pc:docMk/>
            <pc:sldMk cId="3621811100" sldId="1366"/>
            <ac:spMk id="9" creationId="{A98E3B2D-D2FD-F361-9990-8FC9FB635BBF}"/>
          </ac:spMkLst>
        </pc:spChg>
        <pc:spChg chg="mod">
          <ac:chgData name="Salima  Ben Najem" userId="5d5d9c33-4a8f-4fad-a74b-e23ae769dead" providerId="ADAL" clId="{9BC4A8D2-6BD3-4F6E-9B89-9E8D97E5DD9E}" dt="2026-06-10T10:31:07.728" v="322" actId="6549"/>
          <ac:spMkLst>
            <pc:docMk/>
            <pc:sldMk cId="3621811100" sldId="1366"/>
            <ac:spMk id="10" creationId="{DB11ADFA-4833-FF44-C708-8A6FB6B6FD6C}"/>
          </ac:spMkLst>
        </pc:spChg>
        <pc:spChg chg="mod">
          <ac:chgData name="Salima  Ben Najem" userId="5d5d9c33-4a8f-4fad-a74b-e23ae769dead" providerId="ADAL" clId="{9BC4A8D2-6BD3-4F6E-9B89-9E8D97E5DD9E}" dt="2026-06-10T10:30:48.463" v="318" actId="20577"/>
          <ac:spMkLst>
            <pc:docMk/>
            <pc:sldMk cId="3621811100" sldId="1366"/>
            <ac:spMk id="11" creationId="{8133F110-C11E-4541-5E55-728AD606B3A0}"/>
          </ac:spMkLst>
        </pc:spChg>
      </pc:sldChg>
      <pc:sldChg chg="add">
        <pc:chgData name="Salima  Ben Najem" userId="5d5d9c33-4a8f-4fad-a74b-e23ae769dead" providerId="ADAL" clId="{9BC4A8D2-6BD3-4F6E-9B89-9E8D97E5DD9E}" dt="2026-06-10T10:30:13.745" v="243"/>
        <pc:sldMkLst>
          <pc:docMk/>
          <pc:sldMk cId="1848101941" sldId="1367"/>
        </pc:sldMkLst>
      </pc:sldChg>
      <pc:sldChg chg="addSp delSp modSp add mod">
        <pc:chgData name="Salima  Ben Najem" userId="5d5d9c33-4a8f-4fad-a74b-e23ae769dead" providerId="ADAL" clId="{9BC4A8D2-6BD3-4F6E-9B89-9E8D97E5DD9E}" dt="2026-06-10T10:32:30.356" v="372" actId="20577"/>
        <pc:sldMkLst>
          <pc:docMk/>
          <pc:sldMk cId="3145953911" sldId="1368"/>
        </pc:sldMkLst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2" creationId="{53A702C0-FDC1-70E2-DDC2-3E407E99C81B}"/>
          </ac:spMkLst>
        </pc:spChg>
        <pc:spChg chg="add mod">
          <ac:chgData name="Salima  Ben Najem" userId="5d5d9c33-4a8f-4fad-a74b-e23ae769dead" providerId="ADAL" clId="{9BC4A8D2-6BD3-4F6E-9B89-9E8D97E5DD9E}" dt="2026-06-10T10:32:30.356" v="372" actId="20577"/>
          <ac:spMkLst>
            <pc:docMk/>
            <pc:sldMk cId="3145953911" sldId="1368"/>
            <ac:spMk id="3" creationId="{1EB7C143-57A3-A0D9-65C7-AD691F3AAA21}"/>
          </ac:spMkLst>
        </pc:spChg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4" creationId="{0F2519AE-94AC-00C2-A36B-1F5125E61E2F}"/>
          </ac:spMkLst>
        </pc:spChg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5" creationId="{C1E3FA49-0643-0450-30E5-607B8C6EC692}"/>
          </ac:spMkLst>
        </pc:spChg>
        <pc:spChg chg="add mod">
          <ac:chgData name="Salima  Ben Najem" userId="5d5d9c33-4a8f-4fad-a74b-e23ae769dead" providerId="ADAL" clId="{9BC4A8D2-6BD3-4F6E-9B89-9E8D97E5DD9E}" dt="2026-06-10T10:31:52.913" v="358"/>
          <ac:spMkLst>
            <pc:docMk/>
            <pc:sldMk cId="3145953911" sldId="1368"/>
            <ac:spMk id="9" creationId="{CBAA4FC6-F4B6-40F5-4F89-4E87A63BAEEC}"/>
          </ac:spMkLst>
        </pc:spChg>
        <pc:spChg chg="add mod">
          <ac:chgData name="Salima  Ben Najem" userId="5d5d9c33-4a8f-4fad-a74b-e23ae769dead" providerId="ADAL" clId="{9BC4A8D2-6BD3-4F6E-9B89-9E8D97E5DD9E}" dt="2026-06-10T10:32:18.867" v="361" actId="207"/>
          <ac:spMkLst>
            <pc:docMk/>
            <pc:sldMk cId="3145953911" sldId="1368"/>
            <ac:spMk id="10" creationId="{320C8988-988B-4D4B-99BD-ED100070214E}"/>
          </ac:spMkLst>
        </pc:spChg>
      </pc:sldChg>
      <pc:sldChg chg="modSp add mod">
        <pc:chgData name="Salima  Ben Najem" userId="5d5d9c33-4a8f-4fad-a74b-e23ae769dead" providerId="ADAL" clId="{9BC4A8D2-6BD3-4F6E-9B89-9E8D97E5DD9E}" dt="2026-06-10T10:34:23.821" v="470" actId="20577"/>
        <pc:sldMkLst>
          <pc:docMk/>
          <pc:sldMk cId="1501409330" sldId="1369"/>
        </pc:sldMkLst>
        <pc:spChg chg="mod">
          <ac:chgData name="Salima  Ben Najem" userId="5d5d9c33-4a8f-4fad-a74b-e23ae769dead" providerId="ADAL" clId="{9BC4A8D2-6BD3-4F6E-9B89-9E8D97E5DD9E}" dt="2026-06-10T10:34:23.821" v="470" actId="20577"/>
          <ac:spMkLst>
            <pc:docMk/>
            <pc:sldMk cId="1501409330" sldId="1369"/>
            <ac:spMk id="9" creationId="{22E35108-5D0F-D7E1-8CD3-5C006AEB54CC}"/>
          </ac:spMkLst>
        </pc:spChg>
        <pc:spChg chg="mod">
          <ac:chgData name="Salima  Ben Najem" userId="5d5d9c33-4a8f-4fad-a74b-e23ae769dead" providerId="ADAL" clId="{9BC4A8D2-6BD3-4F6E-9B89-9E8D97E5DD9E}" dt="2026-06-10T10:33:59.170" v="434" actId="20577"/>
          <ac:spMkLst>
            <pc:docMk/>
            <pc:sldMk cId="1501409330" sldId="1369"/>
            <ac:spMk id="10" creationId="{3ABF6CB8-E0B0-459F-1B42-44B770E474A1}"/>
          </ac:spMkLst>
        </pc:spChg>
        <pc:spChg chg="mod">
          <ac:chgData name="Salima  Ben Najem" userId="5d5d9c33-4a8f-4fad-a74b-e23ae769dead" providerId="ADAL" clId="{9BC4A8D2-6BD3-4F6E-9B89-9E8D97E5DD9E}" dt="2026-06-10T10:34:13.811" v="443" actId="20577"/>
          <ac:spMkLst>
            <pc:docMk/>
            <pc:sldMk cId="1501409330" sldId="1369"/>
            <ac:spMk id="11" creationId="{B65384EA-9EC6-7448-C38A-6A395394ED6B}"/>
          </ac:spMkLst>
        </pc:spChg>
      </pc:sldChg>
      <pc:sldChg chg="add">
        <pc:chgData name="Salima  Ben Najem" userId="5d5d9c33-4a8f-4fad-a74b-e23ae769dead" providerId="ADAL" clId="{9BC4A8D2-6BD3-4F6E-9B89-9E8D97E5DD9E}" dt="2026-06-10T10:33:00.594" v="373"/>
        <pc:sldMkLst>
          <pc:docMk/>
          <pc:sldMk cId="775829734" sldId="1370"/>
        </pc:sldMkLst>
      </pc:sldChg>
      <pc:sldChg chg="addSp delSp modSp add mod">
        <pc:chgData name="Salima  Ben Najem" userId="5d5d9c33-4a8f-4fad-a74b-e23ae769dead" providerId="ADAL" clId="{9BC4A8D2-6BD3-4F6E-9B89-9E8D97E5DD9E}" dt="2026-06-10T10:36:03.804" v="489" actId="20577"/>
        <pc:sldMkLst>
          <pc:docMk/>
          <pc:sldMk cId="3213719669" sldId="1371"/>
        </pc:sldMkLst>
        <pc:spChg chg="add mod">
          <ac:chgData name="Salima  Ben Najem" userId="5d5d9c33-4a8f-4fad-a74b-e23ae769dead" providerId="ADAL" clId="{9BC4A8D2-6BD3-4F6E-9B89-9E8D97E5DD9E}" dt="2026-06-10T10:36:03.804" v="489" actId="20577"/>
          <ac:spMkLst>
            <pc:docMk/>
            <pc:sldMk cId="3213719669" sldId="1371"/>
            <ac:spMk id="2" creationId="{35CB7422-6810-1D28-CCB1-8C6AE9334A63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3" creationId="{F8530708-6333-3BC7-6F02-1C30AC2F2FC6}"/>
          </ac:spMkLst>
        </pc:spChg>
        <pc:spChg chg="add mod">
          <ac:chgData name="Salima  Ben Najem" userId="5d5d9c33-4a8f-4fad-a74b-e23ae769dead" providerId="ADAL" clId="{9BC4A8D2-6BD3-4F6E-9B89-9E8D97E5DD9E}" dt="2026-06-10T10:34:40.011" v="472"/>
          <ac:spMkLst>
            <pc:docMk/>
            <pc:sldMk cId="3213719669" sldId="1371"/>
            <ac:spMk id="4" creationId="{10944C8E-CF71-8978-ECF8-669023178F74}"/>
          </ac:spMkLst>
        </pc:spChg>
        <pc:spChg chg="add mod">
          <ac:chgData name="Salima  Ben Najem" userId="5d5d9c33-4a8f-4fad-a74b-e23ae769dead" providerId="ADAL" clId="{9BC4A8D2-6BD3-4F6E-9B89-9E8D97E5DD9E}" dt="2026-06-10T10:35:03.854" v="476" actId="207"/>
          <ac:spMkLst>
            <pc:docMk/>
            <pc:sldMk cId="3213719669" sldId="1371"/>
            <ac:spMk id="5" creationId="{538F76B8-B1F5-537C-67E1-83E658AA6E2B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9" creationId="{6B0E8F1B-81AF-C281-5C26-D18888FDC7EF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10" creationId="{654F3327-687E-79FA-2BE4-94FAB515251E}"/>
          </ac:spMkLst>
        </pc:spChg>
      </pc:sldChg>
      <pc:sldChg chg="modSp add mod">
        <pc:chgData name="Salima  Ben Najem" userId="5d5d9c33-4a8f-4fad-a74b-e23ae769dead" providerId="ADAL" clId="{9BC4A8D2-6BD3-4F6E-9B89-9E8D97E5DD9E}" dt="2026-06-10T10:53:56.631" v="841" actId="6549"/>
        <pc:sldMkLst>
          <pc:docMk/>
          <pc:sldMk cId="2903952168" sldId="1372"/>
        </pc:sldMkLst>
        <pc:spChg chg="mod">
          <ac:chgData name="Salima  Ben Najem" userId="5d5d9c33-4a8f-4fad-a74b-e23ae769dead" providerId="ADAL" clId="{9BC4A8D2-6BD3-4F6E-9B89-9E8D97E5DD9E}" dt="2026-06-10T10:53:56.631" v="841" actId="6549"/>
          <ac:spMkLst>
            <pc:docMk/>
            <pc:sldMk cId="2903952168" sldId="1372"/>
            <ac:spMk id="9" creationId="{B18EE48B-B18E-1512-3B80-B8B5E5B4D775}"/>
          </ac:spMkLst>
        </pc:spChg>
      </pc:sldChg>
      <pc:sldChg chg="add">
        <pc:chgData name="Salima  Ben Najem" userId="5d5d9c33-4a8f-4fad-a74b-e23ae769dead" providerId="ADAL" clId="{9BC4A8D2-6BD3-4F6E-9B89-9E8D97E5DD9E}" dt="2026-06-10T10:50:28.345" v="720"/>
        <pc:sldMkLst>
          <pc:docMk/>
          <pc:sldMk cId="3909834719" sldId="1373"/>
        </pc:sldMkLst>
      </pc:sldChg>
      <pc:sldChg chg="addSp delSp modSp add mod">
        <pc:chgData name="Salima  Ben Najem" userId="5d5d9c33-4a8f-4fad-a74b-e23ae769dead" providerId="ADAL" clId="{9BC4A8D2-6BD3-4F6E-9B89-9E8D97E5DD9E}" dt="2026-06-10T10:55:24.861" v="885" actId="208"/>
        <pc:sldMkLst>
          <pc:docMk/>
          <pc:sldMk cId="892594667" sldId="1374"/>
        </pc:sldMkLst>
        <pc:spChg chg="del">
          <ac:chgData name="Salima  Ben Najem" userId="5d5d9c33-4a8f-4fad-a74b-e23ae769dead" providerId="ADAL" clId="{9BC4A8D2-6BD3-4F6E-9B89-9E8D97E5DD9E}" dt="2026-06-10T10:53:40.072" v="838" actId="478"/>
          <ac:spMkLst>
            <pc:docMk/>
            <pc:sldMk cId="892594667" sldId="1374"/>
            <ac:spMk id="2" creationId="{384E909D-AA5C-95F3-14F0-BEBC92654649}"/>
          </ac:spMkLst>
        </pc:spChg>
        <pc:spChg chg="del">
          <ac:chgData name="Salima  Ben Najem" userId="5d5d9c33-4a8f-4fad-a74b-e23ae769dead" providerId="ADAL" clId="{9BC4A8D2-6BD3-4F6E-9B89-9E8D97E5DD9E}" dt="2026-06-10T10:54:05.906" v="843" actId="478"/>
          <ac:spMkLst>
            <pc:docMk/>
            <pc:sldMk cId="892594667" sldId="1374"/>
            <ac:spMk id="3" creationId="{20B8C608-654A-C16D-4ABD-89F7740A976B}"/>
          </ac:spMkLst>
        </pc:spChg>
        <pc:spChg chg="add mod">
          <ac:chgData name="Salima  Ben Najem" userId="5d5d9c33-4a8f-4fad-a74b-e23ae769dead" providerId="ADAL" clId="{9BC4A8D2-6BD3-4F6E-9B89-9E8D97E5DD9E}" dt="2026-06-10T10:54:56.608" v="882" actId="207"/>
          <ac:spMkLst>
            <pc:docMk/>
            <pc:sldMk cId="892594667" sldId="1374"/>
            <ac:spMk id="4" creationId="{4954403E-B8DA-E442-9B3B-33B6C1FC8299}"/>
          </ac:spMkLst>
        </pc:spChg>
        <pc:spChg chg="del">
          <ac:chgData name="Salima  Ben Najem" userId="5d5d9c33-4a8f-4fad-a74b-e23ae769dead" providerId="ADAL" clId="{9BC4A8D2-6BD3-4F6E-9B89-9E8D97E5DD9E}" dt="2026-06-10T10:54:04.449" v="842" actId="478"/>
          <ac:spMkLst>
            <pc:docMk/>
            <pc:sldMk cId="892594667" sldId="1374"/>
            <ac:spMk id="5" creationId="{B029C710-299F-F4DD-1758-D0999D4E0266}"/>
          </ac:spMkLst>
        </pc:spChg>
        <pc:spChg chg="add mod">
          <ac:chgData name="Salima  Ben Najem" userId="5d5d9c33-4a8f-4fad-a74b-e23ae769dead" providerId="ADAL" clId="{9BC4A8D2-6BD3-4F6E-9B89-9E8D97E5DD9E}" dt="2026-06-10T10:53:40.636" v="839"/>
          <ac:spMkLst>
            <pc:docMk/>
            <pc:sldMk cId="892594667" sldId="1374"/>
            <ac:spMk id="9" creationId="{44C8A9F9-69A7-C990-1F2A-34354A4AE308}"/>
          </ac:spMkLst>
        </pc:spChg>
        <pc:spChg chg="add mod">
          <ac:chgData name="Salima  Ben Najem" userId="5d5d9c33-4a8f-4fad-a74b-e23ae769dead" providerId="ADAL" clId="{9BC4A8D2-6BD3-4F6E-9B89-9E8D97E5DD9E}" dt="2026-06-10T10:55:24.861" v="885" actId="208"/>
          <ac:spMkLst>
            <pc:docMk/>
            <pc:sldMk cId="892594667" sldId="1374"/>
            <ac:spMk id="10" creationId="{0BB35272-19F7-C919-E857-52464A5146CB}"/>
          </ac:spMkLst>
        </pc:spChg>
      </pc:sldChg>
      <pc:sldChg chg="modSp add mod">
        <pc:chgData name="Salima  Ben Najem" userId="5d5d9c33-4a8f-4fad-a74b-e23ae769dead" providerId="ADAL" clId="{9BC4A8D2-6BD3-4F6E-9B89-9E8D97E5DD9E}" dt="2026-06-10T11:02:08.423" v="1196" actId="20577"/>
        <pc:sldMkLst>
          <pc:docMk/>
          <pc:sldMk cId="451336111" sldId="1375"/>
        </pc:sldMkLst>
        <pc:spChg chg="mod">
          <ac:chgData name="Salima  Ben Najem" userId="5d5d9c33-4a8f-4fad-a74b-e23ae769dead" providerId="ADAL" clId="{9BC4A8D2-6BD3-4F6E-9B89-9E8D97E5DD9E}" dt="2026-06-10T11:02:08.423" v="1196" actId="20577"/>
          <ac:spMkLst>
            <pc:docMk/>
            <pc:sldMk cId="451336111" sldId="1375"/>
            <ac:spMk id="9" creationId="{67E24CDE-28CD-660C-8E03-C714B20FFCBF}"/>
          </ac:spMkLst>
        </pc:spChg>
      </pc:sldChg>
      <pc:sldChg chg="add">
        <pc:chgData name="Salima  Ben Najem" userId="5d5d9c33-4a8f-4fad-a74b-e23ae769dead" providerId="ADAL" clId="{9BC4A8D2-6BD3-4F6E-9B89-9E8D97E5DD9E}" dt="2026-06-10T11:00:58.726" v="1097"/>
        <pc:sldMkLst>
          <pc:docMk/>
          <pc:sldMk cId="1430100592" sldId="1376"/>
        </pc:sldMkLst>
      </pc:sldChg>
      <pc:sldChg chg="addSp delSp modSp add mod">
        <pc:chgData name="Salima  Ben Najem" userId="5d5d9c33-4a8f-4fad-a74b-e23ae769dead" providerId="ADAL" clId="{9BC4A8D2-6BD3-4F6E-9B89-9E8D97E5DD9E}" dt="2026-06-10T11:03:51.738" v="1260" actId="207"/>
        <pc:sldMkLst>
          <pc:docMk/>
          <pc:sldMk cId="4170062135" sldId="1377"/>
        </pc:sldMkLst>
        <pc:spChg chg="add mod">
          <ac:chgData name="Salima  Ben Najem" userId="5d5d9c33-4a8f-4fad-a74b-e23ae769dead" providerId="ADAL" clId="{9BC4A8D2-6BD3-4F6E-9B89-9E8D97E5DD9E}" dt="2026-06-10T11:02:21.707" v="1197"/>
          <ac:spMkLst>
            <pc:docMk/>
            <pc:sldMk cId="4170062135" sldId="1377"/>
            <ac:spMk id="2" creationId="{5CB640F7-6871-6D80-A6FC-800D42DF7F4F}"/>
          </ac:spMkLst>
        </pc:spChg>
        <pc:spChg chg="add mod">
          <ac:chgData name="Salima  Ben Najem" userId="5d5d9c33-4a8f-4fad-a74b-e23ae769dead" providerId="ADAL" clId="{9BC4A8D2-6BD3-4F6E-9B89-9E8D97E5DD9E}" dt="2026-06-10T11:02:59.123" v="1249" actId="207"/>
          <ac:spMkLst>
            <pc:docMk/>
            <pc:sldMk cId="4170062135" sldId="1377"/>
            <ac:spMk id="3" creationId="{8BB3D844-A573-0584-673F-3256D32C0997}"/>
          </ac:spMkLst>
        </pc:spChg>
        <pc:spChg chg="del">
          <ac:chgData name="Salima  Ben Najem" userId="5d5d9c33-4a8f-4fad-a74b-e23ae769dead" providerId="ADAL" clId="{9BC4A8D2-6BD3-4F6E-9B89-9E8D97E5DD9E}" dt="2026-06-10T11:02:27.253" v="1198" actId="478"/>
          <ac:spMkLst>
            <pc:docMk/>
            <pc:sldMk cId="4170062135" sldId="1377"/>
            <ac:spMk id="4" creationId="{9CB3504A-4896-444F-08CE-4605827AD9D8}"/>
          </ac:spMkLst>
        </pc:spChg>
        <pc:spChg chg="add mod">
          <ac:chgData name="Salima  Ben Najem" userId="5d5d9c33-4a8f-4fad-a74b-e23ae769dead" providerId="ADAL" clId="{9BC4A8D2-6BD3-4F6E-9B89-9E8D97E5DD9E}" dt="2026-06-10T11:03:31.602" v="1257" actId="20577"/>
          <ac:spMkLst>
            <pc:docMk/>
            <pc:sldMk cId="4170062135" sldId="1377"/>
            <ac:spMk id="5" creationId="{9F662C7C-F5CA-A10F-C88F-2E1C3919EC03}"/>
          </ac:spMkLst>
        </pc:spChg>
        <pc:spChg chg="mod">
          <ac:chgData name="Salima  Ben Najem" userId="5d5d9c33-4a8f-4fad-a74b-e23ae769dead" providerId="ADAL" clId="{9BC4A8D2-6BD3-4F6E-9B89-9E8D97E5DD9E}" dt="2026-06-10T11:03:51.738" v="1260" actId="207"/>
          <ac:spMkLst>
            <pc:docMk/>
            <pc:sldMk cId="4170062135" sldId="1377"/>
            <ac:spMk id="9" creationId="{602AF54F-E83B-ABC5-6127-06EB870AE9ED}"/>
          </ac:spMkLst>
        </pc:spChg>
        <pc:spChg chg="del">
          <ac:chgData name="Salima  Ben Najem" userId="5d5d9c33-4a8f-4fad-a74b-e23ae769dead" providerId="ADAL" clId="{9BC4A8D2-6BD3-4F6E-9B89-9E8D97E5DD9E}" dt="2026-06-10T11:03:24.880" v="1252" actId="478"/>
          <ac:spMkLst>
            <pc:docMk/>
            <pc:sldMk cId="4170062135" sldId="1377"/>
            <ac:spMk id="10" creationId="{BF7A59A3-083B-B3EB-EB37-AC1EC580B6D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33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31.png"/><Relationship Id="rId7" Type="http://schemas.openxmlformats.org/officeDocument/2006/relationships/image" Target="../media/image49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32.png"/><Relationship Id="rId9" Type="http://schemas.openxmlformats.org/officeDocument/2006/relationships/image" Target="../media/image51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1.png"/><Relationship Id="rId7" Type="http://schemas.openxmlformats.org/officeDocument/2006/relationships/image" Target="../media/image5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32.png"/><Relationship Id="rId9" Type="http://schemas.openxmlformats.org/officeDocument/2006/relationships/image" Target="../media/image56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31.png"/><Relationship Id="rId7" Type="http://schemas.openxmlformats.org/officeDocument/2006/relationships/image" Target="../media/image59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32.png"/><Relationship Id="rId9" Type="http://schemas.openxmlformats.org/officeDocument/2006/relationships/image" Target="../media/image61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6C427E3-AA5D-8357-E7EC-F39F31F4A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" b="298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0FA2CA8-B863-4C9F-ECA3-807BE8C26613}"/>
              </a:ext>
            </a:extLst>
          </p:cNvPr>
          <p:cNvGrpSpPr/>
          <p:nvPr/>
        </p:nvGrpSpPr>
        <p:grpSpPr>
          <a:xfrm>
            <a:off x="604751" y="2129506"/>
            <a:ext cx="7986619" cy="3083800"/>
            <a:chOff x="604751" y="2129506"/>
            <a:chExt cx="7986619" cy="3083800"/>
          </a:xfrm>
        </p:grpSpPr>
        <p:pic>
          <p:nvPicPr>
            <p:cNvPr id="8" name="Image 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40559048-02F2-D4B7-C8F9-32729760E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0410" y="2129507"/>
              <a:ext cx="2010480" cy="3083799"/>
            </a:xfrm>
            <a:prstGeom prst="rect">
              <a:avLst/>
            </a:prstGeom>
          </p:spPr>
        </p:pic>
        <p:pic>
          <p:nvPicPr>
            <p:cNvPr id="9" name="Image 8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3F8A1A0-035C-5740-5FF5-1CF3B0755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0890" y="2129506"/>
              <a:ext cx="2010480" cy="3083799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09DCB53F-A87E-6731-9BFA-032094643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51" y="2129507"/>
              <a:ext cx="1977120" cy="3032629"/>
            </a:xfrm>
            <a:prstGeom prst="rect">
              <a:avLst/>
            </a:prstGeom>
          </p:spPr>
        </p:pic>
        <p:pic>
          <p:nvPicPr>
            <p:cNvPr id="11" name="Image 10" descr="Une image contenant texte, menu, capture d’écran, nourriture&#10;&#10;Le contenu généré par l’IA peut être incorrect.">
              <a:extLst>
                <a:ext uri="{FF2B5EF4-FFF2-40B4-BE49-F238E27FC236}">
                  <a16:creationId xmlns:a16="http://schemas.microsoft.com/office/drawing/2014/main" id="{CB3CD260-0D4F-22BA-15E9-DBA879005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9645" y="2129507"/>
              <a:ext cx="2010480" cy="3083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2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4817163" y="1961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5033163" y="1709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4997163" y="21603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Marche Verte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te souviens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501561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souvient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E280B9-E947-4A2B-F848-56DC2AA0668A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te souviens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Marche Verte.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AEA06BE-93F2-AAF7-B404-6B5CAED59D1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te souviens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D8BA578-9CEE-9882-5446-6A42C4888DD0}"/>
              </a:ext>
            </a:extLst>
          </p:cNvPr>
          <p:cNvSpPr/>
          <p:nvPr/>
        </p:nvSpPr>
        <p:spPr>
          <a:xfrm>
            <a:off x="5015613" y="2141572"/>
            <a:ext cx="2160588" cy="6120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se souvient</a:t>
            </a:r>
            <a:endParaRPr lang="fr-MA" sz="2400" b="1" dirty="0">
              <a:solidFill>
                <a:schemeClr val="bg2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69F1-C748-BF20-40E6-9633062DE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BB30BEF-289C-7FC3-A147-D1F6D39CDBA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850932C-A97A-279A-8F7D-8C883E48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EC760E-8742-9C0E-B731-F76C4D1798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4D4A0C7-A91D-CD47-B2BE-F8795D9E6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8E3B2D-D2FD-F361-9990-8FC9FB635BBF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un minaret soigneusement sculpté.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B11ADFA-4833-FF44-C708-8A6FB6B6FD6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33F110-C11E-4541-5E55-728AD606B3A0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ont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8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BAC34-E281-A757-A671-830FF4D96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2F95FC1-6259-C454-A6C7-883E4529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5F9E24-8C53-D3A9-32C6-6210B005E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6FC1A4B-7464-7896-AF97-F89064640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E014FBF-11BC-0EA9-34B5-9D69FB8A8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624163-D601-2ABA-3E19-0B1BCB35D3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810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C4D1A-4411-F112-AC78-026D1A3B4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C5CAD32-98A9-CFF4-4FDE-636CBA7384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D9AACD0-1850-DEF1-85A8-F6C746114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0B2A77-D54F-F686-F8E8-563F2538D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1F31888-D036-CCC9-DF29-276C1DF82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B7C143-57A3-A0D9-65C7-AD691F3AAA21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 découvert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un minaret soigneusement sculpté.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BAA4FC6-F4B6-40F5-4F89-4E87A63BAEE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20C8988-988B-4D4B-99BD-ED100070214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ont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95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habitants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pour le festival d’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Ahidous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BF6CB8-E0B0-459F-1B42-44B770E474A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réunissent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65384EA-9EC6-7448-C38A-6A395394ED6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 réunit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40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582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CB7422-6810-1D28-CCB1-8C6AE9334A63}"/>
              </a:ext>
            </a:extLst>
          </p:cNvPr>
          <p:cNvSpPr txBox="1"/>
          <p:nvPr/>
        </p:nvSpPr>
        <p:spPr>
          <a:xfrm>
            <a:off x="571902" y="3596640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habitants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se réunissent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pour le festival d’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Ahidous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944C8E-CF71-8978-ECF8-669023178F74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réunissent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38F76B8-B1F5-537C-67E1-83E658AA6E2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 réunit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1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320683B8-E837-0896-6EFD-A02343ED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la phrase en silence. Transformez en adverbe. Ecrivez la bonne réponse sur vos ardoises.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FF4A03-8364-89A1-86E1-3EAFDD2AACE0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minaret est sculpté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avec élégance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E3D6-7C17-39ED-6F33-8672F9C4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4D3418-41BF-08FE-E83B-B5EBB84214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684923-64D3-F944-1858-4F6431F0D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CFA722-36C4-71F9-66E1-613CEE003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5C84D4B-510D-B35C-230F-2F32E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EAA46F-4704-8891-26A9-3ECC8C52019E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minaret est sculpté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élégamment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76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342DD-10FB-E2F6-82B2-3128AFB4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D23E10C-51FB-1DE7-3057-00A44420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AD9C61-C71D-9789-4327-1EDB7C3136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667B03-0E68-6B1C-1EAB-581976C81D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254A52-1689-E418-E46B-F2DD76ED0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05AE70-86B3-65B5-76E8-AEC8AC7248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111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628070-50F7-76AC-23F8-2BEDA84F0F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3614" b="50000"/>
          <a:stretch>
            <a:fillRect/>
          </a:stretch>
        </p:blipFill>
        <p:spPr>
          <a:xfrm>
            <a:off x="1919689" y="2263784"/>
            <a:ext cx="5304622" cy="20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1392217" y="3056686"/>
            <a:ext cx="6359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Salim travaille à l’école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</a:rPr>
              <a:t>pour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 réussir.</a:t>
            </a:r>
            <a:endParaRPr lang="fr-FR" sz="32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02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33E23-8FCD-C2BD-5F88-372FD6EEE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96DFD81-79FA-E2FA-FF2C-67B2C08F985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542BB24-F285-2C56-CBDC-217032552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DEBB3FB-584C-0CEF-D3A7-9616F7C2C9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F1EA21A2-C8DE-9161-0956-3E0EE91C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EFC2A5-FCC3-CD42-9AC8-7C1119BFC1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693" r="53795"/>
          <a:stretch>
            <a:fillRect/>
          </a:stretch>
        </p:blipFill>
        <p:spPr>
          <a:xfrm>
            <a:off x="1714012" y="2288663"/>
            <a:ext cx="5715975" cy="228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5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7C8BE-F8F8-CF6A-EA73-F4412211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220E0E7-3DCE-5398-5726-DF74AC180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604A3F-16B8-5FFB-873C-12C11E89F0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F92965-4A20-BFA0-FBAE-18668F4F08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50E51D-D1E4-F24C-360B-4EF50D770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44A528-0655-1815-F368-17AE52D90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758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0B247-4D13-36D6-18AC-B8A6297A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15A0E9-CFBC-C2ED-4765-0AD612DBA4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0F7EE0-1C58-84D8-DDF9-00842B67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2E5447-C6A5-D6E5-2D2F-9F9D919FE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B11E87B-D75F-E103-ED55-101838A6F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4730A6-E9B4-EC2E-08F3-8CBF3F04A754}"/>
              </a:ext>
            </a:extLst>
          </p:cNvPr>
          <p:cNvSpPr txBox="1"/>
          <p:nvPr/>
        </p:nvSpPr>
        <p:spPr>
          <a:xfrm>
            <a:off x="334368" y="3046273"/>
            <a:ext cx="848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La mosquée est décorée 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</a:rPr>
              <a:t>soigneusement</a:t>
            </a:r>
            <a:r>
              <a:rPr lang="fr-FR" sz="3600" b="1" dirty="0">
                <a:solidFill>
                  <a:srgbClr val="2AB6D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288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945D2-74A2-948C-9856-1C18AF29A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E880FFC-7B23-A613-BC1B-D2F4CA488DA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538096-F653-DC5E-6770-707CD5AB4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CF21C3-8A35-F4B7-0A83-512FAD5CF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69BCA04B-0066-8109-37C1-278FC9B59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83E064-A7C9-03AA-1390-9DB8F474D8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205" b="53504"/>
          <a:stretch>
            <a:fillRect/>
          </a:stretch>
        </p:blipFill>
        <p:spPr>
          <a:xfrm>
            <a:off x="1636005" y="2357429"/>
            <a:ext cx="6020717" cy="183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7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8148-D51A-53B1-72E2-FCB92FF89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9037B7-37BD-C379-0440-C278A65F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940440-FB4C-1312-792E-ACB4C7E84D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E80A95-D8DA-55B3-125E-10F5AFCCA03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DD47675-D557-7C14-2A65-6CBED7E9C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C9C6DB-2F0B-62FA-FF0A-D73F43658F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23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1C9A-F1FA-7F05-73A4-1DC268EA0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F78C69F-73C0-AA11-271B-BB3FE5B4BE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06032AD-9AB4-E992-8377-511F6DE54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29EC00-567D-7E94-370F-FD66FC707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CF19B14D-66BF-F9C1-7E40-7FB07733E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A13B9B-F54B-5858-FDB5-6A5A6C70254E}"/>
              </a:ext>
            </a:extLst>
          </p:cNvPr>
          <p:cNvSpPr txBox="1"/>
          <p:nvPr/>
        </p:nvSpPr>
        <p:spPr>
          <a:xfrm>
            <a:off x="729380" y="3072470"/>
            <a:ext cx="7685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La danse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</a:rPr>
              <a:t>que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 regarde la famille est collective.</a:t>
            </a:r>
          </a:p>
        </p:txBody>
      </p:sp>
    </p:spTree>
    <p:extLst>
      <p:ext uri="{BB962C8B-B14F-4D97-AF65-F5344CB8AC3E}">
        <p14:creationId xmlns:p14="http://schemas.microsoft.com/office/powerpoint/2010/main" val="451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F053F-6FD1-C9E7-3258-EE6BC3F8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85997AE-954E-4E6F-5F73-46F88C4194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9C3505B-66D6-BF16-52BB-9C1D955A2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080743-2818-65E5-3E94-243A56BEB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A2964129-2FBE-5859-70CA-9941A593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2DE398-0BD4-CFD1-DC67-D3B83322A5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723" t="46667"/>
          <a:stretch>
            <a:fillRect/>
          </a:stretch>
        </p:blipFill>
        <p:spPr>
          <a:xfrm>
            <a:off x="1340534" y="2396169"/>
            <a:ext cx="6569575" cy="22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0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AE723-6CAB-8EF8-EFC6-42634D79C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360407F-612E-77A5-1C39-2F96995F5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C16E28-A537-856D-025B-23B0C51E82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E227744-0007-00FC-FE11-AAAB9577AD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7EED8D8-48A0-23AF-B0A6-3E9E2AB5D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09AFA0-ACE0-55D2-61D7-590750180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609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082C4-A062-45B9-C7C6-66A398E54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D846987-4A20-AF02-E995-3C82B206E2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7602E60-1879-CEE0-D172-C474777F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1FF1AB-C298-FA16-EB24-3268BA63C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95F1740-7BD1-7DBC-B1A7-CBBCCC3B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8DDE95-A24A-B9FE-ED33-0F8DE979661B}"/>
              </a:ext>
            </a:extLst>
          </p:cNvPr>
          <p:cNvSpPr txBox="1"/>
          <p:nvPr/>
        </p:nvSpPr>
        <p:spPr>
          <a:xfrm>
            <a:off x="1518280" y="3267395"/>
            <a:ext cx="6107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2196B1"/>
                </a:solidFill>
                <a:latin typeface="Dosis SemiBold" pitchFamily="2" charset="0"/>
              </a:rPr>
              <a:t>La fermeture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du stade </a:t>
            </a:r>
            <a:r>
              <a:rPr lang="fr-FR" sz="3200" dirty="0">
                <a:solidFill>
                  <a:srgbClr val="2196B1"/>
                </a:solidFill>
                <a:latin typeface="Dosis SemiBold" pitchFamily="2" charset="0"/>
              </a:rPr>
              <a:t>a eu lieu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hier.</a:t>
            </a:r>
          </a:p>
        </p:txBody>
      </p:sp>
    </p:spTree>
    <p:extLst>
      <p:ext uri="{BB962C8B-B14F-4D97-AF65-F5344CB8AC3E}">
        <p14:creationId xmlns:p14="http://schemas.microsoft.com/office/powerpoint/2010/main" val="25682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Écrire un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un 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D145-BC5B-498F-D134-636D147D9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3A6139C-70B3-A503-F075-2C9D06B5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questions ci-dessous.  Je vais circuler entre les rangs pour vous aider.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1E654C-B73F-3593-1C54-8C16F0C8C9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27E35C7-C224-A7D4-2C18-3DC71898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F2BAF3-7469-2B35-23A5-D371B1B0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C2133-66A3-720F-F54C-889AA3F4B6E1}"/>
              </a:ext>
            </a:extLst>
          </p:cNvPr>
          <p:cNvSpPr txBox="1"/>
          <p:nvPr/>
        </p:nvSpPr>
        <p:spPr>
          <a:xfrm>
            <a:off x="1288237" y="2386758"/>
            <a:ext cx="7243763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Te souviens-tu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de la révolution du Roi et du peuple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Marocains ont-ils organisé la Marche verte ? </a:t>
            </a:r>
            <a:endParaRPr lang="fr-FR" sz="2000" b="1" dirty="0">
              <a:solidFill>
                <a:srgbClr val="00ACA4"/>
              </a:solidFill>
              <a:latin typeface="Dosis SemiBold" pitchFamily="2" charset="0"/>
            </a:endParaRP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tu as découvert à la Koutoubia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 le minaret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66948F9-5059-ABB4-1967-09B423E2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AE8A2-C1D2-8B65-4581-8B929006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63856CB-1C5E-710F-9451-FF3A275A5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73" y="2087879"/>
            <a:ext cx="3025140" cy="464014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95976" y="4754881"/>
            <a:ext cx="2809533" cy="148428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1DA5DF-86F8-C9C0-9C53-743796331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25" y="1096802"/>
            <a:ext cx="3462956" cy="531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Récupérer – Défendre – Les motifs -  La patience –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6724AF-6BE6-CDE6-6B05-AECEF2C64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542" y="1763812"/>
            <a:ext cx="1675334" cy="18328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E66586-E54E-3507-AE81-77C08766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42" y="1763813"/>
            <a:ext cx="1675334" cy="18328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9DAA6D-04DA-8A1D-AAEB-EB978CEDB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911" y="4209101"/>
            <a:ext cx="1618258" cy="17703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EAE77A-2528-0918-AF97-84BAE8E1A3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457" y="1763812"/>
            <a:ext cx="1742197" cy="19059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0BEFE9-8239-88DA-DDAE-5E6AD630AB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648" y="4147107"/>
            <a:ext cx="1674924" cy="183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62555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Les enfants participent à un jeu – La Koutoubia est à Marrakech – Au Maroc, il y a beaucoup de monuments historiques – Le garçon a de l’attachement pour sa maman – La marche verte est un évènement historique.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2A870D-5664-A5E9-6088-0EE447275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506" y="3766579"/>
            <a:ext cx="1655529" cy="18111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958D61-F549-0037-231F-407B4422EB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607" y="1832561"/>
            <a:ext cx="1569342" cy="17168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03C9EB-5CD8-37E3-F6E6-CD82BB7D5E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158" y="1749911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A105DE-DF09-0FCA-0B03-761A339164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590" y="1749910"/>
            <a:ext cx="1534808" cy="16790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3D8BC5-C53F-842A-10AB-970A5FB933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202" y="3804357"/>
            <a:ext cx="1586468" cy="173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58B344-02B2-1881-26CD-A36721F87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695776"/>
            <a:ext cx="1584289" cy="1733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63A60E-C2A9-2A08-1E33-B9FC00FD87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774" y="3999285"/>
            <a:ext cx="1682214" cy="18403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2FE298-6CF1-F1E6-8B74-1D9DA9920A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659" y="1658615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779A31-8223-278E-199A-1C208AF0B8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419" y="1756335"/>
            <a:ext cx="1573139" cy="17210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B56A80-E5A0-66D2-DFB2-A9A921DB1B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629" y="3999285"/>
            <a:ext cx="1634542" cy="17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4B6ED0D-DE58-B01E-15D7-D6E8A2B5A4C4}"/>
              </a:ext>
            </a:extLst>
          </p:cNvPr>
          <p:cNvSpPr txBox="1"/>
          <p:nvPr/>
        </p:nvSpPr>
        <p:spPr>
          <a:xfrm>
            <a:off x="1020877" y="2628900"/>
            <a:ext cx="71325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 organisé la marche verte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à la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Koutoubia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le zellige marocain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est le minaret de la </a:t>
            </a:r>
            <a:r>
              <a:rPr lang="fr-FR" sz="2000" dirty="0" err="1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Koutoubia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?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danse d’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00181" y="2998113"/>
            <a:ext cx="823988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d’évènements historiques, de monuments historiques et des festivals.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Situation : Parle des évènements historiques, des monuments et des arts traditionnels du Maroc.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425827" y="2713419"/>
            <a:ext cx="342227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Collective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4221480" y="2982988"/>
            <a:ext cx="20193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Traditionnel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736082" y="4079600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AB6D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minaret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736082" y="5076144"/>
            <a:ext cx="167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Défendre</a:t>
            </a:r>
            <a:endParaRPr lang="fr-MA" sz="2400" b="1" dirty="0">
              <a:ln w="0"/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70959" y="5127438"/>
            <a:ext cx="1583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A14A3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834901" y="5165065"/>
            <a:ext cx="1583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Réclamer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355231" y="4016934"/>
            <a:ext cx="15120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Joyeuse</a:t>
            </a:r>
            <a:endParaRPr lang="fr-MA" sz="2400" b="1" dirty="0">
              <a:ln w="0"/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59" y="3804979"/>
            <a:ext cx="2369843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A14A3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patience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610798" y="2957724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L’exil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La marche verte est pacifique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 est sculpté soigneusement.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4DF1B7-1F1D-BA7E-6CF5-412751B3BEB4}"/>
              </a:ext>
            </a:extLst>
          </p:cNvPr>
          <p:cNvSpPr txBox="1"/>
          <p:nvPr/>
        </p:nvSpPr>
        <p:spPr>
          <a:xfrm>
            <a:off x="1037133" y="2390511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Amine a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Gnaoua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 est spirituelle et internationale.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B62A5C-C608-49B7-8762-AF0C6A9FCD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66CCBB-F273-44A1-A817-1456CB30BE8D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d8db30b5-515f-47c2-aaaa-9e753899d7f9"/>
    <ds:schemaRef ds:uri="7276290a-b6fc-4cea-887e-88482890cd9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17E9EC7-38DE-4A29-BCA4-2BD581A04D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9076</TotalTime>
  <Words>1527</Words>
  <Application>Microsoft Office PowerPoint</Application>
  <PresentationFormat>Affichage à l'écran (4:3)</PresentationFormat>
  <Paragraphs>193</Paragraphs>
  <Slides>62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62</vt:i4>
      </vt:variant>
    </vt:vector>
  </HeadingPairs>
  <TitlesOfParts>
    <vt:vector size="83" baseType="lpstr">
      <vt:lpstr>Calibri</vt:lpstr>
      <vt:lpstr>Aptos Display</vt:lpstr>
      <vt:lpstr>Dosis Medium</vt:lpstr>
      <vt:lpstr>Dosis SemiBold</vt:lpstr>
      <vt:lpstr>Mistral</vt:lpstr>
      <vt:lpstr>Aptos</vt:lpstr>
      <vt:lpstr>Dosis</vt:lpstr>
      <vt:lpstr>Wingdings</vt:lpstr>
      <vt:lpstr>Arial</vt:lpstr>
      <vt:lpstr>Dosis ExtraBold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Transformez en adverbe. Ecrivez la bonne réponse sur vos ardoises. </vt:lpstr>
      <vt:lpstr>Levez vos ardoises. </vt:lpstr>
      <vt:lpstr>Corrigez. Qui veut expliquer la réponse ?</vt:lpstr>
      <vt:lpstr>Prenez vos cahiers. 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Plan de la séance</vt:lpstr>
      <vt:lpstr>Maintenant, nous allons écrire un texte. </vt:lpstr>
      <vt:lpstr>Prenez vos cahiers. </vt:lpstr>
      <vt:lpstr>Vous allez écrire un paragraphe en vous posant les questions ci-dessous.  Je vais circuler entre les rangs pour vous aider. </vt:lpstr>
      <vt:lpstr>Qui veut lire son paragraphe ? </vt:lpstr>
      <vt:lpstr>La séance d’aujourd’hui est terminée. À la maison, faites l’activité 3.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Récupérer – Défendre – Les motifs -  La patience – La musique Gnaoua .</vt:lpstr>
      <vt:lpstr>Présentation PowerPoint</vt:lpstr>
      <vt:lpstr>Regarde les images. Je vais te dire des phrases  et tu vas me montrer les images qui correspondent : Les enfants participent à un jeu – La Koutoubia est à Marrakech – Au Maroc, il y a beaucoup de monuments historiques – Le garçon a de l’attachement pour sa maman – La marche verte est un évènement historique.</vt:lpstr>
      <vt:lpstr>Présentation PowerPoint</vt:lpstr>
      <vt:lpstr>Mets ton doigt sur chaque image, dis-moi le mot en français et met-le dans une phrase .</vt:lpstr>
      <vt:lpstr>Présentation PowerPoint</vt:lpstr>
      <vt:lpstr>Je vais te poser des questions et tu dois répondre correctement.</vt:lpstr>
      <vt:lpstr>Présentation PowerPoint</vt:lpstr>
      <vt:lpstr>Parle des évènements historiques, des monuments et des arts traditionnels du Maroc. 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43</cp:revision>
  <cp:lastPrinted>2025-08-13T10:11:39Z</cp:lastPrinted>
  <dcterms:created xsi:type="dcterms:W3CDTF">2025-08-01T12:31:49Z</dcterms:created>
  <dcterms:modified xsi:type="dcterms:W3CDTF">2026-06-10T20:43:19Z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