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720" r:id="rId9"/>
    <p:sldMasterId id="2147483786" r:id="rId10"/>
    <p:sldMasterId id="2147483818" r:id="rId11"/>
    <p:sldMasterId id="2147483826" r:id="rId12"/>
    <p:sldMasterId id="2147483831" r:id="rId13"/>
    <p:sldMasterId id="2147483845" r:id="rId14"/>
  </p:sldMasterIdLst>
  <p:notesMasterIdLst>
    <p:notesMasterId r:id="rId61"/>
  </p:notesMasterIdLst>
  <p:sldIdLst>
    <p:sldId id="257" r:id="rId15"/>
    <p:sldId id="1029" r:id="rId16"/>
    <p:sldId id="951" r:id="rId17"/>
    <p:sldId id="1158" r:id="rId18"/>
    <p:sldId id="798" r:id="rId19"/>
    <p:sldId id="1000" r:id="rId20"/>
    <p:sldId id="1146" r:id="rId21"/>
    <p:sldId id="1147" r:id="rId22"/>
    <p:sldId id="1251" r:id="rId23"/>
    <p:sldId id="1252" r:id="rId24"/>
    <p:sldId id="1261" r:id="rId25"/>
    <p:sldId id="1259" r:id="rId26"/>
    <p:sldId id="1296" r:id="rId27"/>
    <p:sldId id="1260" r:id="rId28"/>
    <p:sldId id="1255" r:id="rId29"/>
    <p:sldId id="1266" r:id="rId30"/>
    <p:sldId id="1263" r:id="rId31"/>
    <p:sldId id="1253" r:id="rId32"/>
    <p:sldId id="1274" r:id="rId33"/>
    <p:sldId id="1238" r:id="rId34"/>
    <p:sldId id="1239" r:id="rId35"/>
    <p:sldId id="1008" r:id="rId36"/>
    <p:sldId id="964" r:id="rId37"/>
    <p:sldId id="1268" r:id="rId38"/>
    <p:sldId id="1269" r:id="rId39"/>
    <p:sldId id="1270" r:id="rId40"/>
    <p:sldId id="1271" r:id="rId41"/>
    <p:sldId id="1272" r:id="rId42"/>
    <p:sldId id="1273" r:id="rId43"/>
    <p:sldId id="1275" r:id="rId44"/>
    <p:sldId id="1264" r:id="rId45"/>
    <p:sldId id="1276" r:id="rId46"/>
    <p:sldId id="1277" r:id="rId47"/>
    <p:sldId id="1288" r:id="rId48"/>
    <p:sldId id="1267" r:id="rId49"/>
    <p:sldId id="1289" r:id="rId50"/>
    <p:sldId id="1231" r:id="rId51"/>
    <p:sldId id="1290" r:id="rId52"/>
    <p:sldId id="1291" r:id="rId53"/>
    <p:sldId id="1281" r:id="rId54"/>
    <p:sldId id="1282" r:id="rId55"/>
    <p:sldId id="1283" r:id="rId56"/>
    <p:sldId id="1284" r:id="rId57"/>
    <p:sldId id="1285" r:id="rId58"/>
    <p:sldId id="1287" r:id="rId59"/>
    <p:sldId id="689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stral" panose="03090702030407020403" pitchFamily="66" charset="0"/>
      <p:regular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1B2D1-4887-4047-A96E-00A341834C0B}" v="36" dt="2026-06-08T16:26:29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font" Target="fonts/font5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font" Target="fonts/font4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6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6-08T16:26:37.376" v="2815" actId="13900"/>
      <pc:docMkLst>
        <pc:docMk/>
      </pc:docMkLst>
      <pc:sldChg chg="addSp delSp modSp mod">
        <pc:chgData name="Salima  Ben Najem" userId="5d5d9c33-4a8f-4fad-a74b-e23ae769dead" providerId="ADAL" clId="{9BC4A8D2-6BD3-4F6E-9B89-9E8D97E5DD9E}" dt="2026-06-08T13:59:36.734" v="24" actId="13926"/>
        <pc:sldMkLst>
          <pc:docMk/>
          <pc:sldMk cId="56895326" sldId="257"/>
        </pc:sldMkLst>
        <pc:spChg chg="add mod">
          <ac:chgData name="Salima  Ben Najem" userId="5d5d9c33-4a8f-4fad-a74b-e23ae769dead" providerId="ADAL" clId="{9BC4A8D2-6BD3-4F6E-9B89-9E8D97E5DD9E}" dt="2026-06-08T13:59:36.734" v="24" actId="13926"/>
          <ac:spMkLst>
            <pc:docMk/>
            <pc:sldMk cId="56895326" sldId="257"/>
            <ac:spMk id="3" creationId="{D9D753EF-9904-9EF4-F973-38D9F5E53FC9}"/>
          </ac:spMkLst>
        </pc:spChg>
        <pc:picChg chg="del">
          <ac:chgData name="Salima  Ben Najem" userId="5d5d9c33-4a8f-4fad-a74b-e23ae769dead" providerId="ADAL" clId="{9BC4A8D2-6BD3-4F6E-9B89-9E8D97E5DD9E}" dt="2026-06-08T13:59:09.892" v="0" actId="478"/>
          <ac:picMkLst>
            <pc:docMk/>
            <pc:sldMk cId="56895326" sldId="257"/>
            <ac:picMk id="4" creationId="{95C58C6B-2FFC-8521-1417-FB38FDC35F55}"/>
          </ac:picMkLst>
        </pc:picChg>
      </pc:sldChg>
      <pc:sldChg chg="modSp mod">
        <pc:chgData name="Salima  Ben Najem" userId="5d5d9c33-4a8f-4fad-a74b-e23ae769dead" providerId="ADAL" clId="{9BC4A8D2-6BD3-4F6E-9B89-9E8D97E5DD9E}" dt="2026-06-08T14:28:40.847" v="684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9BC4A8D2-6BD3-4F6E-9B89-9E8D97E5DD9E}" dt="2026-06-08T14:28:40.847" v="684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49:38.984" v="1727" actId="1076"/>
        <pc:sldMkLst>
          <pc:docMk/>
          <pc:sldMk cId="1251822642" sldId="1158"/>
        </pc:sldMkLst>
        <pc:spChg chg="add del mod">
          <ac:chgData name="Salima  Ben Najem" userId="5d5d9c33-4a8f-4fad-a74b-e23ae769dead" providerId="ADAL" clId="{9BC4A8D2-6BD3-4F6E-9B89-9E8D97E5DD9E}" dt="2026-06-08T14:22:32.679" v="555" actId="478"/>
          <ac:spMkLst>
            <pc:docMk/>
            <pc:sldMk cId="1251822642" sldId="1158"/>
            <ac:spMk id="7" creationId="{B0F271BE-91FE-3C4F-0363-9B1108E0CD31}"/>
          </ac:spMkLst>
        </pc:spChg>
        <pc:spChg chg="add mod">
          <ac:chgData name="Salima  Ben Najem" userId="5d5d9c33-4a8f-4fad-a74b-e23ae769dead" providerId="ADAL" clId="{9BC4A8D2-6BD3-4F6E-9B89-9E8D97E5DD9E}" dt="2026-06-08T15:49:35.929" v="1726" actId="207"/>
          <ac:spMkLst>
            <pc:docMk/>
            <pc:sldMk cId="1251822642" sldId="1158"/>
            <ac:spMk id="16" creationId="{9E6F6581-DC1E-2E05-1231-848F0D9C3FA7}"/>
          </ac:spMkLst>
        </pc:spChg>
        <pc:grpChg chg="del">
          <ac:chgData name="Salima  Ben Najem" userId="5d5d9c33-4a8f-4fad-a74b-e23ae769dead" providerId="ADAL" clId="{9BC4A8D2-6BD3-4F6E-9B89-9E8D97E5DD9E}" dt="2026-06-08T13:59:57.719" v="25" actId="478"/>
          <ac:grpSpMkLst>
            <pc:docMk/>
            <pc:sldMk cId="1251822642" sldId="1158"/>
            <ac:grpSpMk id="8" creationId="{6AA49169-6BC6-7CAC-101B-B856153B3C38}"/>
          </ac:grpSpMkLst>
        </pc:grpChg>
        <pc:picChg chg="add mod">
          <ac:chgData name="Salima  Ben Najem" userId="5d5d9c33-4a8f-4fad-a74b-e23ae769dead" providerId="ADAL" clId="{9BC4A8D2-6BD3-4F6E-9B89-9E8D97E5DD9E}" dt="2026-06-08T15:49:38.984" v="1727" actId="1076"/>
          <ac:picMkLst>
            <pc:docMk/>
            <pc:sldMk cId="1251822642" sldId="1158"/>
            <ac:picMk id="14" creationId="{6E70FA78-4336-8D51-E7DE-4006BDC1999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43:10.939" v="1684" actId="6549"/>
        <pc:sldMkLst>
          <pc:docMk/>
          <pc:sldMk cId="2448685570" sldId="1231"/>
        </pc:sldMkLst>
        <pc:spChg chg="mod">
          <ac:chgData name="Salima  Ben Najem" userId="5d5d9c33-4a8f-4fad-a74b-e23ae769dead" providerId="ADAL" clId="{9BC4A8D2-6BD3-4F6E-9B89-9E8D97E5DD9E}" dt="2026-06-08T15:43:10.939" v="1684" actId="6549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08T15:41:53.065" v="1627" actId="1076"/>
          <ac:picMkLst>
            <pc:docMk/>
            <pc:sldMk cId="2448685570" sldId="1231"/>
            <ac:picMk id="2" creationId="{1DEFB459-F7F8-B1B7-6531-6932414831A2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3" creationId="{C4E736A0-2B70-11ED-62FB-BE140C70576E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4" creationId="{DDDDD45D-288B-ED5E-04FE-862FF6481CA2}"/>
          </ac:picMkLst>
        </pc:picChg>
        <pc:picChg chg="add mod">
          <ac:chgData name="Salima  Ben Najem" userId="5d5d9c33-4a8f-4fad-a74b-e23ae769dead" providerId="ADAL" clId="{9BC4A8D2-6BD3-4F6E-9B89-9E8D97E5DD9E}" dt="2026-06-08T15:41:53.065" v="1627" actId="1076"/>
          <ac:picMkLst>
            <pc:docMk/>
            <pc:sldMk cId="2448685570" sldId="1231"/>
            <ac:picMk id="5" creationId="{57E07462-6315-B7A8-EECC-F4BFC33DB748}"/>
          </ac:picMkLst>
        </pc:picChg>
        <pc:picChg chg="add mod">
          <ac:chgData name="Salima  Ben Najem" userId="5d5d9c33-4a8f-4fad-a74b-e23ae769dead" providerId="ADAL" clId="{9BC4A8D2-6BD3-4F6E-9B89-9E8D97E5DD9E}" dt="2026-06-08T15:41:54.576" v="1628" actId="1076"/>
          <ac:picMkLst>
            <pc:docMk/>
            <pc:sldMk cId="2448685570" sldId="1231"/>
            <ac:picMk id="6" creationId="{AA0AACF1-7547-0A4A-8F04-86F43F410552}"/>
          </ac:picMkLst>
        </pc:picChg>
        <pc:picChg chg="add mod">
          <ac:chgData name="Salima  Ben Najem" userId="5d5d9c33-4a8f-4fad-a74b-e23ae769dead" providerId="ADAL" clId="{9BC4A8D2-6BD3-4F6E-9B89-9E8D97E5DD9E}" dt="2026-06-08T15:42:26.302" v="1655" actId="1076"/>
          <ac:picMkLst>
            <pc:docMk/>
            <pc:sldMk cId="2448685570" sldId="1231"/>
            <ac:picMk id="7" creationId="{384B32AE-21E6-1A95-9BDA-111AA881B26D}"/>
          </ac:picMkLst>
        </pc:picChg>
        <pc:picChg chg="add mod">
          <ac:chgData name="Salima  Ben Najem" userId="5d5d9c33-4a8f-4fad-a74b-e23ae769dead" providerId="ADAL" clId="{9BC4A8D2-6BD3-4F6E-9B89-9E8D97E5DD9E}" dt="2026-06-08T15:43:03.642" v="1673" actId="1076"/>
          <ac:picMkLst>
            <pc:docMk/>
            <pc:sldMk cId="2448685570" sldId="1231"/>
            <ac:picMk id="8" creationId="{4EE2D251-6958-E262-D128-69FE0683AAFE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0" creationId="{068467A5-5889-7C57-80F8-D74E570D73AD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2" creationId="{7604CD23-611F-F86A-7072-94615CF9DCC7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7" creationId="{3D92AF71-9708-5B0D-BEFC-4BA5F0F3D10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54:30.007" v="1731" actId="1076"/>
        <pc:sldMkLst>
          <pc:docMk/>
          <pc:sldMk cId="1289704945" sldId="1238"/>
        </pc:sldMkLst>
        <pc:spChg chg="mod">
          <ac:chgData name="Salima  Ben Najem" userId="5d5d9c33-4a8f-4fad-a74b-e23ae769dead" providerId="ADAL" clId="{9BC4A8D2-6BD3-4F6E-9B89-9E8D97E5DD9E}" dt="2026-06-08T14:21:35.198" v="553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Salima  Ben Najem" userId="5d5d9c33-4a8f-4fad-a74b-e23ae769dead" providerId="ADAL" clId="{9BC4A8D2-6BD3-4F6E-9B89-9E8D97E5DD9E}" dt="2026-06-08T15:54:30.007" v="1731" actId="1076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Salima  Ben Najem" userId="5d5d9c33-4a8f-4fad-a74b-e23ae769dead" providerId="ADAL" clId="{9BC4A8D2-6BD3-4F6E-9B89-9E8D97E5DD9E}" dt="2026-06-08T14:21:37.857" v="554" actId="478"/>
          <ac:picMkLst>
            <pc:docMk/>
            <pc:sldMk cId="1289704945" sldId="1238"/>
            <ac:picMk id="2" creationId="{D0BAF0D7-6470-0244-DBBD-234C159CAB13}"/>
          </ac:picMkLst>
        </pc:picChg>
        <pc:picChg chg="add mod">
          <ac:chgData name="Salima  Ben Najem" userId="5d5d9c33-4a8f-4fad-a74b-e23ae769dead" providerId="ADAL" clId="{9BC4A8D2-6BD3-4F6E-9B89-9E8D97E5DD9E}" dt="2026-06-08T14:23:08.497" v="559"/>
          <ac:picMkLst>
            <pc:docMk/>
            <pc:sldMk cId="1289704945" sldId="1238"/>
            <ac:picMk id="3" creationId="{ED354AC0-F105-6549-6053-BDDB4F643011}"/>
          </ac:picMkLst>
        </pc:picChg>
        <pc:picChg chg="add del mod ord">
          <ac:chgData name="Salima  Ben Najem" userId="5d5d9c33-4a8f-4fad-a74b-e23ae769dead" providerId="ADAL" clId="{9BC4A8D2-6BD3-4F6E-9B89-9E8D97E5DD9E}" dt="2026-06-08T15:06:21.905" v="1523" actId="478"/>
          <ac:picMkLst>
            <pc:docMk/>
            <pc:sldMk cId="1289704945" sldId="1238"/>
            <ac:picMk id="5" creationId="{BC48F8A3-FE5C-F2B3-E246-823B892DE499}"/>
          </ac:picMkLst>
        </pc:picChg>
        <pc:picChg chg="add mod ord">
          <ac:chgData name="Salima  Ben Najem" userId="5d5d9c33-4a8f-4fad-a74b-e23ae769dead" providerId="ADAL" clId="{9BC4A8D2-6BD3-4F6E-9B89-9E8D97E5DD9E}" dt="2026-06-08T15:54:24.427" v="1730" actId="167"/>
          <ac:picMkLst>
            <pc:docMk/>
            <pc:sldMk cId="1289704945" sldId="1238"/>
            <ac:picMk id="6" creationId="{45CF7CCA-65DE-9B62-35E3-5A7BDFDB2F2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4:26:46.848" v="573" actId="14100"/>
        <pc:sldMkLst>
          <pc:docMk/>
          <pc:sldMk cId="1160743441" sldId="1239"/>
        </pc:sldMkLst>
        <pc:picChg chg="del">
          <ac:chgData name="Salima  Ben Najem" userId="5d5d9c33-4a8f-4fad-a74b-e23ae769dead" providerId="ADAL" clId="{9BC4A8D2-6BD3-4F6E-9B89-9E8D97E5DD9E}" dt="2026-06-08T14:25:56.297" v="568" actId="478"/>
          <ac:picMkLst>
            <pc:docMk/>
            <pc:sldMk cId="1160743441" sldId="1239"/>
            <ac:picMk id="3" creationId="{54FAB12B-2AF3-D3A2-252B-79CF79564908}"/>
          </ac:picMkLst>
        </pc:picChg>
        <pc:picChg chg="add mod">
          <ac:chgData name="Salima  Ben Najem" userId="5d5d9c33-4a8f-4fad-a74b-e23ae769dead" providerId="ADAL" clId="{9BC4A8D2-6BD3-4F6E-9B89-9E8D97E5DD9E}" dt="2026-06-08T14:26:46.848" v="573" actId="14100"/>
          <ac:picMkLst>
            <pc:docMk/>
            <pc:sldMk cId="1160743441" sldId="1239"/>
            <ac:picMk id="4" creationId="{D5D56E0A-ED26-CE7E-FC7B-33DDF48AC7D3}"/>
          </ac:picMkLst>
        </pc:picChg>
      </pc:sldChg>
      <pc:sldChg chg="modSp mod">
        <pc:chgData name="Salima  Ben Najem" userId="5d5d9c33-4a8f-4fad-a74b-e23ae769dead" providerId="ADAL" clId="{9BC4A8D2-6BD3-4F6E-9B89-9E8D97E5DD9E}" dt="2026-06-08T14:12:28.757" v="515" actId="20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6-08T14:12:28.757" v="515" actId="20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12:03.519" v="511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5:02.380" v="268" actId="207"/>
        <pc:sldMkLst>
          <pc:docMk/>
          <pc:sldMk cId="2387062295" sldId="1255"/>
        </pc:sldMkLst>
        <pc:spChg chg="mod">
          <ac:chgData name="Salima  Ben Najem" userId="5d5d9c33-4a8f-4fad-a74b-e23ae769dead" providerId="ADAL" clId="{9BC4A8D2-6BD3-4F6E-9B89-9E8D97E5DD9E}" dt="2026-06-08T14:05:02.380" v="268" actId="207"/>
          <ac:spMkLst>
            <pc:docMk/>
            <pc:sldMk cId="2387062295" sldId="1255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4:38.240" v="265" actId="20577"/>
          <ac:spMkLst>
            <pc:docMk/>
            <pc:sldMk cId="2387062295" sldId="1255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9:23.107" v="415" actId="120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6-08T14:09:23.107" v="415" actId="120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09:06.393" v="411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2:43.371" v="169" actId="20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6-08T14:02:43.371" v="169" actId="20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2:10.413" v="165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3:40.832" v="216" actId="113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6-08T14:03:40.832" v="216" actId="113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3:17.109" v="209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1:39.296" v="107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6-08T14:01:39.296" v="107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1:23.526" v="69" actId="20577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11:22.483" v="478" actId="120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6-08T14:11:22.483" v="478" actId="120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10:31.805" v="473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7:13.252" v="316" actId="113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6-08T14:07:13.252" v="316" actId="113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6-08T14:06:53.141" v="311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6-08T14:08:32.136" v="349" actId="20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6-08T14:08:32.136" v="349" actId="20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08:03.960" v="346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30:01.793" v="687" actId="108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6-08T14:30:01.793" v="687" actId="108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4:30:25.085" v="689"/>
        <pc:sldMkLst>
          <pc:docMk/>
          <pc:sldMk cId="2007884544" sldId="1269"/>
        </pc:sldMkLst>
        <pc:spChg chg="del">
          <ac:chgData name="Salima  Ben Najem" userId="5d5d9c33-4a8f-4fad-a74b-e23ae769dead" providerId="ADAL" clId="{9BC4A8D2-6BD3-4F6E-9B89-9E8D97E5DD9E}" dt="2026-06-08T14:30:24.573" v="688" actId="478"/>
          <ac:spMkLst>
            <pc:docMk/>
            <pc:sldMk cId="2007884544" sldId="1269"/>
            <ac:spMk id="3" creationId="{0C47777B-9503-70F9-FAE4-9239570907BC}"/>
          </ac:spMkLst>
        </pc:spChg>
        <pc:spChg chg="add mod">
          <ac:chgData name="Salima  Ben Najem" userId="5d5d9c33-4a8f-4fad-a74b-e23ae769dead" providerId="ADAL" clId="{9BC4A8D2-6BD3-4F6E-9B89-9E8D97E5DD9E}" dt="2026-06-08T14:30:25.085" v="689"/>
          <ac:spMkLst>
            <pc:docMk/>
            <pc:sldMk cId="2007884544" sldId="1269"/>
            <ac:spMk id="5" creationId="{4B6E7267-7B4B-92E6-3D3F-65DC3FEA40F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05:19.364" v="151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6-08T15:05:19.364" v="151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6-08T14:50:01.324" v="1094" actId="1076"/>
          <ac:spMkLst>
            <pc:docMk/>
            <pc:sldMk cId="1767668574" sldId="1270"/>
            <ac:spMk id="5" creationId="{C2DE092A-F8E8-3C23-ED5B-0C28FA901382}"/>
          </ac:spMkLst>
        </pc:spChg>
        <pc:spChg chg="del">
          <ac:chgData name="Salima  Ben Najem" userId="5d5d9c33-4a8f-4fad-a74b-e23ae769dead" providerId="ADAL" clId="{9BC4A8D2-6BD3-4F6E-9B89-9E8D97E5DD9E}" dt="2026-06-08T14:30:47.647" v="690" actId="478"/>
          <ac:spMkLst>
            <pc:docMk/>
            <pc:sldMk cId="1767668574" sldId="1270"/>
            <ac:spMk id="7" creationId="{E12A0B7E-F0D0-1930-544A-BFB1D1E5E79B}"/>
          </ac:spMkLst>
        </pc:spChg>
        <pc:spChg chg="mod">
          <ac:chgData name="Salima  Ben Najem" userId="5d5d9c33-4a8f-4fad-a74b-e23ae769dead" providerId="ADAL" clId="{9BC4A8D2-6BD3-4F6E-9B89-9E8D97E5DD9E}" dt="2026-06-08T14:50:09.333" v="1095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10:04.337" v="1533" actId="14100"/>
        <pc:sldMkLst>
          <pc:docMk/>
          <pc:sldMk cId="1147774013" sldId="1271"/>
        </pc:sldMkLst>
        <pc:spChg chg="mod">
          <ac:chgData name="Salima  Ben Najem" userId="5d5d9c33-4a8f-4fad-a74b-e23ae769dead" providerId="ADAL" clId="{9BC4A8D2-6BD3-4F6E-9B89-9E8D97E5DD9E}" dt="2026-06-08T15:05:29.551" v="1522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6-08T15:10:04.337" v="1533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6-08T15:07:31.919" v="1524" actId="478"/>
          <ac:picMkLst>
            <pc:docMk/>
            <pc:sldMk cId="1147774013" sldId="1271"/>
            <ac:picMk id="2" creationId="{1039FD38-E202-F456-E30A-98DB2CD33B5D}"/>
          </ac:picMkLst>
        </pc:picChg>
        <pc:picChg chg="add mod ord">
          <ac:chgData name="Salima  Ben Najem" userId="5d5d9c33-4a8f-4fad-a74b-e23ae769dead" providerId="ADAL" clId="{9BC4A8D2-6BD3-4F6E-9B89-9E8D97E5DD9E}" dt="2026-06-08T15:09:59.965" v="1532" actId="1076"/>
          <ac:picMkLst>
            <pc:docMk/>
            <pc:sldMk cId="1147774013" sldId="1271"/>
            <ac:picMk id="4" creationId="{7C22C2CE-3F8C-E394-EDF6-811F4FC6193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11:10.105" v="1537" actId="14100"/>
        <pc:sldMkLst>
          <pc:docMk/>
          <pc:sldMk cId="3180190836" sldId="1272"/>
        </pc:sldMkLst>
        <pc:picChg chg="del">
          <ac:chgData name="Salima  Ben Najem" userId="5d5d9c33-4a8f-4fad-a74b-e23ae769dead" providerId="ADAL" clId="{9BC4A8D2-6BD3-4F6E-9B89-9E8D97E5DD9E}" dt="2026-06-08T15:10:59.928" v="1534" actId="478"/>
          <ac:picMkLst>
            <pc:docMk/>
            <pc:sldMk cId="3180190836" sldId="1272"/>
            <ac:picMk id="7" creationId="{DE000566-A68C-6C16-1D64-2474227D2C16}"/>
          </ac:picMkLst>
        </pc:picChg>
        <pc:picChg chg="add mod">
          <ac:chgData name="Salima  Ben Najem" userId="5d5d9c33-4a8f-4fad-a74b-e23ae769dead" providerId="ADAL" clId="{9BC4A8D2-6BD3-4F6E-9B89-9E8D97E5DD9E}" dt="2026-06-08T15:11:10.105" v="1537" actId="14100"/>
          <ac:picMkLst>
            <pc:docMk/>
            <pc:sldMk cId="3180190836" sldId="1272"/>
            <ac:picMk id="8" creationId="{002F8133-8969-33A2-A901-5C5AC59FE7A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11:42.925" v="1572" actId="1038"/>
        <pc:sldMkLst>
          <pc:docMk/>
          <pc:sldMk cId="1815249932" sldId="1273"/>
        </pc:sldMkLst>
        <pc:picChg chg="del">
          <ac:chgData name="Salima  Ben Najem" userId="5d5d9c33-4a8f-4fad-a74b-e23ae769dead" providerId="ADAL" clId="{9BC4A8D2-6BD3-4F6E-9B89-9E8D97E5DD9E}" dt="2026-06-08T15:11:19.479" v="1538" actId="478"/>
          <ac:picMkLst>
            <pc:docMk/>
            <pc:sldMk cId="1815249932" sldId="1273"/>
            <ac:picMk id="2" creationId="{B892116A-7DD1-F030-FBE9-3123662B540E}"/>
          </ac:picMkLst>
        </pc:picChg>
        <pc:picChg chg="add mod ord">
          <ac:chgData name="Salima  Ben Najem" userId="5d5d9c33-4a8f-4fad-a74b-e23ae769dead" providerId="ADAL" clId="{9BC4A8D2-6BD3-4F6E-9B89-9E8D97E5DD9E}" dt="2026-06-08T15:11:42.925" v="1572" actId="1038"/>
          <ac:picMkLst>
            <pc:docMk/>
            <pc:sldMk cId="1815249932" sldId="1273"/>
            <ac:picMk id="3" creationId="{7382FBC7-B4A5-EBD1-75FD-2F3BDD588F60}"/>
          </ac:picMkLst>
        </pc:picChg>
      </pc:sldChg>
      <pc:sldChg chg="modSp mod">
        <pc:chgData name="Salima  Ben Najem" userId="5d5d9c33-4a8f-4fad-a74b-e23ae769dead" providerId="ADAL" clId="{9BC4A8D2-6BD3-4F6E-9B89-9E8D97E5DD9E}" dt="2026-06-08T14:21:20.921" v="549" actId="20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6-08T14:21:20.921" v="549" actId="20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6-08T14:21:01.677" v="545" actId="20577"/>
          <ac:spMkLst>
            <pc:docMk/>
            <pc:sldMk cId="1951547454" sldId="1274"/>
            <ac:spMk id="5" creationId="{550ED53C-13F0-6246-4DA1-F25E772F1AED}"/>
          </ac:spMkLst>
        </pc:spChg>
      </pc:sldChg>
      <pc:sldChg chg="modSp mod">
        <pc:chgData name="Salima  Ben Najem" userId="5d5d9c33-4a8f-4fad-a74b-e23ae769dead" providerId="ADAL" clId="{9BC4A8D2-6BD3-4F6E-9B89-9E8D97E5DD9E}" dt="2026-06-08T15:11:50.480" v="1574" actId="20577"/>
        <pc:sldMkLst>
          <pc:docMk/>
          <pc:sldMk cId="230841888" sldId="1275"/>
        </pc:sldMkLst>
        <pc:spChg chg="mod">
          <ac:chgData name="Salima  Ben Najem" userId="5d5d9c33-4a8f-4fad-a74b-e23ae769dead" providerId="ADAL" clId="{9BC4A8D2-6BD3-4F6E-9B89-9E8D97E5DD9E}" dt="2026-06-08T15:11:50.480" v="1574" actId="20577"/>
          <ac:spMkLst>
            <pc:docMk/>
            <pc:sldMk cId="230841888" sldId="1275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13:42.878" v="1589" actId="1076"/>
        <pc:sldMkLst>
          <pc:docMk/>
          <pc:sldMk cId="2857745691" sldId="1277"/>
        </pc:sldMkLst>
        <pc:spChg chg="mod">
          <ac:chgData name="Salima  Ben Najem" userId="5d5d9c33-4a8f-4fad-a74b-e23ae769dead" providerId="ADAL" clId="{9BC4A8D2-6BD3-4F6E-9B89-9E8D97E5DD9E}" dt="2026-06-08T15:12:54.457" v="1583" actId="20577"/>
          <ac:spMkLst>
            <pc:docMk/>
            <pc:sldMk cId="2857745691" sldId="1277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08T15:11:59.106" v="1575" actId="478"/>
          <ac:picMkLst>
            <pc:docMk/>
            <pc:sldMk cId="2857745691" sldId="1277"/>
            <ac:picMk id="6" creationId="{AC28A9AB-1B09-0B37-05F8-BA71FC13C96C}"/>
          </ac:picMkLst>
        </pc:picChg>
        <pc:picChg chg="add del mod">
          <ac:chgData name="Salima  Ben Najem" userId="5d5d9c33-4a8f-4fad-a74b-e23ae769dead" providerId="ADAL" clId="{9BC4A8D2-6BD3-4F6E-9B89-9E8D97E5DD9E}" dt="2026-06-08T15:13:27.745" v="1584" actId="478"/>
          <ac:picMkLst>
            <pc:docMk/>
            <pc:sldMk cId="2857745691" sldId="1277"/>
            <ac:picMk id="9" creationId="{FD654962-B764-E636-233E-3D567D02CBF0}"/>
          </ac:picMkLst>
        </pc:picChg>
        <pc:picChg chg="add mod">
          <ac:chgData name="Salima  Ben Najem" userId="5d5d9c33-4a8f-4fad-a74b-e23ae769dead" providerId="ADAL" clId="{9BC4A8D2-6BD3-4F6E-9B89-9E8D97E5DD9E}" dt="2026-06-08T15:13:42.878" v="1589" actId="1076"/>
          <ac:picMkLst>
            <pc:docMk/>
            <pc:sldMk cId="2857745691" sldId="1277"/>
            <ac:picMk id="11" creationId="{D1266BFE-76C7-B3C5-CBBE-EDAB63F3CDE8}"/>
          </ac:picMkLst>
        </pc:picChg>
      </pc:sldChg>
      <pc:sldChg chg="modSp mod">
        <pc:chgData name="Salima  Ben Najem" userId="5d5d9c33-4a8f-4fad-a74b-e23ae769dead" providerId="ADAL" clId="{9BC4A8D2-6BD3-4F6E-9B89-9E8D97E5DD9E}" dt="2026-06-08T16:26:37.376" v="2815" actId="13900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08T16:26:37.376" v="2815" actId="13900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07:34.280" v="2164" actId="14100"/>
        <pc:sldMkLst>
          <pc:docMk/>
          <pc:sldMk cId="68315985" sldId="1282"/>
        </pc:sldMkLst>
        <pc:picChg chg="add mod">
          <ac:chgData name="Salima  Ben Najem" userId="5d5d9c33-4a8f-4fad-a74b-e23ae769dead" providerId="ADAL" clId="{9BC4A8D2-6BD3-4F6E-9B89-9E8D97E5DD9E}" dt="2026-06-08T16:06:16.407" v="2155" actId="1076"/>
          <ac:picMkLst>
            <pc:docMk/>
            <pc:sldMk cId="68315985" sldId="1282"/>
            <ac:picMk id="2" creationId="{CE9A8E36-0F6A-07A2-B1C2-9EB4913E9946}"/>
          </ac:picMkLst>
        </pc:picChg>
        <pc:picChg chg="add mod">
          <ac:chgData name="Salima  Ben Najem" userId="5d5d9c33-4a8f-4fad-a74b-e23ae769dead" providerId="ADAL" clId="{9BC4A8D2-6BD3-4F6E-9B89-9E8D97E5DD9E}" dt="2026-06-08T16:06:20.364" v="2156" actId="14100"/>
          <ac:picMkLst>
            <pc:docMk/>
            <pc:sldMk cId="68315985" sldId="1282"/>
            <ac:picMk id="3" creationId="{24C92BA4-D92D-1835-2994-D907BBBDC4A4}"/>
          </ac:picMkLst>
        </pc:picChg>
        <pc:picChg chg="add mod">
          <ac:chgData name="Salima  Ben Najem" userId="5d5d9c33-4a8f-4fad-a74b-e23ae769dead" providerId="ADAL" clId="{9BC4A8D2-6BD3-4F6E-9B89-9E8D97E5DD9E}" dt="2026-06-08T16:07:01.780" v="2161" actId="1076"/>
          <ac:picMkLst>
            <pc:docMk/>
            <pc:sldMk cId="68315985" sldId="1282"/>
            <ac:picMk id="4" creationId="{51C7E733-982C-603E-9DD1-F2FBC5EF7E00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5" creationId="{F40321B6-5C42-E842-0CF0-D2B86EE16025}"/>
          </ac:picMkLst>
        </pc:picChg>
        <pc:picChg chg="add mod">
          <ac:chgData name="Salima  Ben Najem" userId="5d5d9c33-4a8f-4fad-a74b-e23ae769dead" providerId="ADAL" clId="{9BC4A8D2-6BD3-4F6E-9B89-9E8D97E5DD9E}" dt="2026-06-08T16:06:59.583" v="2160" actId="14100"/>
          <ac:picMkLst>
            <pc:docMk/>
            <pc:sldMk cId="68315985" sldId="1282"/>
            <ac:picMk id="6" creationId="{CB299119-ED0E-EA30-CCDE-9ECA332260B7}"/>
          </ac:picMkLst>
        </pc:picChg>
        <pc:picChg chg="add mod">
          <ac:chgData name="Salima  Ben Najem" userId="5d5d9c33-4a8f-4fad-a74b-e23ae769dead" providerId="ADAL" clId="{9BC4A8D2-6BD3-4F6E-9B89-9E8D97E5DD9E}" dt="2026-06-08T16:07:34.280" v="2164" actId="14100"/>
          <ac:picMkLst>
            <pc:docMk/>
            <pc:sldMk cId="68315985" sldId="1282"/>
            <ac:picMk id="7" creationId="{4536BB06-4154-68B0-BF8D-27BB8DB83B88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8" creationId="{91E5A424-3AF7-F355-FB9A-E9FD4AC179C9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9" creationId="{A343927C-59E6-44D5-3177-59D570117722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10" creationId="{BBACCE12-7548-8D88-D921-B4DC04310F26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11" creationId="{1D46A530-9AB5-0D57-40AD-CA3D8531C47B}"/>
          </ac:picMkLst>
        </pc:picChg>
      </pc:sldChg>
      <pc:sldChg chg="modSp mod">
        <pc:chgData name="Salima  Ben Najem" userId="5d5d9c33-4a8f-4fad-a74b-e23ae769dead" providerId="ADAL" clId="{9BC4A8D2-6BD3-4F6E-9B89-9E8D97E5DD9E}" dt="2026-06-08T16:13:47.091" v="2470" actId="20577"/>
        <pc:sldMkLst>
          <pc:docMk/>
          <pc:sldMk cId="155981778" sldId="1284"/>
        </pc:sldMkLst>
        <pc:spChg chg="mod">
          <ac:chgData name="Salima  Ben Najem" userId="5d5d9c33-4a8f-4fad-a74b-e23ae769dead" providerId="ADAL" clId="{9BC4A8D2-6BD3-4F6E-9B89-9E8D97E5DD9E}" dt="2026-06-08T16:13:47.091" v="2470" actId="20577"/>
          <ac:spMkLst>
            <pc:docMk/>
            <pc:sldMk cId="155981778" sldId="1284"/>
            <ac:spMk id="2" creationId="{8C11B667-A666-CE49-CC41-DDD7895DDD0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14:48.752" v="2562" actId="478"/>
        <pc:sldMkLst>
          <pc:docMk/>
          <pc:sldMk cId="3761180768" sldId="1287"/>
        </pc:sldMkLst>
        <pc:spChg chg="mod">
          <ac:chgData name="Salima  Ben Najem" userId="5d5d9c33-4a8f-4fad-a74b-e23ae769dead" providerId="ADAL" clId="{9BC4A8D2-6BD3-4F6E-9B89-9E8D97E5DD9E}" dt="2026-06-08T16:14:44.532" v="2561" actId="20577"/>
          <ac:spMkLst>
            <pc:docMk/>
            <pc:sldMk cId="3761180768" sldId="1287"/>
            <ac:spMk id="2" creationId="{D35C1D2E-63FA-B2FB-2CB4-E3AAFA8921B0}"/>
          </ac:spMkLst>
        </pc:spChg>
        <pc:spChg chg="add del mod">
          <ac:chgData name="Salima  Ben Najem" userId="5d5d9c33-4a8f-4fad-a74b-e23ae769dead" providerId="ADAL" clId="{9BC4A8D2-6BD3-4F6E-9B89-9E8D97E5DD9E}" dt="2026-06-08T16:14:48.752" v="2562" actId="478"/>
          <ac:spMkLst>
            <pc:docMk/>
            <pc:sldMk cId="3761180768" sldId="1287"/>
            <ac:spMk id="6" creationId="{1CD31159-4D8B-2833-F9E3-B7A676BB80F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03:33.459" v="2148" actId="1076"/>
        <pc:sldMkLst>
          <pc:docMk/>
          <pc:sldMk cId="163224702" sldId="1291"/>
        </pc:sldMkLst>
        <pc:spChg chg="mod">
          <ac:chgData name="Salima  Ben Najem" userId="5d5d9c33-4a8f-4fad-a74b-e23ae769dead" providerId="ADAL" clId="{9BC4A8D2-6BD3-4F6E-9B89-9E8D97E5DD9E}" dt="2026-06-08T16:03:33.459" v="2148" actId="1076"/>
          <ac:spMkLst>
            <pc:docMk/>
            <pc:sldMk cId="163224702" sldId="1291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6-08T15:58:40.229" v="1754" actId="478"/>
          <ac:picMkLst>
            <pc:docMk/>
            <pc:sldMk cId="163224702" sldId="1291"/>
            <ac:picMk id="3" creationId="{E657AABC-69A8-F53B-29E9-DBD62AA2F9C9}"/>
          </ac:picMkLst>
        </pc:picChg>
        <pc:picChg chg="add mod">
          <ac:chgData name="Salima  Ben Najem" userId="5d5d9c33-4a8f-4fad-a74b-e23ae769dead" providerId="ADAL" clId="{9BC4A8D2-6BD3-4F6E-9B89-9E8D97E5DD9E}" dt="2026-06-08T15:58:33.427" v="1749" actId="14100"/>
          <ac:picMkLst>
            <pc:docMk/>
            <pc:sldMk cId="163224702" sldId="1291"/>
            <ac:picMk id="4" creationId="{8D97FC22-DDD5-F09E-3AC9-B3A42322D47D}"/>
          </ac:picMkLst>
        </pc:picChg>
        <pc:picChg chg="add mod">
          <ac:chgData name="Salima  Ben Najem" userId="5d5d9c33-4a8f-4fad-a74b-e23ae769dead" providerId="ADAL" clId="{9BC4A8D2-6BD3-4F6E-9B89-9E8D97E5DD9E}" dt="2026-06-08T15:58:38.394" v="1753" actId="1036"/>
          <ac:picMkLst>
            <pc:docMk/>
            <pc:sldMk cId="163224702" sldId="1291"/>
            <ac:picMk id="6" creationId="{62255267-DD07-53D4-1281-0BE132DD6126}"/>
          </ac:picMkLst>
        </pc:picChg>
        <pc:picChg chg="del">
          <ac:chgData name="Salima  Ben Najem" userId="5d5d9c33-4a8f-4fad-a74b-e23ae769dead" providerId="ADAL" clId="{9BC4A8D2-6BD3-4F6E-9B89-9E8D97E5DD9E}" dt="2026-06-08T15:58:15.693" v="1745" actId="478"/>
          <ac:picMkLst>
            <pc:docMk/>
            <pc:sldMk cId="163224702" sldId="1291"/>
            <ac:picMk id="7" creationId="{74626E67-FCF7-D4CC-2146-569F4A59A111}"/>
          </ac:picMkLst>
        </pc:picChg>
        <pc:picChg chg="add mod">
          <ac:chgData name="Salima  Ben Najem" userId="5d5d9c33-4a8f-4fad-a74b-e23ae769dead" providerId="ADAL" clId="{9BC4A8D2-6BD3-4F6E-9B89-9E8D97E5DD9E}" dt="2026-06-08T16:00:50.655" v="1763" actId="14100"/>
          <ac:picMkLst>
            <pc:docMk/>
            <pc:sldMk cId="163224702" sldId="1291"/>
            <ac:picMk id="9" creationId="{A0BDDA6D-5BF7-85B7-CFFE-03528763A2CE}"/>
          </ac:picMkLst>
        </pc:picChg>
        <pc:picChg chg="add mod">
          <ac:chgData name="Salima  Ben Najem" userId="5d5d9c33-4a8f-4fad-a74b-e23ae769dead" providerId="ADAL" clId="{9BC4A8D2-6BD3-4F6E-9B89-9E8D97E5DD9E}" dt="2026-06-08T15:59:13.479" v="1757" actId="14100"/>
          <ac:picMkLst>
            <pc:docMk/>
            <pc:sldMk cId="163224702" sldId="1291"/>
            <ac:picMk id="11" creationId="{476B8A9D-9761-CF82-4C88-BC6B0F7A6ED6}"/>
          </ac:picMkLst>
        </pc:picChg>
        <pc:picChg chg="add mod">
          <ac:chgData name="Salima  Ben Najem" userId="5d5d9c33-4a8f-4fad-a74b-e23ae769dead" providerId="ADAL" clId="{9BC4A8D2-6BD3-4F6E-9B89-9E8D97E5DD9E}" dt="2026-06-08T16:00:47.861" v="1762" actId="14100"/>
          <ac:picMkLst>
            <pc:docMk/>
            <pc:sldMk cId="163224702" sldId="1291"/>
            <ac:picMk id="17" creationId="{B4AE0203-DAF8-F6BB-E7F1-25424F4F675D}"/>
          </ac:picMkLst>
        </pc:picChg>
        <pc:picChg chg="del">
          <ac:chgData name="Salima  Ben Najem" userId="5d5d9c33-4a8f-4fad-a74b-e23ae769dead" providerId="ADAL" clId="{9BC4A8D2-6BD3-4F6E-9B89-9E8D97E5DD9E}" dt="2026-06-08T15:56:35.626" v="1732" actId="478"/>
          <ac:picMkLst>
            <pc:docMk/>
            <pc:sldMk cId="163224702" sldId="1291"/>
            <ac:picMk id="18" creationId="{59737D64-A841-0F7A-FD23-0C4B74BD8134}"/>
          </ac:picMkLst>
        </pc:picChg>
        <pc:picChg chg="del">
          <ac:chgData name="Salima  Ben Najem" userId="5d5d9c33-4a8f-4fad-a74b-e23ae769dead" providerId="ADAL" clId="{9BC4A8D2-6BD3-4F6E-9B89-9E8D97E5DD9E}" dt="2026-06-08T15:56:46.252" v="1737" actId="478"/>
          <ac:picMkLst>
            <pc:docMk/>
            <pc:sldMk cId="163224702" sldId="1291"/>
            <ac:picMk id="20" creationId="{6CC764F4-0984-C383-D024-FCA8DA325E09}"/>
          </ac:picMkLst>
        </pc:picChg>
        <pc:picChg chg="del">
          <ac:chgData name="Salima  Ben Najem" userId="5d5d9c33-4a8f-4fad-a74b-e23ae769dead" providerId="ADAL" clId="{9BC4A8D2-6BD3-4F6E-9B89-9E8D97E5DD9E}" dt="2026-06-08T15:57:27.304" v="1741" actId="478"/>
          <ac:picMkLst>
            <pc:docMk/>
            <pc:sldMk cId="163224702" sldId="1291"/>
            <ac:picMk id="22" creationId="{444B665E-6E9B-9F08-C309-CBC7FBA29329}"/>
          </ac:picMkLst>
        </pc:picChg>
      </pc:sldChg>
      <pc:sldChg chg="modSp mod">
        <pc:chgData name="Salima  Ben Najem" userId="5d5d9c33-4a8f-4fad-a74b-e23ae769dead" providerId="ADAL" clId="{9BC4A8D2-6BD3-4F6E-9B89-9E8D97E5DD9E}" dt="2026-06-08T16:22:01.800" v="2700" actId="1076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08T16:19:34.852" v="2600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08T16:20:50.746" v="2656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08T16:19:25.070" v="2587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08T16:22:01.800" v="2700" actId="1076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08T16:21:31.587" v="2686" actId="1076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08T16:21:10.128" v="2667" actId="1076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08T16:20:38.939" v="2645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08T16:20:30.309" v="2635" actId="1076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08T16:19:46.198" v="2609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6-08T16:24:10.371" v="2813" actId="20577"/>
        <pc:sldMkLst>
          <pc:docMk/>
          <pc:sldMk cId="2898488711" sldId="1294"/>
        </pc:sldMkLst>
        <pc:spChg chg="mod">
          <ac:chgData name="Salima  Ben Najem" userId="5d5d9c33-4a8f-4fad-a74b-e23ae769dead" providerId="ADAL" clId="{9BC4A8D2-6BD3-4F6E-9B89-9E8D97E5DD9E}" dt="2026-06-08T16:24:10.371" v="2813" actId="20577"/>
          <ac:spMkLst>
            <pc:docMk/>
            <pc:sldMk cId="2898488711" sldId="129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938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63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94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824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506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59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558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2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26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7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5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487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026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99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90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57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634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40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701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44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2.png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33.png"/><Relationship Id="rId9" Type="http://schemas.openxmlformats.org/officeDocument/2006/relationships/image" Target="../media/image50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2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3.png"/><Relationship Id="rId9" Type="http://schemas.openxmlformats.org/officeDocument/2006/relationships/image" Target="../media/image55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2.png"/><Relationship Id="rId7" Type="http://schemas.openxmlformats.org/officeDocument/2006/relationships/image" Target="../media/image58.jp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33.png"/><Relationship Id="rId9" Type="http://schemas.openxmlformats.org/officeDocument/2006/relationships/image" Target="../media/image60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4.xml"/><Relationship Id="rId6" Type="http://schemas.openxmlformats.org/officeDocument/2006/relationships/image" Target="../media/image61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9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CDCC36-43B4-4898-AE1B-C7B12C161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2" b="282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B0B7F-1D7C-88CA-012B-40267728903E}"/>
              </a:ext>
            </a:extLst>
          </p:cNvPr>
          <p:cNvGrpSpPr/>
          <p:nvPr/>
        </p:nvGrpSpPr>
        <p:grpSpPr>
          <a:xfrm>
            <a:off x="604751" y="2129506"/>
            <a:ext cx="7986619" cy="3083800"/>
            <a:chOff x="604751" y="2129506"/>
            <a:chExt cx="7986619" cy="3083800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1B4FAFA9-C49D-525E-1712-F9EA07237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410" y="2129507"/>
              <a:ext cx="2010480" cy="3083799"/>
            </a:xfrm>
            <a:prstGeom prst="rect">
              <a:avLst/>
            </a:prstGeom>
          </p:spPr>
        </p:pic>
        <p:pic>
          <p:nvPicPr>
            <p:cNvPr id="10" name="Image 9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9F1A6F6-2FB5-2184-F4DA-02139950B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890" y="2129506"/>
              <a:ext cx="2010480" cy="3083799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E9A5C24A-C68B-1C0A-EA6F-63A5B3134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1" y="2129507"/>
              <a:ext cx="1977120" cy="3032629"/>
            </a:xfrm>
            <a:prstGeom prst="rect">
              <a:avLst/>
            </a:prstGeom>
          </p:spPr>
        </p:pic>
        <p:pic>
          <p:nvPicPr>
            <p:cNvPr id="15" name="Image 14" descr="Une image contenant texte, menu, capture d’écran, nourriture&#10;&#10;Le contenu généré par l’IA peut être incorrect.">
              <a:extLst>
                <a:ext uri="{FF2B5EF4-FFF2-40B4-BE49-F238E27FC236}">
                  <a16:creationId xmlns:a16="http://schemas.microsoft.com/office/drawing/2014/main" id="{774B90E4-390D-7F99-D54F-21A6A62C6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45" y="2129507"/>
              <a:ext cx="2010480" cy="3083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te souviens de la marche verte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720874" y="3746549"/>
            <a:ext cx="600580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te souviens de la marche verte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ont-ils organisé la marche verte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16B42-1CA3-9A77-81FB-FC282BD7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BE3700-F536-EAA3-CD99-527EBDAD781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35989BF-086F-2E71-F2C0-8F16B1959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 manifesté  le 20 août 1953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A56E834-319C-3FF1-735C-0ED2E279998D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 manifesté  le 20 août 1953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49DEDF-A46A-EA94-6490-32A841B60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73E0CF-B455-51B9-C32C-3B0AC03D1B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Qu’as-tu découvert à Al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Quaraouiyine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Qu’as-tu découvert à Al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Quaraouiyine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le zellige marocain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le zellige marocain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se trouve le grand stade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119548" y="3721948"/>
            <a:ext cx="877299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se trouve le grand stade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habitants des villages se réunissent-ils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habitants des villages se réunissent-ils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se déroule le festival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se déroule le festival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Gnaoua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3570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Gnaoua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CA6B7250-1A1D-8E78-243D-E42639BF9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520" y="1624585"/>
            <a:ext cx="3264419" cy="5007167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133.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2176" y="2301240"/>
            <a:ext cx="3179647" cy="16078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99167" y="2405386"/>
            <a:ext cx="2652672" cy="2047227"/>
          </a:xfrm>
          <a:prstGeom prst="rect">
            <a:avLst/>
          </a:prstGeom>
        </p:spPr>
      </p:pic>
      <p:pic>
        <p:nvPicPr>
          <p:cNvPr id="15" name="Image 14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29911FA-B69B-3F56-9DE3-5C910523C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1" b="56086"/>
          <a:stretch>
            <a:fillRect/>
          </a:stretch>
        </p:blipFill>
        <p:spPr>
          <a:xfrm>
            <a:off x="992161" y="2561422"/>
            <a:ext cx="3794433" cy="173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d’un évènement historique, d’un monument historique et d’un art traditionnel du Maroc.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C4D0D10-593D-4ADC-DA71-E052F84DDA8F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0AD0E2E-ACA4-F23A-670C-26E58F5A9DC1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CADA265-F463-3200-8902-2469915CCAC2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4FA0B0B1-0D79-0EFC-BEAE-03D71F74D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D452D6CC-56C5-F952-6A81-8AF47ED50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061A95-5279-08F7-B99F-53DB6C296C09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8531F3F-EBA8-E546-B8FF-8AA67F6205D5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E59307B-A76A-9EAF-F9FC-94AEC988EB75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6C162D8-F11D-B10F-4B2A-2C03A1D8B463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16EB1F3-C4FF-CE4E-9861-7F58EFABB0BA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8CB0BBF3-075E-17A9-6DDB-C2B82396CB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F113282-CD06-2189-C9E5-FE4937BB6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E0921C-3116-589A-04A9-3FB371BC0EAD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D17DCC1-10FC-414B-0E5E-7DB98020D4F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F18DDF-2F5F-D45A-D7EF-5899AF5A067E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6C9779C-1BC5-28D2-C99C-F0E77168E57E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233C5E3-FE40-04AE-59A1-C604A2C436C3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A9CA68A-9925-9709-AC6E-66F1A2113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ADF6404-0F90-22E6-34F5-D8B643EB9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7A81592-1461-60AC-3233-4CE90A6D9716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2A5AF7A-FA1C-E7C7-9FF2-1352465F10DB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4628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45748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45820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4478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46855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45820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47D9DA0-AFB6-0FB1-03BB-D5531F278EC1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6080E52-C426-A0E1-E16B-1287647D9049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275F4FE-60D4-F99A-2CF3-5B02D1FBB846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4D7BF90E-E42B-ED2F-AF0C-D0C90784A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50FF9C9-EAFE-0A6D-6296-CCFBFBDA3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E37A2CF-A67F-8556-8E49-7460BC9A8A1E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1D04E11-2DBF-4DE6-0BE5-C20F5E02448F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1A334758-6AB6-15DA-88CB-91B98F99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181" y="1624585"/>
            <a:ext cx="3264419" cy="5007167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133,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3169919" y="3787145"/>
            <a:ext cx="3154681" cy="2314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0031" y="2680935"/>
            <a:ext cx="2699236" cy="2047227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des évènements historiques, des monuments et des arts traditionnels du Maroc,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A2F5952-C88B-7DCD-E020-E320D6A47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2" b="10553"/>
          <a:stretch>
            <a:fillRect/>
          </a:stretch>
        </p:blipFill>
        <p:spPr>
          <a:xfrm>
            <a:off x="1133807" y="2514726"/>
            <a:ext cx="3264419" cy="22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F8EEB1F-DE42-54D5-C3D1-4D37331B6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287" y="1641110"/>
            <a:ext cx="3264419" cy="50071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EA05CC-9682-D148-0B6E-2DC16F622F0A}"/>
              </a:ext>
            </a:extLst>
          </p:cNvPr>
          <p:cNvSpPr/>
          <p:nvPr/>
        </p:nvSpPr>
        <p:spPr>
          <a:xfrm>
            <a:off x="4872025" y="3803670"/>
            <a:ext cx="3154681" cy="2314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02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PO3.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134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C8C65717-DD5B-5C20-AF5B-0FEB022C1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39" y="1096802"/>
            <a:ext cx="3262583" cy="500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Réclamer - S’opposer – Le zellige marocain –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Festival.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EFB459-F7F8-B1B7-6531-693241483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96" y="4216793"/>
            <a:ext cx="1564974" cy="17120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E07462-6315-B7A8-EECC-F4BFC33DB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11" y="4216793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0AACF1-7547-0A4A-8F04-86F43F4105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04" y="1780694"/>
            <a:ext cx="1573139" cy="1721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4B32AE-21E6-1A95-9BDA-111AA881B2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430" y="1780694"/>
            <a:ext cx="1569342" cy="17168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E2D251-6958-E262-D128-69FE0683AA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20" y="1813808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856494"/>
            <a:ext cx="7273836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les Marocains ont organisé la marche verte – Le minaret de la Koutoubia est joliment décoré – Les habitants du moyen Atlas se réunissent pour le festival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A Essaouira se déroule le festival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 festival de la musique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international.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97FC22-DDD5-F09E-3AC9-B3A42322D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73" y="2146740"/>
            <a:ext cx="2224097" cy="12822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55267-DD07-53D4-1281-0BE132DD6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09" y="2226749"/>
            <a:ext cx="2310485" cy="12822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BDDA6D-5BF7-85B7-CFFE-03528763A2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907" y="4168415"/>
            <a:ext cx="2989329" cy="17298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6B8A9D-9761-CF82-4C88-BC6B0F7A6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3592" y="2161980"/>
            <a:ext cx="2558886" cy="14117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475D68-EC23-2012-043C-B7B91B6FF0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75" y="4168415"/>
            <a:ext cx="1621160" cy="17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9A8E36-0F6A-07A2-B1C2-9EB4913E9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95774"/>
            <a:ext cx="1584291" cy="1733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92BA4-D92D-1835-2994-D907BBBDC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07" y="1733333"/>
            <a:ext cx="1668369" cy="18252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C7E733-982C-603E-9DD1-F2FBC5EF7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648" y="4270933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299119-ED0E-EA30-CCDE-9ECA332260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23" y="1701874"/>
            <a:ext cx="1697125" cy="18566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36BB06-4154-68B0-BF8D-27BB8DB83B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807" y="4242207"/>
            <a:ext cx="1668369" cy="182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C11B667-A666-CE49-CC41-DDD7895DDD0F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la marche verte ? </a:t>
            </a:r>
            <a:endParaRPr lang="fr-FR" sz="2000" b="1" dirty="0">
              <a:ln w="0"/>
              <a:solidFill>
                <a:schemeClr val="tx2"/>
              </a:solidFill>
              <a:latin typeface="Dosis SemiBold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Pourquoi les Marocains ont manifesté le 20 août 1953 ? </a:t>
            </a:r>
            <a:endParaRPr kumimoji="0" lang="fr-FR" sz="2000" b="1" i="0" u="none" strike="noStrike" kern="1200" cap="none" spc="0" normalizeH="0" baseline="0" noProof="0" dirty="0">
              <a:ln w="0"/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as-t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découvert à la Koutoubia ?</a:t>
            </a:r>
          </a:p>
          <a:p>
            <a:pPr marL="285750" lvl="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Qu’as-tu découvert à AL </a:t>
            </a:r>
            <a:r>
              <a:rPr lang="fr-FR" sz="2000" b="1" dirty="0" err="1">
                <a:ln w="0"/>
                <a:solidFill>
                  <a:schemeClr val="tx2"/>
                </a:solidFill>
                <a:latin typeface="Dosis SemiBold" pitchFamily="2" charset="0"/>
              </a:rPr>
              <a:t>Quaraouiyine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 ?   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Comment est la danse d’</a:t>
            </a:r>
            <a:r>
              <a:rPr lang="fr-FR" sz="2000" b="1" dirty="0" err="1">
                <a:ln w="0"/>
                <a:solidFill>
                  <a:schemeClr val="tx2"/>
                </a:solidFill>
                <a:latin typeface="Dosis SemiBold" pitchFamily="2" charset="0"/>
              </a:rPr>
              <a:t>Ahidous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 ?     </a:t>
            </a:r>
            <a:endParaRPr kumimoji="0" lang="fr-FR" sz="2000" b="1" i="0" u="none" strike="noStrike" kern="1200" cap="none" spc="0" normalizeH="0" baseline="0" noProof="0" dirty="0">
              <a:ln w="0"/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et des arts traditionnels du Maroc.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Situation : Parle des évènements historiques, des monuments et des arts traditionnels du Maroc. </a:t>
            </a:r>
            <a:endParaRPr lang="fr-FR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3061AD-AA92-4F7D-B723-EDFD25B970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815808-10D8-49DB-922B-594233284707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7276290a-b6fc-4cea-887e-88482890cd96"/>
    <ds:schemaRef ds:uri="http://schemas.microsoft.com/office/infopath/2007/PartnerControls"/>
    <ds:schemaRef ds:uri="http://schemas.openxmlformats.org/package/2006/metadata/core-properties"/>
    <ds:schemaRef ds:uri="d8db30b5-515f-47c2-aaaa-9e753899d7f9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E9CA9AD-4463-4521-B8E9-7A9D9B0C7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8616</TotalTime>
  <Words>1683</Words>
  <Application>Microsoft Office PowerPoint</Application>
  <PresentationFormat>Affichage à l'écran (4:3)</PresentationFormat>
  <Paragraphs>177</Paragraphs>
  <Slides>46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46</vt:i4>
      </vt:variant>
    </vt:vector>
  </HeadingPairs>
  <TitlesOfParts>
    <vt:vector size="67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Vocab_03- Appropriation</vt:lpstr>
      <vt:lpstr>Thème Office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Tu te souviens de la marche verte ? </vt:lpstr>
      <vt:lpstr>Pourquoi les Marocains ont-ils organisé la marche verte ?</vt:lpstr>
      <vt:lpstr>Pourquoi les Marocains ont manifesté  le 20 août 1953 ?</vt:lpstr>
      <vt:lpstr>Qu’as-tu découvert à Al Quaraouiyine ?  </vt:lpstr>
      <vt:lpstr>Comment est le zellige marocain ?</vt:lpstr>
      <vt:lpstr>Où se trouve le grand stade ?</vt:lpstr>
      <vt:lpstr>Pourquoi les habitants des villages se réunissent-ils ?</vt:lpstr>
      <vt:lpstr>Où se déroule le festival Gnaoua ?</vt:lpstr>
      <vt:lpstr>Comment est la musique Gnaoua ?</vt:lpstr>
      <vt:lpstr>Prenez vos livrets à la page 133.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d’un évènement historique, d’un monument historique et d’un art traditionnel du Maroc.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133, vous allez faire l’activité 2.</vt:lpstr>
      <vt:lpstr>Maintenant, tout le monde participe. À tour de rôle, chacun parle des évènements historiques, des monuments et des arts traditionnels du Maroc, comme dans les exemples.</vt:lpstr>
      <vt:lpstr>La séance d’aujourd’hui est terminée. À la maison, lisez et recopiez les paragraphes dans vos cahiers..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Réclamer - S’opposer – Le zellige marocain – La koutoubia - Festival.</vt:lpstr>
      <vt:lpstr>Présentation PowerPoint</vt:lpstr>
      <vt:lpstr>Regarde les images. Je vais te dire des phrases  et tu vas me montrer les images qui correspondent : les Marocains ont organisé la marche verte – Le minaret de la Koutoubia est joliment décoré – Les habitants du moyen Atlas se réunissent pour le festival d’Ahidous – A Essaouira se déroule le festival Gnaoua – Le festival de la musique Gnaoua est international.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des évènements historiques, des monuments et des arts traditionnels du Maroc.  Tu dois dire 5 phrases.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34</cp:revision>
  <cp:lastPrinted>2025-08-13T10:11:39Z</cp:lastPrinted>
  <dcterms:created xsi:type="dcterms:W3CDTF">2025-08-01T12:31:49Z</dcterms:created>
  <dcterms:modified xsi:type="dcterms:W3CDTF">2026-06-08T20:12:31Z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