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86" r:id="rId5"/>
    <p:sldMasterId id="2147483808" r:id="rId6"/>
    <p:sldMasterId id="2147483818" r:id="rId7"/>
    <p:sldMasterId id="2147483831" r:id="rId8"/>
    <p:sldMasterId id="2147483852" r:id="rId9"/>
  </p:sldMasterIdLst>
  <p:notesMasterIdLst>
    <p:notesMasterId r:id="rId83"/>
  </p:notesMasterIdLst>
  <p:sldIdLst>
    <p:sldId id="257" r:id="rId10"/>
    <p:sldId id="1029" r:id="rId11"/>
    <p:sldId id="951" r:id="rId12"/>
    <p:sldId id="798" r:id="rId13"/>
    <p:sldId id="1208" r:id="rId14"/>
    <p:sldId id="1098" r:id="rId15"/>
    <p:sldId id="1184" r:id="rId16"/>
    <p:sldId id="1147" r:id="rId17"/>
    <p:sldId id="1304" r:id="rId18"/>
    <p:sldId id="1305" r:id="rId19"/>
    <p:sldId id="866" r:id="rId20"/>
    <p:sldId id="1348" r:id="rId21"/>
    <p:sldId id="1339" r:id="rId22"/>
    <p:sldId id="878" r:id="rId23"/>
    <p:sldId id="1159" r:id="rId24"/>
    <p:sldId id="1293" r:id="rId25"/>
    <p:sldId id="1249" r:id="rId26"/>
    <p:sldId id="1250" r:id="rId27"/>
    <p:sldId id="1124" r:id="rId28"/>
    <p:sldId id="1340" r:id="rId29"/>
    <p:sldId id="1292" r:id="rId30"/>
    <p:sldId id="1289" r:id="rId31"/>
    <p:sldId id="1265" r:id="rId32"/>
    <p:sldId id="1095" r:id="rId33"/>
    <p:sldId id="1126" r:id="rId34"/>
    <p:sldId id="1102" r:id="rId35"/>
    <p:sldId id="1101" r:id="rId36"/>
    <p:sldId id="1129" r:id="rId37"/>
    <p:sldId id="1148" r:id="rId38"/>
    <p:sldId id="1092" r:id="rId39"/>
    <p:sldId id="1156" r:id="rId40"/>
    <p:sldId id="1035" r:id="rId41"/>
    <p:sldId id="715" r:id="rId42"/>
    <p:sldId id="1309" r:id="rId43"/>
    <p:sldId id="1323" r:id="rId44"/>
    <p:sldId id="1324" r:id="rId45"/>
    <p:sldId id="1325" r:id="rId46"/>
    <p:sldId id="1326" r:id="rId47"/>
    <p:sldId id="1273" r:id="rId48"/>
    <p:sldId id="1271" r:id="rId49"/>
    <p:sldId id="1274" r:id="rId50"/>
    <p:sldId id="1153" r:id="rId51"/>
    <p:sldId id="1206" r:id="rId52"/>
    <p:sldId id="1331" r:id="rId53"/>
    <p:sldId id="1332" r:id="rId54"/>
    <p:sldId id="1344" r:id="rId55"/>
    <p:sldId id="1343" r:id="rId56"/>
    <p:sldId id="1347" r:id="rId57"/>
    <p:sldId id="1103" r:id="rId58"/>
    <p:sldId id="1104" r:id="rId59"/>
    <p:sldId id="1310" r:id="rId60"/>
    <p:sldId id="1162" r:id="rId61"/>
    <p:sldId id="1333" r:id="rId62"/>
    <p:sldId id="1327" r:id="rId63"/>
    <p:sldId id="1034" r:id="rId64"/>
    <p:sldId id="1334" r:id="rId65"/>
    <p:sldId id="1278" r:id="rId66"/>
    <p:sldId id="1186" r:id="rId67"/>
    <p:sldId id="1279" r:id="rId68"/>
    <p:sldId id="1187" r:id="rId69"/>
    <p:sldId id="1036" r:id="rId70"/>
    <p:sldId id="1280" r:id="rId71"/>
    <p:sldId id="1051" r:id="rId72"/>
    <p:sldId id="1281" r:id="rId73"/>
    <p:sldId id="1267" r:id="rId74"/>
    <p:sldId id="1282" r:id="rId75"/>
    <p:sldId id="1337" r:id="rId76"/>
    <p:sldId id="1338" r:id="rId77"/>
    <p:sldId id="1335" r:id="rId78"/>
    <p:sldId id="1336" r:id="rId79"/>
    <p:sldId id="1056" r:id="rId80"/>
    <p:sldId id="1057" r:id="rId81"/>
    <p:sldId id="689" r:id="rId82"/>
  </p:sldIdLst>
  <p:sldSz cx="9144000" cy="6858000" type="screen4x3"/>
  <p:notesSz cx="6735763" cy="9866313"/>
  <p:embeddedFontLs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bold r:id="rId88"/>
    </p:embeddedFont>
    <p:embeddedFont>
      <p:font typeface="Mistral" panose="03090702030407020403" pitchFamily="66" charset="0"/>
      <p:regular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F26553"/>
    <a:srgbClr val="2196B1"/>
    <a:srgbClr val="4B5377"/>
    <a:srgbClr val="424D7B"/>
    <a:srgbClr val="565F88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EEEA59-A967-47B2-8C7F-0BFFBFFC3511}" v="60" dt="2026-05-24T10:19:55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24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slide" Target="slides/slide67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87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90" Type="http://schemas.openxmlformats.org/officeDocument/2006/relationships/presProps" Target="presProps.xml"/><Relationship Id="rId95" Type="http://schemas.microsoft.com/office/2015/10/relationships/revisionInfo" Target="revisionInfo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font" Target="fonts/font2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viewProps" Target="viewProps.xml"/><Relationship Id="rId9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font" Target="fonts/font3.fntdata"/><Relationship Id="rId9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addSld delSld modSld sldOrd addMainMaster delMainMaster">
      <pc:chgData name="Salima  Ben Najem" userId="5d5d9c33-4a8f-4fad-a74b-e23ae769dead" providerId="ADAL" clId="{3B2DA2D5-F576-45EC-96B1-60930CA05631}" dt="2026-05-24T10:23:46.615" v="1504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5-24T08:40:55.754" v="3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5-24T08:40:55.754" v="3" actId="26606"/>
          <ac:spMkLst>
            <pc:docMk/>
            <pc:sldMk cId="56895326" sldId="257"/>
            <ac:spMk id="38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5-24T08:40:55.754" v="3" actId="26606"/>
          <ac:spMkLst>
            <pc:docMk/>
            <pc:sldMk cId="56895326" sldId="257"/>
            <ac:spMk id="43" creationId="{42A4FC2C-047E-45A5-965D-8E1E3BF09BC6}"/>
          </ac:spMkLst>
        </pc:spChg>
        <pc:picChg chg="del">
          <ac:chgData name="Salima  Ben Najem" userId="5d5d9c33-4a8f-4fad-a74b-e23ae769dead" providerId="ADAL" clId="{3B2DA2D5-F576-45EC-96B1-60930CA05631}" dt="2026-05-24T08:39:22.409" v="0" actId="478"/>
          <ac:picMkLst>
            <pc:docMk/>
            <pc:sldMk cId="56895326" sldId="257"/>
            <ac:picMk id="3" creationId="{6688DDF0-7720-1ED4-AD40-2F29BD07EF22}"/>
          </ac:picMkLst>
        </pc:picChg>
        <pc:picChg chg="add mod">
          <ac:chgData name="Salima  Ben Najem" userId="5d5d9c33-4a8f-4fad-a74b-e23ae769dead" providerId="ADAL" clId="{3B2DA2D5-F576-45EC-96B1-60930CA05631}" dt="2026-05-24T08:40:55.754" v="3" actId="26606"/>
          <ac:picMkLst>
            <pc:docMk/>
            <pc:sldMk cId="56895326" sldId="257"/>
            <ac:picMk id="4" creationId="{4F3DDB04-9FB5-A5CB-BA72-CB15E3129D9D}"/>
          </ac:picMkLst>
        </pc:picChg>
      </pc:sldChg>
      <pc:sldChg chg="del">
        <pc:chgData name="Salima  Ben Najem" userId="5d5d9c33-4a8f-4fad-a74b-e23ae769dead" providerId="ADAL" clId="{3B2DA2D5-F576-45EC-96B1-60930CA05631}" dt="2026-05-24T08:44:15.424" v="8" actId="47"/>
        <pc:sldMkLst>
          <pc:docMk/>
          <pc:sldMk cId="4282494359" sldId="866"/>
        </pc:sldMkLst>
      </pc:sldChg>
      <pc:sldChg chg="add del">
        <pc:chgData name="Salima  Ben Najem" userId="5d5d9c33-4a8f-4fad-a74b-e23ae769dead" providerId="ADAL" clId="{3B2DA2D5-F576-45EC-96B1-60930CA05631}" dt="2026-05-24T08:44:52.363" v="10"/>
        <pc:sldMkLst>
          <pc:docMk/>
          <pc:sldMk cId="3417006895" sldId="878"/>
        </pc:sldMkLst>
      </pc:sldChg>
      <pc:sldChg chg="addSp delSp modSp mod">
        <pc:chgData name="Salima  Ben Najem" userId="5d5d9c33-4a8f-4fad-a74b-e23ae769dead" providerId="ADAL" clId="{3B2DA2D5-F576-45EC-96B1-60930CA05631}" dt="2026-05-24T09:59:50.041" v="987" actId="1076"/>
        <pc:sldMkLst>
          <pc:docMk/>
          <pc:sldMk cId="2239987032" sldId="1036"/>
        </pc:sldMkLst>
        <pc:spChg chg="add mod">
          <ac:chgData name="Salima  Ben Najem" userId="5d5d9c33-4a8f-4fad-a74b-e23ae769dead" providerId="ADAL" clId="{3B2DA2D5-F576-45EC-96B1-60930CA05631}" dt="2026-05-24T09:59:01.950" v="980" actId="1076"/>
          <ac:spMkLst>
            <pc:docMk/>
            <pc:sldMk cId="2239987032" sldId="1036"/>
            <ac:spMk id="2" creationId="{643ACCB7-1DE6-17C1-20C7-C64782922D64}"/>
          </ac:spMkLst>
        </pc:spChg>
        <pc:spChg chg="mod">
          <ac:chgData name="Salima  Ben Najem" userId="5d5d9c33-4a8f-4fad-a74b-e23ae769dead" providerId="ADAL" clId="{3B2DA2D5-F576-45EC-96B1-60930CA05631}" dt="2026-05-24T09:59:18.024" v="984" actId="113"/>
          <ac:spMkLst>
            <pc:docMk/>
            <pc:sldMk cId="2239987032" sldId="1036"/>
            <ac:spMk id="7" creationId="{FAA3B166-1B0B-538F-A6D6-F5E955A58BE7}"/>
          </ac:spMkLst>
        </pc:spChg>
        <pc:spChg chg="del">
          <ac:chgData name="Salima  Ben Najem" userId="5d5d9c33-4a8f-4fad-a74b-e23ae769dead" providerId="ADAL" clId="{3B2DA2D5-F576-45EC-96B1-60930CA05631}" dt="2026-05-24T09:58:57.261" v="978" actId="478"/>
          <ac:spMkLst>
            <pc:docMk/>
            <pc:sldMk cId="2239987032" sldId="1036"/>
            <ac:spMk id="10" creationId="{BBFB3128-DFD9-C56F-CEBA-54851600EA06}"/>
          </ac:spMkLst>
        </pc:spChg>
        <pc:picChg chg="del">
          <ac:chgData name="Salima  Ben Najem" userId="5d5d9c33-4a8f-4fad-a74b-e23ae769dead" providerId="ADAL" clId="{3B2DA2D5-F576-45EC-96B1-60930CA05631}" dt="2026-05-24T09:58:45.900" v="977" actId="478"/>
          <ac:picMkLst>
            <pc:docMk/>
            <pc:sldMk cId="2239987032" sldId="1036"/>
            <ac:picMk id="4" creationId="{C247EAFA-E0FD-8017-28FE-4CFD38A855D2}"/>
          </ac:picMkLst>
        </pc:picChg>
        <pc:picChg chg="add mod">
          <ac:chgData name="Salima  Ben Najem" userId="5d5d9c33-4a8f-4fad-a74b-e23ae769dead" providerId="ADAL" clId="{3B2DA2D5-F576-45EC-96B1-60930CA05631}" dt="2026-05-24T09:59:50.041" v="987" actId="1076"/>
          <ac:picMkLst>
            <pc:docMk/>
            <pc:sldMk cId="2239987032" sldId="1036"/>
            <ac:picMk id="5" creationId="{D2968C0E-A9F6-286D-8D98-AE4C917F446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06:09.371" v="1097" actId="113"/>
        <pc:sldMkLst>
          <pc:docMk/>
          <pc:sldMk cId="1947886470" sldId="1051"/>
        </pc:sldMkLst>
        <pc:spChg chg="mod">
          <ac:chgData name="Salima  Ben Najem" userId="5d5d9c33-4a8f-4fad-a74b-e23ae769dead" providerId="ADAL" clId="{3B2DA2D5-F576-45EC-96B1-60930CA05631}" dt="2026-05-24T10:05:55.272" v="1093" actId="20577"/>
          <ac:spMkLst>
            <pc:docMk/>
            <pc:sldMk cId="1947886470" sldId="1051"/>
            <ac:spMk id="6" creationId="{F316A598-D49F-C083-1708-C89756179E64}"/>
          </ac:spMkLst>
        </pc:spChg>
        <pc:spChg chg="mod">
          <ac:chgData name="Salima  Ben Najem" userId="5d5d9c33-4a8f-4fad-a74b-e23ae769dead" providerId="ADAL" clId="{3B2DA2D5-F576-45EC-96B1-60930CA05631}" dt="2026-05-24T10:06:09.371" v="1097" actId="113"/>
          <ac:spMkLst>
            <pc:docMk/>
            <pc:sldMk cId="1947886470" sldId="1051"/>
            <ac:spMk id="7" creationId="{3BAC0D4B-531A-8035-93B5-86A724507A8F}"/>
          </ac:spMkLst>
        </pc:spChg>
        <pc:picChg chg="del">
          <ac:chgData name="Salima  Ben Najem" userId="5d5d9c33-4a8f-4fad-a74b-e23ae769dead" providerId="ADAL" clId="{3B2DA2D5-F576-45EC-96B1-60930CA05631}" dt="2026-05-24T10:05:38.934" v="1055" actId="478"/>
          <ac:picMkLst>
            <pc:docMk/>
            <pc:sldMk cId="1947886470" sldId="1051"/>
            <ac:picMk id="3" creationId="{69A02A9D-98A6-469F-9043-C3344C433C21}"/>
          </ac:picMkLst>
        </pc:picChg>
        <pc:picChg chg="add mod">
          <ac:chgData name="Salima  Ben Najem" userId="5d5d9c33-4a8f-4fad-a74b-e23ae769dead" providerId="ADAL" clId="{3B2DA2D5-F576-45EC-96B1-60930CA05631}" dt="2026-05-24T10:05:42.117" v="1057" actId="1076"/>
          <ac:picMkLst>
            <pc:docMk/>
            <pc:sldMk cId="1947886470" sldId="1051"/>
            <ac:picMk id="4" creationId="{526A5712-5F08-F939-C3E5-F0D08728EDDC}"/>
          </ac:picMkLst>
        </pc:picChg>
      </pc:sldChg>
      <pc:sldChg chg="modSp mod">
        <pc:chgData name="Salima  Ben Najem" userId="5d5d9c33-4a8f-4fad-a74b-e23ae769dead" providerId="ADAL" clId="{3B2DA2D5-F576-45EC-96B1-60930CA05631}" dt="2026-05-24T10:20:18.363" v="1499" actId="20577"/>
        <pc:sldMkLst>
          <pc:docMk/>
          <pc:sldMk cId="165185905" sldId="1056"/>
        </pc:sldMkLst>
        <pc:spChg chg="mod">
          <ac:chgData name="Salima  Ben Najem" userId="5d5d9c33-4a8f-4fad-a74b-e23ae769dead" providerId="ADAL" clId="{3B2DA2D5-F576-45EC-96B1-60930CA05631}" dt="2026-05-24T10:20:18.363" v="1499" actId="20577"/>
          <ac:spMkLst>
            <pc:docMk/>
            <pc:sldMk cId="165185905" sldId="1056"/>
            <ac:spMk id="9" creationId="{82D1671D-9CD1-1589-2B54-03E06E9EAED1}"/>
          </ac:spMkLst>
        </pc:spChg>
      </pc:sldChg>
      <pc:sldChg chg="modSp mod">
        <pc:chgData name="Salima  Ben Najem" userId="5d5d9c33-4a8f-4fad-a74b-e23ae769dead" providerId="ADAL" clId="{3B2DA2D5-F576-45EC-96B1-60930CA05631}" dt="2026-05-24T09:27:04.422" v="382" actId="20577"/>
        <pc:sldMkLst>
          <pc:docMk/>
          <pc:sldMk cId="4288946088" sldId="1092"/>
        </pc:sldMkLst>
        <pc:spChg chg="mod">
          <ac:chgData name="Salima  Ben Najem" userId="5d5d9c33-4a8f-4fad-a74b-e23ae769dead" providerId="ADAL" clId="{3B2DA2D5-F576-45EC-96B1-60930CA05631}" dt="2026-05-24T09:27:04.422" v="382" actId="20577"/>
          <ac:spMkLst>
            <pc:docMk/>
            <pc:sldMk cId="4288946088" sldId="1092"/>
            <ac:spMk id="9" creationId="{5B6E366E-DF9F-9000-3AEB-BDB535111867}"/>
          </ac:spMkLst>
        </pc:spChg>
      </pc:sldChg>
      <pc:sldChg chg="modSp mod">
        <pc:chgData name="Salima  Ben Najem" userId="5d5d9c33-4a8f-4fad-a74b-e23ae769dead" providerId="ADAL" clId="{3B2DA2D5-F576-45EC-96B1-60930CA05631}" dt="2026-05-24T09:01:18.189" v="130" actId="1076"/>
        <pc:sldMkLst>
          <pc:docMk/>
          <pc:sldMk cId="1884112402" sldId="1095"/>
        </pc:sldMkLst>
        <pc:spChg chg="mod">
          <ac:chgData name="Salima  Ben Najem" userId="5d5d9c33-4a8f-4fad-a74b-e23ae769dead" providerId="ADAL" clId="{3B2DA2D5-F576-45EC-96B1-60930CA05631}" dt="2026-05-24T09:01:18.189" v="130" actId="1076"/>
          <ac:spMkLst>
            <pc:docMk/>
            <pc:sldMk cId="1884112402" sldId="1095"/>
            <ac:spMk id="3" creationId="{3A4F881A-CBC2-5408-0942-932C78C1B9E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3:38.083" v="150" actId="207"/>
        <pc:sldMkLst>
          <pc:docMk/>
          <pc:sldMk cId="3750647072" sldId="1101"/>
        </pc:sldMkLst>
        <pc:spChg chg="mod">
          <ac:chgData name="Salima  Ben Najem" userId="5d5d9c33-4a8f-4fad-a74b-e23ae769dead" providerId="ADAL" clId="{3B2DA2D5-F576-45EC-96B1-60930CA05631}" dt="2026-05-24T09:03:38.083" v="150" actId="20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Salima  Ben Najem" userId="5d5d9c33-4a8f-4fad-a74b-e23ae769dead" providerId="ADAL" clId="{3B2DA2D5-F576-45EC-96B1-60930CA05631}" dt="2026-05-24T09:02:48.755" v="142" actId="207"/>
          <ac:spMkLst>
            <pc:docMk/>
            <pc:sldMk cId="3750647072" sldId="1101"/>
            <ac:spMk id="7" creationId="{886660CB-89A1-A2BD-63D7-F6EBA62C8862}"/>
          </ac:spMkLst>
        </pc:spChg>
        <pc:spChg chg="del">
          <ac:chgData name="Salima  Ben Najem" userId="5d5d9c33-4a8f-4fad-a74b-e23ae769dead" providerId="ADAL" clId="{3B2DA2D5-F576-45EC-96B1-60930CA05631}" dt="2026-05-24T09:02:41.263" v="140" actId="478"/>
          <ac:spMkLst>
            <pc:docMk/>
            <pc:sldMk cId="3750647072" sldId="1101"/>
            <ac:spMk id="8" creationId="{BD2876B2-0B94-143B-EA5C-3D87DC7EC09F}"/>
          </ac:spMkLst>
        </pc:spChg>
        <pc:spChg chg="add mod">
          <ac:chgData name="Salima  Ben Najem" userId="5d5d9c33-4a8f-4fad-a74b-e23ae769dead" providerId="ADAL" clId="{3B2DA2D5-F576-45EC-96B1-60930CA05631}" dt="2026-05-24T09:03:18.486" v="144" actId="207"/>
          <ac:spMkLst>
            <pc:docMk/>
            <pc:sldMk cId="3750647072" sldId="1101"/>
            <ac:spMk id="9" creationId="{453EA80C-1AEC-DDDF-B8F1-426345872DDF}"/>
          </ac:spMkLst>
        </pc:spChg>
        <pc:spChg chg="del">
          <ac:chgData name="Salima  Ben Najem" userId="5d5d9c33-4a8f-4fad-a74b-e23ae769dead" providerId="ADAL" clId="{3B2DA2D5-F576-45EC-96B1-60930CA05631}" dt="2026-05-24T09:02:41.263" v="140" actId="478"/>
          <ac:spMkLst>
            <pc:docMk/>
            <pc:sldMk cId="3750647072" sldId="1101"/>
            <ac:spMk id="10" creationId="{31FA0BF2-4FF1-48D6-5144-56E6B6A9DA5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2:56.258" v="143" actId="207"/>
        <pc:sldMkLst>
          <pc:docMk/>
          <pc:sldMk cId="989522169" sldId="1102"/>
        </pc:sldMkLst>
        <pc:spChg chg="add del mod">
          <ac:chgData name="Salima  Ben Najem" userId="5d5d9c33-4a8f-4fad-a74b-e23ae769dead" providerId="ADAL" clId="{3B2DA2D5-F576-45EC-96B1-60930CA05631}" dt="2026-05-24T09:01:32.797" v="133" actId="478"/>
          <ac:spMkLst>
            <pc:docMk/>
            <pc:sldMk cId="989522169" sldId="1102"/>
            <ac:spMk id="5" creationId="{DDCA1AC8-BAB4-0297-F575-0976CDC3B68A}"/>
          </ac:spMkLst>
        </pc:spChg>
        <pc:spChg chg="del">
          <ac:chgData name="Salima  Ben Najem" userId="5d5d9c33-4a8f-4fad-a74b-e23ae769dead" providerId="ADAL" clId="{3B2DA2D5-F576-45EC-96B1-60930CA05631}" dt="2026-05-24T08:58:58.514" v="109" actId="478"/>
          <ac:spMkLst>
            <pc:docMk/>
            <pc:sldMk cId="989522169" sldId="1102"/>
            <ac:spMk id="7" creationId="{C991221C-DB9E-543D-7BB7-A9D23F490036}"/>
          </ac:spMkLst>
        </pc:spChg>
        <pc:spChg chg="mod">
          <ac:chgData name="Salima  Ben Najem" userId="5d5d9c33-4a8f-4fad-a74b-e23ae769dead" providerId="ADAL" clId="{3B2DA2D5-F576-45EC-96B1-60930CA05631}" dt="2026-05-24T09:02:56.258" v="143" actId="207"/>
          <ac:spMkLst>
            <pc:docMk/>
            <pc:sldMk cId="989522169" sldId="1102"/>
            <ac:spMk id="8" creationId="{792FC286-59FB-DE3B-6A4B-2AE7EBA91A78}"/>
          </ac:spMkLst>
        </pc:spChg>
        <pc:spChg chg="add mod">
          <ac:chgData name="Salima  Ben Najem" userId="5d5d9c33-4a8f-4fad-a74b-e23ae769dead" providerId="ADAL" clId="{3B2DA2D5-F576-45EC-96B1-60930CA05631}" dt="2026-05-24T09:01:37.390" v="135" actId="1076"/>
          <ac:spMkLst>
            <pc:docMk/>
            <pc:sldMk cId="989522169" sldId="1102"/>
            <ac:spMk id="9" creationId="{523E347C-DD9D-E274-954E-C6F305C7BBC6}"/>
          </ac:spMkLst>
        </pc:spChg>
      </pc:sldChg>
      <pc:sldChg chg="modSp mod">
        <pc:chgData name="Salima  Ben Najem" userId="5d5d9c33-4a8f-4fad-a74b-e23ae769dead" providerId="ADAL" clId="{3B2DA2D5-F576-45EC-96B1-60930CA05631}" dt="2026-05-24T09:38:32.868" v="703" actId="20577"/>
        <pc:sldMkLst>
          <pc:docMk/>
          <pc:sldMk cId="905454313" sldId="1104"/>
        </pc:sldMkLst>
        <pc:spChg chg="mod">
          <ac:chgData name="Salima  Ben Najem" userId="5d5d9c33-4a8f-4fad-a74b-e23ae769dead" providerId="ADAL" clId="{3B2DA2D5-F576-45EC-96B1-60930CA05631}" dt="2026-05-24T09:38:32.868" v="703" actId="20577"/>
          <ac:spMkLst>
            <pc:docMk/>
            <pc:sldMk cId="905454313" sldId="1104"/>
            <ac:spMk id="8" creationId="{A7B88902-E95E-48EA-45C4-D685C50A57E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1:26.071" v="132"/>
        <pc:sldMkLst>
          <pc:docMk/>
          <pc:sldMk cId="1128191912" sldId="1126"/>
        </pc:sldMkLst>
        <pc:spChg chg="del">
          <ac:chgData name="Salima  Ben Najem" userId="5d5d9c33-4a8f-4fad-a74b-e23ae769dead" providerId="ADAL" clId="{3B2DA2D5-F576-45EC-96B1-60930CA05631}" dt="2026-05-24T08:58:27.465" v="107" actId="478"/>
          <ac:spMkLst>
            <pc:docMk/>
            <pc:sldMk cId="1128191912" sldId="1126"/>
            <ac:spMk id="3" creationId="{9371B3CB-B038-75DA-9C71-9CE82BBFEA39}"/>
          </ac:spMkLst>
        </pc:spChg>
        <pc:spChg chg="add del mod">
          <ac:chgData name="Salima  Ben Najem" userId="5d5d9c33-4a8f-4fad-a74b-e23ae769dead" providerId="ADAL" clId="{3B2DA2D5-F576-45EC-96B1-60930CA05631}" dt="2026-05-24T09:01:24.584" v="131" actId="478"/>
          <ac:spMkLst>
            <pc:docMk/>
            <pc:sldMk cId="1128191912" sldId="1126"/>
            <ac:spMk id="4" creationId="{670CD1AF-03BC-655D-959B-A938CD53E1D2}"/>
          </ac:spMkLst>
        </pc:spChg>
        <pc:spChg chg="add mod">
          <ac:chgData name="Salima  Ben Najem" userId="5d5d9c33-4a8f-4fad-a74b-e23ae769dead" providerId="ADAL" clId="{3B2DA2D5-F576-45EC-96B1-60930CA05631}" dt="2026-05-24T09:01:26.071" v="132"/>
          <ac:spMkLst>
            <pc:docMk/>
            <pc:sldMk cId="1128191912" sldId="1126"/>
            <ac:spMk id="7" creationId="{03410BB5-EAA6-892E-B15F-12482B620F15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5:41.256" v="186" actId="1035"/>
        <pc:sldMkLst>
          <pc:docMk/>
          <pc:sldMk cId="2553980169" sldId="1129"/>
        </pc:sldMkLst>
        <pc:spChg chg="add mod">
          <ac:chgData name="Salima  Ben Najem" userId="5d5d9c33-4a8f-4fad-a74b-e23ae769dead" providerId="ADAL" clId="{3B2DA2D5-F576-45EC-96B1-60930CA05631}" dt="2026-05-24T09:04:01.243" v="153" actId="1076"/>
          <ac:spMkLst>
            <pc:docMk/>
            <pc:sldMk cId="2553980169" sldId="1129"/>
            <ac:spMk id="5" creationId="{73C97E16-1216-0705-75A4-9EA675820E7A}"/>
          </ac:spMkLst>
        </pc:spChg>
        <pc:spChg chg="del">
          <ac:chgData name="Salima  Ben Najem" userId="5d5d9c33-4a8f-4fad-a74b-e23ae769dead" providerId="ADAL" clId="{3B2DA2D5-F576-45EC-96B1-60930CA05631}" dt="2026-05-24T09:03:57.335" v="151" actId="478"/>
          <ac:spMkLst>
            <pc:docMk/>
            <pc:sldMk cId="2553980169" sldId="1129"/>
            <ac:spMk id="8" creationId="{A3B782B3-524E-5094-75FD-5C1E14692E08}"/>
          </ac:spMkLst>
        </pc:spChg>
        <pc:spChg chg="mod">
          <ac:chgData name="Salima  Ben Najem" userId="5d5d9c33-4a8f-4fad-a74b-e23ae769dead" providerId="ADAL" clId="{3B2DA2D5-F576-45EC-96B1-60930CA05631}" dt="2026-05-24T09:05:41.256" v="186" actId="1035"/>
          <ac:spMkLst>
            <pc:docMk/>
            <pc:sldMk cId="2553980169" sldId="1129"/>
            <ac:spMk id="9" creationId="{08EAC296-D218-EC17-5381-48B0C0FF8EF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6:45.487" v="236" actId="207"/>
        <pc:sldMkLst>
          <pc:docMk/>
          <pc:sldMk cId="434921383" sldId="1148"/>
        </pc:sldMkLst>
        <pc:spChg chg="add mod">
          <ac:chgData name="Salima  Ben Najem" userId="5d5d9c33-4a8f-4fad-a74b-e23ae769dead" providerId="ADAL" clId="{3B2DA2D5-F576-45EC-96B1-60930CA05631}" dt="2026-05-24T09:05:55.736" v="188"/>
          <ac:spMkLst>
            <pc:docMk/>
            <pc:sldMk cId="434921383" sldId="1148"/>
            <ac:spMk id="4" creationId="{AED579EC-4197-CE81-5805-45155DE21C0A}"/>
          </ac:spMkLst>
        </pc:spChg>
        <pc:spChg chg="mod">
          <ac:chgData name="Salima  Ben Najem" userId="5d5d9c33-4a8f-4fad-a74b-e23ae769dead" providerId="ADAL" clId="{3B2DA2D5-F576-45EC-96B1-60930CA05631}" dt="2026-05-24T09:06:45.487" v="236" actId="207"/>
          <ac:spMkLst>
            <pc:docMk/>
            <pc:sldMk cId="434921383" sldId="1148"/>
            <ac:spMk id="7" creationId="{0DC5AE55-831E-E326-DB0D-AD6E10BC433A}"/>
          </ac:spMkLst>
        </pc:spChg>
        <pc:spChg chg="add mod">
          <ac:chgData name="Salima  Ben Najem" userId="5d5d9c33-4a8f-4fad-a74b-e23ae769dead" providerId="ADAL" clId="{3B2DA2D5-F576-45EC-96B1-60930CA05631}" dt="2026-05-24T09:06:08.838" v="189" actId="207"/>
          <ac:spMkLst>
            <pc:docMk/>
            <pc:sldMk cId="434921383" sldId="1148"/>
            <ac:spMk id="8" creationId="{55D26974-1C8C-6338-0DA0-CFB5B6AAD74F}"/>
          </ac:spMkLst>
        </pc:spChg>
        <pc:spChg chg="del">
          <ac:chgData name="Salima  Ben Najem" userId="5d5d9c33-4a8f-4fad-a74b-e23ae769dead" providerId="ADAL" clId="{3B2DA2D5-F576-45EC-96B1-60930CA05631}" dt="2026-05-24T09:05:54.985" v="187" actId="478"/>
          <ac:spMkLst>
            <pc:docMk/>
            <pc:sldMk cId="434921383" sldId="1148"/>
            <ac:spMk id="9" creationId="{B431BF48-055F-CECC-2118-16EDD4E3D1FA}"/>
          </ac:spMkLst>
        </pc:spChg>
        <pc:spChg chg="del">
          <ac:chgData name="Salima  Ben Najem" userId="5d5d9c33-4a8f-4fad-a74b-e23ae769dead" providerId="ADAL" clId="{3B2DA2D5-F576-45EC-96B1-60930CA05631}" dt="2026-05-24T09:05:54.985" v="187" actId="478"/>
          <ac:spMkLst>
            <pc:docMk/>
            <pc:sldMk cId="434921383" sldId="1148"/>
            <ac:spMk id="10" creationId="{B362C1F9-479C-F42E-4F21-9C883026524F}"/>
          </ac:spMkLst>
        </pc:spChg>
      </pc:sldChg>
      <pc:sldChg chg="addSp delSp modSp add del mod delAnim modAnim">
        <pc:chgData name="Salima  Ben Najem" userId="5d5d9c33-4a8f-4fad-a74b-e23ae769dead" providerId="ADAL" clId="{3B2DA2D5-F576-45EC-96B1-60930CA05631}" dt="2026-05-24T09:40:13.278" v="721"/>
        <pc:sldMkLst>
          <pc:docMk/>
          <pc:sldMk cId="73918438" sldId="1162"/>
        </pc:sldMkLst>
        <pc:picChg chg="del">
          <ac:chgData name="Salima  Ben Najem" userId="5d5d9c33-4a8f-4fad-a74b-e23ae769dead" providerId="ADAL" clId="{3B2DA2D5-F576-45EC-96B1-60930CA05631}" dt="2026-05-24T09:39:26.502" v="715" actId="478"/>
          <ac:picMkLst>
            <pc:docMk/>
            <pc:sldMk cId="73918438" sldId="1162"/>
            <ac:picMk id="2" creationId="{C09944F9-F886-AE24-02F7-FE220E50F830}"/>
          </ac:picMkLst>
        </pc:picChg>
        <pc:picChg chg="add mod">
          <ac:chgData name="Salima  Ben Najem" userId="5d5d9c33-4a8f-4fad-a74b-e23ae769dead" providerId="ADAL" clId="{3B2DA2D5-F576-45EC-96B1-60930CA05631}" dt="2026-05-24T09:40:13.278" v="721"/>
          <ac:picMkLst>
            <pc:docMk/>
            <pc:sldMk cId="73918438" sldId="1162"/>
            <ac:picMk id="8" creationId="{94EB9A2B-C083-5E83-A539-90F31A35EDA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9:45:11.865" v="808" actId="207"/>
        <pc:sldMkLst>
          <pc:docMk/>
          <pc:sldMk cId="1660094062" sldId="1186"/>
        </pc:sldMkLst>
        <pc:spChg chg="mod">
          <ac:chgData name="Salima  Ben Najem" userId="5d5d9c33-4a8f-4fad-a74b-e23ae769dead" providerId="ADAL" clId="{3B2DA2D5-F576-45EC-96B1-60930CA05631}" dt="2026-05-24T09:44:56.671" v="805" actId="20577"/>
          <ac:spMkLst>
            <pc:docMk/>
            <pc:sldMk cId="1660094062" sldId="1186"/>
            <ac:spMk id="6" creationId="{D4DD00ED-FFC2-0875-BB03-551F5BF7D76B}"/>
          </ac:spMkLst>
        </pc:spChg>
        <pc:spChg chg="mod">
          <ac:chgData name="Salima  Ben Najem" userId="5d5d9c33-4a8f-4fad-a74b-e23ae769dead" providerId="ADAL" clId="{3B2DA2D5-F576-45EC-96B1-60930CA05631}" dt="2026-05-24T09:45:11.865" v="808" actId="207"/>
          <ac:spMkLst>
            <pc:docMk/>
            <pc:sldMk cId="1660094062" sldId="1186"/>
            <ac:spMk id="7" creationId="{18EB1AB3-34F2-4498-B83F-EC815F34C252}"/>
          </ac:spMkLst>
        </pc:spChg>
        <pc:picChg chg="del">
          <ac:chgData name="Salima  Ben Najem" userId="5d5d9c33-4a8f-4fad-a74b-e23ae769dead" providerId="ADAL" clId="{3B2DA2D5-F576-45EC-96B1-60930CA05631}" dt="2026-05-24T09:44:36.138" v="763" actId="478"/>
          <ac:picMkLst>
            <pc:docMk/>
            <pc:sldMk cId="1660094062" sldId="1186"/>
            <ac:picMk id="3" creationId="{AB39FDE5-FBFB-42A4-F48D-8150E95D03EC}"/>
          </ac:picMkLst>
        </pc:picChg>
        <pc:picChg chg="add mod">
          <ac:chgData name="Salima  Ben Najem" userId="5d5d9c33-4a8f-4fad-a74b-e23ae769dead" providerId="ADAL" clId="{3B2DA2D5-F576-45EC-96B1-60930CA05631}" dt="2026-05-24T09:44:43.666" v="767" actId="1076"/>
          <ac:picMkLst>
            <pc:docMk/>
            <pc:sldMk cId="1660094062" sldId="1186"/>
            <ac:picMk id="4" creationId="{ECA395DD-86F4-D90F-9BD6-D4DB4C1D872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9:49:52.622" v="915" actId="1076"/>
        <pc:sldMkLst>
          <pc:docMk/>
          <pc:sldMk cId="2179325890" sldId="1187"/>
        </pc:sldMkLst>
        <pc:spChg chg="mod">
          <ac:chgData name="Salima  Ben Najem" userId="5d5d9c33-4a8f-4fad-a74b-e23ae769dead" providerId="ADAL" clId="{3B2DA2D5-F576-45EC-96B1-60930CA05631}" dt="2026-05-24T09:48:17.631" v="910" actId="20577"/>
          <ac:spMkLst>
            <pc:docMk/>
            <pc:sldMk cId="2179325890" sldId="1187"/>
            <ac:spMk id="3" creationId="{25D3A200-EC80-096A-5068-A53CC1A09BCA}"/>
          </ac:spMkLst>
        </pc:spChg>
        <pc:spChg chg="mod">
          <ac:chgData name="Salima  Ben Najem" userId="5d5d9c33-4a8f-4fad-a74b-e23ae769dead" providerId="ADAL" clId="{3B2DA2D5-F576-45EC-96B1-60930CA05631}" dt="2026-05-24T09:48:35.261" v="914" actId="207"/>
          <ac:spMkLst>
            <pc:docMk/>
            <pc:sldMk cId="2179325890" sldId="1187"/>
            <ac:spMk id="7" creationId="{69E2FDA3-A1CE-2D83-F0AE-296672E0A359}"/>
          </ac:spMkLst>
        </pc:spChg>
        <pc:picChg chg="del">
          <ac:chgData name="Salima  Ben Najem" userId="5d5d9c33-4a8f-4fad-a74b-e23ae769dead" providerId="ADAL" clId="{3B2DA2D5-F576-45EC-96B1-60930CA05631}" dt="2026-05-24T09:46:18.412" v="809" actId="478"/>
          <ac:picMkLst>
            <pc:docMk/>
            <pc:sldMk cId="2179325890" sldId="1187"/>
            <ac:picMk id="4" creationId="{40FEC3D7-D656-9BC4-CE32-48BA00B119C5}"/>
          </ac:picMkLst>
        </pc:picChg>
        <pc:picChg chg="add del">
          <ac:chgData name="Salima  Ben Najem" userId="5d5d9c33-4a8f-4fad-a74b-e23ae769dead" providerId="ADAL" clId="{3B2DA2D5-F576-45EC-96B1-60930CA05631}" dt="2026-05-24T09:46:24.001" v="811" actId="22"/>
          <ac:picMkLst>
            <pc:docMk/>
            <pc:sldMk cId="2179325890" sldId="1187"/>
            <ac:picMk id="5" creationId="{0D2177A9-450A-AE9C-4816-355AC6AF1535}"/>
          </ac:picMkLst>
        </pc:picChg>
        <pc:picChg chg="add mod">
          <ac:chgData name="Salima  Ben Najem" userId="5d5d9c33-4a8f-4fad-a74b-e23ae769dead" providerId="ADAL" clId="{3B2DA2D5-F576-45EC-96B1-60930CA05631}" dt="2026-05-24T09:49:52.622" v="915" actId="1076"/>
          <ac:picMkLst>
            <pc:docMk/>
            <pc:sldMk cId="2179325890" sldId="1187"/>
            <ac:picMk id="11" creationId="{2C8855A6-7193-289C-8148-1EEBAC80D9B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42:45.003" v="5"/>
        <pc:sldMkLst>
          <pc:docMk/>
          <pc:sldMk cId="2984935514" sldId="1208"/>
        </pc:sldMkLst>
        <pc:grpChg chg="add mod">
          <ac:chgData name="Salima  Ben Najem" userId="5d5d9c33-4a8f-4fad-a74b-e23ae769dead" providerId="ADAL" clId="{3B2DA2D5-F576-45EC-96B1-60930CA05631}" dt="2026-05-24T08:42:45.003" v="5"/>
          <ac:grpSpMkLst>
            <pc:docMk/>
            <pc:sldMk cId="2984935514" sldId="1208"/>
            <ac:grpSpMk id="7" creationId="{32DDDE29-E8A6-0DD3-9262-46E61D49EC38}"/>
          </ac:grpSpMkLst>
        </pc:grpChg>
        <pc:grpChg chg="del">
          <ac:chgData name="Salima  Ben Najem" userId="5d5d9c33-4a8f-4fad-a74b-e23ae769dead" providerId="ADAL" clId="{3B2DA2D5-F576-45EC-96B1-60930CA05631}" dt="2026-05-24T08:41:01.587" v="4" actId="478"/>
          <ac:grpSpMkLst>
            <pc:docMk/>
            <pc:sldMk cId="2984935514" sldId="1208"/>
            <ac:grpSpMk id="19" creationId="{607F987E-A612-89D8-0D3D-365DD66E770F}"/>
          </ac:grpSpMkLst>
        </pc:grp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8" creationId="{E7D485B3-1FB0-F08A-59CA-EACFE7F9650D}"/>
          </ac:picMkLst>
        </pc:pic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9" creationId="{C1ABBC78-538A-D8CC-0615-601571BF6DDE}"/>
          </ac:picMkLst>
        </pc:pic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10" creationId="{206EC22B-1C31-5FF6-6FF1-114165E6ABBC}"/>
          </ac:picMkLst>
        </pc:pic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11" creationId="{89FA9012-7B9D-36DF-689C-A7FD2092D816}"/>
          </ac:picMkLst>
        </pc:pic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12" creationId="{A703114E-F404-90F3-EFE0-7631BB9B67C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48:42.013" v="17" actId="478"/>
        <pc:sldMkLst>
          <pc:docMk/>
          <pc:sldMk cId="3193861262" sldId="1249"/>
        </pc:sldMkLst>
        <pc:picChg chg="add del mod">
          <ac:chgData name="Salima  Ben Najem" userId="5d5d9c33-4a8f-4fad-a74b-e23ae769dead" providerId="ADAL" clId="{3B2DA2D5-F576-45EC-96B1-60930CA05631}" dt="2026-05-24T08:48:39.475" v="16" actId="478"/>
          <ac:picMkLst>
            <pc:docMk/>
            <pc:sldMk cId="3193861262" sldId="1249"/>
            <ac:picMk id="2" creationId="{E78B7B37-1432-154B-08A9-E07925E2F2E8}"/>
          </ac:picMkLst>
        </pc:picChg>
        <pc:picChg chg="del">
          <ac:chgData name="Salima  Ben Najem" userId="5d5d9c33-4a8f-4fad-a74b-e23ae769dead" providerId="ADAL" clId="{3B2DA2D5-F576-45EC-96B1-60930CA05631}" dt="2026-05-24T08:48:32.890" v="14" actId="478"/>
          <ac:picMkLst>
            <pc:docMk/>
            <pc:sldMk cId="3193861262" sldId="1249"/>
            <ac:picMk id="3" creationId="{18880620-9912-AA07-9C0D-17ABB8C3A0F9}"/>
          </ac:picMkLst>
        </pc:picChg>
        <pc:picChg chg="add mod">
          <ac:chgData name="Salima  Ben Najem" userId="5d5d9c33-4a8f-4fad-a74b-e23ae769dead" providerId="ADAL" clId="{3B2DA2D5-F576-45EC-96B1-60930CA05631}" dt="2026-05-24T08:48:34.119" v="15"/>
          <ac:picMkLst>
            <pc:docMk/>
            <pc:sldMk cId="3193861262" sldId="1249"/>
            <ac:picMk id="4" creationId="{24BB0DE8-FC8A-EDDE-7F7F-CFD26EFC6C9C}"/>
          </ac:picMkLst>
        </pc:picChg>
        <pc:picChg chg="add mod">
          <ac:chgData name="Salima  Ben Najem" userId="5d5d9c33-4a8f-4fad-a74b-e23ae769dead" providerId="ADAL" clId="{3B2DA2D5-F576-45EC-96B1-60930CA05631}" dt="2026-05-24T08:48:34.119" v="15"/>
          <ac:picMkLst>
            <pc:docMk/>
            <pc:sldMk cId="3193861262" sldId="1249"/>
            <ac:picMk id="5" creationId="{C59F6B3E-BED0-9E66-B812-9E369F2657AF}"/>
          </ac:picMkLst>
        </pc:picChg>
        <pc:picChg chg="del">
          <ac:chgData name="Salima  Ben Najem" userId="5d5d9c33-4a8f-4fad-a74b-e23ae769dead" providerId="ADAL" clId="{3B2DA2D5-F576-45EC-96B1-60930CA05631}" dt="2026-05-24T08:48:32.890" v="14" actId="478"/>
          <ac:picMkLst>
            <pc:docMk/>
            <pc:sldMk cId="3193861262" sldId="1249"/>
            <ac:picMk id="6" creationId="{CD554936-53E5-465F-C19B-06969A39EA96}"/>
          </ac:picMkLst>
        </pc:picChg>
        <pc:picChg chg="del">
          <ac:chgData name="Salima  Ben Najem" userId="5d5d9c33-4a8f-4fad-a74b-e23ae769dead" providerId="ADAL" clId="{3B2DA2D5-F576-45EC-96B1-60930CA05631}" dt="2026-05-24T08:48:32.890" v="14" actId="478"/>
          <ac:picMkLst>
            <pc:docMk/>
            <pc:sldMk cId="3193861262" sldId="1249"/>
            <ac:picMk id="7" creationId="{A4DA6E8A-AE59-1791-59B8-10B10378B612}"/>
          </ac:picMkLst>
        </pc:picChg>
        <pc:picChg chg="add mod">
          <ac:chgData name="Salima  Ben Najem" userId="5d5d9c33-4a8f-4fad-a74b-e23ae769dead" providerId="ADAL" clId="{3B2DA2D5-F576-45EC-96B1-60930CA05631}" dt="2026-05-24T08:48:34.119" v="15"/>
          <ac:picMkLst>
            <pc:docMk/>
            <pc:sldMk cId="3193861262" sldId="1249"/>
            <ac:picMk id="9" creationId="{19E9BB17-7D6A-4621-A1A9-4BC18E866F0E}"/>
          </ac:picMkLst>
        </pc:picChg>
        <pc:picChg chg="del">
          <ac:chgData name="Salima  Ben Najem" userId="5d5d9c33-4a8f-4fad-a74b-e23ae769dead" providerId="ADAL" clId="{3B2DA2D5-F576-45EC-96B1-60930CA05631}" dt="2026-05-24T08:48:32.890" v="14" actId="478"/>
          <ac:picMkLst>
            <pc:docMk/>
            <pc:sldMk cId="3193861262" sldId="1249"/>
            <ac:picMk id="13" creationId="{CBC1186D-9AC8-15A0-7E4C-0FF24B098A91}"/>
          </ac:picMkLst>
        </pc:picChg>
        <pc:picChg chg="add mod">
          <ac:chgData name="Salima  Ben Najem" userId="5d5d9c33-4a8f-4fad-a74b-e23ae769dead" providerId="ADAL" clId="{3B2DA2D5-F576-45EC-96B1-60930CA05631}" dt="2026-05-24T08:48:34.119" v="15"/>
          <ac:picMkLst>
            <pc:docMk/>
            <pc:sldMk cId="3193861262" sldId="1249"/>
            <ac:picMk id="14" creationId="{40CB59BD-9417-A188-FC0D-FAEC08561C0E}"/>
          </ac:picMkLst>
        </pc:picChg>
        <pc:picChg chg="add del mod">
          <ac:chgData name="Salima  Ben Najem" userId="5d5d9c33-4a8f-4fad-a74b-e23ae769dead" providerId="ADAL" clId="{3B2DA2D5-F576-45EC-96B1-60930CA05631}" dt="2026-05-24T08:48:42.013" v="17" actId="478"/>
          <ac:picMkLst>
            <pc:docMk/>
            <pc:sldMk cId="3193861262" sldId="1249"/>
            <ac:picMk id="15" creationId="{D0F5B966-5F78-C8E4-21DF-742755ECB7A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49:42.649" v="63" actId="20577"/>
        <pc:sldMkLst>
          <pc:docMk/>
          <pc:sldMk cId="954034452" sldId="1250"/>
        </pc:sldMkLst>
        <pc:spChg chg="mod">
          <ac:chgData name="Salima  Ben Najem" userId="5d5d9c33-4a8f-4fad-a74b-e23ae769dead" providerId="ADAL" clId="{3B2DA2D5-F576-45EC-96B1-60930CA05631}" dt="2026-05-24T08:49:42.649" v="63" actId="20577"/>
          <ac:spMkLst>
            <pc:docMk/>
            <pc:sldMk cId="954034452" sldId="1250"/>
            <ac:spMk id="8" creationId="{D7CB4982-419E-E2FD-DF25-4AE6ECA55257}"/>
          </ac:spMkLst>
        </pc:sp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2" creationId="{C1CEB09C-C22E-5AC2-9BD8-3CF6279E4BFA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3" creationId="{522C73F2-25CC-19AA-4BB8-3CF5A5628B0D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4" creationId="{5DB781F7-60A1-AAD0-659B-A2505CEE6A4D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5" creationId="{5055F428-62CA-8D4A-5445-445EC5D97F02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6" creationId="{1B44FE75-7DFD-B871-7044-4CC97BA0C315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7" creationId="{5EB5B99B-13B7-1FE1-D557-28A1A833D41F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9" creationId="{B3A9D779-AE27-7D99-027D-4D132056AC68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11" creationId="{2BC21458-9F38-70C2-660D-F58FB234F17F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12" creationId="{6125D606-D9E2-82FA-3FEB-F6B05C80F115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13" creationId="{0B5CE4BF-B161-1358-6817-B147D2773FA4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14" creationId="{41FF43AF-1EFC-CD68-7251-C715EDB27BF9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15" creationId="{1A77B8C3-61D5-D8D7-2934-C929C8B25B1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53:26.896" v="101" actId="1582"/>
        <pc:sldMkLst>
          <pc:docMk/>
          <pc:sldMk cId="523564249" sldId="1265"/>
        </pc:sldMkLst>
        <pc:spChg chg="mod">
          <ac:chgData name="Salima  Ben Najem" userId="5d5d9c33-4a8f-4fad-a74b-e23ae769dead" providerId="ADAL" clId="{3B2DA2D5-F576-45EC-96B1-60930CA05631}" dt="2026-05-24T08:53:17.697" v="100" actId="20577"/>
          <ac:spMkLst>
            <pc:docMk/>
            <pc:sldMk cId="523564249" sldId="1265"/>
            <ac:spMk id="8" creationId="{B713A2D3-5B11-0090-3C1A-849B0619B1D9}"/>
          </ac:spMkLst>
        </pc:sp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2" creationId="{834A897F-A42E-3605-4386-1D4A18D545DE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3" creationId="{56984FF9-3A6B-DC1C-004F-6C6F644EFA57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4" creationId="{6DA724A5-888C-347F-31A0-3AAC8FF3F325}"/>
          </ac:picMkLst>
        </pc:picChg>
        <pc:picChg chg="add mod">
          <ac:chgData name="Salima  Ben Najem" userId="5d5d9c33-4a8f-4fad-a74b-e23ae769dead" providerId="ADAL" clId="{3B2DA2D5-F576-45EC-96B1-60930CA05631}" dt="2026-05-24T08:52:13.047" v="71"/>
          <ac:picMkLst>
            <pc:docMk/>
            <pc:sldMk cId="523564249" sldId="1265"/>
            <ac:picMk id="5" creationId="{FF3AF286-54B6-63DB-A04D-DFC3323CE5FB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6" creationId="{AE1AF97B-1859-ACFA-9276-22E4FB381A6F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7" creationId="{47446151-969C-AF45-8410-08781C1C4560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9" creationId="{FCA255C9-BB04-BD31-21F9-C0C22F661C91}"/>
          </ac:picMkLst>
        </pc:picChg>
        <pc:picChg chg="add mod">
          <ac:chgData name="Salima  Ben Najem" userId="5d5d9c33-4a8f-4fad-a74b-e23ae769dead" providerId="ADAL" clId="{3B2DA2D5-F576-45EC-96B1-60930CA05631}" dt="2026-05-24T08:52:59.213" v="79" actId="1582"/>
          <ac:picMkLst>
            <pc:docMk/>
            <pc:sldMk cId="523564249" sldId="1265"/>
            <ac:picMk id="11" creationId="{B18340EF-0EA5-1548-851B-EADBE199CE62}"/>
          </ac:picMkLst>
        </pc:picChg>
        <pc:picChg chg="add mod">
          <ac:chgData name="Salima  Ben Najem" userId="5d5d9c33-4a8f-4fad-a74b-e23ae769dead" providerId="ADAL" clId="{3B2DA2D5-F576-45EC-96B1-60930CA05631}" dt="2026-05-24T08:52:13.047" v="71"/>
          <ac:picMkLst>
            <pc:docMk/>
            <pc:sldMk cId="523564249" sldId="1265"/>
            <ac:picMk id="12" creationId="{5A2D527D-3F0B-F795-87A0-E44F2151E6AB}"/>
          </ac:picMkLst>
        </pc:picChg>
        <pc:picChg chg="add mod">
          <ac:chgData name="Salima  Ben Najem" userId="5d5d9c33-4a8f-4fad-a74b-e23ae769dead" providerId="ADAL" clId="{3B2DA2D5-F576-45EC-96B1-60930CA05631}" dt="2026-05-24T08:52:13.047" v="71"/>
          <ac:picMkLst>
            <pc:docMk/>
            <pc:sldMk cId="523564249" sldId="1265"/>
            <ac:picMk id="13" creationId="{9BC9B789-786F-E019-BC37-F808EB852818}"/>
          </ac:picMkLst>
        </pc:picChg>
        <pc:picChg chg="add mod">
          <ac:chgData name="Salima  Ben Najem" userId="5d5d9c33-4a8f-4fad-a74b-e23ae769dead" providerId="ADAL" clId="{3B2DA2D5-F576-45EC-96B1-60930CA05631}" dt="2026-05-24T08:53:26.896" v="101" actId="1582"/>
          <ac:picMkLst>
            <pc:docMk/>
            <pc:sldMk cId="523564249" sldId="1265"/>
            <ac:picMk id="14" creationId="{9EFD3A57-1D13-77B3-6851-85C09ED2523A}"/>
          </ac:picMkLst>
        </pc:picChg>
        <pc:picChg chg="add mod">
          <ac:chgData name="Salima  Ben Najem" userId="5d5d9c33-4a8f-4fad-a74b-e23ae769dead" providerId="ADAL" clId="{3B2DA2D5-F576-45EC-96B1-60930CA05631}" dt="2026-05-24T08:52:13.047" v="71"/>
          <ac:picMkLst>
            <pc:docMk/>
            <pc:sldMk cId="523564249" sldId="1265"/>
            <ac:picMk id="15" creationId="{10B32C3B-362D-D11D-5A48-7B9F22131D1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10:03.614" v="1214" actId="207"/>
        <pc:sldMkLst>
          <pc:docMk/>
          <pc:sldMk cId="1757362274" sldId="1267"/>
        </pc:sldMkLst>
        <pc:spChg chg="mod">
          <ac:chgData name="Salima  Ben Najem" userId="5d5d9c33-4a8f-4fad-a74b-e23ae769dead" providerId="ADAL" clId="{3B2DA2D5-F576-45EC-96B1-60930CA05631}" dt="2026-05-24T10:10:03.614" v="1214" actId="207"/>
          <ac:spMkLst>
            <pc:docMk/>
            <pc:sldMk cId="1757362274" sldId="1267"/>
            <ac:spMk id="7" creationId="{7903FBBF-054E-C4C9-792E-07DD64D5E770}"/>
          </ac:spMkLst>
        </pc:spChg>
        <pc:spChg chg="mod">
          <ac:chgData name="Salima  Ben Najem" userId="5d5d9c33-4a8f-4fad-a74b-e23ae769dead" providerId="ADAL" clId="{3B2DA2D5-F576-45EC-96B1-60930CA05631}" dt="2026-05-24T10:09:48.594" v="1211" actId="20577"/>
          <ac:spMkLst>
            <pc:docMk/>
            <pc:sldMk cId="1757362274" sldId="1267"/>
            <ac:spMk id="13" creationId="{07DD52DF-ED6A-C33C-6789-CD9E79F813ED}"/>
          </ac:spMkLst>
        </pc:spChg>
        <pc:picChg chg="add mod">
          <ac:chgData name="Salima  Ben Najem" userId="5d5d9c33-4a8f-4fad-a74b-e23ae769dead" providerId="ADAL" clId="{3B2DA2D5-F576-45EC-96B1-60930CA05631}" dt="2026-05-24T10:09:30.517" v="1169" actId="1076"/>
          <ac:picMkLst>
            <pc:docMk/>
            <pc:sldMk cId="1757362274" sldId="1267"/>
            <ac:picMk id="3" creationId="{000C0B03-A0D6-2D06-95B5-8CAB47696808}"/>
          </ac:picMkLst>
        </pc:picChg>
        <pc:picChg chg="del">
          <ac:chgData name="Salima  Ben Najem" userId="5d5d9c33-4a8f-4fad-a74b-e23ae769dead" providerId="ADAL" clId="{3B2DA2D5-F576-45EC-96B1-60930CA05631}" dt="2026-05-24T10:09:26.913" v="1167" actId="478"/>
          <ac:picMkLst>
            <pc:docMk/>
            <pc:sldMk cId="1757362274" sldId="1267"/>
            <ac:picMk id="6" creationId="{986C8BC1-EDAE-86FA-7756-7D8F0A4ED6B9}"/>
          </ac:picMkLst>
        </pc:picChg>
      </pc:sldChg>
      <pc:sldChg chg="ord">
        <pc:chgData name="Salima  Ben Najem" userId="5d5d9c33-4a8f-4fad-a74b-e23ae769dead" providerId="ADAL" clId="{3B2DA2D5-F576-45EC-96B1-60930CA05631}" dt="2026-05-24T09:27:54.629" v="388"/>
        <pc:sldMkLst>
          <pc:docMk/>
          <pc:sldMk cId="2442666939" sldId="1273"/>
        </pc:sldMkLst>
      </pc:sldChg>
      <pc:sldChg chg="addSp delSp modSp mod">
        <pc:chgData name="Salima  Ben Najem" userId="5d5d9c33-4a8f-4fad-a74b-e23ae769dead" providerId="ADAL" clId="{3B2DA2D5-F576-45EC-96B1-60930CA05631}" dt="2026-05-24T09:43:26.055" v="758" actId="207"/>
        <pc:sldMkLst>
          <pc:docMk/>
          <pc:sldMk cId="2856057794" sldId="1278"/>
        </pc:sldMkLst>
        <pc:spChg chg="mod">
          <ac:chgData name="Salima  Ben Najem" userId="5d5d9c33-4a8f-4fad-a74b-e23ae769dead" providerId="ADAL" clId="{3B2DA2D5-F576-45EC-96B1-60930CA05631}" dt="2026-05-24T09:43:10.599" v="755" actId="20577"/>
          <ac:spMkLst>
            <pc:docMk/>
            <pc:sldMk cId="2856057794" sldId="1278"/>
            <ac:spMk id="4" creationId="{9EA578D0-06AF-2133-067D-C929D4141B53}"/>
          </ac:spMkLst>
        </pc:spChg>
        <pc:spChg chg="mod">
          <ac:chgData name="Salima  Ben Najem" userId="5d5d9c33-4a8f-4fad-a74b-e23ae769dead" providerId="ADAL" clId="{3B2DA2D5-F576-45EC-96B1-60930CA05631}" dt="2026-05-24T09:43:26.055" v="758" actId="207"/>
          <ac:spMkLst>
            <pc:docMk/>
            <pc:sldMk cId="2856057794" sldId="1278"/>
            <ac:spMk id="7" creationId="{0F0EE2D2-383B-9A81-EA62-60A20CAC134B}"/>
          </ac:spMkLst>
        </pc:spChg>
        <pc:picChg chg="add mod">
          <ac:chgData name="Salima  Ben Najem" userId="5d5d9c33-4a8f-4fad-a74b-e23ae769dead" providerId="ADAL" clId="{3B2DA2D5-F576-45EC-96B1-60930CA05631}" dt="2026-05-24T09:42:59.159" v="734" actId="1076"/>
          <ac:picMkLst>
            <pc:docMk/>
            <pc:sldMk cId="2856057794" sldId="1278"/>
            <ac:picMk id="3" creationId="{0A1480F6-B4F9-5738-D39C-40623B8E9010}"/>
          </ac:picMkLst>
        </pc:picChg>
        <pc:picChg chg="del">
          <ac:chgData name="Salima  Ben Najem" userId="5d5d9c33-4a8f-4fad-a74b-e23ae769dead" providerId="ADAL" clId="{3B2DA2D5-F576-45EC-96B1-60930CA05631}" dt="2026-05-24T09:42:55.068" v="732" actId="478"/>
          <ac:picMkLst>
            <pc:docMk/>
            <pc:sldMk cId="2856057794" sldId="1278"/>
            <ac:picMk id="5" creationId="{5C41B952-0A4F-BFBF-1F02-7914E84A420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9:47:17.015" v="865" actId="207"/>
        <pc:sldMkLst>
          <pc:docMk/>
          <pc:sldMk cId="1816158638" sldId="1279"/>
        </pc:sldMkLst>
        <pc:spChg chg="mod">
          <ac:chgData name="Salima  Ben Najem" userId="5d5d9c33-4a8f-4fad-a74b-e23ae769dead" providerId="ADAL" clId="{3B2DA2D5-F576-45EC-96B1-60930CA05631}" dt="2026-05-24T09:47:01.996" v="862" actId="20577"/>
          <ac:spMkLst>
            <pc:docMk/>
            <pc:sldMk cId="1816158638" sldId="1279"/>
            <ac:spMk id="4" creationId="{31EF6482-4375-492F-94F4-4371FDE3598E}"/>
          </ac:spMkLst>
        </pc:spChg>
        <pc:spChg chg="mod">
          <ac:chgData name="Salima  Ben Najem" userId="5d5d9c33-4a8f-4fad-a74b-e23ae769dead" providerId="ADAL" clId="{3B2DA2D5-F576-45EC-96B1-60930CA05631}" dt="2026-05-24T09:47:17.015" v="865" actId="207"/>
          <ac:spMkLst>
            <pc:docMk/>
            <pc:sldMk cId="1816158638" sldId="1279"/>
            <ac:spMk id="7" creationId="{6C6407D2-20CF-8B60-191B-0E4E8D58681F}"/>
          </ac:spMkLst>
        </pc:spChg>
        <pc:picChg chg="add mod">
          <ac:chgData name="Salima  Ben Najem" userId="5d5d9c33-4a8f-4fad-a74b-e23ae769dead" providerId="ADAL" clId="{3B2DA2D5-F576-45EC-96B1-60930CA05631}" dt="2026-05-24T09:46:34.990" v="816" actId="1076"/>
          <ac:picMkLst>
            <pc:docMk/>
            <pc:sldMk cId="1816158638" sldId="1279"/>
            <ac:picMk id="3" creationId="{AECB88B2-4635-1B7C-C9C2-3EA6A8AB668C}"/>
          </ac:picMkLst>
        </pc:picChg>
        <pc:picChg chg="del">
          <ac:chgData name="Salima  Ben Najem" userId="5d5d9c33-4a8f-4fad-a74b-e23ae769dead" providerId="ADAL" clId="{3B2DA2D5-F576-45EC-96B1-60930CA05631}" dt="2026-05-24T09:46:26.797" v="812" actId="478"/>
          <ac:picMkLst>
            <pc:docMk/>
            <pc:sldMk cId="1816158638" sldId="1279"/>
            <ac:picMk id="5" creationId="{CFA7B5C6-0BF3-91FF-0B82-E58B324E8AD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23:15.915" v="1500" actId="1076"/>
        <pc:sldMkLst>
          <pc:docMk/>
          <pc:sldMk cId="4243596628" sldId="1280"/>
        </pc:sldMkLst>
        <pc:spChg chg="mod">
          <ac:chgData name="Salima  Ben Najem" userId="5d5d9c33-4a8f-4fad-a74b-e23ae769dead" providerId="ADAL" clId="{3B2DA2D5-F576-45EC-96B1-60930CA05631}" dt="2026-05-24T10:04:25.499" v="1054" actId="113"/>
          <ac:spMkLst>
            <pc:docMk/>
            <pc:sldMk cId="4243596628" sldId="1280"/>
            <ac:spMk id="7" creationId="{58CBBCC6-ECC2-16DF-6659-5B1F19895391}"/>
          </ac:spMkLst>
        </pc:spChg>
        <pc:spChg chg="mod">
          <ac:chgData name="Salima  Ben Najem" userId="5d5d9c33-4a8f-4fad-a74b-e23ae769dead" providerId="ADAL" clId="{3B2DA2D5-F576-45EC-96B1-60930CA05631}" dt="2026-05-24T10:23:15.915" v="1500" actId="1076"/>
          <ac:spMkLst>
            <pc:docMk/>
            <pc:sldMk cId="4243596628" sldId="1280"/>
            <ac:spMk id="10" creationId="{26D00810-27AF-A39A-A91E-CACB01877726}"/>
          </ac:spMkLst>
        </pc:spChg>
        <pc:picChg chg="add mod">
          <ac:chgData name="Salima  Ben Najem" userId="5d5d9c33-4a8f-4fad-a74b-e23ae769dead" providerId="ADAL" clId="{3B2DA2D5-F576-45EC-96B1-60930CA05631}" dt="2026-05-24T09:58:11.232" v="976" actId="1076"/>
          <ac:picMkLst>
            <pc:docMk/>
            <pc:sldMk cId="4243596628" sldId="1280"/>
            <ac:picMk id="3" creationId="{DB9239FD-3654-E8EA-ED1D-38C87218D392}"/>
          </ac:picMkLst>
        </pc:picChg>
        <pc:picChg chg="del">
          <ac:chgData name="Salima  Ben Najem" userId="5d5d9c33-4a8f-4fad-a74b-e23ae769dead" providerId="ADAL" clId="{3B2DA2D5-F576-45EC-96B1-60930CA05631}" dt="2026-05-24T09:55:58.960" v="918" actId="478"/>
          <ac:picMkLst>
            <pc:docMk/>
            <pc:sldMk cId="4243596628" sldId="1280"/>
            <ac:picMk id="4" creationId="{E0297A24-12DF-8BD4-A91C-86FD805FA92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07:51.307" v="1165" actId="1076"/>
        <pc:sldMkLst>
          <pc:docMk/>
          <pc:sldMk cId="3024334459" sldId="1281"/>
        </pc:sldMkLst>
        <pc:spChg chg="mod">
          <ac:chgData name="Salima  Ben Najem" userId="5d5d9c33-4a8f-4fad-a74b-e23ae769dead" providerId="ADAL" clId="{3B2DA2D5-F576-45EC-96B1-60930CA05631}" dt="2026-05-24T10:06:35.532" v="1160" actId="20577"/>
          <ac:spMkLst>
            <pc:docMk/>
            <pc:sldMk cId="3024334459" sldId="1281"/>
            <ac:spMk id="6" creationId="{FFD36727-A7EB-D2B2-3303-6D4406E2B573}"/>
          </ac:spMkLst>
        </pc:spChg>
        <pc:spChg chg="mod">
          <ac:chgData name="Salima  Ben Najem" userId="5d5d9c33-4a8f-4fad-a74b-e23ae769dead" providerId="ADAL" clId="{3B2DA2D5-F576-45EC-96B1-60930CA05631}" dt="2026-05-24T10:06:52.491" v="1163" actId="120"/>
          <ac:spMkLst>
            <pc:docMk/>
            <pc:sldMk cId="3024334459" sldId="1281"/>
            <ac:spMk id="7" creationId="{1F9FE951-C97B-1205-E578-D5DE132C0EB6}"/>
          </ac:spMkLst>
        </pc:spChg>
        <pc:picChg chg="add mod">
          <ac:chgData name="Salima  Ben Najem" userId="5d5d9c33-4a8f-4fad-a74b-e23ae769dead" providerId="ADAL" clId="{3B2DA2D5-F576-45EC-96B1-60930CA05631}" dt="2026-05-24T10:07:51.307" v="1165" actId="1076"/>
          <ac:picMkLst>
            <pc:docMk/>
            <pc:sldMk cId="3024334459" sldId="1281"/>
            <ac:picMk id="3" creationId="{49D73B63-BE7E-1747-5A2E-03BCAA2356ED}"/>
          </ac:picMkLst>
        </pc:picChg>
        <pc:picChg chg="del">
          <ac:chgData name="Salima  Ben Najem" userId="5d5d9c33-4a8f-4fad-a74b-e23ae769dead" providerId="ADAL" clId="{3B2DA2D5-F576-45EC-96B1-60930CA05631}" dt="2026-05-24T10:06:15.662" v="1098" actId="478"/>
          <ac:picMkLst>
            <pc:docMk/>
            <pc:sldMk cId="3024334459" sldId="1281"/>
            <ac:picMk id="4" creationId="{E772727D-F1E8-8DAB-06F3-345DF9ACF42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11:27.180" v="1254" actId="113"/>
        <pc:sldMkLst>
          <pc:docMk/>
          <pc:sldMk cId="1402262842" sldId="1282"/>
        </pc:sldMkLst>
        <pc:spChg chg="mod">
          <ac:chgData name="Salima  Ben Najem" userId="5d5d9c33-4a8f-4fad-a74b-e23ae769dead" providerId="ADAL" clId="{3B2DA2D5-F576-45EC-96B1-60930CA05631}" dt="2026-05-24T10:11:11.212" v="1250" actId="20577"/>
          <ac:spMkLst>
            <pc:docMk/>
            <pc:sldMk cId="1402262842" sldId="1282"/>
            <ac:spMk id="3" creationId="{A78121AC-F5BC-8F63-FD93-6C1760FD29CF}"/>
          </ac:spMkLst>
        </pc:spChg>
        <pc:spChg chg="mod">
          <ac:chgData name="Salima  Ben Najem" userId="5d5d9c33-4a8f-4fad-a74b-e23ae769dead" providerId="ADAL" clId="{3B2DA2D5-F576-45EC-96B1-60930CA05631}" dt="2026-05-24T10:11:27.180" v="1254" actId="113"/>
          <ac:spMkLst>
            <pc:docMk/>
            <pc:sldMk cId="1402262842" sldId="1282"/>
            <ac:spMk id="7" creationId="{A5AEA9F8-2BB1-BEE8-523F-9BFF035FA426}"/>
          </ac:spMkLst>
        </pc:spChg>
        <pc:picChg chg="add mod">
          <ac:chgData name="Salima  Ben Najem" userId="5d5d9c33-4a8f-4fad-a74b-e23ae769dead" providerId="ADAL" clId="{3B2DA2D5-F576-45EC-96B1-60930CA05631}" dt="2026-05-24T10:10:55.783" v="1217" actId="1076"/>
          <ac:picMkLst>
            <pc:docMk/>
            <pc:sldMk cId="1402262842" sldId="1282"/>
            <ac:picMk id="4" creationId="{71410438-28F4-091E-DFCB-1963C4CD362B}"/>
          </ac:picMkLst>
        </pc:picChg>
        <pc:picChg chg="del">
          <ac:chgData name="Salima  Ben Najem" userId="5d5d9c33-4a8f-4fad-a74b-e23ae769dead" providerId="ADAL" clId="{3B2DA2D5-F576-45EC-96B1-60930CA05631}" dt="2026-05-24T10:10:52.110" v="1215" actId="478"/>
          <ac:picMkLst>
            <pc:docMk/>
            <pc:sldMk cId="1402262842" sldId="1282"/>
            <ac:picMk id="6" creationId="{694F99C2-D5F6-A7EA-5885-5CD3DB7A07D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51:47.742" v="69"/>
        <pc:sldMkLst>
          <pc:docMk/>
          <pc:sldMk cId="3712965454" sldId="1289"/>
        </pc:sldMkLst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2" creationId="{B6FC2A1A-5BDA-8C2A-79ED-24F11F0B31DA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3" creationId="{6AD04CCE-2AFA-4E56-95C1-68ED4FCBDD70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4" creationId="{F2BC69B3-9922-55FD-E037-2E747222CF50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5" creationId="{62C89150-0653-D498-27EC-900DEBE24F4C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6" creationId="{676EA530-8D09-DE6E-F43C-11AB283DC31B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7" creationId="{9C875FC9-109A-98C8-27BD-85EB7496F074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9" creationId="{6807677A-3E04-C6E6-EFE2-4FE2D69AA0B3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1" creationId="{997E79D1-13E2-51A9-87B6-03454595FBC2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2" creationId="{4FB8C0C3-5DC5-1B1C-BB3D-E7B36B54F08E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3" creationId="{49CFDC66-F9D6-110C-2AB7-7A8199E264ED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4" creationId="{6DD1C2D6-7317-D808-AB98-A2BA675B2147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5" creationId="{407E2E82-03B6-FE03-7744-5DE4FBBFE9F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51:33.839" v="67"/>
        <pc:sldMkLst>
          <pc:docMk/>
          <pc:sldMk cId="1072659701" sldId="1292"/>
        </pc:sldMkLst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2" creationId="{5DCEE279-3CE5-3453-4ACC-79C0AAE52C1C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3" creationId="{5F462697-C68C-2FE8-B8A0-A94A6F39064A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4" creationId="{3E51C619-9631-A72C-C4E2-8A447A3866D2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5" creationId="{61CD675E-4357-5879-6158-BE0D262A4195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6" creationId="{95714B14-32CA-5D78-62B1-1AF2B27DA35C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7" creationId="{269A2B7D-FDFC-CA4D-B80D-DCAC1C7B96D6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9" creationId="{03DA937A-17E1-D6CF-53A7-64A54868A6FB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1" creationId="{C13E997F-D3F4-25E5-B62E-85BBB812062F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2" creationId="{170B303A-2B0D-248A-8E50-AB7D651800D8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3" creationId="{F2D0E474-C6F6-50DC-C469-4A1F365D7CF1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4" creationId="{4CDF22E8-CBB5-C767-C558-37DE9D6B49A9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5" creationId="{63701711-27C8-E132-20F2-901E9C3B325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47:55.013" v="13"/>
        <pc:sldMkLst>
          <pc:docMk/>
          <pc:sldMk cId="36985993" sldId="1293"/>
        </pc:sldMkLst>
        <pc:spChg chg="add del mod">
          <ac:chgData name="Salima  Ben Najem" userId="5d5d9c33-4a8f-4fad-a74b-e23ae769dead" providerId="ADAL" clId="{3B2DA2D5-F576-45EC-96B1-60930CA05631}" dt="2026-05-24T08:47:54.078" v="12" actId="478"/>
          <ac:spMkLst>
            <pc:docMk/>
            <pc:sldMk cId="36985993" sldId="1293"/>
            <ac:spMk id="4" creationId="{41FE1F0A-C057-1246-6FE3-CF6944CCDD3C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6" creationId="{D36FEC97-12D8-9CBE-9A1B-C16EA5CA11DF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7" creationId="{D4E1447D-F22F-30D0-457A-4F55C07D2EC2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8" creationId="{1A7699DF-2E76-620E-6C17-98DE0F5A077B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9" creationId="{E6D9E92E-E6F1-45BE-53D4-0F6EC8BFB60A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10" creationId="{72EB648F-4F9A-0D0C-39CD-236AD038E0A1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11" creationId="{1D32790F-3010-4578-C68D-024EE772F377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4" creationId="{9A3C16DB-2CED-ECEC-D72E-0376AE8FA41B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5" creationId="{4170F9E7-4748-02FB-A986-88CACF29F1EC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6" creationId="{2DBB542D-0219-733F-7241-408BF28D53CF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7" creationId="{D74808DE-FC2B-34D9-7520-99AD6DD81017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8" creationId="{C0D675D4-20F7-F4E6-7ABC-744EE7E99277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9" creationId="{8F1F026A-B4F5-80BD-3182-E95A1EC81341}"/>
          </ac:spMkLst>
        </pc:spChg>
        <pc:picChg chg="add mod">
          <ac:chgData name="Salima  Ben Najem" userId="5d5d9c33-4a8f-4fad-a74b-e23ae769dead" providerId="ADAL" clId="{3B2DA2D5-F576-45EC-96B1-60930CA05631}" dt="2026-05-24T08:47:55.013" v="13"/>
          <ac:picMkLst>
            <pc:docMk/>
            <pc:sldMk cId="36985993" sldId="1293"/>
            <ac:picMk id="12" creationId="{3A34234E-493C-746A-B44A-3364EFB123B3}"/>
          </ac:picMkLst>
        </pc:picChg>
        <pc:picChg chg="add mod">
          <ac:chgData name="Salima  Ben Najem" userId="5d5d9c33-4a8f-4fad-a74b-e23ae769dead" providerId="ADAL" clId="{3B2DA2D5-F576-45EC-96B1-60930CA05631}" dt="2026-05-24T08:47:55.013" v="13"/>
          <ac:picMkLst>
            <pc:docMk/>
            <pc:sldMk cId="36985993" sldId="1293"/>
            <ac:picMk id="21" creationId="{5A7D29F9-2B56-1500-91DB-16B9E8D633DC}"/>
          </ac:picMkLst>
        </pc:picChg>
        <pc:picChg chg="add mod">
          <ac:chgData name="Salima  Ben Najem" userId="5d5d9c33-4a8f-4fad-a74b-e23ae769dead" providerId="ADAL" clId="{3B2DA2D5-F576-45EC-96B1-60930CA05631}" dt="2026-05-24T08:47:55.013" v="13"/>
          <ac:picMkLst>
            <pc:docMk/>
            <pc:sldMk cId="36985993" sldId="1293"/>
            <ac:picMk id="22" creationId="{76ED8424-AB1F-5B6E-BD80-9D973DB0B60A}"/>
          </ac:picMkLst>
        </pc:picChg>
        <pc:picChg chg="add mod">
          <ac:chgData name="Salima  Ben Najem" userId="5d5d9c33-4a8f-4fad-a74b-e23ae769dead" providerId="ADAL" clId="{3B2DA2D5-F576-45EC-96B1-60930CA05631}" dt="2026-05-24T08:47:55.013" v="13"/>
          <ac:picMkLst>
            <pc:docMk/>
            <pc:sldMk cId="36985993" sldId="1293"/>
            <ac:picMk id="23" creationId="{40E8E0A3-348F-AB3D-1101-E84D0D81CD1E}"/>
          </ac:picMkLst>
        </pc:picChg>
        <pc:picChg chg="del">
          <ac:chgData name="Salima  Ben Najem" userId="5d5d9c33-4a8f-4fad-a74b-e23ae769dead" providerId="ADAL" clId="{3B2DA2D5-F576-45EC-96B1-60930CA05631}" dt="2026-05-24T08:47:49.052" v="11" actId="478"/>
          <ac:picMkLst>
            <pc:docMk/>
            <pc:sldMk cId="36985993" sldId="1293"/>
            <ac:picMk id="31" creationId="{57798086-989A-266B-7CB0-9CB43407D560}"/>
          </ac:picMkLst>
        </pc:picChg>
        <pc:picChg chg="del">
          <ac:chgData name="Salima  Ben Najem" userId="5d5d9c33-4a8f-4fad-a74b-e23ae769dead" providerId="ADAL" clId="{3B2DA2D5-F576-45EC-96B1-60930CA05631}" dt="2026-05-24T08:47:49.052" v="11" actId="478"/>
          <ac:picMkLst>
            <pc:docMk/>
            <pc:sldMk cId="36985993" sldId="1293"/>
            <ac:picMk id="33" creationId="{BCD3FCC2-11C5-F477-33D3-42591F19FDAA}"/>
          </ac:picMkLst>
        </pc:picChg>
        <pc:picChg chg="del">
          <ac:chgData name="Salima  Ben Najem" userId="5d5d9c33-4a8f-4fad-a74b-e23ae769dead" providerId="ADAL" clId="{3B2DA2D5-F576-45EC-96B1-60930CA05631}" dt="2026-05-24T08:47:49.052" v="11" actId="478"/>
          <ac:picMkLst>
            <pc:docMk/>
            <pc:sldMk cId="36985993" sldId="1293"/>
            <ac:picMk id="35" creationId="{36A03703-E961-EA9B-2F3C-3E58D7A6FC8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9:39:50.559" v="719"/>
        <pc:sldMkLst>
          <pc:docMk/>
          <pc:sldMk cId="1365233599" sldId="1310"/>
        </pc:sldMkLst>
        <pc:spChg chg="mod">
          <ac:chgData name="Salima  Ben Najem" userId="5d5d9c33-4a8f-4fad-a74b-e23ae769dead" providerId="ADAL" clId="{3B2DA2D5-F576-45EC-96B1-60930CA05631}" dt="2026-05-24T09:38:53.367" v="711" actId="20577"/>
          <ac:spMkLst>
            <pc:docMk/>
            <pc:sldMk cId="1365233599" sldId="1310"/>
            <ac:spMk id="5" creationId="{EED52132-8487-B150-83E4-A53031CC4DE8}"/>
          </ac:spMkLst>
        </pc:spChg>
        <pc:picChg chg="del">
          <ac:chgData name="Salima  Ben Najem" userId="5d5d9c33-4a8f-4fad-a74b-e23ae769dead" providerId="ADAL" clId="{3B2DA2D5-F576-45EC-96B1-60930CA05631}" dt="2026-05-24T09:38:56.928" v="712" actId="478"/>
          <ac:picMkLst>
            <pc:docMk/>
            <pc:sldMk cId="1365233599" sldId="1310"/>
            <ac:picMk id="3" creationId="{68B4AF86-DA73-C4B1-EB9B-1BEE4AA98FD3}"/>
          </ac:picMkLst>
        </pc:picChg>
        <pc:picChg chg="add mod">
          <ac:chgData name="Salima  Ben Najem" userId="5d5d9c33-4a8f-4fad-a74b-e23ae769dead" providerId="ADAL" clId="{3B2DA2D5-F576-45EC-96B1-60930CA05631}" dt="2026-05-24T09:39:50.559" v="719"/>
          <ac:picMkLst>
            <pc:docMk/>
            <pc:sldMk cId="1365233599" sldId="1310"/>
            <ac:picMk id="4" creationId="{F093B6DF-E937-F97D-DF82-88C2260889EC}"/>
          </ac:picMkLst>
        </pc:picChg>
      </pc:sldChg>
      <pc:sldChg chg="modSp mod">
        <pc:chgData name="Salima  Ben Najem" userId="5d5d9c33-4a8f-4fad-a74b-e23ae769dead" providerId="ADAL" clId="{3B2DA2D5-F576-45EC-96B1-60930CA05631}" dt="2026-05-24T09:30:18.736" v="391" actId="1076"/>
        <pc:sldMkLst>
          <pc:docMk/>
          <pc:sldMk cId="3815889754" sldId="1312"/>
        </pc:sldMkLst>
        <pc:spChg chg="mod">
          <ac:chgData name="Salima  Ben Najem" userId="5d5d9c33-4a8f-4fad-a74b-e23ae769dead" providerId="ADAL" clId="{3B2DA2D5-F576-45EC-96B1-60930CA05631}" dt="2026-05-24T09:30:18.736" v="391" actId="1076"/>
          <ac:spMkLst>
            <pc:docMk/>
            <pc:sldMk cId="3815889754" sldId="1312"/>
            <ac:spMk id="3" creationId="{6407E8B3-1B6F-B853-9061-6F3908CAB9D1}"/>
          </ac:spMkLst>
        </pc:spChg>
      </pc:sldChg>
      <pc:sldChg chg="del">
        <pc:chgData name="Salima  Ben Najem" userId="5d5d9c33-4a8f-4fad-a74b-e23ae769dead" providerId="ADAL" clId="{3B2DA2D5-F576-45EC-96B1-60930CA05631}" dt="2026-05-24T09:27:45.763" v="383" actId="47"/>
        <pc:sldMkLst>
          <pc:docMk/>
          <pc:sldMk cId="1868077499" sldId="1323"/>
        </pc:sldMkLst>
      </pc:sldChg>
      <pc:sldChg chg="del">
        <pc:chgData name="Salima  Ben Najem" userId="5d5d9c33-4a8f-4fad-a74b-e23ae769dead" providerId="ADAL" clId="{3B2DA2D5-F576-45EC-96B1-60930CA05631}" dt="2026-05-24T09:27:50.048" v="384" actId="47"/>
        <pc:sldMkLst>
          <pc:docMk/>
          <pc:sldMk cId="881466385" sldId="1324"/>
        </pc:sldMkLst>
      </pc:sldChg>
      <pc:sldChg chg="del">
        <pc:chgData name="Salima  Ben Najem" userId="5d5d9c33-4a8f-4fad-a74b-e23ae769dead" providerId="ADAL" clId="{3B2DA2D5-F576-45EC-96B1-60930CA05631}" dt="2026-05-24T09:27:51.205" v="385" actId="47"/>
        <pc:sldMkLst>
          <pc:docMk/>
          <pc:sldMk cId="956135679" sldId="1325"/>
        </pc:sldMkLst>
      </pc:sldChg>
      <pc:sldChg chg="del">
        <pc:chgData name="Salima  Ben Najem" userId="5d5d9c33-4a8f-4fad-a74b-e23ae769dead" providerId="ADAL" clId="{3B2DA2D5-F576-45EC-96B1-60930CA05631}" dt="2026-05-24T09:27:52.299" v="386" actId="47"/>
        <pc:sldMkLst>
          <pc:docMk/>
          <pc:sldMk cId="1005193571" sldId="1326"/>
        </pc:sldMkLst>
      </pc:sldChg>
      <pc:sldChg chg="addSp delSp modSp mod delAnim modAnim">
        <pc:chgData name="Salima  Ben Najem" userId="5d5d9c33-4a8f-4fad-a74b-e23ae769dead" providerId="ADAL" clId="{3B2DA2D5-F576-45EC-96B1-60930CA05631}" dt="2026-05-24T09:42:42.282" v="731" actId="1036"/>
        <pc:sldMkLst>
          <pc:docMk/>
          <pc:sldMk cId="718025062" sldId="1327"/>
        </pc:sldMkLst>
        <pc:picChg chg="add mod">
          <ac:chgData name="Salima  Ben Najem" userId="5d5d9c33-4a8f-4fad-a74b-e23ae769dead" providerId="ADAL" clId="{3B2DA2D5-F576-45EC-96B1-60930CA05631}" dt="2026-05-24T09:42:42.282" v="731" actId="1036"/>
          <ac:picMkLst>
            <pc:docMk/>
            <pc:sldMk cId="718025062" sldId="1327"/>
            <ac:picMk id="2" creationId="{0AF04723-2E78-37F2-CFC0-8108DF9FF44A}"/>
          </ac:picMkLst>
        </pc:picChg>
        <pc:picChg chg="mod">
          <ac:chgData name="Salima  Ben Najem" userId="5d5d9c33-4a8f-4fad-a74b-e23ae769dead" providerId="ADAL" clId="{3B2DA2D5-F576-45EC-96B1-60930CA05631}" dt="2026-05-24T09:41:03.186" v="727" actId="1076"/>
          <ac:picMkLst>
            <pc:docMk/>
            <pc:sldMk cId="718025062" sldId="1327"/>
            <ac:picMk id="3" creationId="{388AE31D-7A2F-3DD8-66A6-E254A728AB4C}"/>
          </ac:picMkLst>
        </pc:picChg>
        <pc:picChg chg="del">
          <ac:chgData name="Salima  Ben Najem" userId="5d5d9c33-4a8f-4fad-a74b-e23ae769dead" providerId="ADAL" clId="{3B2DA2D5-F576-45EC-96B1-60930CA05631}" dt="2026-05-24T09:40:05.766" v="720" actId="21"/>
          <ac:picMkLst>
            <pc:docMk/>
            <pc:sldMk cId="718025062" sldId="1327"/>
            <ac:picMk id="8" creationId="{94EB9A2B-C083-5E83-A539-90F31A35EDAF}"/>
          </ac:picMkLst>
        </pc:picChg>
      </pc:sldChg>
      <pc:sldChg chg="del">
        <pc:chgData name="Salima  Ben Najem" userId="5d5d9c33-4a8f-4fad-a74b-e23ae769dead" providerId="ADAL" clId="{3B2DA2D5-F576-45EC-96B1-60930CA05631}" dt="2026-05-24T08:51:09.455" v="65" actId="47"/>
        <pc:sldMkLst>
          <pc:docMk/>
          <pc:sldMk cId="2921952879" sldId="1328"/>
        </pc:sldMkLst>
      </pc:sldChg>
      <pc:sldChg chg="addSp delSp modSp mod">
        <pc:chgData name="Salima  Ben Najem" userId="5d5d9c33-4a8f-4fad-a74b-e23ae769dead" providerId="ADAL" clId="{3B2DA2D5-F576-45EC-96B1-60930CA05631}" dt="2026-05-24T09:08:53.206" v="246" actId="108"/>
        <pc:sldMkLst>
          <pc:docMk/>
          <pc:sldMk cId="3379572720" sldId="1329"/>
        </pc:sldMkLst>
        <pc:spChg chg="add mod">
          <ac:chgData name="Salima  Ben Najem" userId="5d5d9c33-4a8f-4fad-a74b-e23ae769dead" providerId="ADAL" clId="{3B2DA2D5-F576-45EC-96B1-60930CA05631}" dt="2026-05-24T09:08:53.206" v="246" actId="108"/>
          <ac:spMkLst>
            <pc:docMk/>
            <pc:sldMk cId="3379572720" sldId="1329"/>
            <ac:spMk id="5" creationId="{EDFB60B9-07EC-7F3A-DB66-27EE44872535}"/>
          </ac:spMkLst>
        </pc:spChg>
        <pc:spChg chg="add del mod">
          <ac:chgData name="Salima  Ben Najem" userId="5d5d9c33-4a8f-4fad-a74b-e23ae769dead" providerId="ADAL" clId="{3B2DA2D5-F576-45EC-96B1-60930CA05631}" dt="2026-05-24T09:07:52.792" v="239" actId="478"/>
          <ac:spMkLst>
            <pc:docMk/>
            <pc:sldMk cId="3379572720" sldId="1329"/>
            <ac:spMk id="7" creationId="{9AD9BAC5-7640-E3D4-5198-F39E85797C45}"/>
          </ac:spMkLst>
        </pc:spChg>
        <pc:spChg chg="del">
          <ac:chgData name="Salima  Ben Najem" userId="5d5d9c33-4a8f-4fad-a74b-e23ae769dead" providerId="ADAL" clId="{3B2DA2D5-F576-45EC-96B1-60930CA05631}" dt="2026-05-24T09:07:00.816" v="237" actId="478"/>
          <ac:spMkLst>
            <pc:docMk/>
            <pc:sldMk cId="3379572720" sldId="1329"/>
            <ac:spMk id="8" creationId="{ABE41853-5E43-C74C-E082-3504C1C19988}"/>
          </ac:spMkLst>
        </pc:spChg>
        <pc:spChg chg="del">
          <ac:chgData name="Salima  Ben Najem" userId="5d5d9c33-4a8f-4fad-a74b-e23ae769dead" providerId="ADAL" clId="{3B2DA2D5-F576-45EC-96B1-60930CA05631}" dt="2026-05-24T09:07:00.816" v="237" actId="478"/>
          <ac:spMkLst>
            <pc:docMk/>
            <pc:sldMk cId="3379572720" sldId="1329"/>
            <ac:spMk id="9" creationId="{A84B12C5-696D-027E-BA70-850AE0C554C7}"/>
          </ac:spMkLst>
        </pc:spChg>
        <pc:spChg chg="add mod">
          <ac:chgData name="Salima  Ben Najem" userId="5d5d9c33-4a8f-4fad-a74b-e23ae769dead" providerId="ADAL" clId="{3B2DA2D5-F576-45EC-96B1-60930CA05631}" dt="2026-05-24T09:07:53.496" v="240"/>
          <ac:spMkLst>
            <pc:docMk/>
            <pc:sldMk cId="3379572720" sldId="1329"/>
            <ac:spMk id="10" creationId="{99F6D599-2188-9763-CEB7-E75D3E864A8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9:52.409" v="299" actId="20577"/>
        <pc:sldMkLst>
          <pc:docMk/>
          <pc:sldMk cId="2127219029" sldId="1330"/>
        </pc:sldMkLst>
        <pc:spChg chg="del">
          <ac:chgData name="Salima  Ben Najem" userId="5d5d9c33-4a8f-4fad-a74b-e23ae769dead" providerId="ADAL" clId="{3B2DA2D5-F576-45EC-96B1-60930CA05631}" dt="2026-05-24T09:09:02.993" v="247" actId="478"/>
          <ac:spMkLst>
            <pc:docMk/>
            <pc:sldMk cId="2127219029" sldId="1330"/>
            <ac:spMk id="4" creationId="{D36DE4F7-BE44-43F5-3E71-86A0C0F10237}"/>
          </ac:spMkLst>
        </pc:spChg>
        <pc:spChg chg="mod">
          <ac:chgData name="Salima  Ben Najem" userId="5d5d9c33-4a8f-4fad-a74b-e23ae769dead" providerId="ADAL" clId="{3B2DA2D5-F576-45EC-96B1-60930CA05631}" dt="2026-05-24T09:09:52.409" v="299" actId="20577"/>
          <ac:spMkLst>
            <pc:docMk/>
            <pc:sldMk cId="2127219029" sldId="1330"/>
            <ac:spMk id="7" creationId="{BB21296B-1118-1212-5383-8EFEA4F93E67}"/>
          </ac:spMkLst>
        </pc:spChg>
        <pc:spChg chg="add mod">
          <ac:chgData name="Salima  Ben Najem" userId="5d5d9c33-4a8f-4fad-a74b-e23ae769dead" providerId="ADAL" clId="{3B2DA2D5-F576-45EC-96B1-60930CA05631}" dt="2026-05-24T09:09:04.031" v="248"/>
          <ac:spMkLst>
            <pc:docMk/>
            <pc:sldMk cId="2127219029" sldId="1330"/>
            <ac:spMk id="8" creationId="{6B99F046-8BB4-7BEA-7734-CDE0B094374A}"/>
          </ac:spMkLst>
        </pc:spChg>
        <pc:spChg chg="add mod">
          <ac:chgData name="Salima  Ben Najem" userId="5d5d9c33-4a8f-4fad-a74b-e23ae769dead" providerId="ADAL" clId="{3B2DA2D5-F576-45EC-96B1-60930CA05631}" dt="2026-05-24T09:09:19.765" v="249" actId="207"/>
          <ac:spMkLst>
            <pc:docMk/>
            <pc:sldMk cId="2127219029" sldId="1330"/>
            <ac:spMk id="9" creationId="{4BCF8073-722F-E48C-3789-BD2C51101242}"/>
          </ac:spMkLst>
        </pc:spChg>
        <pc:spChg chg="del">
          <ac:chgData name="Salima  Ben Najem" userId="5d5d9c33-4a8f-4fad-a74b-e23ae769dead" providerId="ADAL" clId="{3B2DA2D5-F576-45EC-96B1-60930CA05631}" dt="2026-05-24T09:09:02.993" v="247" actId="478"/>
          <ac:spMkLst>
            <pc:docMk/>
            <pc:sldMk cId="2127219029" sldId="1330"/>
            <ac:spMk id="10" creationId="{67B57525-578C-1D42-C06A-285CA900D40C}"/>
          </ac:spMkLst>
        </pc:spChg>
      </pc:sldChg>
      <pc:sldChg chg="modSp mod">
        <pc:chgData name="Salima  Ben Najem" userId="5d5d9c33-4a8f-4fad-a74b-e23ae769dead" providerId="ADAL" clId="{3B2DA2D5-F576-45EC-96B1-60930CA05631}" dt="2026-05-24T09:30:43.671" v="393" actId="1076"/>
        <pc:sldMkLst>
          <pc:docMk/>
          <pc:sldMk cId="3062808863" sldId="1332"/>
        </pc:sldMkLst>
        <pc:spChg chg="mod">
          <ac:chgData name="Salima  Ben Najem" userId="5d5d9c33-4a8f-4fad-a74b-e23ae769dead" providerId="ADAL" clId="{3B2DA2D5-F576-45EC-96B1-60930CA05631}" dt="2026-05-24T09:30:43.671" v="393" actId="1076"/>
          <ac:spMkLst>
            <pc:docMk/>
            <pc:sldMk cId="3062808863" sldId="1332"/>
            <ac:spMk id="3" creationId="{A4755C17-7C22-630A-D300-7DF5EB630931}"/>
          </ac:spMkLst>
        </pc:spChg>
      </pc:sldChg>
      <pc:sldChg chg="addSp delSp modSp add del mod">
        <pc:chgData name="Salima  Ben Najem" userId="5d5d9c33-4a8f-4fad-a74b-e23ae769dead" providerId="ADAL" clId="{3B2DA2D5-F576-45EC-96B1-60930CA05631}" dt="2026-05-24T09:41:41.217" v="730" actId="1076"/>
        <pc:sldMkLst>
          <pc:docMk/>
          <pc:sldMk cId="2544272486" sldId="1333"/>
        </pc:sldMkLst>
        <pc:picChg chg="del">
          <ac:chgData name="Salima  Ben Najem" userId="5d5d9c33-4a8f-4fad-a74b-e23ae769dead" providerId="ADAL" clId="{3B2DA2D5-F576-45EC-96B1-60930CA05631}" dt="2026-05-24T09:39:41.432" v="718" actId="21"/>
          <ac:picMkLst>
            <pc:docMk/>
            <pc:sldMk cId="2544272486" sldId="1333"/>
            <ac:picMk id="4" creationId="{F093B6DF-E937-F97D-DF82-88C2260889EC}"/>
          </ac:picMkLst>
        </pc:picChg>
        <pc:picChg chg="add mod">
          <ac:chgData name="Salima  Ben Najem" userId="5d5d9c33-4a8f-4fad-a74b-e23ae769dead" providerId="ADAL" clId="{3B2DA2D5-F576-45EC-96B1-60930CA05631}" dt="2026-05-24T09:41:41.217" v="730" actId="1076"/>
          <ac:picMkLst>
            <pc:docMk/>
            <pc:sldMk cId="2544272486" sldId="1333"/>
            <ac:picMk id="5" creationId="{6DE2F3C5-647D-1842-D591-D33CE7BB9BCB}"/>
          </ac:picMkLst>
        </pc:picChg>
      </pc:sldChg>
      <pc:sldChg chg="addSp delSp modSp mod delAnim modAnim">
        <pc:chgData name="Salima  Ben Najem" userId="5d5d9c33-4a8f-4fad-a74b-e23ae769dead" providerId="ADAL" clId="{3B2DA2D5-F576-45EC-96B1-60930CA05631}" dt="2026-05-24T10:17:22.766" v="1387" actId="1036"/>
        <pc:sldMkLst>
          <pc:docMk/>
          <pc:sldMk cId="3780756187" sldId="1334"/>
        </pc:sldMkLst>
        <pc:picChg chg="add mod">
          <ac:chgData name="Salima  Ben Najem" userId="5d5d9c33-4a8f-4fad-a74b-e23ae769dead" providerId="ADAL" clId="{3B2DA2D5-F576-45EC-96B1-60930CA05631}" dt="2026-05-24T10:17:22.766" v="1387" actId="1036"/>
          <ac:picMkLst>
            <pc:docMk/>
            <pc:sldMk cId="3780756187" sldId="1334"/>
            <ac:picMk id="2" creationId="{CAF493BA-7EB6-3242-4389-4E80D486B122}"/>
          </ac:picMkLst>
        </pc:picChg>
        <pc:picChg chg="mod">
          <ac:chgData name="Salima  Ben Najem" userId="5d5d9c33-4a8f-4fad-a74b-e23ae769dead" providerId="ADAL" clId="{3B2DA2D5-F576-45EC-96B1-60930CA05631}" dt="2026-05-24T09:50:41.445" v="916" actId="1076"/>
          <ac:picMkLst>
            <pc:docMk/>
            <pc:sldMk cId="3780756187" sldId="1334"/>
            <ac:picMk id="3" creationId="{1B6BE325-8A04-444F-6178-8792C48CA0F7}"/>
          </ac:picMkLst>
        </pc:picChg>
        <pc:picChg chg="del">
          <ac:chgData name="Salima  Ben Najem" userId="5d5d9c33-4a8f-4fad-a74b-e23ae769dead" providerId="ADAL" clId="{3B2DA2D5-F576-45EC-96B1-60930CA05631}" dt="2026-05-24T09:43:40.369" v="759" actId="478"/>
          <ac:picMkLst>
            <pc:docMk/>
            <pc:sldMk cId="3780756187" sldId="1334"/>
            <ac:picMk id="8" creationId="{F2480117-8E82-205E-6246-9912679E1EA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20:02.598" v="1494" actId="113"/>
        <pc:sldMkLst>
          <pc:docMk/>
          <pc:sldMk cId="4218258279" sldId="1335"/>
        </pc:sldMkLst>
        <pc:spChg chg="mod">
          <ac:chgData name="Salima  Ben Najem" userId="5d5d9c33-4a8f-4fad-a74b-e23ae769dead" providerId="ADAL" clId="{3B2DA2D5-F576-45EC-96B1-60930CA05631}" dt="2026-05-24T10:20:02.598" v="1494" actId="113"/>
          <ac:spMkLst>
            <pc:docMk/>
            <pc:sldMk cId="4218258279" sldId="1335"/>
            <ac:spMk id="7" creationId="{CEF18B30-DC06-CF9A-6396-252B8BB450DF}"/>
          </ac:spMkLst>
        </pc:spChg>
        <pc:spChg chg="mod">
          <ac:chgData name="Salima  Ben Najem" userId="5d5d9c33-4a8f-4fad-a74b-e23ae769dead" providerId="ADAL" clId="{3B2DA2D5-F576-45EC-96B1-60930CA05631}" dt="2026-05-24T10:19:44.931" v="1490" actId="20577"/>
          <ac:spMkLst>
            <pc:docMk/>
            <pc:sldMk cId="4218258279" sldId="1335"/>
            <ac:spMk id="13" creationId="{4AC8B131-2B8B-7B82-E06E-0FEBA2722B08}"/>
          </ac:spMkLst>
        </pc:spChg>
        <pc:picChg chg="del">
          <ac:chgData name="Salima  Ben Najem" userId="5d5d9c33-4a8f-4fad-a74b-e23ae769dead" providerId="ADAL" clId="{3B2DA2D5-F576-45EC-96B1-60930CA05631}" dt="2026-05-24T10:19:24.885" v="1464" actId="478"/>
          <ac:picMkLst>
            <pc:docMk/>
            <pc:sldMk cId="4218258279" sldId="1335"/>
            <ac:picMk id="3" creationId="{1131C5B2-106A-5AF5-EEE4-C1204C360197}"/>
          </ac:picMkLst>
        </pc:picChg>
        <pc:picChg chg="add mod">
          <ac:chgData name="Salima  Ben Najem" userId="5d5d9c33-4a8f-4fad-a74b-e23ae769dead" providerId="ADAL" clId="{3B2DA2D5-F576-45EC-96B1-60930CA05631}" dt="2026-05-24T10:19:32.736" v="1467" actId="1076"/>
          <ac:picMkLst>
            <pc:docMk/>
            <pc:sldMk cId="4218258279" sldId="1335"/>
            <ac:picMk id="4" creationId="{F7F4A0A8-6468-6A65-9909-8A985A34E8C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18:31.307" v="1463" actId="113"/>
        <pc:sldMkLst>
          <pc:docMk/>
          <pc:sldMk cId="1317175837" sldId="1336"/>
        </pc:sldMkLst>
        <pc:spChg chg="mod">
          <ac:chgData name="Salima  Ben Najem" userId="5d5d9c33-4a8f-4fad-a74b-e23ae769dead" providerId="ADAL" clId="{3B2DA2D5-F576-45EC-96B1-60930CA05631}" dt="2026-05-24T10:18:13.667" v="1459" actId="20577"/>
          <ac:spMkLst>
            <pc:docMk/>
            <pc:sldMk cId="1317175837" sldId="1336"/>
            <ac:spMk id="3" creationId="{4AE0750A-2727-9B99-409E-50B2A94DCF71}"/>
          </ac:spMkLst>
        </pc:spChg>
        <pc:spChg chg="mod">
          <ac:chgData name="Salima  Ben Najem" userId="5d5d9c33-4a8f-4fad-a74b-e23ae769dead" providerId="ADAL" clId="{3B2DA2D5-F576-45EC-96B1-60930CA05631}" dt="2026-05-24T10:18:31.307" v="1463" actId="113"/>
          <ac:spMkLst>
            <pc:docMk/>
            <pc:sldMk cId="1317175837" sldId="1336"/>
            <ac:spMk id="7" creationId="{06BD634B-EFF5-B496-0593-9E19242B6832}"/>
          </ac:spMkLst>
        </pc:spChg>
        <pc:picChg chg="del">
          <ac:chgData name="Salima  Ben Najem" userId="5d5d9c33-4a8f-4fad-a74b-e23ae769dead" providerId="ADAL" clId="{3B2DA2D5-F576-45EC-96B1-60930CA05631}" dt="2026-05-24T10:17:45.414" v="1388" actId="478"/>
          <ac:picMkLst>
            <pc:docMk/>
            <pc:sldMk cId="1317175837" sldId="1336"/>
            <ac:picMk id="4" creationId="{4E19D768-E495-F6A7-2F75-5DBC41243A85}"/>
          </ac:picMkLst>
        </pc:picChg>
        <pc:picChg chg="add mod">
          <ac:chgData name="Salima  Ben Najem" userId="5d5d9c33-4a8f-4fad-a74b-e23ae769dead" providerId="ADAL" clId="{3B2DA2D5-F576-45EC-96B1-60930CA05631}" dt="2026-05-24T10:17:49.487" v="1390" actId="1076"/>
          <ac:picMkLst>
            <pc:docMk/>
            <pc:sldMk cId="1317175837" sldId="1336"/>
            <ac:picMk id="5" creationId="{AF43FE1F-E76C-C571-E768-8909F6871F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15:55.111" v="1386" actId="1076"/>
        <pc:sldMkLst>
          <pc:docMk/>
          <pc:sldMk cId="2493762219" sldId="1337"/>
        </pc:sldMkLst>
        <pc:spChg chg="mod">
          <ac:chgData name="Salima  Ben Najem" userId="5d5d9c33-4a8f-4fad-a74b-e23ae769dead" providerId="ADAL" clId="{3B2DA2D5-F576-45EC-96B1-60930CA05631}" dt="2026-05-24T10:14:20.913" v="1382" actId="113"/>
          <ac:spMkLst>
            <pc:docMk/>
            <pc:sldMk cId="2493762219" sldId="1337"/>
            <ac:spMk id="7" creationId="{E5896C68-3488-A8F6-DFBB-C0B7FB198C0D}"/>
          </ac:spMkLst>
        </pc:spChg>
        <pc:spChg chg="mod">
          <ac:chgData name="Salima  Ben Najem" userId="5d5d9c33-4a8f-4fad-a74b-e23ae769dead" providerId="ADAL" clId="{3B2DA2D5-F576-45EC-96B1-60930CA05631}" dt="2026-05-24T10:14:02.212" v="1378" actId="20577"/>
          <ac:spMkLst>
            <pc:docMk/>
            <pc:sldMk cId="2493762219" sldId="1337"/>
            <ac:spMk id="13" creationId="{3905B816-1805-457F-7C29-7B10C71BDB99}"/>
          </ac:spMkLst>
        </pc:spChg>
        <pc:picChg chg="add mod">
          <ac:chgData name="Salima  Ben Najem" userId="5d5d9c33-4a8f-4fad-a74b-e23ae769dead" providerId="ADAL" clId="{3B2DA2D5-F576-45EC-96B1-60930CA05631}" dt="2026-05-24T10:15:55.111" v="1386" actId="1076"/>
          <ac:picMkLst>
            <pc:docMk/>
            <pc:sldMk cId="2493762219" sldId="1337"/>
            <ac:picMk id="3" creationId="{8C9C2DFC-954A-5D03-D9BA-CE9FB3E8977B}"/>
          </ac:picMkLst>
        </pc:picChg>
        <pc:picChg chg="del">
          <ac:chgData name="Salima  Ben Najem" userId="5d5d9c33-4a8f-4fad-a74b-e23ae769dead" providerId="ADAL" clId="{3B2DA2D5-F576-45EC-96B1-60930CA05631}" dt="2026-05-24T10:12:26.168" v="1257" actId="478"/>
          <ac:picMkLst>
            <pc:docMk/>
            <pc:sldMk cId="2493762219" sldId="1337"/>
            <ac:picMk id="6" creationId="{5600645C-F848-1D6B-AD06-29B5CE08DF5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23:46.615" v="1504" actId="20577"/>
        <pc:sldMkLst>
          <pc:docMk/>
          <pc:sldMk cId="714737772" sldId="1338"/>
        </pc:sldMkLst>
        <pc:spChg chg="mod">
          <ac:chgData name="Salima  Ben Najem" userId="5d5d9c33-4a8f-4fad-a74b-e23ae769dead" providerId="ADAL" clId="{3B2DA2D5-F576-45EC-96B1-60930CA05631}" dt="2026-05-24T10:23:41.417" v="1502" actId="20577"/>
          <ac:spMkLst>
            <pc:docMk/>
            <pc:sldMk cId="714737772" sldId="1338"/>
            <ac:spMk id="3" creationId="{1557B748-C080-98C5-777A-CDEA3764D15C}"/>
          </ac:spMkLst>
        </pc:spChg>
        <pc:spChg chg="mod">
          <ac:chgData name="Salima  Ben Najem" userId="5d5d9c33-4a8f-4fad-a74b-e23ae769dead" providerId="ADAL" clId="{3B2DA2D5-F576-45EC-96B1-60930CA05631}" dt="2026-05-24T10:23:46.615" v="1504" actId="20577"/>
          <ac:spMkLst>
            <pc:docMk/>
            <pc:sldMk cId="714737772" sldId="1338"/>
            <ac:spMk id="7" creationId="{9A6D34CC-9C37-792D-2933-06E68B2DCD0B}"/>
          </ac:spMkLst>
        </pc:spChg>
        <pc:picChg chg="del">
          <ac:chgData name="Salima  Ben Najem" userId="5d5d9c33-4a8f-4fad-a74b-e23ae769dead" providerId="ADAL" clId="{3B2DA2D5-F576-45EC-96B1-60930CA05631}" dt="2026-05-24T10:12:29.656" v="1258" actId="478"/>
          <ac:picMkLst>
            <pc:docMk/>
            <pc:sldMk cId="714737772" sldId="1338"/>
            <ac:picMk id="4" creationId="{CF447D9E-2419-3F2D-B6B4-0FF9878C30AD}"/>
          </ac:picMkLst>
        </pc:picChg>
        <pc:picChg chg="add mod">
          <ac:chgData name="Salima  Ben Najem" userId="5d5d9c33-4a8f-4fad-a74b-e23ae769dead" providerId="ADAL" clId="{3B2DA2D5-F576-45EC-96B1-60930CA05631}" dt="2026-05-24T10:12:34.220" v="1260" actId="1076"/>
          <ac:picMkLst>
            <pc:docMk/>
            <pc:sldMk cId="714737772" sldId="1338"/>
            <ac:picMk id="5" creationId="{88A15437-8AE8-492B-B9FD-90CC721EE1A5}"/>
          </ac:picMkLst>
        </pc:picChg>
      </pc:sldChg>
      <pc:sldChg chg="add">
        <pc:chgData name="Salima  Ben Najem" userId="5d5d9c33-4a8f-4fad-a74b-e23ae769dead" providerId="ADAL" clId="{3B2DA2D5-F576-45EC-96B1-60930CA05631}" dt="2026-05-24T08:44:12.380" v="7"/>
        <pc:sldMkLst>
          <pc:docMk/>
          <pc:sldMk cId="715288840" sldId="1339"/>
        </pc:sldMkLst>
      </pc:sldChg>
      <pc:sldChg chg="add">
        <pc:chgData name="Salima  Ben Najem" userId="5d5d9c33-4a8f-4fad-a74b-e23ae769dead" providerId="ADAL" clId="{3B2DA2D5-F576-45EC-96B1-60930CA05631}" dt="2026-05-24T08:51:05.829" v="64"/>
        <pc:sldMkLst>
          <pc:docMk/>
          <pc:sldMk cId="3298568739" sldId="1340"/>
        </pc:sldMkLst>
      </pc:sldChg>
      <pc:sldChg chg="modSp add mod">
        <pc:chgData name="Salima  Ben Najem" userId="5d5d9c33-4a8f-4fad-a74b-e23ae769dead" providerId="ADAL" clId="{3B2DA2D5-F576-45EC-96B1-60930CA05631}" dt="2026-05-24T09:12:08.428" v="304" actId="207"/>
        <pc:sldMkLst>
          <pc:docMk/>
          <pc:sldMk cId="3200176489" sldId="1341"/>
        </pc:sldMkLst>
        <pc:spChg chg="mod">
          <ac:chgData name="Salima  Ben Najem" userId="5d5d9c33-4a8f-4fad-a74b-e23ae769dead" providerId="ADAL" clId="{3B2DA2D5-F576-45EC-96B1-60930CA05631}" dt="2026-05-24T09:12:08.428" v="304" actId="207"/>
          <ac:spMkLst>
            <pc:docMk/>
            <pc:sldMk cId="3200176489" sldId="1341"/>
            <ac:spMk id="5" creationId="{EF24C749-D002-762D-CB6A-159F02912317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5-24T09:24:44.778" v="312" actId="207"/>
        <pc:sldMkLst>
          <pc:docMk/>
          <pc:sldMk cId="4235272368" sldId="1342"/>
        </pc:sldMkLst>
        <pc:spChg chg="add mod">
          <ac:chgData name="Salima  Ben Najem" userId="5d5d9c33-4a8f-4fad-a74b-e23ae769dead" providerId="ADAL" clId="{3B2DA2D5-F576-45EC-96B1-60930CA05631}" dt="2026-05-24T09:24:08.343" v="306"/>
          <ac:spMkLst>
            <pc:docMk/>
            <pc:sldMk cId="4235272368" sldId="1342"/>
            <ac:spMk id="4" creationId="{4E74D853-7638-E488-B65D-5BBB6BAF4005}"/>
          </ac:spMkLst>
        </pc:spChg>
        <pc:spChg chg="mod">
          <ac:chgData name="Salima  Ben Najem" userId="5d5d9c33-4a8f-4fad-a74b-e23ae769dead" providerId="ADAL" clId="{3B2DA2D5-F576-45EC-96B1-60930CA05631}" dt="2026-05-24T09:24:44.778" v="312" actId="207"/>
          <ac:spMkLst>
            <pc:docMk/>
            <pc:sldMk cId="4235272368" sldId="1342"/>
            <ac:spMk id="7" creationId="{4EC0D04F-44C9-07EA-C0F3-13924FB76B78}"/>
          </ac:spMkLst>
        </pc:spChg>
        <pc:spChg chg="del">
          <ac:chgData name="Salima  Ben Najem" userId="5d5d9c33-4a8f-4fad-a74b-e23ae769dead" providerId="ADAL" clId="{3B2DA2D5-F576-45EC-96B1-60930CA05631}" dt="2026-05-24T09:12:18.179" v="305" actId="478"/>
          <ac:spMkLst>
            <pc:docMk/>
            <pc:sldMk cId="4235272368" sldId="1342"/>
            <ac:spMk id="8" creationId="{45794941-3992-D022-BF90-1C2E4E802704}"/>
          </ac:spMkLst>
        </pc:spChg>
        <pc:spChg chg="mod">
          <ac:chgData name="Salima  Ben Najem" userId="5d5d9c33-4a8f-4fad-a74b-e23ae769dead" providerId="ADAL" clId="{3B2DA2D5-F576-45EC-96B1-60930CA05631}" dt="2026-05-24T09:24:25.335" v="308" actId="207"/>
          <ac:spMkLst>
            <pc:docMk/>
            <pc:sldMk cId="4235272368" sldId="1342"/>
            <ac:spMk id="9" creationId="{ECE2EDFB-2550-BDE8-6222-10DE07FB338A}"/>
          </ac:spMkLst>
        </pc:spChg>
      </pc:sldChg>
      <pc:sldChg chg="modSp add mod">
        <pc:chgData name="Salima  Ben Najem" userId="5d5d9c33-4a8f-4fad-a74b-e23ae769dead" providerId="ADAL" clId="{3B2DA2D5-F576-45EC-96B1-60930CA05631}" dt="2026-05-24T09:31:16.245" v="430" actId="20577"/>
        <pc:sldMkLst>
          <pc:docMk/>
          <pc:sldMk cId="1130758228" sldId="1343"/>
        </pc:sldMkLst>
        <pc:spChg chg="mod">
          <ac:chgData name="Salima  Ben Najem" userId="5d5d9c33-4a8f-4fad-a74b-e23ae769dead" providerId="ADAL" clId="{3B2DA2D5-F576-45EC-96B1-60930CA05631}" dt="2026-05-24T09:31:16.245" v="430" actId="20577"/>
          <ac:spMkLst>
            <pc:docMk/>
            <pc:sldMk cId="1130758228" sldId="1343"/>
            <ac:spMk id="2" creationId="{7E7DA84D-506A-6B43-E55E-D291D7022DFF}"/>
          </ac:spMkLst>
        </pc:spChg>
        <pc:spChg chg="mod">
          <ac:chgData name="Salima  Ben Najem" userId="5d5d9c33-4a8f-4fad-a74b-e23ae769dead" providerId="ADAL" clId="{3B2DA2D5-F576-45EC-96B1-60930CA05631}" dt="2026-05-24T09:31:07.125" v="411" actId="20577"/>
          <ac:spMkLst>
            <pc:docMk/>
            <pc:sldMk cId="1130758228" sldId="1343"/>
            <ac:spMk id="3" creationId="{F6A59A08-5EAF-9B7E-CF3B-8ECE0B7B7F09}"/>
          </ac:spMkLst>
        </pc:spChg>
      </pc:sldChg>
      <pc:sldChg chg="modSp add mod ord">
        <pc:chgData name="Salima  Ben Najem" userId="5d5d9c33-4a8f-4fad-a74b-e23ae769dead" providerId="ADAL" clId="{3B2DA2D5-F576-45EC-96B1-60930CA05631}" dt="2026-05-24T09:33:35.322" v="480"/>
        <pc:sldMkLst>
          <pc:docMk/>
          <pc:sldMk cId="909246683" sldId="1344"/>
        </pc:sldMkLst>
        <pc:spChg chg="mod">
          <ac:chgData name="Salima  Ben Najem" userId="5d5d9c33-4a8f-4fad-a74b-e23ae769dead" providerId="ADAL" clId="{3B2DA2D5-F576-45EC-96B1-60930CA05631}" dt="2026-05-24T09:33:24.447" v="478" actId="207"/>
          <ac:spMkLst>
            <pc:docMk/>
            <pc:sldMk cId="909246683" sldId="1344"/>
            <ac:spMk id="2" creationId="{F090CDE7-3DEA-D704-6F15-72867E52C32B}"/>
          </ac:spMkLst>
        </pc:spChg>
        <pc:spChg chg="mod">
          <ac:chgData name="Salima  Ben Najem" userId="5d5d9c33-4a8f-4fad-a74b-e23ae769dead" providerId="ADAL" clId="{3B2DA2D5-F576-45EC-96B1-60930CA05631}" dt="2026-05-24T09:33:01.788" v="474" actId="20577"/>
          <ac:spMkLst>
            <pc:docMk/>
            <pc:sldMk cId="909246683" sldId="1344"/>
            <ac:spMk id="3" creationId="{8243D766-4ED6-3EFA-7470-D7137F780AD3}"/>
          </ac:spMkLst>
        </pc:spChg>
      </pc:sldChg>
      <pc:sldChg chg="modSp add mod">
        <pc:chgData name="Salima  Ben Najem" userId="5d5d9c33-4a8f-4fad-a74b-e23ae769dead" providerId="ADAL" clId="{3B2DA2D5-F576-45EC-96B1-60930CA05631}" dt="2026-05-24T09:34:39.318" v="571" actId="207"/>
        <pc:sldMkLst>
          <pc:docMk/>
          <pc:sldMk cId="970925938" sldId="1345"/>
        </pc:sldMkLst>
        <pc:spChg chg="mod">
          <ac:chgData name="Salima  Ben Najem" userId="5d5d9c33-4a8f-4fad-a74b-e23ae769dead" providerId="ADAL" clId="{3B2DA2D5-F576-45EC-96B1-60930CA05631}" dt="2026-05-24T09:34:39.318" v="571" actId="207"/>
          <ac:spMkLst>
            <pc:docMk/>
            <pc:sldMk cId="970925938" sldId="1345"/>
            <ac:spMk id="2" creationId="{915DE5FA-271D-5454-EF26-42BBBE9707B1}"/>
          </ac:spMkLst>
        </pc:spChg>
        <pc:spChg chg="mod">
          <ac:chgData name="Salima  Ben Najem" userId="5d5d9c33-4a8f-4fad-a74b-e23ae769dead" providerId="ADAL" clId="{3B2DA2D5-F576-45EC-96B1-60930CA05631}" dt="2026-05-24T09:34:17.702" v="567" actId="6549"/>
          <ac:spMkLst>
            <pc:docMk/>
            <pc:sldMk cId="970925938" sldId="1345"/>
            <ac:spMk id="3" creationId="{5FC60317-C1D0-D0B3-55F4-F10E797AC2A6}"/>
          </ac:spMkLst>
        </pc:spChg>
      </pc:sldChg>
      <pc:sldChg chg="modSp add mod">
        <pc:chgData name="Salima  Ben Najem" userId="5d5d9c33-4a8f-4fad-a74b-e23ae769dead" providerId="ADAL" clId="{3B2DA2D5-F576-45EC-96B1-60930CA05631}" dt="2026-05-24T09:35:36.354" v="650" actId="207"/>
        <pc:sldMkLst>
          <pc:docMk/>
          <pc:sldMk cId="1043996673" sldId="1346"/>
        </pc:sldMkLst>
        <pc:spChg chg="mod">
          <ac:chgData name="Salima  Ben Najem" userId="5d5d9c33-4a8f-4fad-a74b-e23ae769dead" providerId="ADAL" clId="{3B2DA2D5-F576-45EC-96B1-60930CA05631}" dt="2026-05-24T09:35:36.354" v="650" actId="207"/>
          <ac:spMkLst>
            <pc:docMk/>
            <pc:sldMk cId="1043996673" sldId="1346"/>
            <ac:spMk id="2" creationId="{E4DDC9B2-1F24-7CB4-6D95-4C778795A1DB}"/>
          </ac:spMkLst>
        </pc:spChg>
        <pc:spChg chg="mod">
          <ac:chgData name="Salima  Ben Najem" userId="5d5d9c33-4a8f-4fad-a74b-e23ae769dead" providerId="ADAL" clId="{3B2DA2D5-F576-45EC-96B1-60930CA05631}" dt="2026-05-24T09:35:20.011" v="647" actId="20577"/>
          <ac:spMkLst>
            <pc:docMk/>
            <pc:sldMk cId="1043996673" sldId="1346"/>
            <ac:spMk id="3" creationId="{E2806C5C-7B34-D114-06BA-D2887B82F365}"/>
          </ac:spMkLst>
        </pc:spChg>
      </pc:sldChg>
      <pc:sldChg chg="modSp add mod">
        <pc:chgData name="Salima  Ben Najem" userId="5d5d9c33-4a8f-4fad-a74b-e23ae769dead" providerId="ADAL" clId="{3B2DA2D5-F576-45EC-96B1-60930CA05631}" dt="2026-05-24T09:37:23.678" v="693" actId="207"/>
        <pc:sldMkLst>
          <pc:docMk/>
          <pc:sldMk cId="3138988985" sldId="1347"/>
        </pc:sldMkLst>
        <pc:spChg chg="mod">
          <ac:chgData name="Salima  Ben Najem" userId="5d5d9c33-4a8f-4fad-a74b-e23ae769dead" providerId="ADAL" clId="{3B2DA2D5-F576-45EC-96B1-60930CA05631}" dt="2026-05-24T09:37:23.678" v="693" actId="207"/>
          <ac:spMkLst>
            <pc:docMk/>
            <pc:sldMk cId="3138988985" sldId="1347"/>
            <ac:spMk id="2" creationId="{3E3F19D6-E93F-0404-29F1-1C5DE9C612CF}"/>
          </ac:spMkLst>
        </pc:spChg>
        <pc:spChg chg="mod">
          <ac:chgData name="Salima  Ben Najem" userId="5d5d9c33-4a8f-4fad-a74b-e23ae769dead" providerId="ADAL" clId="{3B2DA2D5-F576-45EC-96B1-60930CA05631}" dt="2026-05-24T09:37:05.543" v="690" actId="20577"/>
          <ac:spMkLst>
            <pc:docMk/>
            <pc:sldMk cId="3138988985" sldId="1347"/>
            <ac:spMk id="3" creationId="{9E4B585E-964C-323F-CA5D-F7B10AF7CF43}"/>
          </ac:spMkLst>
        </pc:spChg>
      </pc:sldChg>
      <pc:sldMasterChg chg="del delSldLayout">
        <pc:chgData name="Salima  Ben Najem" userId="5d5d9c33-4a8f-4fad-a74b-e23ae769dead" providerId="ADAL" clId="{3B2DA2D5-F576-45EC-96B1-60930CA05631}" dt="2026-05-24T08:39:32.894" v="1"/>
        <pc:sldMasterMkLst>
          <pc:docMk/>
          <pc:sldMasterMk cId="785962496" sldId="2147483711"/>
        </pc:sldMasterMkLst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597616606" sldId="2147483719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4T08:39:32.894" v="1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2914163683" sldId="2147483728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4T08:42:55.717" v="6"/>
        <pc:sldMasterMkLst>
          <pc:docMk/>
          <pc:sldMasterMk cId="3588268061" sldId="2147483773"/>
        </pc:sldMasterMkLst>
        <pc:sldLayoutChg chg="del">
          <pc:chgData name="Salima  Ben Najem" userId="5d5d9c33-4a8f-4fad-a74b-e23ae769dead" providerId="ADAL" clId="{3B2DA2D5-F576-45EC-96B1-60930CA05631}" dt="2026-05-24T08:42:55.717" v="6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Salima  Ben Najem" userId="5d5d9c33-4a8f-4fad-a74b-e23ae769dead" providerId="ADAL" clId="{3B2DA2D5-F576-45EC-96B1-60930CA05631}" dt="2026-05-24T08:42:55.717" v="6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Salima  Ben Najem" userId="5d5d9c33-4a8f-4fad-a74b-e23ae769dead" providerId="ADAL" clId="{3B2DA2D5-F576-45EC-96B1-60930CA05631}" dt="2026-05-24T08:42:55.717" v="6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Salima  Ben Najem" userId="5d5d9c33-4a8f-4fad-a74b-e23ae769dead" providerId="ADAL" clId="{3B2DA2D5-F576-45EC-96B1-60930CA05631}" dt="2026-05-24T08:42:55.717" v="6"/>
          <pc:sldLayoutMkLst>
            <pc:docMk/>
            <pc:sldMasterMk cId="3588268061" sldId="2147483773"/>
            <pc:sldLayoutMk cId="3116638006" sldId="2147483777"/>
          </pc:sldLayoutMkLst>
        </pc:sldLayoutChg>
      </pc:sldMasterChg>
      <pc:sldMasterChg chg="add del addSldLayout delSldLayout">
        <pc:chgData name="Salima  Ben Najem" userId="5d5d9c33-4a8f-4fad-a74b-e23ae769dead" providerId="ADAL" clId="{3B2DA2D5-F576-45EC-96B1-60930CA05631}" dt="2026-05-24T09:39:37.871" v="717" actId="2696"/>
        <pc:sldMasterMkLst>
          <pc:docMk/>
          <pc:sldMasterMk cId="1940111827" sldId="2147483852"/>
        </pc:sldMasterMkLst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2309210353" sldId="2147483853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4142519132" sldId="2147483854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4187597769" sldId="2147483855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1743333379" sldId="2147483856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1857416746" sldId="2147483857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3783248862" sldId="2147483858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1121595265" sldId="2147483859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1015260975" sldId="2147483860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2274643800" sldId="214748386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69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0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5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12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06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57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41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5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07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14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0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80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886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50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65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26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53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01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95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715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51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098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91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137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19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476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40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21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251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59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333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741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24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159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526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46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9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7581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Révision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23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11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15.png"/><Relationship Id="rId7" Type="http://schemas.openxmlformats.org/officeDocument/2006/relationships/image" Target="../media/image35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0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0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image" Target="../media/image7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12.xml"/><Relationship Id="rId5" Type="http://schemas.openxmlformats.org/officeDocument/2006/relationships/image" Target="../media/image3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Relationship Id="rId4" Type="http://schemas.openxmlformats.org/officeDocument/2006/relationships/customXml" Target="../ink/ink14.xml"/><Relationship Id="rId9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5.png"/><Relationship Id="rId5" Type="http://schemas.openxmlformats.org/officeDocument/2006/relationships/image" Target="../media/image74.gif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5.png"/><Relationship Id="rId5" Type="http://schemas.openxmlformats.org/officeDocument/2006/relationships/image" Target="../media/image74.gif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5.png"/><Relationship Id="rId5" Type="http://schemas.openxmlformats.org/officeDocument/2006/relationships/image" Target="../media/image74.gif"/><Relationship Id="rId4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4.png"/><Relationship Id="rId5" Type="http://schemas.openxmlformats.org/officeDocument/2006/relationships/slideLayout" Target="../slideLayouts/slideLayout36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3DDB04-9FB5-A5CB-BA72-CB15E3129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1" b="310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40877" y="371903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6877" y="346703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20877" y="39217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8BED068-D1A1-1AEE-67F1-DB490544DE6F}"/>
              </a:ext>
            </a:extLst>
          </p:cNvPr>
          <p:cNvGrpSpPr/>
          <p:nvPr/>
        </p:nvGrpSpPr>
        <p:grpSpPr>
          <a:xfrm>
            <a:off x="1322623" y="2552290"/>
            <a:ext cx="6645189" cy="2583874"/>
            <a:chOff x="302563" y="2396835"/>
            <a:chExt cx="6645189" cy="258387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5724753-A7E5-4398-342C-BEDC4CF02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146" y="2417617"/>
              <a:ext cx="1671006" cy="256309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0D8B713-0622-0A5D-6C96-1630C0CAC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6745" y="2417616"/>
              <a:ext cx="1671007" cy="2563093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E5FE34B-191D-1300-7B39-E49117438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563" y="2417616"/>
              <a:ext cx="1671007" cy="256309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0214780-E9D3-8CAE-3B08-20432A940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5366" y="2396835"/>
              <a:ext cx="1684555" cy="2583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Le Maroc, mon pays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DF26603-3138-CD4E-542E-32C7BAF8D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4126071"/>
            <a:ext cx="1703873" cy="186404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5533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Sahara marocain – Libérer – Récupérer – S’opposer – La patrie – La marche verte.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0503" y="3380660"/>
            <a:ext cx="2841947" cy="516681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Sahara marocain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11281" y="6077733"/>
            <a:ext cx="1875555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S’opposer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1865" y="5965412"/>
            <a:ext cx="2425836" cy="583438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marche verte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1BA4ED-A1F0-55EC-6089-AF2AAFE46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45E440-2035-911E-1543-512F580AC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649396"/>
            <a:ext cx="1584289" cy="1733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50F9F0-F7B8-E816-0EAA-2FFE17B34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507C4B-9E9C-2BE9-CBC2-92839704D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F67DAE-DA97-C287-7EEA-FF1105192D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54" y="4149773"/>
            <a:ext cx="1703290" cy="1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1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révolution du Roi et du peuple – L’attachement - Défendre – Réclamer- L’exil - Renforcer.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533836"/>
            <a:ext cx="2267733" cy="685799"/>
          </a:xfrm>
        </p:spPr>
        <p:txBody>
          <a:bodyPr/>
          <a:lstStyle/>
          <a:p>
            <a:r>
              <a:rPr lang="fr-FR" sz="2000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sz="2000" dirty="0">
                <a:latin typeface="Dosis SemiBold" pitchFamily="2" charset="0"/>
              </a:rPr>
              <a:t> révolution du Roi et du peuple</a:t>
            </a:r>
            <a:endParaRPr lang="fr-MA" sz="2000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sz="2000" dirty="0">
                <a:latin typeface="Dosis SemiBold" pitchFamily="2" charset="0"/>
              </a:rPr>
              <a:t> Renforcer</a:t>
            </a:r>
            <a:endParaRPr lang="fr-MA" sz="2000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sz="2000" dirty="0">
                <a:latin typeface="Dosis SemiBold" pitchFamily="2" charset="0"/>
              </a:rPr>
              <a:t>L’attachement</a:t>
            </a:r>
            <a:endParaRPr lang="fr-MA" sz="2000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sz="2000" dirty="0">
                <a:latin typeface="Dosis SemiBold" pitchFamily="2" charset="0"/>
              </a:rPr>
              <a:t>Réclamer</a:t>
            </a:r>
            <a:endParaRPr lang="fr-MA" sz="2000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34915" y="608150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L’exil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70207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Défendre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711F6-4F03-29C7-1764-C7ACA5E7A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06" y="1671550"/>
            <a:ext cx="1722949" cy="18849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1AE4F8-ECD3-8918-AE77-5C824DF17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4241152"/>
            <a:ext cx="1682214" cy="1840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FF459C-79B0-3C63-3606-681527252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7" y="4241151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DEEB07-4EDD-9D42-93A6-7373BB9A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327215"/>
            <a:ext cx="1712177" cy="18731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5BB78F-9181-BF30-518E-0332B68968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7" y="1817152"/>
            <a:ext cx="1722949" cy="18849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E53B6A-5B98-BE06-5F8E-9943C6AD55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05" y="172630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2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monuments historiques – La beauté – Avec élégance – Soigneusement – Les motifs –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85697" y="5958433"/>
            <a:ext cx="2169472" cy="487646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zellige marocain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100E5D-2E7B-D728-5012-9AD08501A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8F0AD8-0E71-161B-33EB-A9FAF450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BFB55D-816F-896F-23D5-71A8B2D8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C6F5B-C056-8393-4F2F-3E9394F5B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784661-E7E5-FACE-A6D9-EEFA68815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BAAC2E-B7E8-2382-288A-A8E262B9D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2" y="6048251"/>
            <a:ext cx="1994592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24141" y="621802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FB4615-6744-BBB3-B84C-B2CF1512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C45B-8616-DDF9-D011-2074C00B3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59F3FE-30A7-E55E-A193-04733B7D7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222C3-FCBF-0957-876D-DF8D2FBE6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B25AF1-06A3-615B-3439-614BBC932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EAA7A6-9F26-B72B-87B0-499061B4C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9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Festival – Regarder –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cultures - Traditionnel.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8020" y="3419512"/>
            <a:ext cx="1493822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Festival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42153" y="5785849"/>
            <a:ext cx="1875555" cy="646330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musique </a:t>
            </a:r>
            <a:r>
              <a:rPr lang="fr-FR" dirty="0" err="1">
                <a:latin typeface="Dosis SemiBold" pitchFamily="2" charset="0"/>
              </a:rPr>
              <a:t>Gnaoua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88460" y="5848741"/>
            <a:ext cx="2562653" cy="58343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Traditionnel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000402" y="359821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89906" y="3474822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Regarder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86496" y="5977728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96668" y="3263497"/>
            <a:ext cx="2192738" cy="73771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EBFFD8-E7F4-379D-1FC5-FF28A6AF6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33B16A-5A6E-CF36-D00E-4E4E04427A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4500F2-FF5B-090C-4B55-842173E76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2AFD36-0094-95CB-3E90-07A976035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E55C8B-AE37-FEDD-9A3C-8633F8E8F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4FE7EC-E156-768E-749F-C22959AA5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8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Sacré – Spirituelle – International – Collective – Joyeuse -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9725" y="3482976"/>
            <a:ext cx="2036438" cy="685799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Sacré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Participer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617688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Collective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2990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44F39A-14F8-A8FA-FF4E-F24C50CB1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2EFF60-767D-AA64-561E-829F55EDB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77BA9A-2D87-485D-0089-77BB143FF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5B98DB-EBEE-20EC-D8CC-9B1D22BDE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F3EA47-0D4D-D48C-5B7B-B0DEEE2CE8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8D6E84-D785-A078-CF0A-E734254D48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D23DA-132E-15BC-D2CD-6F3926E27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EDD39-8768-A9F9-EC84-332A0E882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C2461B-63F2-7AB6-20B0-A20D65D1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D36FEC97-12D8-9CBE-9A1B-C16EA5CA11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8020" y="3419512"/>
            <a:ext cx="1493822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Festival</a:t>
            </a:r>
          </a:p>
        </p:txBody>
      </p:sp>
      <p:sp>
        <p:nvSpPr>
          <p:cNvPr id="7" name="Espace réservé du texte 10">
            <a:extLst>
              <a:ext uri="{FF2B5EF4-FFF2-40B4-BE49-F238E27FC236}">
                <a16:creationId xmlns:a16="http://schemas.microsoft.com/office/drawing/2014/main" id="{D4E1447D-F22F-30D0-457A-4F55C07D2EC2}"/>
              </a:ext>
            </a:extLst>
          </p:cNvPr>
          <p:cNvSpPr txBox="1">
            <a:spLocks/>
          </p:cNvSpPr>
          <p:nvPr/>
        </p:nvSpPr>
        <p:spPr>
          <a:xfrm>
            <a:off x="1242153" y="5785849"/>
            <a:ext cx="1875555" cy="6463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>
                <a:latin typeface="Dosis SemiBold" pitchFamily="2" charset="0"/>
              </a:rPr>
              <a:t> musique Gnaoua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1A7699DF-2E76-620E-6C17-98DE0F5A077B}"/>
              </a:ext>
            </a:extLst>
          </p:cNvPr>
          <p:cNvSpPr txBox="1">
            <a:spLocks/>
          </p:cNvSpPr>
          <p:nvPr/>
        </p:nvSpPr>
        <p:spPr>
          <a:xfrm>
            <a:off x="6088460" y="5848741"/>
            <a:ext cx="2562653" cy="5834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Traditionnel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6D9E92E-E6F1-45BE-53D4-0F6EC8BFB60A}"/>
              </a:ext>
            </a:extLst>
          </p:cNvPr>
          <p:cNvSpPr txBox="1">
            <a:spLocks/>
          </p:cNvSpPr>
          <p:nvPr/>
        </p:nvSpPr>
        <p:spPr>
          <a:xfrm>
            <a:off x="3489906" y="3474822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Regarder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72EB648F-4F9A-0D0C-39CD-236AD038E0A1}"/>
              </a:ext>
            </a:extLst>
          </p:cNvPr>
          <p:cNvSpPr txBox="1">
            <a:spLocks/>
          </p:cNvSpPr>
          <p:nvPr/>
        </p:nvSpPr>
        <p:spPr>
          <a:xfrm>
            <a:off x="3686496" y="5977728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1D32790F-3010-4578-C68D-024EE772F377}"/>
              </a:ext>
            </a:extLst>
          </p:cNvPr>
          <p:cNvSpPr txBox="1">
            <a:spLocks/>
          </p:cNvSpPr>
          <p:nvPr/>
        </p:nvSpPr>
        <p:spPr>
          <a:xfrm>
            <a:off x="6196668" y="3263497"/>
            <a:ext cx="2192738" cy="73771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A34234E-493C-746A-B44A-3364EFB12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E19E19-2AA8-D31B-9034-B0FB547A3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1922A9-36F8-7F04-98B4-2D2D2CB640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7D29F9-2B56-1500-91DB-16B9E8D633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6ED8424-AB1F-5B6E-BD80-9D973DB0B6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E8E0A3-348F-AB3D-1101-E84D0D81CD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BDA9E2-AA5A-9FFE-BB19-18202C95CD83}"/>
              </a:ext>
            </a:extLst>
          </p:cNvPr>
          <p:cNvSpPr txBox="1"/>
          <p:nvPr/>
        </p:nvSpPr>
        <p:spPr>
          <a:xfrm>
            <a:off x="1234378" y="411602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ADE9D4-45B5-4F71-B7EE-DC92B8B126EB}"/>
              </a:ext>
            </a:extLst>
          </p:cNvPr>
          <p:cNvSpPr txBox="1"/>
          <p:nvPr/>
        </p:nvSpPr>
        <p:spPr>
          <a:xfrm>
            <a:off x="6228613" y="173125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BB0DE8-FC8A-EDDE-7F7F-CFD26EFC6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9F6B3E-BED0-9E66-B812-9E369F265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E9BB17-7D6A-4621-A1A9-4BC18E866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CB59BD-9417-A188-FC0D-FAEC08561C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63" y="755999"/>
            <a:ext cx="741614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la musique Gnaoua.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B5B99B-13B7-1FE1-D557-28A1A833D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A9D779-AE27-7D99-027D-4D132056A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C21458-9F38-70C2-660D-F58FB234F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25D606-D9E2-82FA-3FEB-F6B05C80F1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5CE4BF-B161-1358-6817-B147D2773F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FF43AF-1EFC-CD68-7251-C715EDB27B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95403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123BD-D2E5-37E4-61F5-0A6D9260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DAF91E-97F8-2233-1BFC-7C9982CE9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Sacré – Spirituelle – International – Collective – Joyeuse -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286A85C-6F70-E895-7B66-DD0602A149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9725" y="3482976"/>
            <a:ext cx="2036438" cy="685799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Sacré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89B66AB-7FAC-1217-238F-44FC2B02373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Participer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4762EF2-7B96-7D42-9B13-9716D7B742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FD837A00-E7B8-47DF-013D-2F61744E170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617688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Collective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06ED04-85D3-4C90-617B-91AFAC35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BCF1B3D3-20DC-A624-5E43-61A1A6200DDE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8CB093EE-2DDD-1A4E-4E6C-1A412DDFB4F5}"/>
              </a:ext>
            </a:extLst>
          </p:cNvPr>
          <p:cNvSpPr txBox="1">
            <a:spLocks/>
          </p:cNvSpPr>
          <p:nvPr/>
        </p:nvSpPr>
        <p:spPr>
          <a:xfrm>
            <a:off x="6462712" y="362990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4B8793-9CE2-E31D-0023-20C22412F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18E888-1A51-A8F8-C8A5-843945E0E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59C7E9-F85C-17D2-3206-346310A9E4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EDE942-8A61-6EEF-6EB8-7DC5FDCBC4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E564B6-3CC0-AFCF-45B2-C6BDC4D31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28255F-404F-93FE-F6F5-932D4FA199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6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1A09-61E5-296E-8DDC-B00240CE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6CE987-DFF2-033D-3A05-AF266A1DE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0C0EC90-87C3-CD4C-C8C5-790D4545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CD675E-4357-5879-6158-BE0D262A4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3E997F-D3F4-25E5-B62E-85BBB8120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0B303A-2B0D-248A-8E50-AB7D65180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D0E474-C6F6-50DC-C469-4A1F365D7C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DF22E8-CBB5-C767-C558-37DE9D6B4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3701711-27C8-E132-20F2-901E9C3B32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C7BA-F066-C23F-0C7D-FA9C1A68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68AC67-A4D6-7F15-97B1-F0F38C5B9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3543F6C-A8B0-AA0D-170A-058CAF5A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9752B5-9D2E-09B4-320C-6B907A501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B2FFEF-9FCA-03F1-5132-91F5425CB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4402314"/>
            <a:ext cx="1534808" cy="1679090"/>
          </a:xfrm>
          <a:prstGeom prst="rect">
            <a:avLst/>
          </a:prstGeom>
          <a:ln w="38100"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F1D03A-C7C4-2056-09BD-4BEDB73C76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FB7460-38A7-8CCE-C13B-538190CB1F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92B798-66AB-6843-D359-AF9194244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558" y="1841018"/>
            <a:ext cx="1655529" cy="1811161"/>
          </a:xfrm>
          <a:prstGeom prst="rect">
            <a:avLst/>
          </a:prstGeom>
          <a:ln w="38100"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A62848-B99E-BF9E-3741-58BBC13B72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6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B27F-B955-EDBE-64C8-90985E97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A999F-A8E2-3C56-ED1E-63B0E575B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713A2D3-5B11-0090-3C1A-849B0619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Sacrée et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3AF286-54B6-63DB-A04D-DFC3323CE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8340EF-0EA5-1548-851B-EADBE199C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4402314"/>
            <a:ext cx="1534808" cy="167909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2D527D-3F0B-F795-87A0-E44F2151E6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C9B789-786F-E019-BC37-F808EB852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FD3A57-1D13-77B3-6851-85C09ED252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558" y="1841018"/>
            <a:ext cx="1655529" cy="181116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B32C3B-362D-D11D-5A48-7B9F22131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FB767B0-3EA0-95FA-CA84-ED39EC54A2F1}"/>
              </a:ext>
            </a:extLst>
          </p:cNvPr>
          <p:cNvSpPr txBox="1"/>
          <p:nvPr/>
        </p:nvSpPr>
        <p:spPr>
          <a:xfrm>
            <a:off x="1174844" y="2258309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A65603-D559-880F-3E99-F16141D678C0}"/>
              </a:ext>
            </a:extLst>
          </p:cNvPr>
          <p:cNvSpPr txBox="1"/>
          <p:nvPr/>
        </p:nvSpPr>
        <p:spPr>
          <a:xfrm>
            <a:off x="1174844" y="2258309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787294" y="200868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Qu’est-ce que nous avons découvert la semaine dernière ?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C8C7FE-D7B1-C4BD-F8D1-221B2AD08593}"/>
              </a:ext>
            </a:extLst>
          </p:cNvPr>
          <p:cNvSpPr txBox="1"/>
          <p:nvPr/>
        </p:nvSpPr>
        <p:spPr>
          <a:xfrm>
            <a:off x="1174844" y="2759577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semaine dernière, nous avons découvert le festival de la musique 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à Essaouira.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6471151-5641-CAA8-0F12-1526360C54F3}"/>
              </a:ext>
            </a:extLst>
          </p:cNvPr>
          <p:cNvSpPr txBox="1"/>
          <p:nvPr/>
        </p:nvSpPr>
        <p:spPr>
          <a:xfrm>
            <a:off x="787294" y="200868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MA" sz="2400" b="1" dirty="0">
                <a:solidFill>
                  <a:srgbClr val="C00000"/>
                </a:solidFill>
                <a:latin typeface="Dosis SemiBold" pitchFamily="2" charset="0"/>
              </a:rPr>
              <a:t>Qu’est-ce que </a:t>
            </a: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nous avons découvert la semaine dernière ?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D1CAF4-4862-BE28-BB28-D54D16FD0E1C}"/>
              </a:ext>
            </a:extLst>
          </p:cNvPr>
          <p:cNvSpPr txBox="1"/>
          <p:nvPr/>
        </p:nvSpPr>
        <p:spPr>
          <a:xfrm>
            <a:off x="1174844" y="2759577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4AC2DFB-1E89-AD11-3142-C340EC60FF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E2E7FE8-540C-DA53-6BB6-6F57B3377A62}"/>
              </a:ext>
            </a:extLst>
          </p:cNvPr>
          <p:cNvSpPr txBox="1"/>
          <p:nvPr/>
        </p:nvSpPr>
        <p:spPr>
          <a:xfrm>
            <a:off x="787294" y="200868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Comment est la musique </a:t>
            </a:r>
            <a:r>
              <a:rPr lang="fr-MA" sz="2400" b="1" dirty="0" err="1">
                <a:solidFill>
                  <a:srgbClr val="424D7B"/>
                </a:solidFill>
                <a:latin typeface="Dosis SemiBold" pitchFamily="2" charset="0"/>
              </a:rPr>
              <a:t>Gnaoua</a:t>
            </a: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 ?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0C0EFB-BC78-5FE1-8815-6F64F84BAF08}"/>
              </a:ext>
            </a:extLst>
          </p:cNvPr>
          <p:cNvSpPr txBox="1"/>
          <p:nvPr/>
        </p:nvSpPr>
        <p:spPr>
          <a:xfrm>
            <a:off x="1174844" y="2759577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611891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musique que les artistes présentent est spirituelle.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D6B42F-F444-7E04-5D92-E0287CFD6888}"/>
              </a:ext>
            </a:extLst>
          </p:cNvPr>
          <p:cNvSpPr txBox="1"/>
          <p:nvPr/>
        </p:nvSpPr>
        <p:spPr>
          <a:xfrm>
            <a:off x="787294" y="200868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Comment est la musique </a:t>
            </a:r>
            <a:r>
              <a:rPr lang="fr-MA" sz="2400" b="1" dirty="0" err="1">
                <a:solidFill>
                  <a:srgbClr val="424D7B"/>
                </a:solidFill>
                <a:latin typeface="Dosis SemiBold" pitchFamily="2" charset="0"/>
              </a:rPr>
              <a:t>Gnaoua</a:t>
            </a: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 ?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309A9C-50EC-455E-EED1-929A1AF036D3}"/>
              </a:ext>
            </a:extLst>
          </p:cNvPr>
          <p:cNvSpPr txBox="1"/>
          <p:nvPr/>
        </p:nvSpPr>
        <p:spPr>
          <a:xfrm>
            <a:off x="1174844" y="2759577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B291D26-70A5-13AF-18FC-0E5B9AB2478D}"/>
              </a:ext>
            </a:extLst>
          </p:cNvPr>
          <p:cNvSpPr txBox="1"/>
          <p:nvPr/>
        </p:nvSpPr>
        <p:spPr>
          <a:xfrm>
            <a:off x="1243975" y="2385261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découvert ___________ 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_________________ se réunissent-ils ?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da</a:t>
            </a:r>
            <a:r>
              <a:rPr lang="fr-FR" sz="2000" b="1" dirty="0" err="1">
                <a:solidFill>
                  <a:srgbClr val="44546A"/>
                </a:solidFill>
                <a:latin typeface="Dosis SemiBold" pitchFamily="2" charset="0"/>
              </a:rPr>
              <a:t>nse</a:t>
            </a:r>
            <a:r>
              <a:rPr lang="fr-FR" sz="2000" b="1" dirty="0">
                <a:solidFill>
                  <a:srgbClr val="44546A"/>
                </a:solidFill>
                <a:latin typeface="Dosis SemiBold" pitchFamily="2" charset="0"/>
              </a:rPr>
              <a:t> que les artistes présentent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 festival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 a-t-il/elle participé ?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musique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08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49FEC-4E92-912E-2FF4-9398B7A4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B0E188-DDDB-55B6-FBCA-322E36BBD57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CA8DB6-259B-1543-3169-BC69F17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il faut utiliser des énergies renouvelables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7B4830F-CFEF-3458-5049-A1D421229B31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il faut utiliser des énergies renouvelables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31C1B-9D2C-62F1-654F-1BC0E3326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77DF59-3314-EDA3-526E-23B5DA7AEE9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80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2197A-0E97-4590-6A58-9C984065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C65CDD-8CF9-5256-3C35-D5CE78B7B01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AA5DD48-2E64-198F-673B-81E47C16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qui menace notre planète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C46A948-C0B6-A5E4-509A-7FC9D2713777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40D835-F6A8-E34F-37D4-A9BE2A3A4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107BB2-D152-4919-0786-131C7F0A9997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146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6B45-3C42-ED3F-2801-C14222B5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D7C335-7FC9-246B-CF5F-4894314320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9E96FB-E736-E501-D935-CC0E6A0A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le réchauffement climatique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C083B86-FB5F-7426-97FD-1BFC90EC4CCC}"/>
              </a:ext>
            </a:extLst>
          </p:cNvPr>
          <p:cNvSpPr txBox="1">
            <a:spLocks/>
          </p:cNvSpPr>
          <p:nvPr/>
        </p:nvSpPr>
        <p:spPr>
          <a:xfrm>
            <a:off x="180110" y="3998434"/>
            <a:ext cx="875607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6436C8-7312-9821-2F4F-40706875A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65FC03-E1F5-4CA7-6E1E-D5EB1A2618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613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8F99-E86A-27B2-0D72-F5C38AD3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554396-4D13-B3F5-9E00-078867E3FEC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0D9AF4-869F-CC3E-D18B-46466AE8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la pollution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FCA5380-0C7D-8F7C-77B9-7359E2A386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1FF97-0A24-3788-E5CD-FE90CE7C1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85320D-F2BB-E446-E08C-14130596F63D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519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2B-0822-327E-C5AE-6CDB5831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DE20-3006-D034-907D-582461F1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Quand a eu lieu la marche verte ?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9A0676-AB21-B7DB-C377-439114F5107F}"/>
              </a:ext>
            </a:extLst>
          </p:cNvPr>
          <p:cNvSpPr txBox="1">
            <a:spLocks/>
          </p:cNvSpPr>
          <p:nvPr/>
        </p:nvSpPr>
        <p:spPr>
          <a:xfrm>
            <a:off x="1468582" y="3843868"/>
            <a:ext cx="65574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Quand a eu lieu la marche verte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1A84D5-4ED8-CA47-40D7-4F032945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26713E-C01A-8697-9627-D659B0D0B69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266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2A85-94F3-286D-4BF2-39B35FC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B397D-3580-3125-F319-2ED54F39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organisé la marche verte ? 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07E8B3-1B6F-B853-9061-6F3908CAB9D1}"/>
              </a:ext>
            </a:extLst>
          </p:cNvPr>
          <p:cNvSpPr txBox="1">
            <a:spLocks/>
          </p:cNvSpPr>
          <p:nvPr/>
        </p:nvSpPr>
        <p:spPr>
          <a:xfrm>
            <a:off x="1385454" y="3843868"/>
            <a:ext cx="666403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ont-ils organisé la marche verte ? 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64B75-78A5-3082-BAE5-ED24B5E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D70AF-03F0-B96A-4EC8-CFF30AEA9114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2353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9642-7636-F83B-F863-35D7151CB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8A9EC7-953F-B433-5800-12EB1C43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Combien de personnes ont participé à la marche verte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E46197-CAB1-08F7-CE6F-7D6C2E22E5A3}"/>
              </a:ext>
            </a:extLst>
          </p:cNvPr>
          <p:cNvSpPr txBox="1">
            <a:spLocks/>
          </p:cNvSpPr>
          <p:nvPr/>
        </p:nvSpPr>
        <p:spPr>
          <a:xfrm>
            <a:off x="1414909" y="3843868"/>
            <a:ext cx="65376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personnes ont participé à la marche verte ? 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E163FA-7CCB-80A5-43D0-52282B992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055796-6BA4-4FDA-570E-B8FE7FCF13B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08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Vers où les Marocains ont-ils marché pacifiquement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385455" y="3689924"/>
            <a:ext cx="644236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Vers où les Marocains ont-ils marché pacifiquement ? 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1BB70E-9979-1EAD-5533-A529AA388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650D3E-D40B-609B-1713-0677F2340EF6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01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manifesté le 20 août 1953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1152783" y="3965394"/>
            <a:ext cx="68823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ont-ils manifesté le 20 août 1953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B382E-C3FB-313C-8ABF-75BB9552B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C68E6-4B2A-07FE-DFEE-21BA6D44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sculpté le minaret de la Koutoubia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9369872-DF86-0059-4A50-E40AFF9E5C16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sculpté le minaret de la Koutoubia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49678B-5C31-BA10-7E3A-796C61BD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C9EFB2-8290-E51D-4769-CB1EC7A95D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700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E181-4E2F-6EFD-171A-C867C4B41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0CA39-DE94-2CA1-4462-D7B0F712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cour de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4755C17-7C22-630A-D300-7DF5EB630931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cour de la </a:t>
            </a:r>
            <a:r>
              <a:rPr kumimoji="0" lang="fr-FR" sz="32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Quaraouiyine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D20E86-0C5A-6AFD-AB99-0D56309D4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6B70B1-21B9-A97E-30DB-8849700821D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28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6129F-5B69-549F-DF37-396CAC766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90CDE7-3DEA-D704-6F15-72867E52C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habitants se réunissent ?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243D766-4ED6-3EFA-7470-D7137F780AD3}"/>
              </a:ext>
            </a:extLst>
          </p:cNvPr>
          <p:cNvSpPr txBox="1">
            <a:spLocks/>
          </p:cNvSpPr>
          <p:nvPr/>
        </p:nvSpPr>
        <p:spPr>
          <a:xfrm>
            <a:off x="1151999" y="3702450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habitants se réunissent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AC7A64-00BB-E49E-6D3B-84E9B6EB5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16C967-4D67-8F9E-76DD-7E41855B37C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0924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F21EE-80CF-9F23-F819-0D0214E94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DA84D-506A-6B43-E55E-D291D7022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6A59A08-5EAF-9B7E-CF3B-8ECE0B7B7F09}"/>
              </a:ext>
            </a:extLst>
          </p:cNvPr>
          <p:cNvSpPr txBox="1">
            <a:spLocks/>
          </p:cNvSpPr>
          <p:nvPr/>
        </p:nvSpPr>
        <p:spPr>
          <a:xfrm>
            <a:off x="1151999" y="3702450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danse d’</a:t>
            </a:r>
            <a:r>
              <a:rPr kumimoji="0" lang="fr-FR" sz="32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5C93C5-2589-E891-B74C-44BAE6712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04E2FB-3975-621F-B2C7-6C54069927B5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075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80198-C11F-A352-36D3-24AE3CF24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19D6-E93F-0404-29F1-1C5DE9C61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Comment est la musique Gnaoua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E4B585E-964C-323F-CA5D-F7B10AF7CF43}"/>
              </a:ext>
            </a:extLst>
          </p:cNvPr>
          <p:cNvSpPr txBox="1">
            <a:spLocks/>
          </p:cNvSpPr>
          <p:nvPr/>
        </p:nvSpPr>
        <p:spPr>
          <a:xfrm>
            <a:off x="1151999" y="3702450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la musique 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D6FAC6-2177-27EA-F134-B75804400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302F2D-E073-68C2-D1BD-14D5743B758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3898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Le Maroc, mon pays ! 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2528A4D-70E5-A864-681E-05AF44A22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384" y="2106144"/>
            <a:ext cx="4539232" cy="3601928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7B88902-E95E-48EA-45C4-D685C50A5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déjà vu le deuxième épisode de l’histoire « Le Maroc, mon pays ! ». Qui veut nous rappeler ce qu’on a vu dans cet épisode ? </a:t>
            </a:r>
          </a:p>
        </p:txBody>
      </p:sp>
    </p:spTree>
    <p:extLst>
      <p:ext uri="{BB962C8B-B14F-4D97-AF65-F5344CB8AC3E}">
        <p14:creationId xmlns:p14="http://schemas.microsoft.com/office/powerpoint/2010/main" val="9054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CC17B-6126-6443-0980-E80100842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60F247-02C1-1A91-6C31-FCE617736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ED52132-8487-B150-83E4-A53031CC4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911" y="7596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 regarder  le deuxième épisode une nouvelle fois. Après, on verra le deuxième épisode. Soyez attentifs.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93B6DF-E937-F97D-DF82-88C226088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975" y="2208346"/>
            <a:ext cx="6897869" cy="34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3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Copie de FINALE - 5AP - Le Maroc Mon Pays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94EB9A2B-C083-5E83-A539-90F31A35ED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039" y="1894052"/>
            <a:ext cx="6958532" cy="391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9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découvrir un nouvel épisode de l’histoire « Le Maroc, mon pays !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DE2F3C5-647D-1842-D591-D33CE7BB9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113" y="2113838"/>
            <a:ext cx="6817505" cy="358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825" y="5851819"/>
            <a:ext cx="812539" cy="812539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F10E1333-B7B4-0109-06B2-BD093938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FINALE - 5AP - Le Maroc Mon Pays - E03 DONE-720p-260523 (1)">
            <a:hlinkClick r:id="" action="ppaction://media"/>
            <a:extLst>
              <a:ext uri="{FF2B5EF4-FFF2-40B4-BE49-F238E27FC236}">
                <a16:creationId xmlns:a16="http://schemas.microsoft.com/office/drawing/2014/main" id="{0AF04723-2E78-37F2-CFC0-8108DF9FF4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1398" y="1805857"/>
            <a:ext cx="7181204" cy="403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2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20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D794C-9AAF-1DCE-9FEB-A566711D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4EE5F-7E4E-C49A-F69D-F2C55701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Nous allons écouter l’histoire une deuxième fois.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D0464EF-A4F3-A047-F10C-D82D4CDC2B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A6845E-D9A9-429C-3868-FC79CE839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E233AA-19F6-CE6A-9B1B-17DE36EAD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048DF2C-FA71-8810-9B4D-089FA98D1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7273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9F858-A026-6CDF-D6DF-E129EB920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0488E55-9607-00CC-15C6-24283C5016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B6BE325-8A04-444F-6178-8792C48CA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981" y="5782975"/>
            <a:ext cx="812539" cy="812539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58E8CDAF-4559-DDFD-A902-E5F14EAEC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FINALE - 5AP - Le Maroc Mon Pays - E03 DONE-720p-260523 (1)">
            <a:hlinkClick r:id="" action="ppaction://media"/>
            <a:extLst>
              <a:ext uri="{FF2B5EF4-FFF2-40B4-BE49-F238E27FC236}">
                <a16:creationId xmlns:a16="http://schemas.microsoft.com/office/drawing/2014/main" id="{CAF493BA-7EB6-3242-4389-4E80D486B1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1398" y="1937652"/>
            <a:ext cx="7181204" cy="403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5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20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822D-5568-F026-69E7-222E0DD6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F0EE2D2-383B-9A81-EA62-60A20CAC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Jusqu’où continue le voyage ?</a:t>
            </a:r>
            <a:endParaRPr lang="fr-MA" b="1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844CD9-493B-F706-B89E-58BB3603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578D0-06AF-2133-067D-C929D4141B53}"/>
              </a:ext>
            </a:extLst>
          </p:cNvPr>
          <p:cNvSpPr txBox="1"/>
          <p:nvPr/>
        </p:nvSpPr>
        <p:spPr>
          <a:xfrm>
            <a:off x="981273" y="1866061"/>
            <a:ext cx="7550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Jusqu’où continue le voyage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1480F6-B4F9-5738-D39C-40623B8E9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998" y="2689038"/>
            <a:ext cx="2534004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5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ACAE-A584-E9F4-9008-EDBA4173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EB1AB3-34F2-4498-B83F-EC815F3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</a:t>
            </a:r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 voyage continue jusqu’à Essaouira.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A84CDB-98B9-E5DC-BE56-4B5F2A652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DD00ED-FFC2-0875-BB03-551F5BF7D76B}"/>
              </a:ext>
            </a:extLst>
          </p:cNvPr>
          <p:cNvSpPr txBox="1"/>
          <p:nvPr/>
        </p:nvSpPr>
        <p:spPr>
          <a:xfrm>
            <a:off x="830255" y="1937438"/>
            <a:ext cx="7483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voyage continue jusqu’à Essaouira.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A395DD-86F4-D90F-9BD6-D4DB4C1D8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891" y="2983968"/>
            <a:ext cx="5409461" cy="282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9BAD7-86F3-F75A-69AD-EF935B597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C6407D2-20CF-8B60-191B-0E4E8D58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la ville est-elle connue ?</a:t>
            </a:r>
            <a:endParaRPr lang="fr-MA" b="1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95573-6769-4261-6837-101876E44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EF6482-4375-492F-94F4-4371FDE3598E}"/>
              </a:ext>
            </a:extLst>
          </p:cNvPr>
          <p:cNvSpPr txBox="1"/>
          <p:nvPr/>
        </p:nvSpPr>
        <p:spPr>
          <a:xfrm>
            <a:off x="835800" y="1973791"/>
            <a:ext cx="7696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la ville est-elle connue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CB88B2-4635-1B7C-C9C2-3EA6A8AB6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862" y="2857617"/>
            <a:ext cx="3080276" cy="311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5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2B91-10E0-3E25-0199-56E8EF3F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E2FDA3-A1CE-2D83-F0AE-296672E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La ville est connue pour son festival de musique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D3A200-EC80-096A-5068-A53CC1A09BCA}"/>
              </a:ext>
            </a:extLst>
          </p:cNvPr>
          <p:cNvSpPr txBox="1">
            <a:spLocks/>
          </p:cNvSpPr>
          <p:nvPr/>
        </p:nvSpPr>
        <p:spPr>
          <a:xfrm>
            <a:off x="723450" y="1742308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La ville est connue pour son festival de musique 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Gnawa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endParaRPr lang="fr-FR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F908B1-76ED-7FF3-1834-099C6A4AD50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80A445-BC32-71DB-3437-53EFE31F2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6097D-6357-36FA-5857-399B5C75F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2C8855A6-7193-289C-8148-1EEBAC80D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312" y="3178101"/>
            <a:ext cx="5535618" cy="290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D’où viennent les visiteurs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43ACCB7-1DE6-17C1-20C7-C64782922D64}"/>
              </a:ext>
            </a:extLst>
          </p:cNvPr>
          <p:cNvSpPr txBox="1"/>
          <p:nvPr/>
        </p:nvSpPr>
        <p:spPr>
          <a:xfrm>
            <a:off x="1573783" y="1776023"/>
            <a:ext cx="6511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D’où viennent les visiteurs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968C0E-A9F6-286D-8D98-AE4C917F4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832" y="2707266"/>
            <a:ext cx="2668335" cy="275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698F-74B1-C977-3489-4261B861F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CBBCC6-ECC2-16DF-6659-5B1F1989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Les visiteurs viennent du monde entier.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E0F9EC-EB12-6D0E-D519-A5707245B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D00810-27AF-A39A-A91E-CACB01877726}"/>
              </a:ext>
            </a:extLst>
          </p:cNvPr>
          <p:cNvSpPr txBox="1"/>
          <p:nvPr/>
        </p:nvSpPr>
        <p:spPr>
          <a:xfrm>
            <a:off x="1316181" y="1938861"/>
            <a:ext cx="6511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visiteurs viennent du monde entier.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9239FD-3654-E8EA-ED1D-38C87218D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417" y="2855050"/>
            <a:ext cx="5645297" cy="296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Comment est la musique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602673" y="1681768"/>
            <a:ext cx="793865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la musique </a:t>
            </a:r>
            <a:r>
              <a:rPr lang="fr-FR" sz="28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Gnawa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26A5712-5F08-F939-C3E5-F0D08728E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9286" y="3035293"/>
            <a:ext cx="2505425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97CB6-46A2-2E0B-B966-3FA38C0BF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F9FE951-C97B-1205-E578-D5DE132C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La musique </a:t>
            </a:r>
            <a:r>
              <a:rPr lang="fr-FR" b="1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est à la fois joyeuse et spirituelle.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FD36727-A7EB-D2B2-3303-6D4406E2B573}"/>
              </a:ext>
            </a:extLst>
          </p:cNvPr>
          <p:cNvSpPr txBox="1">
            <a:spLocks/>
          </p:cNvSpPr>
          <p:nvPr/>
        </p:nvSpPr>
        <p:spPr>
          <a:xfrm>
            <a:off x="834901" y="1624017"/>
            <a:ext cx="772101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La musique 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Gnawa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 est à la fois joyeuse et spirituelle.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32B88EB-BAF6-BDA9-0C9D-5CE6179C31D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6AD8B3-E588-4766-E9AD-0DC72F554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EBFDF2-6E01-84CE-6767-E80A31CB8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9D73B63-BE7E-1747-5A2E-03BCAA235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943" y="2930868"/>
            <a:ext cx="5106113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3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A5DE-799E-A026-CC34-D676027AC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903FBBF-054E-C4C9-792E-07DD64D5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Où vont-ils après Essaouira ? </a:t>
            </a:r>
            <a:endParaRPr lang="fr-MA" b="1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F17C47-2789-B66F-4570-42F0670930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C99769B-94BA-F3E4-ED8D-96A6B67A8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2C654F1-B743-377D-86AE-8F9A0D7CC9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07DD52DF-ED6A-C33C-6789-CD9E79F813ED}"/>
              </a:ext>
            </a:extLst>
          </p:cNvPr>
          <p:cNvSpPr txBox="1"/>
          <p:nvPr/>
        </p:nvSpPr>
        <p:spPr>
          <a:xfrm>
            <a:off x="571902" y="1816244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vont-ils après Essaouira ? 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0C0B03-A0D6-2D06-95B5-8CAB47696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945" y="3019767"/>
            <a:ext cx="2572109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A24B-5F24-7D91-AD79-39A48FCA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5AEA9F8-2BB1-BEE8-523F-9BFF035F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Ils voyagent vers le Moyen Atlas.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792EE8-E1F9-B151-4AB1-3CEA5801D6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D0C2D51-DF11-2223-713B-B718738A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5D3EE7-40C8-94B4-545C-F4524F8EF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78121AC-F5BC-8F63-FD93-6C1760FD29CF}"/>
              </a:ext>
            </a:extLst>
          </p:cNvPr>
          <p:cNvSpPr txBox="1"/>
          <p:nvPr/>
        </p:nvSpPr>
        <p:spPr>
          <a:xfrm>
            <a:off x="834901" y="1811308"/>
            <a:ext cx="7697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voyagent vers le Moyen Atlas.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410438-28F4-091E-DFCB-1963C4CD3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6" y="3208723"/>
            <a:ext cx="5068007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701B5-C38C-33B7-CBB0-E1D9DA5F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5896C68-3488-A8F6-DFBB-C0B7FB19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Quel art découvrent-ils dans le </a:t>
            </a:r>
            <a:r>
              <a:rPr lang="fr-FR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Moyen Atlas 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F3D8-2726-8804-BC21-BE823210E5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F0B6600-083B-3499-DC6E-408CA17B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568477-B19B-D48C-81C6-F67A0158E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905B816-1805-457F-7C29-7B10C71BDB99}"/>
              </a:ext>
            </a:extLst>
          </p:cNvPr>
          <p:cNvSpPr txBox="1"/>
          <p:nvPr/>
        </p:nvSpPr>
        <p:spPr>
          <a:xfrm>
            <a:off x="571902" y="2053482"/>
            <a:ext cx="82471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art découvrent-ils dans le Moyen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tlas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9C2DFC-954A-5D03-D9BA-CE9FB3E89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266" y="2863437"/>
            <a:ext cx="2809467" cy="283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6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2B904-DAE4-7363-32E7-9CFBE2F62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A6D34CC-9C37-792D-2933-06E68B2D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Ils découvrent la danse traditionnelle d’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Ahidous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71FA43D-D430-D2D7-08CA-5CABD57C9A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35C7E15-BD61-0457-73C3-F50E48818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9032C-E341-0C04-AEAB-1677F8844B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557B748-C080-98C5-777A-CDEA3764D15C}"/>
              </a:ext>
            </a:extLst>
          </p:cNvPr>
          <p:cNvSpPr txBox="1"/>
          <p:nvPr/>
        </p:nvSpPr>
        <p:spPr>
          <a:xfrm>
            <a:off x="723449" y="1963708"/>
            <a:ext cx="7697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Ils découvrent la danse traditionnelle d’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A15437-8AE8-492B-B9FD-90CC721EE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415" y="3257506"/>
            <a:ext cx="5125165" cy="26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3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64BD-3E95-D4B3-A53E-9E349C6A4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F18B30-DC06-CF9A-6396-252B8BB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Qu’est-ce que montrent ces festivals 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348100B-E5EF-B191-11E8-47C96CF1E35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50DC5A3-E007-C57F-092C-A6EF08B4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00F673-A352-7E41-0269-A69B2E16B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4AC8B131-2B8B-7B82-E06E-0FEBA2722B08}"/>
              </a:ext>
            </a:extLst>
          </p:cNvPr>
          <p:cNvSpPr txBox="1"/>
          <p:nvPr/>
        </p:nvSpPr>
        <p:spPr>
          <a:xfrm>
            <a:off x="571902" y="1816244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montrent ces festivals ?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F4A0A8-6468-6A65-9909-8A985A34E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77" y="2787708"/>
            <a:ext cx="2767692" cy="290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5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D8871-E1D3-F77F-E0D9-692BE289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BD634B-EFF5-B496-0593-9E19242B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Ces festivals montrent la richesse des cultures marocaines.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1E86F20-1DE8-84F9-721B-4FCCEA59F7D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960E83E-3DC8-8470-D92D-122A637D4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48AEE7-8847-5A70-4FA1-EF225440E0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AE0750A-2727-9B99-409E-50B2A94DCF71}"/>
              </a:ext>
            </a:extLst>
          </p:cNvPr>
          <p:cNvSpPr txBox="1"/>
          <p:nvPr/>
        </p:nvSpPr>
        <p:spPr>
          <a:xfrm>
            <a:off x="834901" y="1811308"/>
            <a:ext cx="769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Ces festivals montrent la richesse des cultures marocaines.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43FE1F-E76C-C571-E768-8909F6871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157" y="3208723"/>
            <a:ext cx="5144218" cy="26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Hamza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015107-EFFB-0A0A-9069-19E36B1A8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000" y="2363334"/>
            <a:ext cx="6113264" cy="319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 la maison, écrivez trois phrases que vous avez retenues de cette histoire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3BE9B70-9093-311B-DAAD-A2122A579E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3564672" y="2225445"/>
            <a:ext cx="1904486" cy="25393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8879</TotalTime>
  <Words>1668</Words>
  <Application>Microsoft Office PowerPoint</Application>
  <PresentationFormat>Affichage à l'écran (4:3)</PresentationFormat>
  <Paragraphs>246</Paragraphs>
  <Slides>73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73</vt:i4>
      </vt:variant>
    </vt:vector>
  </HeadingPairs>
  <TitlesOfParts>
    <vt:vector size="92" baseType="lpstr">
      <vt:lpstr>Dosis</vt:lpstr>
      <vt:lpstr>Dosis SemiBold</vt:lpstr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Thème Office</vt:lpstr>
      <vt:lpstr>3_Lecture</vt:lpstr>
      <vt:lpstr>02_New Voc_01-Présentation</vt:lpstr>
      <vt:lpstr>4_Lecture</vt:lpstr>
      <vt:lpstr>5_Lecture</vt:lpstr>
      <vt:lpstr>Présentation PowerPoint</vt:lpstr>
      <vt:lpstr>Il convient de lancer le mode diaporama pour la diffusion de la leçon en classe</vt:lpstr>
      <vt:lpstr>Pictogrammes</vt:lpstr>
      <vt:lpstr>Organisation de la semaine</vt:lpstr>
      <vt:lpstr>Contenu de la semaine 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Le Sahara marocain – Libérer – Récupérer – S’opposer – La patrie – La marche verte.</vt:lpstr>
      <vt:lpstr>Répétons ensemble : La révolution du Roi et du peuple – L’attachement - Défendre – Réclamer- L’exil - Renforcer.</vt:lpstr>
      <vt:lpstr>Répétons ensemble : Les monuments historiques – La beauté – Avec élégance – Soigneusement – Les motifs – Le zellige marocain.</vt:lpstr>
      <vt:lpstr>Répétons ensemble : La patience – Un minaret – Le plâtre – Restaurer – La Koutoubia – Al Quaraouiyine.</vt:lpstr>
      <vt:lpstr>Répétons ensemble : Festival – Regarder – La danse d’Ahidous – La musique Gnaoua – Les cultures - Traditionnel.</vt:lpstr>
      <vt:lpstr>Répétons ensemble : Sacré – Spirituelle – International – Collective – Joyeuse - Participer.</vt:lpstr>
      <vt:lpstr>Nous allons jouer au jeu des mots invisibles. </vt:lpstr>
      <vt:lpstr>Observez bien les images. Je vais masquer deux images. </vt:lpstr>
      <vt:lpstr>Quelles sont les images qui manquent ? </vt:lpstr>
      <vt:lpstr>Les deux images qui manquent sont : La danse d’Ahidous et la musique Gnaoua.</vt:lpstr>
      <vt:lpstr>Nous allons jouer au jeu des mots qui bougent. </vt:lpstr>
      <vt:lpstr>Répétons ensemble : Sacré – Spirituelle – International – Collective – Joyeuse - Participer.</vt:lpstr>
      <vt:lpstr>Observez bien. Je vais faire bouger deux images. </vt:lpstr>
      <vt:lpstr>Observez bien. Quelles sont les images qui ont bougé ? </vt:lpstr>
      <vt:lpstr>Les deux images  qui ont bougé sont : Sacrée et participer.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La semaine dernière, nous avons découvert le festival de la musique Gnaoua à Essaouira. </vt:lpstr>
      <vt:lpstr>Qui veut lire la question et y répondre ? </vt:lpstr>
      <vt:lpstr>Présentation PowerPoint</vt:lpstr>
      <vt:lpstr>Prenez vos cahiers. Vous allez écrire un paragraphe en vous posant les questions suivantes.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Qu’est-ce que vous avez fait la semaine dernière ?</vt:lpstr>
      <vt:lpstr>Pourquoi il faut utiliser des énergies renouvelables ?</vt:lpstr>
      <vt:lpstr>Qu’est-ce qui menace notre planète ?</vt:lpstr>
      <vt:lpstr>Comment lutter contre le réchauffement climatique ?</vt:lpstr>
      <vt:lpstr>Comment lutter contre la pollution ?</vt:lpstr>
      <vt:lpstr>Quand a eu lieu la marche verte ?</vt:lpstr>
      <vt:lpstr>Pourquoi les Marocains ont-ils organisé la marche verte ? </vt:lpstr>
      <vt:lpstr>Combien de personnes ont participé à la marche verte ? </vt:lpstr>
      <vt:lpstr>Vers où les Marocains ont-ils marché pacifiquement ? </vt:lpstr>
      <vt:lpstr>Pourquoi les Marocains ont-ils manifesté le 20 août 1953 ? </vt:lpstr>
      <vt:lpstr>Comment est sculpté le minaret de la Koutoubia ?</vt:lpstr>
      <vt:lpstr>Comment est la cour de la Quaraouiyine ?</vt:lpstr>
      <vt:lpstr>Pourquoi les habitants se réunissent ?</vt:lpstr>
      <vt:lpstr>Comment est la danse d’Ahidous ?</vt:lpstr>
      <vt:lpstr>Comment est la musique Gnaoua ?</vt:lpstr>
      <vt:lpstr>Plan de la séance 6</vt:lpstr>
      <vt:lpstr>Nous avons déjà vu le deuxième épisode de l’histoire « Le Maroc, mon pays ! ». Qui veut nous rappeler ce qu’on a vu dans cet épisode ? </vt:lpstr>
      <vt:lpstr>On va  regarder  le deuxième épisode une nouvelle fois. Après, on verra le deuxième épisode. Soyez attentifs.</vt:lpstr>
      <vt:lpstr>Lecture de la vidéo.</vt:lpstr>
      <vt:lpstr>Maintenant, nous allons découvrir un nouvel épisode de l’histoire « Le Maroc, mon pays ! ».  Est-ce que vous êtes prêts ? Ecoutez bien. </vt:lpstr>
      <vt:lpstr>Lecture de la vidéo.</vt:lpstr>
      <vt:lpstr>Nous allons écouter l’histoire une deuxième fois. Soyez attentifs.</vt:lpstr>
      <vt:lpstr>Lecture de la vidéo.</vt:lpstr>
      <vt:lpstr>Jusqu’où continue le voyage ?</vt:lpstr>
      <vt:lpstr> Le voyage continue jusqu’à Essaouira.</vt:lpstr>
      <vt:lpstr>Pourquoi la ville est-elle connue ?</vt:lpstr>
      <vt:lpstr>La ville est connue pour son festival de musique Gnawa.</vt:lpstr>
      <vt:lpstr>D’où viennent les visiteurs ? </vt:lpstr>
      <vt:lpstr>Les visiteurs viennent du monde entier.</vt:lpstr>
      <vt:lpstr>Comment est la musique Gnawa ?</vt:lpstr>
      <vt:lpstr>La musique Gnawa est à la fois joyeuse et spirituelle.</vt:lpstr>
      <vt:lpstr>Où vont-ils après Essaouira ? </vt:lpstr>
      <vt:lpstr>Ils voyagent vers le Moyen Atlas.</vt:lpstr>
      <vt:lpstr>Quel art découvrent-ils dans le Moyen Atlas ? </vt:lpstr>
      <vt:lpstr>Ils découvrent la danse traditionnelle d’Ahidous.</vt:lpstr>
      <vt:lpstr>Qu’est-ce que montrent ces festivals ? </vt:lpstr>
      <vt:lpstr>Ces festivals montrent la richesse des cultures marocaines.</vt:lpstr>
      <vt:lpstr>On va retrouver Hamza la semaine prochaine pour un nouvel épisode. </vt:lpstr>
      <vt:lpstr>À  la maison, écrivez trois phrases que vous avez retenues de cette histoire.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43</cp:revision>
  <cp:lastPrinted>2025-08-13T10:11:39Z</cp:lastPrinted>
  <dcterms:created xsi:type="dcterms:W3CDTF">2025-08-01T12:31:49Z</dcterms:created>
  <dcterms:modified xsi:type="dcterms:W3CDTF">2026-06-02T16:44:43Z</dcterms:modified>
</cp:coreProperties>
</file>