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720" r:id="rId3"/>
    <p:sldMasterId id="2147483766" r:id="rId4"/>
    <p:sldMasterId id="2147483814" r:id="rId5"/>
    <p:sldMasterId id="2147483824" r:id="rId6"/>
    <p:sldMasterId id="2147483846" r:id="rId7"/>
    <p:sldMasterId id="2147483861" r:id="rId8"/>
  </p:sldMasterIdLst>
  <p:notesMasterIdLst>
    <p:notesMasterId r:id="rId49"/>
  </p:notesMasterIdLst>
  <p:sldIdLst>
    <p:sldId id="257" r:id="rId9"/>
    <p:sldId id="1029" r:id="rId10"/>
    <p:sldId id="951" r:id="rId11"/>
    <p:sldId id="1085" r:id="rId12"/>
    <p:sldId id="1117" r:id="rId13"/>
    <p:sldId id="799" r:id="rId14"/>
    <p:sldId id="917" r:id="rId15"/>
    <p:sldId id="899" r:id="rId16"/>
    <p:sldId id="953" r:id="rId17"/>
    <p:sldId id="1101" r:id="rId18"/>
    <p:sldId id="1102" r:id="rId19"/>
    <p:sldId id="1103" r:id="rId20"/>
    <p:sldId id="1104" r:id="rId21"/>
    <p:sldId id="850" r:id="rId22"/>
    <p:sldId id="800" r:id="rId23"/>
    <p:sldId id="1113" r:id="rId24"/>
    <p:sldId id="1088" r:id="rId25"/>
    <p:sldId id="1089" r:id="rId26"/>
    <p:sldId id="1086" r:id="rId27"/>
    <p:sldId id="1040" r:id="rId28"/>
    <p:sldId id="1087" r:id="rId29"/>
    <p:sldId id="1012" r:id="rId30"/>
    <p:sldId id="1010" r:id="rId31"/>
    <p:sldId id="995" r:id="rId32"/>
    <p:sldId id="1108" r:id="rId33"/>
    <p:sldId id="1107" r:id="rId34"/>
    <p:sldId id="1006" r:id="rId35"/>
    <p:sldId id="1109" r:id="rId36"/>
    <p:sldId id="1110" r:id="rId37"/>
    <p:sldId id="1111" r:id="rId38"/>
    <p:sldId id="1112" r:id="rId39"/>
    <p:sldId id="1118" r:id="rId40"/>
    <p:sldId id="1119" r:id="rId41"/>
    <p:sldId id="1016" r:id="rId42"/>
    <p:sldId id="1091" r:id="rId43"/>
    <p:sldId id="1092" r:id="rId44"/>
    <p:sldId id="1114" r:id="rId45"/>
    <p:sldId id="1094" r:id="rId46"/>
    <p:sldId id="1095" r:id="rId47"/>
    <p:sldId id="1105" r:id="rId48"/>
  </p:sldIdLst>
  <p:sldSz cx="9144000" cy="6858000" type="screen4x3"/>
  <p:notesSz cx="6735763" cy="9866313"/>
  <p:embeddedFontLst>
    <p:embeddedFont>
      <p:font typeface="Dosis" pitchFamily="2" charset="0"/>
      <p:regular r:id="rId50"/>
      <p:bold r:id="rId51"/>
    </p:embeddedFont>
    <p:embeddedFont>
      <p:font typeface="Dosis ExtraBold" pitchFamily="2" charset="0"/>
      <p:bold r:id="rId52"/>
    </p:embeddedFont>
    <p:embeddedFont>
      <p:font typeface="Dosis Medium" pitchFamily="2" charset="0"/>
      <p:regular r:id="rId53"/>
    </p:embeddedFont>
    <p:embeddedFont>
      <p:font typeface="Dosis SemiBold" pitchFamily="2" charset="0"/>
      <p:bold r:id="rId5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4B5377"/>
    <a:srgbClr val="B9B9B9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5585F-A833-4D1A-8B11-DD26D3F5AF2A}" v="3" dt="2026-05-23T12:13:08.7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1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6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font" Target="fonts/font1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font" Target="fonts/font4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notesMaster" Target="notesMasters/notesMaster1.xml"/><Relationship Id="rId57" Type="http://schemas.openxmlformats.org/officeDocument/2006/relationships/theme" Target="theme/theme1.xml"/><Relationship Id="rId61" Type="http://schemas.microsoft.com/office/2018/10/relationships/authors" Target="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font" Target="fonts/font3.fntdata"/><Relationship Id="rId60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modSld delMainMaster">
      <pc:chgData name="Salima  Ben Najem" userId="5d5d9c33-4a8f-4fad-a74b-e23ae769dead" providerId="ADAL" clId="{3B2DA2D5-F576-45EC-96B1-60930CA05631}" dt="2026-05-23T13:44:02.894" v="2024" actId="20577"/>
      <pc:docMkLst>
        <pc:docMk/>
      </pc:docMkLst>
      <pc:sldChg chg="addSp delSp modSp mod">
        <pc:chgData name="Salima  Ben Najem" userId="5d5d9c33-4a8f-4fad-a74b-e23ae769dead" providerId="ADAL" clId="{3B2DA2D5-F576-45EC-96B1-60930CA05631}" dt="2026-05-23T11:25:58.090" v="1788" actId="26606"/>
        <pc:sldMkLst>
          <pc:docMk/>
          <pc:sldMk cId="56895326" sldId="257"/>
        </pc:sldMkLst>
        <pc:spChg chg="del mod">
          <ac:chgData name="Salima  Ben Najem" userId="5d5d9c33-4a8f-4fad-a74b-e23ae769dead" providerId="ADAL" clId="{3B2DA2D5-F576-45EC-96B1-60930CA05631}" dt="2026-05-23T11:24:49.051" v="1786" actId="478"/>
          <ac:spMkLst>
            <pc:docMk/>
            <pc:sldMk cId="56895326" sldId="257"/>
            <ac:spMk id="2" creationId="{00000000-0000-0000-0000-000000000000}"/>
          </ac:spMkLst>
        </pc:spChg>
        <pc:spChg chg="del">
          <ac:chgData name="Salima  Ben Najem" userId="5d5d9c33-4a8f-4fad-a74b-e23ae769dead" providerId="ADAL" clId="{3B2DA2D5-F576-45EC-96B1-60930CA05631}" dt="2026-05-23T11:25:58.090" v="1788" actId="26606"/>
          <ac:spMkLst>
            <pc:docMk/>
            <pc:sldMk cId="56895326" sldId="257"/>
            <ac:spMk id="29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5-23T11:25:58.090" v="1788" actId="26606"/>
          <ac:spMkLst>
            <pc:docMk/>
            <pc:sldMk cId="56895326" sldId="257"/>
            <ac:spMk id="34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5-23T11:25:58.090" v="1788" actId="26606"/>
          <ac:picMkLst>
            <pc:docMk/>
            <pc:sldMk cId="56895326" sldId="257"/>
            <ac:picMk id="4" creationId="{61315A19-9662-2069-FD15-10402A67D746}"/>
          </ac:picMkLst>
        </pc:picChg>
      </pc:sldChg>
      <pc:sldChg chg="modSp mod">
        <pc:chgData name="Salima  Ben Najem" userId="5d5d9c33-4a8f-4fad-a74b-e23ae769dead" providerId="ADAL" clId="{3B2DA2D5-F576-45EC-96B1-60930CA05631}" dt="2026-05-04T16:28:26.181" v="23" actId="20577"/>
        <pc:sldMkLst>
          <pc:docMk/>
          <pc:sldMk cId="1961739097" sldId="799"/>
        </pc:sldMkLst>
        <pc:spChg chg="mod">
          <ac:chgData name="Salima  Ben Najem" userId="5d5d9c33-4a8f-4fad-a74b-e23ae769dead" providerId="ADAL" clId="{3B2DA2D5-F576-45EC-96B1-60930CA05631}" dt="2026-05-04T16:28:26.181" v="23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Salima  Ben Najem" userId="5d5d9c33-4a8f-4fad-a74b-e23ae769dead" providerId="ADAL" clId="{3B2DA2D5-F576-45EC-96B1-60930CA05631}" dt="2026-05-23T12:09:33.452" v="1847" actId="20577"/>
        <pc:sldMkLst>
          <pc:docMk/>
          <pc:sldMk cId="4223267053" sldId="850"/>
        </pc:sldMkLst>
        <pc:spChg chg="mod">
          <ac:chgData name="Salima  Ben Najem" userId="5d5d9c33-4a8f-4fad-a74b-e23ae769dead" providerId="ADAL" clId="{3B2DA2D5-F576-45EC-96B1-60930CA05631}" dt="2026-05-23T12:09:33.452" v="1847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modSp mod">
        <pc:chgData name="Salima  Ben Najem" userId="5d5d9c33-4a8f-4fad-a74b-e23ae769dead" providerId="ADAL" clId="{3B2DA2D5-F576-45EC-96B1-60930CA05631}" dt="2026-05-23T13:44:02.894" v="2024" actId="20577"/>
        <pc:sldMkLst>
          <pc:docMk/>
          <pc:sldMk cId="2793372710" sldId="899"/>
        </pc:sldMkLst>
        <pc:spChg chg="mod">
          <ac:chgData name="Salima  Ben Najem" userId="5d5d9c33-4a8f-4fad-a74b-e23ae769dead" providerId="ADAL" clId="{3B2DA2D5-F576-45EC-96B1-60930CA05631}" dt="2026-05-23T13:44:02.894" v="2024" actId="20577"/>
          <ac:spMkLst>
            <pc:docMk/>
            <pc:sldMk cId="2793372710" sldId="899"/>
            <ac:spMk id="5" creationId="{FD0C4CBB-54CE-1745-BECE-79A80B4421B9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5-23T11:31:10.271" v="1797" actId="14100"/>
        <pc:sldMkLst>
          <pc:docMk/>
          <pc:sldMk cId="37465405" sldId="953"/>
        </pc:sldMkLst>
        <pc:spChg chg="del">
          <ac:chgData name="Salima  Ben Najem" userId="5d5d9c33-4a8f-4fad-a74b-e23ae769dead" providerId="ADAL" clId="{3B2DA2D5-F576-45EC-96B1-60930CA05631}" dt="2026-05-23T11:30:39.692" v="1791" actId="478"/>
          <ac:spMkLst>
            <pc:docMk/>
            <pc:sldMk cId="37465405" sldId="953"/>
            <ac:spMk id="6" creationId="{00000000-0000-0000-0000-000000000000}"/>
          </ac:spMkLst>
        </pc:spChg>
        <pc:picChg chg="add mod">
          <ac:chgData name="Salima  Ben Najem" userId="5d5d9c33-4a8f-4fad-a74b-e23ae769dead" providerId="ADAL" clId="{3B2DA2D5-F576-45EC-96B1-60930CA05631}" dt="2026-05-23T11:31:10.271" v="1797" actId="14100"/>
          <ac:picMkLst>
            <pc:docMk/>
            <pc:sldMk cId="37465405" sldId="953"/>
            <ac:picMk id="2" creationId="{42EDC059-8205-97A9-92BC-4049BD3A39A3}"/>
          </ac:picMkLst>
        </pc:picChg>
      </pc:sldChg>
      <pc:sldChg chg="modSp mod">
        <pc:chgData name="Salima  Ben Najem" userId="5d5d9c33-4a8f-4fad-a74b-e23ae769dead" providerId="ADAL" clId="{3B2DA2D5-F576-45EC-96B1-60930CA05631}" dt="2026-05-23T12:31:17.225" v="1933" actId="20577"/>
        <pc:sldMkLst>
          <pc:docMk/>
          <pc:sldMk cId="1203885793" sldId="995"/>
        </pc:sldMkLst>
        <pc:spChg chg="mod">
          <ac:chgData name="Salima  Ben Najem" userId="5d5d9c33-4a8f-4fad-a74b-e23ae769dead" providerId="ADAL" clId="{3B2DA2D5-F576-45EC-96B1-60930CA05631}" dt="2026-05-23T12:31:12.240" v="1929" actId="20577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5-23T12:31:17.225" v="1933" actId="2057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5-04T17:00:06.983" v="856" actId="20577"/>
        <pc:sldMkLst>
          <pc:docMk/>
          <pc:sldMk cId="1543374681" sldId="1006"/>
        </pc:sldMkLst>
        <pc:spChg chg="mod">
          <ac:chgData name="Salima  Ben Najem" userId="5d5d9c33-4a8f-4fad-a74b-e23ae769dead" providerId="ADAL" clId="{3B2DA2D5-F576-45EC-96B1-60930CA05631}" dt="2026-05-04T16:59:21.780" v="782" actId="108"/>
          <ac:spMkLst>
            <pc:docMk/>
            <pc:sldMk cId="1543374681" sldId="1006"/>
            <ac:spMk id="2" creationId="{5ADB3DDF-7AA0-E17C-9BAC-9D60F099A086}"/>
          </ac:spMkLst>
        </pc:spChg>
        <pc:spChg chg="mod">
          <ac:chgData name="Salima  Ben Najem" userId="5d5d9c33-4a8f-4fad-a74b-e23ae769dead" providerId="ADAL" clId="{3B2DA2D5-F576-45EC-96B1-60930CA05631}" dt="2026-05-04T17:00:06.983" v="856" actId="20577"/>
          <ac:spMkLst>
            <pc:docMk/>
            <pc:sldMk cId="1543374681" sldId="1006"/>
            <ac:spMk id="6" creationId="{B100DEAD-ACBE-2331-A9CE-84F1273182D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30:59.503" v="1925" actId="20577"/>
        <pc:sldMkLst>
          <pc:docMk/>
          <pc:sldMk cId="483520618" sldId="1012"/>
        </pc:sldMkLst>
        <pc:spChg chg="mod">
          <ac:chgData name="Salima  Ben Najem" userId="5d5d9c33-4a8f-4fad-a74b-e23ae769dead" providerId="ADAL" clId="{3B2DA2D5-F576-45EC-96B1-60930CA05631}" dt="2026-05-23T12:30:59.503" v="1925" actId="20577"/>
          <ac:spMkLst>
            <pc:docMk/>
            <pc:sldMk cId="483520618" sldId="1012"/>
            <ac:spMk id="6" creationId="{60630B4D-EBFF-D860-B048-45A3837D9ED2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33:12.304" v="1965" actId="20577"/>
        <pc:sldMkLst>
          <pc:docMk/>
          <pc:sldMk cId="1222928010" sldId="1016"/>
        </pc:sldMkLst>
        <pc:spChg chg="mod">
          <ac:chgData name="Salima  Ben Najem" userId="5d5d9c33-4a8f-4fad-a74b-e23ae769dead" providerId="ADAL" clId="{3B2DA2D5-F576-45EC-96B1-60930CA05631}" dt="2026-05-23T12:33:12.304" v="1965" actId="20577"/>
          <ac:spMkLst>
            <pc:docMk/>
            <pc:sldMk cId="1222928010" sldId="1016"/>
            <ac:spMk id="5" creationId="{60630B4D-EBFF-D860-B048-45A3837D9ED2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1:29:46.805" v="1790"/>
        <pc:sldMkLst>
          <pc:docMk/>
          <pc:sldMk cId="2984935514" sldId="1057"/>
        </pc:sldMkLst>
        <pc:spChg chg="del">
          <ac:chgData name="Salima  Ben Najem" userId="5d5d9c33-4a8f-4fad-a74b-e23ae769dead" providerId="ADAL" clId="{3B2DA2D5-F576-45EC-96B1-60930CA05631}" dt="2026-05-23T11:26:17.543" v="1789" actId="478"/>
          <ac:spMkLst>
            <pc:docMk/>
            <pc:sldMk cId="2984935514" sldId="1057"/>
            <ac:spMk id="19" creationId="{00000000-0000-0000-0000-000000000000}"/>
          </ac:spMkLst>
        </pc:spChg>
        <pc:grpChg chg="add mod">
          <ac:chgData name="Salima  Ben Najem" userId="5d5d9c33-4a8f-4fad-a74b-e23ae769dead" providerId="ADAL" clId="{3B2DA2D5-F576-45EC-96B1-60930CA05631}" dt="2026-05-23T11:29:46.805" v="1790"/>
          <ac:grpSpMkLst>
            <pc:docMk/>
            <pc:sldMk cId="2984935514" sldId="1057"/>
            <ac:grpSpMk id="7" creationId="{C185C1BA-3CAB-7627-28C4-DEEF7168FD22}"/>
          </ac:grpSpMkLst>
        </pc:grpChg>
        <pc:picChg chg="mod">
          <ac:chgData name="Salima  Ben Najem" userId="5d5d9c33-4a8f-4fad-a74b-e23ae769dead" providerId="ADAL" clId="{3B2DA2D5-F576-45EC-96B1-60930CA05631}" dt="2026-05-23T11:29:46.805" v="1790"/>
          <ac:picMkLst>
            <pc:docMk/>
            <pc:sldMk cId="2984935514" sldId="1057"/>
            <ac:picMk id="8" creationId="{E6EB33D3-7F0E-E197-71C7-B9713889EC69}"/>
          </ac:picMkLst>
        </pc:picChg>
        <pc:picChg chg="mod">
          <ac:chgData name="Salima  Ben Najem" userId="5d5d9c33-4a8f-4fad-a74b-e23ae769dead" providerId="ADAL" clId="{3B2DA2D5-F576-45EC-96B1-60930CA05631}" dt="2026-05-23T11:29:46.805" v="1790"/>
          <ac:picMkLst>
            <pc:docMk/>
            <pc:sldMk cId="2984935514" sldId="1057"/>
            <ac:picMk id="9" creationId="{44A9D38B-DEC7-A096-66CD-29D04017F0FD}"/>
          </ac:picMkLst>
        </pc:picChg>
        <pc:picChg chg="mod">
          <ac:chgData name="Salima  Ben Najem" userId="5d5d9c33-4a8f-4fad-a74b-e23ae769dead" providerId="ADAL" clId="{3B2DA2D5-F576-45EC-96B1-60930CA05631}" dt="2026-05-23T11:29:46.805" v="1790"/>
          <ac:picMkLst>
            <pc:docMk/>
            <pc:sldMk cId="2984935514" sldId="1057"/>
            <ac:picMk id="10" creationId="{E81B73FC-11BC-FA80-5D0C-CD425EB0FB98}"/>
          </ac:picMkLst>
        </pc:picChg>
        <pc:picChg chg="mod">
          <ac:chgData name="Salima  Ben Najem" userId="5d5d9c33-4a8f-4fad-a74b-e23ae769dead" providerId="ADAL" clId="{3B2DA2D5-F576-45EC-96B1-60930CA05631}" dt="2026-05-23T11:29:46.805" v="1790"/>
          <ac:picMkLst>
            <pc:docMk/>
            <pc:sldMk cId="2984935514" sldId="1057"/>
            <ac:picMk id="11" creationId="{894FB5F9-5F91-F6C5-70FE-AEE97A508946}"/>
          </ac:picMkLst>
        </pc:picChg>
        <pc:picChg chg="mod">
          <ac:chgData name="Salima  Ben Najem" userId="5d5d9c33-4a8f-4fad-a74b-e23ae769dead" providerId="ADAL" clId="{3B2DA2D5-F576-45EC-96B1-60930CA05631}" dt="2026-05-23T11:29:46.805" v="1790"/>
          <ac:picMkLst>
            <pc:docMk/>
            <pc:sldMk cId="2984935514" sldId="1057"/>
            <ac:picMk id="12" creationId="{FBC67AE1-88A4-2BAE-0675-A2EA90BC72FC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2:30:50.772" v="1921" actId="20577"/>
        <pc:sldMkLst>
          <pc:docMk/>
          <pc:sldMk cId="2411651252" sldId="1087"/>
        </pc:sldMkLst>
        <pc:spChg chg="mod">
          <ac:chgData name="Salima  Ben Najem" userId="5d5d9c33-4a8f-4fad-a74b-e23ae769dead" providerId="ADAL" clId="{3B2DA2D5-F576-45EC-96B1-60930CA05631}" dt="2026-05-23T12:30:50.772" v="1921" actId="20577"/>
          <ac:spMkLst>
            <pc:docMk/>
            <pc:sldMk cId="2411651252" sldId="1087"/>
            <ac:spMk id="7" creationId="{60630B4D-EBFF-D860-B048-45A3837D9ED2}"/>
          </ac:spMkLst>
        </pc:spChg>
      </pc:sldChg>
      <pc:sldChg chg="modSp mod">
        <pc:chgData name="Salima  Ben Najem" userId="5d5d9c33-4a8f-4fad-a74b-e23ae769dead" providerId="ADAL" clId="{3B2DA2D5-F576-45EC-96B1-60930CA05631}" dt="2026-05-23T12:33:21.470" v="1969" actId="20577"/>
        <pc:sldMkLst>
          <pc:docMk/>
          <pc:sldMk cId="2635577679" sldId="1091"/>
        </pc:sldMkLst>
        <pc:spChg chg="mod">
          <ac:chgData name="Salima  Ben Najem" userId="5d5d9c33-4a8f-4fad-a74b-e23ae769dead" providerId="ADAL" clId="{3B2DA2D5-F576-45EC-96B1-60930CA05631}" dt="2026-05-23T12:33:21.470" v="1969" actId="20577"/>
          <ac:spMkLst>
            <pc:docMk/>
            <pc:sldMk cId="2635577679" sldId="1091"/>
            <ac:spMk id="3" creationId="{C15728D1-9E44-C206-7012-AB124E815AB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33:32.036" v="1973" actId="20577"/>
        <pc:sldMkLst>
          <pc:docMk/>
          <pc:sldMk cId="4288946088" sldId="1092"/>
        </pc:sldMkLst>
        <pc:spChg chg="mod">
          <ac:chgData name="Salima  Ben Najem" userId="5d5d9c33-4a8f-4fad-a74b-e23ae769dead" providerId="ADAL" clId="{3B2DA2D5-F576-45EC-96B1-60930CA05631}" dt="2026-05-23T12:33:32.036" v="1973" actId="20577"/>
          <ac:spMkLst>
            <pc:docMk/>
            <pc:sldMk cId="4288946088" sldId="1092"/>
            <ac:spMk id="5" creationId="{C15728D1-9E44-C206-7012-AB124E815AB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13:45.055" v="1891" actId="1076"/>
        <pc:sldMkLst>
          <pc:docMk/>
          <pc:sldMk cId="1794484197" sldId="1095"/>
        </pc:sldMkLst>
        <pc:spChg chg="mod">
          <ac:chgData name="Salima  Ben Najem" userId="5d5d9c33-4a8f-4fad-a74b-e23ae769dead" providerId="ADAL" clId="{3B2DA2D5-F576-45EC-96B1-60930CA05631}" dt="2026-05-04T16:45:59.120" v="378" actId="20577"/>
          <ac:spMkLst>
            <pc:docMk/>
            <pc:sldMk cId="1794484197" sldId="1095"/>
            <ac:spMk id="6" creationId="{C2B5D613-32AB-C64C-1CE5-2F47B07BD144}"/>
          </ac:spMkLst>
        </pc:spChg>
        <pc:spChg chg="mod">
          <ac:chgData name="Salima  Ben Najem" userId="5d5d9c33-4a8f-4fad-a74b-e23ae769dead" providerId="ADAL" clId="{3B2DA2D5-F576-45EC-96B1-60930CA05631}" dt="2026-05-23T12:13:45.055" v="1891" actId="1076"/>
          <ac:spMkLst>
            <pc:docMk/>
            <pc:sldMk cId="1794484197" sldId="1095"/>
            <ac:spMk id="8" creationId="{C54D7A90-61BD-987B-3FE8-81F56C72DD26}"/>
          </ac:spMkLst>
        </pc:spChg>
        <pc:picChg chg="add mod ord">
          <ac:chgData name="Salima  Ben Najem" userId="5d5d9c33-4a8f-4fad-a74b-e23ae769dead" providerId="ADAL" clId="{3B2DA2D5-F576-45EC-96B1-60930CA05631}" dt="2026-05-23T12:13:28.384" v="1890" actId="167"/>
          <ac:picMkLst>
            <pc:docMk/>
            <pc:sldMk cId="1794484197" sldId="1095"/>
            <ac:picMk id="3" creationId="{7F43B995-E240-868E-ABAD-8801924BE401}"/>
          </ac:picMkLst>
        </pc:picChg>
      </pc:sldChg>
      <pc:sldChg chg="modSp mod">
        <pc:chgData name="Salima  Ben Najem" userId="5d5d9c33-4a8f-4fad-a74b-e23ae769dead" providerId="ADAL" clId="{3B2DA2D5-F576-45EC-96B1-60930CA05631}" dt="2026-05-05T00:06:11.100" v="1433" actId="20577"/>
        <pc:sldMkLst>
          <pc:docMk/>
          <pc:sldMk cId="13324373" sldId="1101"/>
        </pc:sldMkLst>
        <pc:spChg chg="mod">
          <ac:chgData name="Salima  Ben Najem" userId="5d5d9c33-4a8f-4fad-a74b-e23ae769dead" providerId="ADAL" clId="{3B2DA2D5-F576-45EC-96B1-60930CA05631}" dt="2026-05-05T00:06:11.100" v="1433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addSp modSp mod modAnim">
        <pc:chgData name="Salima  Ben Najem" userId="5d5d9c33-4a8f-4fad-a74b-e23ae769dead" providerId="ADAL" clId="{3B2DA2D5-F576-45EC-96B1-60930CA05631}" dt="2026-05-23T12:08:51.750" v="1800" actId="6549"/>
        <pc:sldMkLst>
          <pc:docMk/>
          <pc:sldMk cId="1045491029" sldId="1102"/>
        </pc:sldMkLst>
        <pc:spChg chg="mod">
          <ac:chgData name="Salima  Ben Najem" userId="5d5d9c33-4a8f-4fad-a74b-e23ae769dead" providerId="ADAL" clId="{3B2DA2D5-F576-45EC-96B1-60930CA05631}" dt="2026-05-23T12:08:51.750" v="1800" actId="6549"/>
          <ac:spMkLst>
            <pc:docMk/>
            <pc:sldMk cId="1045491029" sldId="1102"/>
            <ac:spMk id="9" creationId="{9482C241-8DBD-D0B7-3671-94D02286AE69}"/>
          </ac:spMkLst>
        </pc:spChg>
        <pc:spChg chg="mod">
          <ac:chgData name="Salima  Ben Najem" userId="5d5d9c33-4a8f-4fad-a74b-e23ae769dead" providerId="ADAL" clId="{3B2DA2D5-F576-45EC-96B1-60930CA05631}" dt="2026-05-05T00:14:01.721" v="1764" actId="1076"/>
          <ac:spMkLst>
            <pc:docMk/>
            <pc:sldMk cId="1045491029" sldId="1102"/>
            <ac:spMk id="11" creationId="{27751CCA-1B12-CBB3-98AE-B891E0652A6B}"/>
          </ac:spMkLst>
        </pc:spChg>
        <pc:spChg chg="mod">
          <ac:chgData name="Salima  Ben Najem" userId="5d5d9c33-4a8f-4fad-a74b-e23ae769dead" providerId="ADAL" clId="{3B2DA2D5-F576-45EC-96B1-60930CA05631}" dt="2026-05-05T06:32:51.292" v="1778" actId="20577"/>
          <ac:spMkLst>
            <pc:docMk/>
            <pc:sldMk cId="1045491029" sldId="1102"/>
            <ac:spMk id="12" creationId="{6565C183-6DFE-DDA7-461D-ED2FCCBFF530}"/>
          </ac:spMkLst>
        </pc:spChg>
        <pc:grpChg chg="mod">
          <ac:chgData name="Salima  Ben Najem" userId="5d5d9c33-4a8f-4fad-a74b-e23ae769dead" providerId="ADAL" clId="{3B2DA2D5-F576-45EC-96B1-60930CA05631}" dt="2026-05-05T00:13:44.811" v="1762" actId="1076"/>
          <ac:grpSpMkLst>
            <pc:docMk/>
            <pc:sldMk cId="1045491029" sldId="1102"/>
            <ac:grpSpMk id="8" creationId="{BDA6E5DF-2873-8BEC-A96E-B9DA5FED0216}"/>
          </ac:grpSpMkLst>
        </pc:grpChg>
        <pc:picChg chg="mod">
          <ac:chgData name="Salima  Ben Najem" userId="5d5d9c33-4a8f-4fad-a74b-e23ae769dead" providerId="ADAL" clId="{3B2DA2D5-F576-45EC-96B1-60930CA05631}" dt="2026-05-05T00:14:04.936" v="1765" actId="1076"/>
          <ac:picMkLst>
            <pc:docMk/>
            <pc:sldMk cId="1045491029" sldId="1102"/>
            <ac:picMk id="13" creationId="{0E1E4BD6-C6B6-E4C6-1681-48F82215049C}"/>
          </ac:picMkLst>
        </pc:picChg>
        <pc:picChg chg="mod">
          <ac:chgData name="Salima  Ben Najem" userId="5d5d9c33-4a8f-4fad-a74b-e23ae769dead" providerId="ADAL" clId="{3B2DA2D5-F576-45EC-96B1-60930CA05631}" dt="2026-05-05T00:11:44.550" v="1649"/>
          <ac:picMkLst>
            <pc:docMk/>
            <pc:sldMk cId="1045491029" sldId="1102"/>
            <ac:picMk id="14" creationId="{0A3F4B7D-6DD2-6387-91A6-7DDD7CED64F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2:09:06.611" v="1803" actId="20577"/>
        <pc:sldMkLst>
          <pc:docMk/>
          <pc:sldMk cId="2599601088" sldId="1103"/>
        </pc:sldMkLst>
        <pc:spChg chg="mod">
          <ac:chgData name="Salima  Ben Najem" userId="5d5d9c33-4a8f-4fad-a74b-e23ae769dead" providerId="ADAL" clId="{3B2DA2D5-F576-45EC-96B1-60930CA05631}" dt="2026-05-23T12:09:06.611" v="1803" actId="20577"/>
          <ac:spMkLst>
            <pc:docMk/>
            <pc:sldMk cId="2599601088" sldId="1103"/>
            <ac:spMk id="17" creationId="{9482C241-8DBD-D0B7-3671-94D02286AE6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3:43:23.146" v="1974" actId="20577"/>
        <pc:sldMkLst>
          <pc:docMk/>
          <pc:sldMk cId="354532769" sldId="1104"/>
        </pc:sldMkLst>
        <pc:spChg chg="mod">
          <ac:chgData name="Salima  Ben Najem" userId="5d5d9c33-4a8f-4fad-a74b-e23ae769dead" providerId="ADAL" clId="{3B2DA2D5-F576-45EC-96B1-60930CA05631}" dt="2026-05-23T13:43:23.146" v="1974" actId="20577"/>
          <ac:spMkLst>
            <pc:docMk/>
            <pc:sldMk cId="354532769" sldId="1104"/>
            <ac:spMk id="22" creationId="{9482C241-8DBD-D0B7-3671-94D02286AE69}"/>
          </ac:spMkLst>
        </pc:spChg>
      </pc:sldChg>
      <pc:sldChg chg="modSp mod">
        <pc:chgData name="Salima  Ben Najem" userId="5d5d9c33-4a8f-4fad-a74b-e23ae769dead" providerId="ADAL" clId="{3B2DA2D5-F576-45EC-96B1-60930CA05631}" dt="2026-05-23T12:32:06.803" v="1949" actId="20577"/>
        <pc:sldMkLst>
          <pc:docMk/>
          <pc:sldMk cId="1811792765" sldId="1107"/>
        </pc:sldMkLst>
        <pc:spChg chg="mod">
          <ac:chgData name="Salima  Ben Najem" userId="5d5d9c33-4a8f-4fad-a74b-e23ae769dead" providerId="ADAL" clId="{3B2DA2D5-F576-45EC-96B1-60930CA05631}" dt="2026-05-23T12:32:06.803" v="1949" actId="20577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5-23T12:31:59.863" v="1945" actId="20577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5-23T12:31:46.359" v="1941" actId="20577"/>
        <pc:sldMkLst>
          <pc:docMk/>
          <pc:sldMk cId="1897251234" sldId="1108"/>
        </pc:sldMkLst>
        <pc:spChg chg="mod">
          <ac:chgData name="Salima  Ben Najem" userId="5d5d9c33-4a8f-4fad-a74b-e23ae769dead" providerId="ADAL" clId="{3B2DA2D5-F576-45EC-96B1-60930CA05631}" dt="2026-05-23T12:31:40.719" v="1937" actId="20577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Salima  Ben Najem" userId="5d5d9c33-4a8f-4fad-a74b-e23ae769dead" providerId="ADAL" clId="{3B2DA2D5-F576-45EC-96B1-60930CA05631}" dt="2026-05-23T12:31:46.359" v="1941" actId="20577"/>
          <ac:spMkLst>
            <pc:docMk/>
            <pc:sldMk cId="1897251234" sldId="1108"/>
            <ac:spMk id="5" creationId="{C2C85C37-2844-1E17-06A1-9BE624419057}"/>
          </ac:spMkLst>
        </pc:spChg>
      </pc:sldChg>
      <pc:sldChg chg="modSp mod">
        <pc:chgData name="Salima  Ben Najem" userId="5d5d9c33-4a8f-4fad-a74b-e23ae769dead" providerId="ADAL" clId="{3B2DA2D5-F576-45EC-96B1-60930CA05631}" dt="2026-05-04T17:02:03.880" v="933" actId="1037"/>
        <pc:sldMkLst>
          <pc:docMk/>
          <pc:sldMk cId="3704933713" sldId="1109"/>
        </pc:sldMkLst>
        <pc:spChg chg="mod">
          <ac:chgData name="Salima  Ben Najem" userId="5d5d9c33-4a8f-4fad-a74b-e23ae769dead" providerId="ADAL" clId="{3B2DA2D5-F576-45EC-96B1-60930CA05631}" dt="2026-05-04T17:02:03.880" v="933" actId="1037"/>
          <ac:spMkLst>
            <pc:docMk/>
            <pc:sldMk cId="3704933713" sldId="1109"/>
            <ac:spMk id="2" creationId="{216560D5-0D48-1DED-C3F0-86D8F815089A}"/>
          </ac:spMkLst>
        </pc:spChg>
        <pc:spChg chg="mod">
          <ac:chgData name="Salima  Ben Najem" userId="5d5d9c33-4a8f-4fad-a74b-e23ae769dead" providerId="ADAL" clId="{3B2DA2D5-F576-45EC-96B1-60930CA05631}" dt="2026-05-04T17:01:22.364" v="869" actId="20577"/>
          <ac:spMkLst>
            <pc:docMk/>
            <pc:sldMk cId="3704933713" sldId="1109"/>
            <ac:spMk id="3" creationId="{809B4766-81D4-3040-3D45-19BF4CBCA723}"/>
          </ac:spMkLst>
        </pc:spChg>
      </pc:sldChg>
      <pc:sldChg chg="modSp mod">
        <pc:chgData name="Salima  Ben Najem" userId="5d5d9c33-4a8f-4fad-a74b-e23ae769dead" providerId="ADAL" clId="{3B2DA2D5-F576-45EC-96B1-60930CA05631}" dt="2026-05-23T12:32:26.595" v="1953" actId="20577"/>
        <pc:sldMkLst>
          <pc:docMk/>
          <pc:sldMk cId="3810530637" sldId="1110"/>
        </pc:sldMkLst>
        <pc:spChg chg="mod">
          <ac:chgData name="Salima  Ben Najem" userId="5d5d9c33-4a8f-4fad-a74b-e23ae769dead" providerId="ADAL" clId="{3B2DA2D5-F576-45EC-96B1-60930CA05631}" dt="2026-05-23T12:32:26.595" v="1953" actId="20577"/>
          <ac:spMkLst>
            <pc:docMk/>
            <pc:sldMk cId="3810530637" sldId="1110"/>
            <ac:spMk id="5" creationId="{60630B4D-EBFF-D860-B048-45A3837D9ED2}"/>
          </ac:spMkLst>
        </pc:spChg>
        <pc:spChg chg="mod">
          <ac:chgData name="Salima  Ben Najem" userId="5d5d9c33-4a8f-4fad-a74b-e23ae769dead" providerId="ADAL" clId="{3B2DA2D5-F576-45EC-96B1-60930CA05631}" dt="2026-05-04T17:03:21.370" v="979" actId="20577"/>
          <ac:spMkLst>
            <pc:docMk/>
            <pc:sldMk cId="3810530637" sldId="1110"/>
            <ac:spMk id="7" creationId="{C6D07F23-BC23-B563-D04D-0A93EF1A9445}"/>
          </ac:spMkLst>
        </pc:spChg>
      </pc:sldChg>
      <pc:sldChg chg="modSp mod">
        <pc:chgData name="Salima  Ben Najem" userId="5d5d9c33-4a8f-4fad-a74b-e23ae769dead" providerId="ADAL" clId="{3B2DA2D5-F576-45EC-96B1-60930CA05631}" dt="2026-05-04T17:04:48.143" v="1048" actId="20577"/>
        <pc:sldMkLst>
          <pc:docMk/>
          <pc:sldMk cId="1048342603" sldId="1111"/>
        </pc:sldMkLst>
        <pc:spChg chg="mod">
          <ac:chgData name="Salima  Ben Najem" userId="5d5d9c33-4a8f-4fad-a74b-e23ae769dead" providerId="ADAL" clId="{3B2DA2D5-F576-45EC-96B1-60930CA05631}" dt="2026-05-04T17:04:48.143" v="1048" actId="20577"/>
          <ac:spMkLst>
            <pc:docMk/>
            <pc:sldMk cId="1048342603" sldId="1111"/>
            <ac:spMk id="2" creationId="{9F94681C-C8F8-5895-7DAB-66122E8E040D}"/>
          </ac:spMkLst>
        </pc:spChg>
        <pc:spChg chg="mod">
          <ac:chgData name="Salima  Ben Najem" userId="5d5d9c33-4a8f-4fad-a74b-e23ae769dead" providerId="ADAL" clId="{3B2DA2D5-F576-45EC-96B1-60930CA05631}" dt="2026-05-04T17:04:23.948" v="993" actId="20577"/>
          <ac:spMkLst>
            <pc:docMk/>
            <pc:sldMk cId="1048342603" sldId="1111"/>
            <ac:spMk id="3" creationId="{8459B54F-911C-FE03-A9CA-CC8CE1E5FBB1}"/>
          </ac:spMkLst>
        </pc:spChg>
      </pc:sldChg>
      <pc:sldChg chg="modSp mod">
        <pc:chgData name="Salima  Ben Najem" userId="5d5d9c33-4a8f-4fad-a74b-e23ae769dead" providerId="ADAL" clId="{3B2DA2D5-F576-45EC-96B1-60930CA05631}" dt="2026-05-23T12:32:38.774" v="1957" actId="20577"/>
        <pc:sldMkLst>
          <pc:docMk/>
          <pc:sldMk cId="683216518" sldId="1112"/>
        </pc:sldMkLst>
        <pc:spChg chg="mod">
          <ac:chgData name="Salima  Ben Najem" userId="5d5d9c33-4a8f-4fad-a74b-e23ae769dead" providerId="ADAL" clId="{3B2DA2D5-F576-45EC-96B1-60930CA05631}" dt="2026-05-23T12:32:38.774" v="1957" actId="20577"/>
          <ac:spMkLst>
            <pc:docMk/>
            <pc:sldMk cId="683216518" sldId="1112"/>
            <ac:spMk id="5" creationId="{60630B4D-EBFF-D860-B048-45A3837D9ED2}"/>
          </ac:spMkLst>
        </pc:spChg>
        <pc:spChg chg="mod">
          <ac:chgData name="Salima  Ben Najem" userId="5d5d9c33-4a8f-4fad-a74b-e23ae769dead" providerId="ADAL" clId="{3B2DA2D5-F576-45EC-96B1-60930CA05631}" dt="2026-05-04T17:06:00.606" v="1098" actId="108"/>
          <ac:spMkLst>
            <pc:docMk/>
            <pc:sldMk cId="683216518" sldId="1112"/>
            <ac:spMk id="7" creationId="{3C8ED61F-7E98-47F8-7D5F-9CD92B67410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30:05.379" v="1917" actId="20577"/>
        <pc:sldMkLst>
          <pc:docMk/>
          <pc:sldMk cId="1659264525" sldId="1113"/>
        </pc:sldMkLst>
        <pc:spChg chg="mod">
          <ac:chgData name="Salima  Ben Najem" userId="5d5d9c33-4a8f-4fad-a74b-e23ae769dead" providerId="ADAL" clId="{3B2DA2D5-F576-45EC-96B1-60930CA05631}" dt="2026-05-23T12:30:05.379" v="1917" actId="20577"/>
          <ac:spMkLst>
            <pc:docMk/>
            <pc:sldMk cId="1659264525" sldId="1113"/>
            <ac:spMk id="4" creationId="{60630B4D-EBFF-D860-B048-45A3837D9ED2}"/>
          </ac:spMkLst>
        </pc:spChg>
      </pc:sldChg>
      <pc:sldChg chg="modSp mod">
        <pc:chgData name="Salima  Ben Najem" userId="5d5d9c33-4a8f-4fad-a74b-e23ae769dead" providerId="ADAL" clId="{3B2DA2D5-F576-45EC-96B1-60930CA05631}" dt="2026-05-23T12:32:57.323" v="1961" actId="20577"/>
        <pc:sldMkLst>
          <pc:docMk/>
          <pc:sldMk cId="884531163" sldId="1115"/>
        </pc:sldMkLst>
        <pc:spChg chg="mod">
          <ac:chgData name="Salima  Ben Najem" userId="5d5d9c33-4a8f-4fad-a74b-e23ae769dead" providerId="ADAL" clId="{3B2DA2D5-F576-45EC-96B1-60930CA05631}" dt="2026-05-23T12:32:57.323" v="1961" actId="20577"/>
          <ac:spMkLst>
            <pc:docMk/>
            <pc:sldMk cId="884531163" sldId="1115"/>
            <ac:spMk id="5" creationId="{60630B4D-EBFF-D860-B048-45A3837D9ED2}"/>
          </ac:spMkLst>
        </pc:spChg>
      </pc:sld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2073310085" sldId="2147483697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403787922" sldId="214748370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335306860" sldId="214748374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3706729449" sldId="214748375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775936730" sldId="2147483753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073310085" sldId="2147483697"/>
            <pc:sldLayoutMk cId="2290946102" sldId="2147483754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785962496" sldId="2147483711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2869987062" sldId="214748371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693919516" sldId="2147483713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4109094745" sldId="2147483714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3204224039" sldId="2147483715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3847798046" sldId="2147483716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998118995" sldId="2147483717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2463264339" sldId="214748371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597616606" sldId="214748371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785962496" sldId="2147483711"/>
            <pc:sldLayoutMk cId="537648056" sldId="2147483755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2217349362" sldId="2147483756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1052012165" sldId="2147483757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1666003667" sldId="214748375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1834633732" sldId="214748375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871590268" sldId="214748376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370987801" sldId="2147483761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3310241586" sldId="214748376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341471512" sldId="2147483763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324024410" sldId="2147483764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217349362" sldId="2147483756"/>
            <pc:sldLayoutMk cId="3312978584" sldId="2147483765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2524469204" sldId="2147483781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524469204" sldId="2147483781"/>
            <pc:sldLayoutMk cId="1184049536" sldId="214748378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524469204" sldId="2147483781"/>
            <pc:sldLayoutMk cId="2621737498" sldId="2147483783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3849852992" sldId="2147483784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1367368543" sldId="2147483785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3733659977" sldId="2147483786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1427750455" sldId="2147483787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2949786225" sldId="214748378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697894919" sldId="214748378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2354382897" sldId="214748379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3612637146" sldId="2147483791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2888704089" sldId="214748379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581183028" sldId="2147483793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1058989338" sldId="2147483794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2811579255" sldId="2147483795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3567991680" sldId="2147483796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545965401" sldId="2147483797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3849852992" sldId="2147483784"/>
            <pc:sldLayoutMk cId="1969112063" sldId="2147483798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2127351568" sldId="2147483799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127351568" sldId="2147483799"/>
            <pc:sldLayoutMk cId="918966877" sldId="214748380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127351568" sldId="2147483799"/>
            <pc:sldLayoutMk cId="3583523266" sldId="2147483801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127351568" sldId="2147483799"/>
            <pc:sldLayoutMk cId="3527093716" sldId="214748380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2127351568" sldId="2147483799"/>
            <pc:sldLayoutMk cId="3507568097" sldId="2147483803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3T13:43:32.058" v="1975"/>
        <pc:sldMasterMkLst>
          <pc:docMk/>
          <pc:sldMasterMk cId="1817925514" sldId="2147483804"/>
        </pc:sldMasterMkLst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922095621" sldId="2147483805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1584058851" sldId="2147483806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770873364" sldId="2147483807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3887568007" sldId="2147483808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2370029910" sldId="2147483809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2002327000" sldId="2147483810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4144437856" sldId="2147483811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1823812437" sldId="2147483812"/>
          </pc:sldLayoutMkLst>
        </pc:sldLayoutChg>
        <pc:sldLayoutChg chg="del">
          <pc:chgData name="Salima  Ben Najem" userId="5d5d9c33-4a8f-4fad-a74b-e23ae769dead" providerId="ADAL" clId="{3B2DA2D5-F576-45EC-96B1-60930CA05631}" dt="2026-05-23T13:43:32.058" v="1975"/>
          <pc:sldLayoutMkLst>
            <pc:docMk/>
            <pc:sldMasterMk cId="1817925514" sldId="2147483804"/>
            <pc:sldLayoutMk cId="4153211701" sldId="2147483813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636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6624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1459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9288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6419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7021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14744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2467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36215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18724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942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8461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0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11.jp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11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310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20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1.xml"/><Relationship Id="rId9" Type="http://schemas.openxmlformats.org/officeDocument/2006/relationships/image" Target="../media/image30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3.xml"/><Relationship Id="rId9" Type="http://schemas.openxmlformats.org/officeDocument/2006/relationships/image" Target="../media/image30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4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4.png"/><Relationship Id="rId5" Type="http://schemas.openxmlformats.org/officeDocument/2006/relationships/image" Target="../media/image420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4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1A5FCA-5ED0-421D-3F96-2CC6E6038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1" b="300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D9568A-88BD-727A-E1EF-4F2D23322489}"/>
              </a:ext>
            </a:extLst>
          </p:cNvPr>
          <p:cNvGrpSpPr/>
          <p:nvPr/>
        </p:nvGrpSpPr>
        <p:grpSpPr>
          <a:xfrm>
            <a:off x="1322623" y="2491697"/>
            <a:ext cx="6645189" cy="2583874"/>
            <a:chOff x="302563" y="2396835"/>
            <a:chExt cx="6645189" cy="258387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48F564A-7247-89C9-6CF9-D9F6E07B1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146" y="2417617"/>
              <a:ext cx="1671006" cy="256309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1AFE226-7437-4384-24F4-9FF60E027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6745" y="2417616"/>
              <a:ext cx="1671007" cy="256309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77CAB62-1957-CF55-E973-7681A542C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563" y="2417616"/>
              <a:ext cx="1671007" cy="256309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55CE006-1445-C825-86A6-F741D4D17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5366" y="2396835"/>
              <a:ext cx="1684555" cy="2583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631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Texte (Compréhension 1)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143A69-7CA5-8228-A9D3-8F16E4806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3D73724-3B00-FE95-A6DC-4B8CB1BC0D3E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59D2E4-4736-8477-00F8-B0F3EDAF9B80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7BC178-E2A6-6AC3-9055-70C8C7D30DB9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BA010CCF-EDDB-3E05-8DB7-3C7F32270009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2E7A655-5AA8-F853-EE30-7410368A4749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Compréhension 2)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</p:spTree>
    <p:extLst>
      <p:ext uri="{BB962C8B-B14F-4D97-AF65-F5344CB8AC3E}">
        <p14:creationId xmlns:p14="http://schemas.microsoft.com/office/powerpoint/2010/main" val="128540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des évènements historiques, des monuments et des arts traditionnels du Maroc.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des évènements historiques, des monuments et des arts traditionnels du Maroc.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5_SEM3_S5 (oral)">
            <a:hlinkClick r:id="" action="ppaction://media"/>
            <a:extLst>
              <a:ext uri="{FF2B5EF4-FFF2-40B4-BE49-F238E27FC236}">
                <a16:creationId xmlns:a16="http://schemas.microsoft.com/office/drawing/2014/main" id="{42EDC059-8205-97A9-92BC-4049BD3A39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058" y="1900070"/>
            <a:ext cx="7070986" cy="397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9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893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du Maroc.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885698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2184590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90189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91079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89721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88686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90756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89721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480B893-52F1-9871-654A-8E906D58FBD6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6BF6407-BB51-F880-7B7C-4EE682BBA267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35BAE1B-4AC3-2572-1BC5-B99BABC322E6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7948726C-2BEE-3C63-5FE4-1FC6C94325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98FFB6E6-E07F-A8CB-D55E-243676049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B418C73-BFB5-155A-3CC0-6869F7207E3B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1D07501-419B-2E06-48B3-14DA219B21B3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A04CDEC-96B6-0559-BBDD-17C5E3B29967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F5752FE-D6AB-9745-37F9-C666F7EC4CF9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36123D0-292C-F416-D26A-E07382AEAFDE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DEF8988D-8F9A-8548-7CF8-C735B89F5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B92388F1-5EE4-1EA3-9F5F-BFCFC98693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D3E9C6-60B9-BD04-0DBC-6C8586800179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A7A532C-DDF5-BDF0-D4CB-52F0ACBDD108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18659EF-89EF-3995-60D2-90B22907F14B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CF7141F-4202-53CC-819A-B25C80E06AE6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D197E18-C581-2B36-3161-0F4B1B73B63E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DA945CD8-5B14-B7FE-2714-20DFE2A660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2DF62EE7-CF46-B2D7-1884-81AD20DD38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C11A92A-8517-A570-0614-09FE9922865F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E467083-6E98-A747-770F-BF108DF54008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des évènements historiques, des monuments et des arts traditionnels du Maroc. 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 dirty="0"/>
              <a:t>Prendre la parole pour parler des évènements historiques, des monuments et des arts traditionnels du Maroc.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hq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5EAE57-5E73-2BE1-574B-E4791C4F89E9}"/>
              </a:ext>
            </a:extLst>
          </p:cNvPr>
          <p:cNvSpPr txBox="1"/>
          <p:nvPr/>
        </p:nvSpPr>
        <p:spPr>
          <a:xfrm>
            <a:off x="1174844" y="1938819"/>
            <a:ext cx="6794312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d’Essaouira.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spirituelle et sacrée.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3 S5">
            <a:hlinkClick r:id="" action="ppaction://media"/>
            <a:extLst>
              <a:ext uri="{FF2B5EF4-FFF2-40B4-BE49-F238E27FC236}">
                <a16:creationId xmlns:a16="http://schemas.microsoft.com/office/drawing/2014/main" id="{BA0582A8-4BD7-AB79-D435-A978FAB4EE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89998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45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3 S5">
            <a:hlinkClick r:id="" action="ppaction://media"/>
            <a:extLst>
              <a:ext uri="{FF2B5EF4-FFF2-40B4-BE49-F238E27FC236}">
                <a16:creationId xmlns:a16="http://schemas.microsoft.com/office/drawing/2014/main" id="{DA103808-DCB6-9175-9B0A-7AC9EB0EC1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89998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45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1A5867-284C-C391-A3EA-E1612029C608}"/>
              </a:ext>
            </a:extLst>
          </p:cNvPr>
          <p:cNvSpPr txBox="1"/>
          <p:nvPr/>
        </p:nvSpPr>
        <p:spPr>
          <a:xfrm>
            <a:off x="1174844" y="1933311"/>
            <a:ext cx="6794312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d’Essaouira.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spirituelle et sacrée.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7463D77-1F22-8B6A-4874-CDAC1CD8C027}"/>
              </a:ext>
            </a:extLst>
          </p:cNvPr>
          <p:cNvSpPr txBox="1"/>
          <p:nvPr/>
        </p:nvSpPr>
        <p:spPr>
          <a:xfrm>
            <a:off x="1174844" y="1933311"/>
            <a:ext cx="6794312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d’Essaouira.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spirituelle et sacrée.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« Qu’est-ce que nous avons découvert hier ? »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314498" y="2914071"/>
            <a:ext cx="8515004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découvert hier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868" y="783546"/>
            <a:ext cx="7049881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Hier, nous avons découvert le festival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Mais je peux dire aussi : Hier, nous avons découvert le festival des musiques sacrées.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821483" y="2295613"/>
            <a:ext cx="771658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découvert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 festival d’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Pourquoi les habitants des villages se réunissent-ils ? 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5A9012-2253-FBB0-F324-54EBFC730D5C}"/>
              </a:ext>
            </a:extLst>
          </p:cNvPr>
          <p:cNvSpPr txBox="1"/>
          <p:nvPr/>
        </p:nvSpPr>
        <p:spPr>
          <a:xfrm>
            <a:off x="1183552" y="2336323"/>
            <a:ext cx="6776896" cy="139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habitants des villages se réunissent-ils ?  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76" y="755999"/>
            <a:ext cx="721513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Chaque année, les habitants des villages de l’Atlas se réunissent pour participer au festival. Mais je peux dire aussi : Chaque année, les habitants des villages de l’Atlas se réunissent pour danser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D8D4AF-02B9-7F40-EF0E-D9E7BFF29AA1}"/>
              </a:ext>
            </a:extLst>
          </p:cNvPr>
          <p:cNvSpPr txBox="1"/>
          <p:nvPr/>
        </p:nvSpPr>
        <p:spPr>
          <a:xfrm>
            <a:off x="1052566" y="2279087"/>
            <a:ext cx="7038867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découvert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les habitants des villages de l’Atlas se réunissent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participer au festival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«Comment est la danse que les artistes présentent ?  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1074600" y="2656634"/>
            <a:ext cx="6994800" cy="139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danse que les artistes présentent ? </a:t>
            </a: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DF385A3-B834-F9C8-E9F9-386063BAD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La danse que les artistes présentent est collective et joyeuse. Mais je peux dire aussi : La danse que les artistes présentent est traditionnelle.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2BE911-35ED-71D2-8859-EB37559CDB39}"/>
              </a:ext>
            </a:extLst>
          </p:cNvPr>
          <p:cNvSpPr txBox="1"/>
          <p:nvPr/>
        </p:nvSpPr>
        <p:spPr>
          <a:xfrm>
            <a:off x="1052566" y="2279087"/>
            <a:ext cx="703886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découvert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les habitants des villages de l’Atlas se réunissent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participer au festival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La danse que les artistes présentent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7276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À quel festival mon frère a-t-il participé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B8DDCC-D046-E9B2-D623-A4C74A5D3967}"/>
              </a:ext>
            </a:extLst>
          </p:cNvPr>
          <p:cNvSpPr txBox="1"/>
          <p:nvPr/>
        </p:nvSpPr>
        <p:spPr>
          <a:xfrm>
            <a:off x="963038" y="2733617"/>
            <a:ext cx="721792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À quel festival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frère a-t-il participé ?</a:t>
            </a: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98BDFFE-DDA3-3DBA-F201-D363AD6F7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Mon frère a participé au festival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d’Essaouira. Mais je peux dire aussi : Mon frère a participé au festival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AE405-0586-404D-9411-955179196CC6}"/>
              </a:ext>
            </a:extLst>
          </p:cNvPr>
          <p:cNvSpPr txBox="1"/>
          <p:nvPr/>
        </p:nvSpPr>
        <p:spPr>
          <a:xfrm>
            <a:off x="1052566" y="2279087"/>
            <a:ext cx="703886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découvert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les habitants des villages de l’Atlas se réunissent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participer au festival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La danse que les artistes présentent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B8987-837F-C37F-B7B7-864BBA7DD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EC1E3-8E0B-0162-D2F7-7388BB53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Enfin, je me pose une autre question : «  Comment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 la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3DEF57-8D4B-E1AF-D1DD-EE15F26EA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973F38-1291-092D-714F-3B57C180D018}"/>
              </a:ext>
            </a:extLst>
          </p:cNvPr>
          <p:cNvSpPr txBox="1"/>
          <p:nvPr/>
        </p:nvSpPr>
        <p:spPr>
          <a:xfrm>
            <a:off x="963038" y="2733617"/>
            <a:ext cx="721792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musique </a:t>
            </a:r>
            <a:r>
              <a:rPr kumimoji="0" lang="fr-FR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5076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00EA9-3749-73DB-5493-788C163AE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414F59F-3759-8D59-F4E1-9C74ABEC2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63AA7E2-9947-72ED-545A-FF1E9907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est spirituelle et sacrée. Mais je peux dire aussi :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est internationale.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66B052-5084-58A1-9C60-792B1DE07DEC}"/>
              </a:ext>
            </a:extLst>
          </p:cNvPr>
          <p:cNvSpPr txBox="1"/>
          <p:nvPr/>
        </p:nvSpPr>
        <p:spPr>
          <a:xfrm>
            <a:off x="1174844" y="1933311"/>
            <a:ext cx="6794312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participer au festival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spirituelle et sacrée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498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7DD251-6019-A178-8FA4-FBA0F0ED6341}"/>
              </a:ext>
            </a:extLst>
          </p:cNvPr>
          <p:cNvSpPr txBox="1"/>
          <p:nvPr/>
        </p:nvSpPr>
        <p:spPr>
          <a:xfrm>
            <a:off x="1174844" y="1933311"/>
            <a:ext cx="6794312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participer au festival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Mon frère a participé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festival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d’Essaouira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spirituelle et sacrée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B4538E-E032-A15D-7D3F-F17A65BB0C00}"/>
              </a:ext>
            </a:extLst>
          </p:cNvPr>
          <p:cNvSpPr txBox="1"/>
          <p:nvPr/>
        </p:nvSpPr>
        <p:spPr>
          <a:xfrm>
            <a:off x="1625505" y="2396278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découvert hier ?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habitants des villages se réunissent-ils ? 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da</a:t>
            </a:r>
            <a:r>
              <a:rPr lang="fr-FR" sz="2000" b="1" dirty="0" err="1">
                <a:solidFill>
                  <a:srgbClr val="44546A"/>
                </a:solidFill>
                <a:latin typeface="Dosis SemiBold" pitchFamily="2" charset="0"/>
              </a:rPr>
              <a:t>nse</a:t>
            </a:r>
            <a:r>
              <a:rPr lang="fr-FR" sz="2000" b="1" dirty="0">
                <a:solidFill>
                  <a:srgbClr val="44546A"/>
                </a:solidFill>
                <a:latin typeface="Dosis SemiBold" pitchFamily="2" charset="0"/>
              </a:rPr>
              <a:t> que les artistes présentent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 festival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frère a-t-il participé ?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musique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792776" y="2408373"/>
            <a:ext cx="3558448" cy="262049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45E6DA-AEE9-7822-2EEC-795A4A442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8C07A-C201-C495-CD76-7AFE36D5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4DA6C59-1B1B-D362-3915-DB54C7FF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écrire un paragraphe en vous posant les mêmes questions. 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06D68C-1728-FE7D-0494-47B1321CA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044138-6417-AF0F-598E-E63ADE782C6E}"/>
              </a:ext>
            </a:extLst>
          </p:cNvPr>
          <p:cNvSpPr txBox="1"/>
          <p:nvPr/>
        </p:nvSpPr>
        <p:spPr>
          <a:xfrm>
            <a:off x="1625505" y="2396278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découvert hier ?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habitants des villages se réunissent-ils ? 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da</a:t>
            </a:r>
            <a:r>
              <a:rPr lang="fr-FR" sz="2000" b="1" dirty="0" err="1">
                <a:solidFill>
                  <a:srgbClr val="44546A"/>
                </a:solidFill>
                <a:latin typeface="Dosis SemiBold" pitchFamily="2" charset="0"/>
              </a:rPr>
              <a:t>nse</a:t>
            </a:r>
            <a:r>
              <a:rPr lang="fr-FR" sz="2000" b="1" dirty="0">
                <a:solidFill>
                  <a:srgbClr val="44546A"/>
                </a:solidFill>
                <a:latin typeface="Dosis SemiBold" pitchFamily="2" charset="0"/>
              </a:rPr>
              <a:t> que les artistes présentent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 festival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frère a-t-il participé ?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musique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88056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A5704D9-EDAC-11CB-F92F-CFD96563A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349" y="1527720"/>
            <a:ext cx="3307302" cy="5072943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page 126.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3013112" y="4731746"/>
            <a:ext cx="3149965" cy="1305136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11529</TotalTime>
  <Words>1705</Words>
  <Application>Microsoft Office PowerPoint</Application>
  <PresentationFormat>Affichage à l'écran (4:3)</PresentationFormat>
  <Paragraphs>144</Paragraphs>
  <Slides>40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40</vt:i4>
      </vt:variant>
    </vt:vector>
  </HeadingPairs>
  <TitlesOfParts>
    <vt:vector size="57" baseType="lpstr">
      <vt:lpstr>Aptos Display</vt:lpstr>
      <vt:lpstr>Aptos</vt:lpstr>
      <vt:lpstr>Dosis SemiBold</vt:lpstr>
      <vt:lpstr>Dosis</vt:lpstr>
      <vt:lpstr>Wingdings</vt:lpstr>
      <vt:lpstr>Calibri</vt:lpstr>
      <vt:lpstr>Arial</vt:lpstr>
      <vt:lpstr>Dosis ExtraBold</vt:lpstr>
      <vt:lpstr>Dosis Medium</vt:lpstr>
      <vt:lpstr>2_Conception personnalisée</vt:lpstr>
      <vt:lpstr>00_Env-Enseignant</vt:lpstr>
      <vt:lpstr>Ecriture</vt:lpstr>
      <vt:lpstr>1_Oral</vt:lpstr>
      <vt:lpstr>2_Lecture</vt:lpstr>
      <vt:lpstr>3_Lecture</vt:lpstr>
      <vt:lpstr>2_Oral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des évènements historiques, des monuments et des arts traditionnels du Maroc.</vt:lpstr>
      <vt:lpstr>Lecture de la vidéo. </vt:lpstr>
      <vt:lpstr>Maintenant, on va prendre la parole pour parler du Maroc.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 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« Qu’est-ce que nous avons découvert hier ? » Qui veut me donner des propositions ? Levez la main. </vt:lpstr>
      <vt:lpstr>Il y a plusieurs réponses possibles. Une réponse peut être : Hier, nous avons découvert le festival d’Ahidous. Mais je peux dire aussi : Hier, nous avons découvert le festival des musiques sacrées.</vt:lpstr>
      <vt:lpstr>Après je pose une autre question : Pourquoi les habitants des villages se réunissent-ils ?  Qui veut me donner des propositions ? Levez la main. </vt:lpstr>
      <vt:lpstr>Il y a plusieurs réponses possibles. Une réponse peut être : Chaque année, les habitants des villages de l’Atlas se réunissent pour participer au festival. Mais je peux dire aussi : Chaque année, les habitants des villages de l’Atlas se réunissent pour danser la danse d’Ahidous. </vt:lpstr>
      <vt:lpstr>Ensuite, je me pose une autre question : «Comment est la danse que les artistes présentent ?  » Levez la main. </vt:lpstr>
      <vt:lpstr>Il y a plusieurs réponses possibles. Une réponse peut être : La danse que les artistes présentent est collective et joyeuse. Mais je peux dire aussi : La danse que les artistes présentent est traditionnelle.</vt:lpstr>
      <vt:lpstr>Ensuite, je me pose une autre question : «  À quel festival mon frère a-t-il participé ? »  Levez la main. </vt:lpstr>
      <vt:lpstr>Il y a plusieurs réponses possibles. Une réponse peut être : Mon frère a participé au festival Gnaoua d’Essaouira. Mais je peux dire aussi : Mon frère a participé au festival d’Ahidous. </vt:lpstr>
      <vt:lpstr>Enfin, je me pose une autre question : «  Comment est la musique Gnaoua ? »  Levez la main. </vt:lpstr>
      <vt:lpstr>Il y a plusieurs réponses possibles. Une réponse peut être : La musique Gnaoua est spirituelle et sacrée. Mais je peux dire aussi : La musique Gnaoua est internationale.</vt:lpstr>
      <vt:lpstr>Maintenant, je peux écrire mon paragraphe complet.</vt:lpstr>
      <vt:lpstr>Retenez bien. Pour écrire le paragraphe, je me suis posé les questions suivantes : </vt:lpstr>
      <vt:lpstr>Prenez vos cahiers. </vt:lpstr>
      <vt:lpstr>Vous allez écrire un paragraphe en vous posant les mêmes questions.  Je vais circuler entre les rangs pour vous aider. </vt:lpstr>
      <vt:lpstr>Qui veut lire son paragraphe ? </vt:lpstr>
      <vt:lpstr>Notez les devoirs à faire à la maison, livret page 126.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74</cp:revision>
  <cp:lastPrinted>2025-08-13T10:11:39Z</cp:lastPrinted>
  <dcterms:created xsi:type="dcterms:W3CDTF">2025-08-01T12:31:49Z</dcterms:created>
  <dcterms:modified xsi:type="dcterms:W3CDTF">2026-06-02T16:25:34Z</dcterms:modified>
</cp:coreProperties>
</file>