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756" r:id="rId6"/>
    <p:sldMasterId id="2147483814" r:id="rId7"/>
    <p:sldMasterId id="2147483852" r:id="rId8"/>
    <p:sldMasterId id="2147483881" r:id="rId9"/>
    <p:sldMasterId id="2147483896" r:id="rId10"/>
  </p:sldMasterIdLst>
  <p:notesMasterIdLst>
    <p:notesMasterId r:id="rId62"/>
  </p:notesMasterIdLst>
  <p:sldIdLst>
    <p:sldId id="257" r:id="rId11"/>
    <p:sldId id="1029" r:id="rId12"/>
    <p:sldId id="951" r:id="rId13"/>
    <p:sldId id="1057" r:id="rId14"/>
    <p:sldId id="798" r:id="rId15"/>
    <p:sldId id="1263" r:id="rId16"/>
    <p:sldId id="917" r:id="rId17"/>
    <p:sldId id="899" r:id="rId18"/>
    <p:sldId id="1240" r:id="rId19"/>
    <p:sldId id="1241" r:id="rId20"/>
    <p:sldId id="1344" r:id="rId21"/>
    <p:sldId id="1321" r:id="rId22"/>
    <p:sldId id="1342" r:id="rId23"/>
    <p:sldId id="1339" r:id="rId24"/>
    <p:sldId id="1343" r:id="rId25"/>
    <p:sldId id="1274" r:id="rId26"/>
    <p:sldId id="1275" r:id="rId27"/>
    <p:sldId id="1276" r:id="rId28"/>
    <p:sldId id="1277" r:id="rId29"/>
    <p:sldId id="955" r:id="rId30"/>
    <p:sldId id="800" r:id="rId31"/>
    <p:sldId id="902" r:id="rId32"/>
    <p:sldId id="1046" r:id="rId33"/>
    <p:sldId id="1266" r:id="rId34"/>
    <p:sldId id="990" r:id="rId35"/>
    <p:sldId id="1073" r:id="rId36"/>
    <p:sldId id="1047" r:id="rId37"/>
    <p:sldId id="1051" r:id="rId38"/>
    <p:sldId id="1345" r:id="rId39"/>
    <p:sldId id="1350" r:id="rId40"/>
    <p:sldId id="1351" r:id="rId41"/>
    <p:sldId id="1060" r:id="rId42"/>
    <p:sldId id="1063" r:id="rId43"/>
    <p:sldId id="1064" r:id="rId44"/>
    <p:sldId id="999" r:id="rId45"/>
    <p:sldId id="1346" r:id="rId46"/>
    <p:sldId id="1347" r:id="rId47"/>
    <p:sldId id="1348" r:id="rId48"/>
    <p:sldId id="1031" r:id="rId49"/>
    <p:sldId id="1076" r:id="rId50"/>
    <p:sldId id="1281" r:id="rId51"/>
    <p:sldId id="1353" r:id="rId52"/>
    <p:sldId id="1253" r:id="rId53"/>
    <p:sldId id="1355" r:id="rId54"/>
    <p:sldId id="1356" r:id="rId55"/>
    <p:sldId id="1357" r:id="rId56"/>
    <p:sldId id="1358" r:id="rId57"/>
    <p:sldId id="1359" r:id="rId58"/>
    <p:sldId id="1360" r:id="rId59"/>
    <p:sldId id="983" r:id="rId60"/>
    <p:sldId id="1317" r:id="rId61"/>
  </p:sldIdLst>
  <p:sldSz cx="9144000" cy="6858000" type="screen4x3"/>
  <p:notesSz cx="6735763" cy="9866313"/>
  <p:embeddedFontLst>
    <p:embeddedFont>
      <p:font typeface="Dosis" pitchFamily="2" charset="0"/>
      <p:regular r:id="rId63"/>
      <p:bold r:id="rId64"/>
    </p:embeddedFont>
    <p:embeddedFont>
      <p:font typeface="Dosis ExtraBold" pitchFamily="2" charset="0"/>
      <p:bold r:id="rId65"/>
    </p:embeddedFont>
    <p:embeddedFont>
      <p:font typeface="Dosis Medium" pitchFamily="2" charset="0"/>
      <p:regular r:id="rId66"/>
      <p:bold r:id="rId67"/>
    </p:embeddedFont>
    <p:embeddedFont>
      <p:font typeface="Dosis SemiBold" pitchFamily="2" charset="0"/>
      <p:regular r:id="rId68"/>
      <p:bold r:id="rId69"/>
    </p:embeddedFont>
    <p:embeddedFont>
      <p:font typeface="Play" panose="020B0604020202020204" charset="0"/>
      <p:regular r:id="rId70"/>
      <p:bold r:id="rId7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AB6D7"/>
    <a:srgbClr val="565F88"/>
    <a:srgbClr val="00ACA4"/>
    <a:srgbClr val="F26553"/>
    <a:srgbClr val="E84234"/>
    <a:srgbClr val="55B7DE"/>
    <a:srgbClr val="A1A6BC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F0541C-6B7E-4225-9AA0-38FA53F283FB}" v="28" dt="2026-05-23T13:25:05.3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18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58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8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76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9.fntdata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4.fntdata"/><Relationship Id="rId7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font" Target="fonts/font3.fntdata"/><Relationship Id="rId73" Type="http://schemas.openxmlformats.org/officeDocument/2006/relationships/viewProps" Target="viewProps.xml"/><Relationship Id="rId78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77" Type="http://schemas.microsoft.com/office/2015/10/relationships/revisionInfo" Target="revisionInfo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5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notesMaster" Target="notesMasters/notesMaster1.xml"/><Relationship Id="rId70" Type="http://schemas.openxmlformats.org/officeDocument/2006/relationships/font" Target="fonts/font8.fntdata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custSel addSld delSld modSld">
      <pc:chgData name="Salima  Ben Najem" userId="5d5d9c33-4a8f-4fad-a74b-e23ae769dead" providerId="ADAL" clId="{3B2DA2D5-F576-45EC-96B1-60930CA05631}" dt="2026-05-23T13:25:15.865" v="523" actId="1076"/>
      <pc:docMkLst>
        <pc:docMk/>
      </pc:docMkLst>
      <pc:sldChg chg="addSp delSp modSp mod">
        <pc:chgData name="Salima  Ben Najem" userId="5d5d9c33-4a8f-4fad-a74b-e23ae769dead" providerId="ADAL" clId="{3B2DA2D5-F576-45EC-96B1-60930CA05631}" dt="2026-05-23T12:50:02.679" v="3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3B2DA2D5-F576-45EC-96B1-60930CA05631}" dt="2026-05-23T12:50:02.679" v="3" actId="26606"/>
          <ac:spMkLst>
            <pc:docMk/>
            <pc:sldMk cId="56895326" sldId="257"/>
            <ac:spMk id="23" creationId="{42A4FC2C-047E-45A5-965D-8E1E3BF09BC6}"/>
          </ac:spMkLst>
        </pc:spChg>
        <pc:spChg chg="add">
          <ac:chgData name="Salima  Ben Najem" userId="5d5d9c33-4a8f-4fad-a74b-e23ae769dead" providerId="ADAL" clId="{3B2DA2D5-F576-45EC-96B1-60930CA05631}" dt="2026-05-23T12:50:02.679" v="3" actId="26606"/>
          <ac:spMkLst>
            <pc:docMk/>
            <pc:sldMk cId="56895326" sldId="257"/>
            <ac:spMk id="28" creationId="{42A4FC2C-047E-45A5-965D-8E1E3BF09BC6}"/>
          </ac:spMkLst>
        </pc:spChg>
        <pc:picChg chg="add mod">
          <ac:chgData name="Salima  Ben Najem" userId="5d5d9c33-4a8f-4fad-a74b-e23ae769dead" providerId="ADAL" clId="{3B2DA2D5-F576-45EC-96B1-60930CA05631}" dt="2026-05-23T12:50:02.679" v="3" actId="26606"/>
          <ac:picMkLst>
            <pc:docMk/>
            <pc:sldMk cId="56895326" sldId="257"/>
            <ac:picMk id="3" creationId="{4EBED420-2E9C-10A7-3351-857B553BFE5A}"/>
          </ac:picMkLst>
        </pc:picChg>
      </pc:sldChg>
      <pc:sldChg chg="add del">
        <pc:chgData name="Salima  Ben Najem" userId="5d5d9c33-4a8f-4fad-a74b-e23ae769dead" providerId="ADAL" clId="{3B2DA2D5-F576-45EC-96B1-60930CA05631}" dt="2026-05-23T12:52:06.569" v="5"/>
        <pc:sldMkLst>
          <pc:docMk/>
          <pc:sldMk cId="3450752851" sldId="955"/>
        </pc:sldMkLst>
      </pc:sldChg>
      <pc:sldChg chg="addSp delSp modSp mod">
        <pc:chgData name="Salima  Ben Najem" userId="5d5d9c33-4a8f-4fad-a74b-e23ae769dead" providerId="ADAL" clId="{3B2DA2D5-F576-45EC-96B1-60930CA05631}" dt="2026-05-23T13:17:43.873" v="350" actId="1038"/>
        <pc:sldMkLst>
          <pc:docMk/>
          <pc:sldMk cId="3350586211" sldId="983"/>
        </pc:sldMkLst>
        <pc:spChg chg="mod">
          <ac:chgData name="Salima  Ben Najem" userId="5d5d9c33-4a8f-4fad-a74b-e23ae769dead" providerId="ADAL" clId="{3B2DA2D5-F576-45EC-96B1-60930CA05631}" dt="2026-05-23T13:17:43.873" v="350" actId="1038"/>
          <ac:spMkLst>
            <pc:docMk/>
            <pc:sldMk cId="3350586211" sldId="983"/>
            <ac:spMk id="8" creationId="{06F73D15-5CE6-4F5C-4A5A-B9F27D01448C}"/>
          </ac:spMkLst>
        </pc:spChg>
        <pc:picChg chg="del">
          <ac:chgData name="Salima  Ben Najem" userId="5d5d9c33-4a8f-4fad-a74b-e23ae769dead" providerId="ADAL" clId="{3B2DA2D5-F576-45EC-96B1-60930CA05631}" dt="2026-05-23T13:17:06.050" v="341" actId="478"/>
          <ac:picMkLst>
            <pc:docMk/>
            <pc:sldMk cId="3350586211" sldId="983"/>
            <ac:picMk id="5" creationId="{FFF82A9C-CE15-606C-83C7-6E5FBDF58B57}"/>
          </ac:picMkLst>
        </pc:picChg>
        <pc:picChg chg="add mod ord">
          <ac:chgData name="Salima  Ben Najem" userId="5d5d9c33-4a8f-4fad-a74b-e23ae769dead" providerId="ADAL" clId="{3B2DA2D5-F576-45EC-96B1-60930CA05631}" dt="2026-05-23T13:17:35.515" v="344" actId="167"/>
          <ac:picMkLst>
            <pc:docMk/>
            <pc:sldMk cId="3350586211" sldId="983"/>
            <ac:picMk id="11" creationId="{598EB61B-3859-A74C-0DCA-D005BA86243F}"/>
          </ac:picMkLst>
        </pc:picChg>
      </pc:sldChg>
      <pc:sldChg chg="addSp delSp modSp mod delAnim modAnim">
        <pc:chgData name="Salima  Ben Najem" userId="5d5d9c33-4a8f-4fad-a74b-e23ae769dead" providerId="ADAL" clId="{3B2DA2D5-F576-45EC-96B1-60930CA05631}" dt="2026-05-23T13:01:37.734" v="38" actId="1076"/>
        <pc:sldMkLst>
          <pc:docMk/>
          <pc:sldMk cId="3092434302" sldId="990"/>
        </pc:sldMkLst>
        <pc:picChg chg="del">
          <ac:chgData name="Salima  Ben Najem" userId="5d5d9c33-4a8f-4fad-a74b-e23ae769dead" providerId="ADAL" clId="{3B2DA2D5-F576-45EC-96B1-60930CA05631}" dt="2026-05-23T12:54:30.565" v="23" actId="478"/>
          <ac:picMkLst>
            <pc:docMk/>
            <pc:sldMk cId="3092434302" sldId="990"/>
            <ac:picMk id="3" creationId="{084FCE0B-F909-B62E-A19E-16B82177F324}"/>
          </ac:picMkLst>
        </pc:picChg>
        <pc:picChg chg="add mod">
          <ac:chgData name="Salima  Ben Najem" userId="5d5d9c33-4a8f-4fad-a74b-e23ae769dead" providerId="ADAL" clId="{3B2DA2D5-F576-45EC-96B1-60930CA05631}" dt="2026-05-23T13:01:37.734" v="38" actId="1076"/>
          <ac:picMkLst>
            <pc:docMk/>
            <pc:sldMk cId="3092434302" sldId="990"/>
            <ac:picMk id="4" creationId="{CB85DCE6-1947-B2CB-8B63-F4B1DEB120E3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3T13:12:44.042" v="234" actId="20577"/>
        <pc:sldMkLst>
          <pc:docMk/>
          <pc:sldMk cId="2791018730" sldId="999"/>
        </pc:sldMkLst>
        <pc:spChg chg="del">
          <ac:chgData name="Salima  Ben Najem" userId="5d5d9c33-4a8f-4fad-a74b-e23ae769dead" providerId="ADAL" clId="{3B2DA2D5-F576-45EC-96B1-60930CA05631}" dt="2026-05-23T13:11:44.648" v="226" actId="478"/>
          <ac:spMkLst>
            <pc:docMk/>
            <pc:sldMk cId="2791018730" sldId="999"/>
            <ac:spMk id="2" creationId="{98C39114-9880-D4C4-4CAC-0C46BE56E9CA}"/>
          </ac:spMkLst>
        </pc:spChg>
        <pc:spChg chg="mod">
          <ac:chgData name="Salima  Ben Najem" userId="5d5d9c33-4a8f-4fad-a74b-e23ae769dead" providerId="ADAL" clId="{3B2DA2D5-F576-45EC-96B1-60930CA05631}" dt="2026-05-23T13:12:44.042" v="234" actId="20577"/>
          <ac:spMkLst>
            <pc:docMk/>
            <pc:sldMk cId="2791018730" sldId="999"/>
            <ac:spMk id="4" creationId="{DD4AF10D-5646-142D-E1EF-C77920D8F0EE}"/>
          </ac:spMkLst>
        </pc:spChg>
        <pc:spChg chg="mod">
          <ac:chgData name="Salima  Ben Najem" userId="5d5d9c33-4a8f-4fad-a74b-e23ae769dead" providerId="ADAL" clId="{3B2DA2D5-F576-45EC-96B1-60930CA05631}" dt="2026-05-23T13:12:24.513" v="230" actId="20577"/>
          <ac:spMkLst>
            <pc:docMk/>
            <pc:sldMk cId="2791018730" sldId="999"/>
            <ac:spMk id="11" creationId="{B347C0E4-2547-0CC3-04B4-E486057C0B95}"/>
          </ac:spMkLst>
        </pc:spChg>
        <pc:spChg chg="add mod">
          <ac:chgData name="Salima  Ben Najem" userId="5d5d9c33-4a8f-4fad-a74b-e23ae769dead" providerId="ADAL" clId="{3B2DA2D5-F576-45EC-96B1-60930CA05631}" dt="2026-05-23T13:11:45.391" v="227"/>
          <ac:spMkLst>
            <pc:docMk/>
            <pc:sldMk cId="2791018730" sldId="999"/>
            <ac:spMk id="14" creationId="{ABA1DC59-DD64-4767-6B69-730A23B8C093}"/>
          </ac:spMkLst>
        </pc:spChg>
      </pc:sldChg>
      <pc:sldChg chg="modSp mod">
        <pc:chgData name="Salima  Ben Najem" userId="5d5d9c33-4a8f-4fad-a74b-e23ae769dead" providerId="ADAL" clId="{3B2DA2D5-F576-45EC-96B1-60930CA05631}" dt="2026-05-23T13:24:55.997" v="518" actId="20577"/>
        <pc:sldMkLst>
          <pc:docMk/>
          <pc:sldMk cId="867528053" sldId="1031"/>
        </pc:sldMkLst>
        <pc:spChg chg="mod">
          <ac:chgData name="Salima  Ben Najem" userId="5d5d9c33-4a8f-4fad-a74b-e23ae769dead" providerId="ADAL" clId="{3B2DA2D5-F576-45EC-96B1-60930CA05631}" dt="2026-05-23T13:24:55.997" v="518" actId="20577"/>
          <ac:spMkLst>
            <pc:docMk/>
            <pc:sldMk cId="867528053" sldId="1031"/>
            <ac:spMk id="5" creationId="{6343BBF0-6DA8-E1D6-67F3-F788DDA59358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3T12:53:11.661" v="15" actId="20577"/>
        <pc:sldMkLst>
          <pc:docMk/>
          <pc:sldMk cId="1733958472" sldId="1046"/>
        </pc:sldMkLst>
        <pc:spChg chg="mod">
          <ac:chgData name="Salima  Ben Najem" userId="5d5d9c33-4a8f-4fad-a74b-e23ae769dead" providerId="ADAL" clId="{3B2DA2D5-F576-45EC-96B1-60930CA05631}" dt="2026-05-23T12:53:06.733" v="13" actId="14100"/>
          <ac:spMkLst>
            <pc:docMk/>
            <pc:sldMk cId="1733958472" sldId="1046"/>
            <ac:spMk id="3" creationId="{D5E8686E-D9E3-61BB-8D9B-5E34729E4950}"/>
          </ac:spMkLst>
        </pc:spChg>
        <pc:spChg chg="mod">
          <ac:chgData name="Salima  Ben Najem" userId="5d5d9c33-4a8f-4fad-a74b-e23ae769dead" providerId="ADAL" clId="{3B2DA2D5-F576-45EC-96B1-60930CA05631}" dt="2026-05-23T12:53:11.661" v="15" actId="20577"/>
          <ac:spMkLst>
            <pc:docMk/>
            <pc:sldMk cId="1733958472" sldId="1046"/>
            <ac:spMk id="6" creationId="{BEABB45A-BD75-502A-D159-B658E5DE6F42}"/>
          </ac:spMkLst>
        </pc:spChg>
        <pc:picChg chg="del">
          <ac:chgData name="Salima  Ben Najem" userId="5d5d9c33-4a8f-4fad-a74b-e23ae769dead" providerId="ADAL" clId="{3B2DA2D5-F576-45EC-96B1-60930CA05631}" dt="2026-05-23T12:52:21.989" v="6" actId="478"/>
          <ac:picMkLst>
            <pc:docMk/>
            <pc:sldMk cId="1733958472" sldId="1046"/>
            <ac:picMk id="2" creationId="{722F431F-F5AC-909B-2E57-02A23587789A}"/>
          </ac:picMkLst>
        </pc:picChg>
        <pc:picChg chg="add mod ord">
          <ac:chgData name="Salima  Ben Najem" userId="5d5d9c33-4a8f-4fad-a74b-e23ae769dead" providerId="ADAL" clId="{3B2DA2D5-F576-45EC-96B1-60930CA05631}" dt="2026-05-23T12:52:59.258" v="11" actId="167"/>
          <ac:picMkLst>
            <pc:docMk/>
            <pc:sldMk cId="1733958472" sldId="1046"/>
            <ac:picMk id="4" creationId="{E982FC7C-4CBF-F23F-2D0A-0F9A42A26434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3T13:08:16.505" v="118" actId="1076"/>
        <pc:sldMkLst>
          <pc:docMk/>
          <pc:sldMk cId="3507508982" sldId="1051"/>
        </pc:sldMkLst>
        <pc:picChg chg="del">
          <ac:chgData name="Salima  Ben Najem" userId="5d5d9c33-4a8f-4fad-a74b-e23ae769dead" providerId="ADAL" clId="{3B2DA2D5-F576-45EC-96B1-60930CA05631}" dt="2026-05-23T12:58:52.705" v="28" actId="478"/>
          <ac:picMkLst>
            <pc:docMk/>
            <pc:sldMk cId="3507508982" sldId="1051"/>
            <ac:picMk id="2" creationId="{EC98F759-0AFF-B917-42CD-A654BA4543E6}"/>
          </ac:picMkLst>
        </pc:picChg>
        <pc:picChg chg="add mod">
          <ac:chgData name="Salima  Ben Najem" userId="5d5d9c33-4a8f-4fad-a74b-e23ae769dead" providerId="ADAL" clId="{3B2DA2D5-F576-45EC-96B1-60930CA05631}" dt="2026-05-23T12:58:13.503" v="27" actId="1076"/>
          <ac:picMkLst>
            <pc:docMk/>
            <pc:sldMk cId="3507508982" sldId="1051"/>
            <ac:picMk id="3" creationId="{CC2FBD24-683C-0D88-F826-AAC608024EAD}"/>
          </ac:picMkLst>
        </pc:picChg>
        <pc:picChg chg="del">
          <ac:chgData name="Salima  Ben Najem" userId="5d5d9c33-4a8f-4fad-a74b-e23ae769dead" providerId="ADAL" clId="{3B2DA2D5-F576-45EC-96B1-60930CA05631}" dt="2026-05-23T12:58:04.884" v="24" actId="478"/>
          <ac:picMkLst>
            <pc:docMk/>
            <pc:sldMk cId="3507508982" sldId="1051"/>
            <ac:picMk id="5" creationId="{961D3492-1661-E7ED-2625-763AD3B7020B}"/>
          </ac:picMkLst>
        </pc:picChg>
        <pc:picChg chg="add mod">
          <ac:chgData name="Salima  Ben Najem" userId="5d5d9c33-4a8f-4fad-a74b-e23ae769dead" providerId="ADAL" clId="{3B2DA2D5-F576-45EC-96B1-60930CA05631}" dt="2026-05-23T13:08:16.505" v="118" actId="1076"/>
          <ac:picMkLst>
            <pc:docMk/>
            <pc:sldMk cId="3507508982" sldId="1051"/>
            <ac:picMk id="17" creationId="{D0A8F2AC-CD46-5747-0758-21EEBC5C4326}"/>
          </ac:picMkLst>
        </pc:picChg>
        <pc:picChg chg="add del mod">
          <ac:chgData name="Salima  Ben Najem" userId="5d5d9c33-4a8f-4fad-a74b-e23ae769dead" providerId="ADAL" clId="{3B2DA2D5-F576-45EC-96B1-60930CA05631}" dt="2026-05-23T13:08:12.689" v="117" actId="478"/>
          <ac:picMkLst>
            <pc:docMk/>
            <pc:sldMk cId="3507508982" sldId="1051"/>
            <ac:picMk id="19" creationId="{A39D4A20-666A-4A3B-545E-840608D0BD8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3T12:49:27.974" v="1"/>
        <pc:sldMkLst>
          <pc:docMk/>
          <pc:sldMk cId="685465019" sldId="1057"/>
        </pc:sldMkLst>
        <pc:grpChg chg="del">
          <ac:chgData name="Salima  Ben Najem" userId="5d5d9c33-4a8f-4fad-a74b-e23ae769dead" providerId="ADAL" clId="{3B2DA2D5-F576-45EC-96B1-60930CA05631}" dt="2026-05-23T12:49:03.031" v="0" actId="478"/>
          <ac:grpSpMkLst>
            <pc:docMk/>
            <pc:sldMk cId="685465019" sldId="1057"/>
            <ac:grpSpMk id="7" creationId="{A226BE84-E333-7329-50C3-A53FE89B93FF}"/>
          </ac:grpSpMkLst>
        </pc:grpChg>
        <pc:grpChg chg="add mod">
          <ac:chgData name="Salima  Ben Najem" userId="5d5d9c33-4a8f-4fad-a74b-e23ae769dead" providerId="ADAL" clId="{3B2DA2D5-F576-45EC-96B1-60930CA05631}" dt="2026-05-23T12:49:27.974" v="1"/>
          <ac:grpSpMkLst>
            <pc:docMk/>
            <pc:sldMk cId="685465019" sldId="1057"/>
            <ac:grpSpMk id="13" creationId="{65BBC0C0-AB3F-881D-45B9-2B419DA5EE37}"/>
          </ac:grpSpMkLst>
        </pc:grpChg>
        <pc:picChg chg="mod">
          <ac:chgData name="Salima  Ben Najem" userId="5d5d9c33-4a8f-4fad-a74b-e23ae769dead" providerId="ADAL" clId="{3B2DA2D5-F576-45EC-96B1-60930CA05631}" dt="2026-05-23T12:49:27.974" v="1"/>
          <ac:picMkLst>
            <pc:docMk/>
            <pc:sldMk cId="685465019" sldId="1057"/>
            <ac:picMk id="14" creationId="{585D88EE-DC15-0E60-3343-092B102290C2}"/>
          </ac:picMkLst>
        </pc:picChg>
        <pc:picChg chg="mod">
          <ac:chgData name="Salima  Ben Najem" userId="5d5d9c33-4a8f-4fad-a74b-e23ae769dead" providerId="ADAL" clId="{3B2DA2D5-F576-45EC-96B1-60930CA05631}" dt="2026-05-23T12:49:27.974" v="1"/>
          <ac:picMkLst>
            <pc:docMk/>
            <pc:sldMk cId="685465019" sldId="1057"/>
            <ac:picMk id="15" creationId="{57BE0261-A114-662A-856D-AC8787966BCF}"/>
          </ac:picMkLst>
        </pc:picChg>
        <pc:picChg chg="mod">
          <ac:chgData name="Salima  Ben Najem" userId="5d5d9c33-4a8f-4fad-a74b-e23ae769dead" providerId="ADAL" clId="{3B2DA2D5-F576-45EC-96B1-60930CA05631}" dt="2026-05-23T12:49:27.974" v="1"/>
          <ac:picMkLst>
            <pc:docMk/>
            <pc:sldMk cId="685465019" sldId="1057"/>
            <ac:picMk id="16" creationId="{F5BE157F-9CEB-1143-5504-6A57ABF64F24}"/>
          </ac:picMkLst>
        </pc:picChg>
        <pc:picChg chg="mod">
          <ac:chgData name="Salima  Ben Najem" userId="5d5d9c33-4a8f-4fad-a74b-e23ae769dead" providerId="ADAL" clId="{3B2DA2D5-F576-45EC-96B1-60930CA05631}" dt="2026-05-23T12:49:27.974" v="1"/>
          <ac:picMkLst>
            <pc:docMk/>
            <pc:sldMk cId="685465019" sldId="1057"/>
            <ac:picMk id="17" creationId="{FDF8C0B1-ACE2-43CD-B61A-8D7A9D515E65}"/>
          </ac:picMkLst>
        </pc:picChg>
        <pc:picChg chg="mod">
          <ac:chgData name="Salima  Ben Najem" userId="5d5d9c33-4a8f-4fad-a74b-e23ae769dead" providerId="ADAL" clId="{3B2DA2D5-F576-45EC-96B1-60930CA05631}" dt="2026-05-23T12:49:27.974" v="1"/>
          <ac:picMkLst>
            <pc:docMk/>
            <pc:sldMk cId="685465019" sldId="1057"/>
            <ac:picMk id="19" creationId="{C45E1CF7-45C6-CAE0-C8BD-5B294158B07F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3T13:11:19.866" v="223" actId="20577"/>
        <pc:sldMkLst>
          <pc:docMk/>
          <pc:sldMk cId="227697459" sldId="1063"/>
        </pc:sldMkLst>
        <pc:spChg chg="mod">
          <ac:chgData name="Salima  Ben Najem" userId="5d5d9c33-4a8f-4fad-a74b-e23ae769dead" providerId="ADAL" clId="{3B2DA2D5-F576-45EC-96B1-60930CA05631}" dt="2026-05-23T13:11:19.866" v="223" actId="20577"/>
          <ac:spMkLst>
            <pc:docMk/>
            <pc:sldMk cId="227697459" sldId="1063"/>
            <ac:spMk id="15" creationId="{77E79A7C-C2F7-1815-2C96-5799E2BFFC06}"/>
          </ac:spMkLst>
        </pc:spChg>
        <pc:picChg chg="del">
          <ac:chgData name="Salima  Ben Najem" userId="5d5d9c33-4a8f-4fad-a74b-e23ae769dead" providerId="ADAL" clId="{3B2DA2D5-F576-45EC-96B1-60930CA05631}" dt="2026-05-23T13:09:34.437" v="167" actId="478"/>
          <ac:picMkLst>
            <pc:docMk/>
            <pc:sldMk cId="227697459" sldId="1063"/>
            <ac:picMk id="2" creationId="{F77EA7D5-888E-AD5D-32B4-9AD1975BBBBB}"/>
          </ac:picMkLst>
        </pc:picChg>
        <pc:picChg chg="add mod">
          <ac:chgData name="Salima  Ben Najem" userId="5d5d9c33-4a8f-4fad-a74b-e23ae769dead" providerId="ADAL" clId="{3B2DA2D5-F576-45EC-96B1-60930CA05631}" dt="2026-05-23T13:09:46.772" v="171" actId="1076"/>
          <ac:picMkLst>
            <pc:docMk/>
            <pc:sldMk cId="227697459" sldId="1063"/>
            <ac:picMk id="3" creationId="{7D3360B4-3E15-E25C-2858-BC297933C1C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3T13:11:38.134" v="225"/>
        <pc:sldMkLst>
          <pc:docMk/>
          <pc:sldMk cId="3324940861" sldId="1064"/>
        </pc:sldMkLst>
        <pc:spChg chg="del">
          <ac:chgData name="Salima  Ben Najem" userId="5d5d9c33-4a8f-4fad-a74b-e23ae769dead" providerId="ADAL" clId="{3B2DA2D5-F576-45EC-96B1-60930CA05631}" dt="2026-05-23T13:11:37.504" v="224" actId="478"/>
          <ac:spMkLst>
            <pc:docMk/>
            <pc:sldMk cId="3324940861" sldId="1064"/>
            <ac:spMk id="6" creationId="{9C301A1A-3C7A-5A0F-86AF-A20844FE421D}"/>
          </ac:spMkLst>
        </pc:spChg>
        <pc:spChg chg="add mod">
          <ac:chgData name="Salima  Ben Najem" userId="5d5d9c33-4a8f-4fad-a74b-e23ae769dead" providerId="ADAL" clId="{3B2DA2D5-F576-45EC-96B1-60930CA05631}" dt="2026-05-23T13:11:38.134" v="225"/>
          <ac:spMkLst>
            <pc:docMk/>
            <pc:sldMk cId="3324940861" sldId="1064"/>
            <ac:spMk id="12" creationId="{69EA6DA0-E95A-D5C9-FD42-9BD2B678438C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3T12:54:19.673" v="22"/>
        <pc:sldMkLst>
          <pc:docMk/>
          <pc:sldMk cId="2661335609" sldId="1073"/>
        </pc:sldMkLst>
        <pc:picChg chg="del">
          <ac:chgData name="Salima  Ben Najem" userId="5d5d9c33-4a8f-4fad-a74b-e23ae769dead" providerId="ADAL" clId="{3B2DA2D5-F576-45EC-96B1-60930CA05631}" dt="2026-05-23T12:54:19.034" v="21" actId="478"/>
          <ac:picMkLst>
            <pc:docMk/>
            <pc:sldMk cId="2661335609" sldId="1073"/>
            <ac:picMk id="3" creationId="{395CE9FC-1967-A2E9-EE10-720F4E09CA17}"/>
          </ac:picMkLst>
        </pc:picChg>
        <pc:picChg chg="add mod">
          <ac:chgData name="Salima  Ben Najem" userId="5d5d9c33-4a8f-4fad-a74b-e23ae769dead" providerId="ADAL" clId="{3B2DA2D5-F576-45EC-96B1-60930CA05631}" dt="2026-05-23T12:54:19.673" v="22"/>
          <ac:picMkLst>
            <pc:docMk/>
            <pc:sldMk cId="2661335609" sldId="1073"/>
            <ac:picMk id="5" creationId="{A09EB388-39F2-41D0-79B5-0CF4CCE66B3B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3T13:25:15.865" v="523" actId="1076"/>
        <pc:sldMkLst>
          <pc:docMk/>
          <pc:sldMk cId="1133065407" sldId="1076"/>
        </pc:sldMkLst>
        <pc:spChg chg="add mod">
          <ac:chgData name="Salima  Ben Najem" userId="5d5d9c33-4a8f-4fad-a74b-e23ae769dead" providerId="ADAL" clId="{3B2DA2D5-F576-45EC-96B1-60930CA05631}" dt="2026-05-23T13:25:15.865" v="523" actId="1076"/>
          <ac:spMkLst>
            <pc:docMk/>
            <pc:sldMk cId="1133065407" sldId="1076"/>
            <ac:spMk id="6" creationId="{F2738340-8C78-D3EF-0D22-C5E482F4E0F5}"/>
          </ac:spMkLst>
        </pc:spChg>
        <pc:spChg chg="del mod">
          <ac:chgData name="Salima  Ben Najem" userId="5d5d9c33-4a8f-4fad-a74b-e23ae769dead" providerId="ADAL" clId="{3B2DA2D5-F576-45EC-96B1-60930CA05631}" dt="2026-05-23T13:25:04.355" v="519" actId="478"/>
          <ac:spMkLst>
            <pc:docMk/>
            <pc:sldMk cId="1133065407" sldId="1076"/>
            <ac:spMk id="12" creationId="{6C3C0857-67C2-6E67-64AE-E199DB51DC75}"/>
          </ac:spMkLst>
        </pc:spChg>
      </pc:sldChg>
      <pc:sldChg chg="add del">
        <pc:chgData name="Salima  Ben Najem" userId="5d5d9c33-4a8f-4fad-a74b-e23ae769dead" providerId="ADAL" clId="{3B2DA2D5-F576-45EC-96B1-60930CA05631}" dt="2026-05-23T12:52:06.569" v="5"/>
        <pc:sldMkLst>
          <pc:docMk/>
          <pc:sldMk cId="3547420295" sldId="1240"/>
        </pc:sldMkLst>
      </pc:sldChg>
      <pc:sldChg chg="add del">
        <pc:chgData name="Salima  Ben Najem" userId="5d5d9c33-4a8f-4fad-a74b-e23ae769dead" providerId="ADAL" clId="{3B2DA2D5-F576-45EC-96B1-60930CA05631}" dt="2026-05-23T12:52:06.569" v="5"/>
        <pc:sldMkLst>
          <pc:docMk/>
          <pc:sldMk cId="126637183" sldId="1241"/>
        </pc:sldMkLst>
      </pc:sldChg>
      <pc:sldChg chg="del">
        <pc:chgData name="Salima  Ben Najem" userId="5d5d9c33-4a8f-4fad-a74b-e23ae769dead" providerId="ADAL" clId="{3B2DA2D5-F576-45EC-96B1-60930CA05631}" dt="2026-05-23T13:17:01.851" v="340" actId="47"/>
        <pc:sldMkLst>
          <pc:docMk/>
          <pc:sldMk cId="2072938158" sldId="1253"/>
        </pc:sldMkLst>
      </pc:sldChg>
      <pc:sldChg chg="addSp delSp modSp mod">
        <pc:chgData name="Salima  Ben Najem" userId="5d5d9c33-4a8f-4fad-a74b-e23ae769dead" providerId="ADAL" clId="{3B2DA2D5-F576-45EC-96B1-60930CA05631}" dt="2026-05-23T12:54:07.194" v="20" actId="1076"/>
        <pc:sldMkLst>
          <pc:docMk/>
          <pc:sldMk cId="590377139" sldId="1266"/>
        </pc:sldMkLst>
        <pc:picChg chg="del">
          <ac:chgData name="Salima  Ben Najem" userId="5d5d9c33-4a8f-4fad-a74b-e23ae769dead" providerId="ADAL" clId="{3B2DA2D5-F576-45EC-96B1-60930CA05631}" dt="2026-05-23T12:53:52.257" v="16" actId="478"/>
          <ac:picMkLst>
            <pc:docMk/>
            <pc:sldMk cId="590377139" sldId="1266"/>
            <ac:picMk id="3" creationId="{426F1E0B-3E2C-9BAB-1802-01EB920C4E48}"/>
          </ac:picMkLst>
        </pc:picChg>
        <pc:picChg chg="add mod">
          <ac:chgData name="Salima  Ben Najem" userId="5d5d9c33-4a8f-4fad-a74b-e23ae769dead" providerId="ADAL" clId="{3B2DA2D5-F576-45EC-96B1-60930CA05631}" dt="2026-05-23T12:54:07.194" v="20" actId="1076"/>
          <ac:picMkLst>
            <pc:docMk/>
            <pc:sldMk cId="590377139" sldId="1266"/>
            <ac:picMk id="7" creationId="{12218302-9649-0470-00A5-A024F9E8267D}"/>
          </ac:picMkLst>
        </pc:picChg>
      </pc:sldChg>
      <pc:sldChg chg="add del">
        <pc:chgData name="Salima  Ben Najem" userId="5d5d9c33-4a8f-4fad-a74b-e23ae769dead" providerId="ADAL" clId="{3B2DA2D5-F576-45EC-96B1-60930CA05631}" dt="2026-05-23T12:52:06.569" v="5"/>
        <pc:sldMkLst>
          <pc:docMk/>
          <pc:sldMk cId="624824234" sldId="1274"/>
        </pc:sldMkLst>
      </pc:sldChg>
      <pc:sldChg chg="add del">
        <pc:chgData name="Salima  Ben Najem" userId="5d5d9c33-4a8f-4fad-a74b-e23ae769dead" providerId="ADAL" clId="{3B2DA2D5-F576-45EC-96B1-60930CA05631}" dt="2026-05-23T12:52:06.569" v="5"/>
        <pc:sldMkLst>
          <pc:docMk/>
          <pc:sldMk cId="290542983" sldId="1275"/>
        </pc:sldMkLst>
      </pc:sldChg>
      <pc:sldChg chg="add del">
        <pc:chgData name="Salima  Ben Najem" userId="5d5d9c33-4a8f-4fad-a74b-e23ae769dead" providerId="ADAL" clId="{3B2DA2D5-F576-45EC-96B1-60930CA05631}" dt="2026-05-23T12:52:06.569" v="5"/>
        <pc:sldMkLst>
          <pc:docMk/>
          <pc:sldMk cId="2129516457" sldId="1276"/>
        </pc:sldMkLst>
      </pc:sldChg>
      <pc:sldChg chg="add del">
        <pc:chgData name="Salima  Ben Najem" userId="5d5d9c33-4a8f-4fad-a74b-e23ae769dead" providerId="ADAL" clId="{3B2DA2D5-F576-45EC-96B1-60930CA05631}" dt="2026-05-23T12:52:06.569" v="5"/>
        <pc:sldMkLst>
          <pc:docMk/>
          <pc:sldMk cId="4204410744" sldId="1277"/>
        </pc:sldMkLst>
      </pc:sldChg>
      <pc:sldChg chg="add del">
        <pc:chgData name="Salima  Ben Najem" userId="5d5d9c33-4a8f-4fad-a74b-e23ae769dead" providerId="ADAL" clId="{3B2DA2D5-F576-45EC-96B1-60930CA05631}" dt="2026-05-23T12:52:06.569" v="5"/>
        <pc:sldMkLst>
          <pc:docMk/>
          <pc:sldMk cId="3393121443" sldId="1321"/>
        </pc:sldMkLst>
      </pc:sldChg>
      <pc:sldChg chg="del">
        <pc:chgData name="Salima  Ben Najem" userId="5d5d9c33-4a8f-4fad-a74b-e23ae769dead" providerId="ADAL" clId="{3B2DA2D5-F576-45EC-96B1-60930CA05631}" dt="2026-05-23T12:52:01.121" v="4" actId="47"/>
        <pc:sldMkLst>
          <pc:docMk/>
          <pc:sldMk cId="1966215524" sldId="1335"/>
        </pc:sldMkLst>
      </pc:sldChg>
      <pc:sldChg chg="del">
        <pc:chgData name="Salima  Ben Najem" userId="5d5d9c33-4a8f-4fad-a74b-e23ae769dead" providerId="ADAL" clId="{3B2DA2D5-F576-45EC-96B1-60930CA05631}" dt="2026-05-23T12:52:01.121" v="4" actId="47"/>
        <pc:sldMkLst>
          <pc:docMk/>
          <pc:sldMk cId="0" sldId="1337"/>
        </pc:sldMkLst>
      </pc:sldChg>
      <pc:sldChg chg="add del">
        <pc:chgData name="Salima  Ben Najem" userId="5d5d9c33-4a8f-4fad-a74b-e23ae769dead" providerId="ADAL" clId="{3B2DA2D5-F576-45EC-96B1-60930CA05631}" dt="2026-05-23T12:52:06.569" v="5"/>
        <pc:sldMkLst>
          <pc:docMk/>
          <pc:sldMk cId="483702502" sldId="1339"/>
        </pc:sldMkLst>
      </pc:sldChg>
      <pc:sldChg chg="del">
        <pc:chgData name="Salima  Ben Najem" userId="5d5d9c33-4a8f-4fad-a74b-e23ae769dead" providerId="ADAL" clId="{3B2DA2D5-F576-45EC-96B1-60930CA05631}" dt="2026-05-23T12:52:01.121" v="4" actId="47"/>
        <pc:sldMkLst>
          <pc:docMk/>
          <pc:sldMk cId="3428072855" sldId="1340"/>
        </pc:sldMkLst>
      </pc:sldChg>
      <pc:sldChg chg="add del">
        <pc:chgData name="Salima  Ben Najem" userId="5d5d9c33-4a8f-4fad-a74b-e23ae769dead" providerId="ADAL" clId="{3B2DA2D5-F576-45EC-96B1-60930CA05631}" dt="2026-05-23T12:52:06.569" v="5"/>
        <pc:sldMkLst>
          <pc:docMk/>
          <pc:sldMk cId="3155974119" sldId="1341"/>
        </pc:sldMkLst>
      </pc:sldChg>
      <pc:sldChg chg="add">
        <pc:chgData name="Salima  Ben Najem" userId="5d5d9c33-4a8f-4fad-a74b-e23ae769dead" providerId="ADAL" clId="{3B2DA2D5-F576-45EC-96B1-60930CA05631}" dt="2026-05-23T12:52:06.569" v="5"/>
        <pc:sldMkLst>
          <pc:docMk/>
          <pc:sldMk cId="3964628581" sldId="1342"/>
        </pc:sldMkLst>
      </pc:sldChg>
      <pc:sldChg chg="add">
        <pc:chgData name="Salima  Ben Najem" userId="5d5d9c33-4a8f-4fad-a74b-e23ae769dead" providerId="ADAL" clId="{3B2DA2D5-F576-45EC-96B1-60930CA05631}" dt="2026-05-23T12:52:06.569" v="5"/>
        <pc:sldMkLst>
          <pc:docMk/>
          <pc:sldMk cId="350936406" sldId="1343"/>
        </pc:sldMkLst>
      </pc:sldChg>
      <pc:sldChg chg="addSp delSp modSp mod">
        <pc:chgData name="Salima  Ben Najem" userId="5d5d9c33-4a8f-4fad-a74b-e23ae769dead" providerId="ADAL" clId="{3B2DA2D5-F576-45EC-96B1-60930CA05631}" dt="2026-05-23T13:06:16.510" v="112" actId="1038"/>
        <pc:sldMkLst>
          <pc:docMk/>
          <pc:sldMk cId="3109502353" sldId="1345"/>
        </pc:sldMkLst>
        <pc:spChg chg="add mod">
          <ac:chgData name="Salima  Ben Najem" userId="5d5d9c33-4a8f-4fad-a74b-e23ae769dead" providerId="ADAL" clId="{3B2DA2D5-F576-45EC-96B1-60930CA05631}" dt="2026-05-23T13:06:16.510" v="112" actId="1038"/>
          <ac:spMkLst>
            <pc:docMk/>
            <pc:sldMk cId="3109502353" sldId="1345"/>
            <ac:spMk id="4" creationId="{721CE07F-9285-53A6-90CB-C8F3F73BAAA2}"/>
          </ac:spMkLst>
        </pc:spChg>
        <pc:spChg chg="del mod">
          <ac:chgData name="Salima  Ben Najem" userId="5d5d9c33-4a8f-4fad-a74b-e23ae769dead" providerId="ADAL" clId="{3B2DA2D5-F576-45EC-96B1-60930CA05631}" dt="2026-05-23T13:05:38.548" v="95" actId="21"/>
          <ac:spMkLst>
            <pc:docMk/>
            <pc:sldMk cId="3109502353" sldId="1345"/>
            <ac:spMk id="14" creationId="{E51E40F7-B13B-4B7F-C162-2DA59D4D3401}"/>
          </ac:spMkLst>
        </pc:spChg>
        <pc:spChg chg="mod">
          <ac:chgData name="Salima  Ben Najem" userId="5d5d9c33-4a8f-4fad-a74b-e23ae769dead" providerId="ADAL" clId="{3B2DA2D5-F576-45EC-96B1-60930CA05631}" dt="2026-05-23T13:06:00.049" v="106" actId="20577"/>
          <ac:spMkLst>
            <pc:docMk/>
            <pc:sldMk cId="3109502353" sldId="1345"/>
            <ac:spMk id="17" creationId="{8305EBEF-464A-4F1C-5E94-A1581C8B0E46}"/>
          </ac:spMkLst>
        </pc:spChg>
        <pc:picChg chg="add mod ord">
          <ac:chgData name="Salima  Ben Najem" userId="5d5d9c33-4a8f-4fad-a74b-e23ae769dead" providerId="ADAL" clId="{3B2DA2D5-F576-45EC-96B1-60930CA05631}" dt="2026-05-23T13:06:09.344" v="108" actId="1076"/>
          <ac:picMkLst>
            <pc:docMk/>
            <pc:sldMk cId="3109502353" sldId="1345"/>
            <ac:picMk id="2" creationId="{7B7DB7E4-9356-F834-E9AA-B14498AD6082}"/>
          </ac:picMkLst>
        </pc:picChg>
        <pc:picChg chg="add del mod ord">
          <ac:chgData name="Salima  Ben Najem" userId="5d5d9c33-4a8f-4fad-a74b-e23ae769dead" providerId="ADAL" clId="{3B2DA2D5-F576-45EC-96B1-60930CA05631}" dt="2026-05-23T13:05:38.548" v="95" actId="21"/>
          <ac:picMkLst>
            <pc:docMk/>
            <pc:sldMk cId="3109502353" sldId="1345"/>
            <ac:picMk id="3" creationId="{A4604E3A-BDF6-1CBB-EFB4-8960FBD425BE}"/>
          </ac:picMkLst>
        </pc:picChg>
        <pc:picChg chg="del">
          <ac:chgData name="Salima  Ben Najem" userId="5d5d9c33-4a8f-4fad-a74b-e23ae769dead" providerId="ADAL" clId="{3B2DA2D5-F576-45EC-96B1-60930CA05631}" dt="2026-05-23T13:03:15.563" v="39" actId="478"/>
          <ac:picMkLst>
            <pc:docMk/>
            <pc:sldMk cId="3109502353" sldId="1345"/>
            <ac:picMk id="16" creationId="{E198E345-685D-AD17-DF7E-4167A4429779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3T13:13:25.923" v="284" actId="20577"/>
        <pc:sldMkLst>
          <pc:docMk/>
          <pc:sldMk cId="90327078" sldId="1346"/>
        </pc:sldMkLst>
        <pc:spChg chg="mod">
          <ac:chgData name="Salima  Ben Najem" userId="5d5d9c33-4a8f-4fad-a74b-e23ae769dead" providerId="ADAL" clId="{3B2DA2D5-F576-45EC-96B1-60930CA05631}" dt="2026-05-23T13:13:25.923" v="284" actId="20577"/>
          <ac:spMkLst>
            <pc:docMk/>
            <pc:sldMk cId="90327078" sldId="1346"/>
            <ac:spMk id="2" creationId="{276F238B-B5E6-0028-D322-8123D72EC630}"/>
          </ac:spMkLst>
        </pc:spChg>
        <pc:picChg chg="add mod">
          <ac:chgData name="Salima  Ben Najem" userId="5d5d9c33-4a8f-4fad-a74b-e23ae769dead" providerId="ADAL" clId="{3B2DA2D5-F576-45EC-96B1-60930CA05631}" dt="2026-05-23T13:13:01.014" v="236"/>
          <ac:picMkLst>
            <pc:docMk/>
            <pc:sldMk cId="90327078" sldId="1346"/>
            <ac:picMk id="3" creationId="{0D8F7F75-A4ED-AC26-AC1A-C1F164B2019F}"/>
          </ac:picMkLst>
        </pc:picChg>
        <pc:picChg chg="del">
          <ac:chgData name="Salima  Ben Najem" userId="5d5d9c33-4a8f-4fad-a74b-e23ae769dead" providerId="ADAL" clId="{3B2DA2D5-F576-45EC-96B1-60930CA05631}" dt="2026-05-23T13:13:00.260" v="235" actId="478"/>
          <ac:picMkLst>
            <pc:docMk/>
            <pc:sldMk cId="90327078" sldId="1346"/>
            <ac:picMk id="5" creationId="{6C09837B-81E5-F5FF-B706-DA85AB2C3267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3T13:13:49.468" v="286"/>
        <pc:sldMkLst>
          <pc:docMk/>
          <pc:sldMk cId="289845757" sldId="1347"/>
        </pc:sldMkLst>
        <pc:spChg chg="del">
          <ac:chgData name="Salima  Ben Najem" userId="5d5d9c33-4a8f-4fad-a74b-e23ae769dead" providerId="ADAL" clId="{3B2DA2D5-F576-45EC-96B1-60930CA05631}" dt="2026-05-23T13:13:48.764" v="285" actId="478"/>
          <ac:spMkLst>
            <pc:docMk/>
            <pc:sldMk cId="289845757" sldId="1347"/>
            <ac:spMk id="6" creationId="{73AE511D-A4C1-5FCB-D954-D1853FF7155A}"/>
          </ac:spMkLst>
        </pc:spChg>
        <pc:spChg chg="add mod">
          <ac:chgData name="Salima  Ben Najem" userId="5d5d9c33-4a8f-4fad-a74b-e23ae769dead" providerId="ADAL" clId="{3B2DA2D5-F576-45EC-96B1-60930CA05631}" dt="2026-05-23T13:13:49.468" v="286"/>
          <ac:spMkLst>
            <pc:docMk/>
            <pc:sldMk cId="289845757" sldId="1347"/>
            <ac:spMk id="12" creationId="{67A5D8C9-CC63-1A1F-7838-1AAB47AE92B8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3T13:15:08.278" v="300" actId="20577"/>
        <pc:sldMkLst>
          <pc:docMk/>
          <pc:sldMk cId="3450967354" sldId="1348"/>
        </pc:sldMkLst>
        <pc:spChg chg="del">
          <ac:chgData name="Salima  Ben Najem" userId="5d5d9c33-4a8f-4fad-a74b-e23ae769dead" providerId="ADAL" clId="{3B2DA2D5-F576-45EC-96B1-60930CA05631}" dt="2026-05-23T13:13:55.784" v="287" actId="478"/>
          <ac:spMkLst>
            <pc:docMk/>
            <pc:sldMk cId="3450967354" sldId="1348"/>
            <ac:spMk id="2" creationId="{ABC8FE74-917B-799D-65EA-3150027E1A71}"/>
          </ac:spMkLst>
        </pc:spChg>
        <pc:spChg chg="mod">
          <ac:chgData name="Salima  Ben Najem" userId="5d5d9c33-4a8f-4fad-a74b-e23ae769dead" providerId="ADAL" clId="{3B2DA2D5-F576-45EC-96B1-60930CA05631}" dt="2026-05-23T13:15:08.278" v="300" actId="20577"/>
          <ac:spMkLst>
            <pc:docMk/>
            <pc:sldMk cId="3450967354" sldId="1348"/>
            <ac:spMk id="4" creationId="{7D766CBC-2E0A-ACF1-067F-660CDB22A4E0}"/>
          </ac:spMkLst>
        </pc:spChg>
        <pc:spChg chg="mod">
          <ac:chgData name="Salima  Ben Najem" userId="5d5d9c33-4a8f-4fad-a74b-e23ae769dead" providerId="ADAL" clId="{3B2DA2D5-F576-45EC-96B1-60930CA05631}" dt="2026-05-23T13:14:37.575" v="292" actId="6549"/>
          <ac:spMkLst>
            <pc:docMk/>
            <pc:sldMk cId="3450967354" sldId="1348"/>
            <ac:spMk id="11" creationId="{8D9C276C-2F9F-1A59-6801-78A4A0893A8B}"/>
          </ac:spMkLst>
        </pc:spChg>
        <pc:spChg chg="add mod">
          <ac:chgData name="Salima  Ben Najem" userId="5d5d9c33-4a8f-4fad-a74b-e23ae769dead" providerId="ADAL" clId="{3B2DA2D5-F576-45EC-96B1-60930CA05631}" dt="2026-05-23T13:13:56.457" v="288"/>
          <ac:spMkLst>
            <pc:docMk/>
            <pc:sldMk cId="3450967354" sldId="1348"/>
            <ac:spMk id="14" creationId="{A25F67FE-14BE-3CB1-189D-ECA80956F443}"/>
          </ac:spMkLst>
        </pc:spChg>
      </pc:sldChg>
      <pc:sldChg chg="del">
        <pc:chgData name="Salima  Ben Najem" userId="5d5d9c33-4a8f-4fad-a74b-e23ae769dead" providerId="ADAL" clId="{3B2DA2D5-F576-45EC-96B1-60930CA05631}" dt="2026-05-23T12:52:01.121" v="4" actId="47"/>
        <pc:sldMkLst>
          <pc:docMk/>
          <pc:sldMk cId="1814711493" sldId="1349"/>
        </pc:sldMkLst>
      </pc:sldChg>
      <pc:sldChg chg="addSp delSp modSp mod">
        <pc:chgData name="Salima  Ben Najem" userId="5d5d9c33-4a8f-4fad-a74b-e23ae769dead" providerId="ADAL" clId="{3B2DA2D5-F576-45EC-96B1-60930CA05631}" dt="2026-05-23T13:08:05.559" v="116" actId="1076"/>
        <pc:sldMkLst>
          <pc:docMk/>
          <pc:sldMk cId="4130183394" sldId="1350"/>
        </pc:sldMkLst>
        <pc:picChg chg="del">
          <ac:chgData name="Salima  Ben Najem" userId="5d5d9c33-4a8f-4fad-a74b-e23ae769dead" providerId="ADAL" clId="{3B2DA2D5-F576-45EC-96B1-60930CA05631}" dt="2026-05-23T13:05:20.122" v="93" actId="478"/>
          <ac:picMkLst>
            <pc:docMk/>
            <pc:sldMk cId="4130183394" sldId="1350"/>
            <ac:picMk id="2" creationId="{1947E8AF-E75E-567E-500F-4FBAA7738B9F}"/>
          </ac:picMkLst>
        </pc:picChg>
        <pc:picChg chg="add mod">
          <ac:chgData name="Salima  Ben Najem" userId="5d5d9c33-4a8f-4fad-a74b-e23ae769dead" providerId="ADAL" clId="{3B2DA2D5-F576-45EC-96B1-60930CA05631}" dt="2026-05-23T13:05:21.430" v="94"/>
          <ac:picMkLst>
            <pc:docMk/>
            <pc:sldMk cId="4130183394" sldId="1350"/>
            <ac:picMk id="3" creationId="{AF6AC8A9-70C0-6443-E4E2-84C760FF4FAB}"/>
          </ac:picMkLst>
        </pc:picChg>
        <pc:picChg chg="add mod">
          <ac:chgData name="Salima  Ben Najem" userId="5d5d9c33-4a8f-4fad-a74b-e23ae769dead" providerId="ADAL" clId="{3B2DA2D5-F576-45EC-96B1-60930CA05631}" dt="2026-05-23T13:08:05.559" v="116" actId="1076"/>
          <ac:picMkLst>
            <pc:docMk/>
            <pc:sldMk cId="4130183394" sldId="1350"/>
            <ac:picMk id="5" creationId="{91DF7417-8EBE-39AF-9718-ED4734F35C2A}"/>
          </ac:picMkLst>
        </pc:picChg>
        <pc:picChg chg="del">
          <ac:chgData name="Salima  Ben Najem" userId="5d5d9c33-4a8f-4fad-a74b-e23ae769dead" providerId="ADAL" clId="{3B2DA2D5-F576-45EC-96B1-60930CA05631}" dt="2026-05-23T13:07:25.046" v="113" actId="478"/>
          <ac:picMkLst>
            <pc:docMk/>
            <pc:sldMk cId="4130183394" sldId="1350"/>
            <ac:picMk id="15" creationId="{1EEFA630-6110-7CCB-50E7-649447E033A8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3T13:09:15.881" v="166" actId="20577"/>
        <pc:sldMkLst>
          <pc:docMk/>
          <pc:sldMk cId="308909359" sldId="1351"/>
        </pc:sldMkLst>
        <pc:spChg chg="mod">
          <ac:chgData name="Salima  Ben Najem" userId="5d5d9c33-4a8f-4fad-a74b-e23ae769dead" providerId="ADAL" clId="{3B2DA2D5-F576-45EC-96B1-60930CA05631}" dt="2026-05-23T13:09:04.932" v="155" actId="1037"/>
          <ac:spMkLst>
            <pc:docMk/>
            <pc:sldMk cId="308909359" sldId="1351"/>
            <ac:spMk id="14" creationId="{80BCE867-59D6-CB12-1572-393B733CCD50}"/>
          </ac:spMkLst>
        </pc:spChg>
        <pc:spChg chg="mod">
          <ac:chgData name="Salima  Ben Najem" userId="5d5d9c33-4a8f-4fad-a74b-e23ae769dead" providerId="ADAL" clId="{3B2DA2D5-F576-45EC-96B1-60930CA05631}" dt="2026-05-23T13:09:15.881" v="166" actId="20577"/>
          <ac:spMkLst>
            <pc:docMk/>
            <pc:sldMk cId="308909359" sldId="1351"/>
            <ac:spMk id="17" creationId="{21A9B962-F55C-0459-9F10-CE48E9AD15DE}"/>
          </ac:spMkLst>
        </pc:spChg>
        <pc:picChg chg="add mod ord">
          <ac:chgData name="Salima  Ben Najem" userId="5d5d9c33-4a8f-4fad-a74b-e23ae769dead" providerId="ADAL" clId="{3B2DA2D5-F576-45EC-96B1-60930CA05631}" dt="2026-05-23T13:08:54.698" v="123" actId="167"/>
          <ac:picMkLst>
            <pc:docMk/>
            <pc:sldMk cId="308909359" sldId="1351"/>
            <ac:picMk id="2" creationId="{73B37884-5D12-A251-F328-C16DD48E805F}"/>
          </ac:picMkLst>
        </pc:picChg>
        <pc:picChg chg="del">
          <ac:chgData name="Salima  Ben Najem" userId="5d5d9c33-4a8f-4fad-a74b-e23ae769dead" providerId="ADAL" clId="{3B2DA2D5-F576-45EC-96B1-60930CA05631}" dt="2026-05-23T13:07:38.361" v="114" actId="478"/>
          <ac:picMkLst>
            <pc:docMk/>
            <pc:sldMk cId="308909359" sldId="1351"/>
            <ac:picMk id="3" creationId="{351E358A-76EA-E3A6-F663-7C58B42BD0FB}"/>
          </ac:picMkLst>
        </pc:picChg>
      </pc:sldChg>
      <pc:sldChg chg="modSp mod">
        <pc:chgData name="Salima  Ben Najem" userId="5d5d9c33-4a8f-4fad-a74b-e23ae769dead" providerId="ADAL" clId="{3B2DA2D5-F576-45EC-96B1-60930CA05631}" dt="2026-05-23T13:16:49.017" v="339" actId="13926"/>
        <pc:sldMkLst>
          <pc:docMk/>
          <pc:sldMk cId="215398432" sldId="1352"/>
        </pc:sldMkLst>
        <pc:spChg chg="mod">
          <ac:chgData name="Salima  Ben Najem" userId="5d5d9c33-4a8f-4fad-a74b-e23ae769dead" providerId="ADAL" clId="{3B2DA2D5-F576-45EC-96B1-60930CA05631}" dt="2026-05-23T13:16:49.017" v="339" actId="13926"/>
          <ac:spMkLst>
            <pc:docMk/>
            <pc:sldMk cId="215398432" sldId="1352"/>
            <ac:spMk id="14" creationId="{1620FEA7-A25E-CB99-96B8-FCDE08A73479}"/>
          </ac:spMkLst>
        </pc:spChg>
      </pc:sldChg>
      <pc:sldChg chg="modSp add mod">
        <pc:chgData name="Salima  Ben Najem" userId="5d5d9c33-4a8f-4fad-a74b-e23ae769dead" providerId="ADAL" clId="{3B2DA2D5-F576-45EC-96B1-60930CA05631}" dt="2026-05-23T13:22:47.750" v="434" actId="1076"/>
        <pc:sldMkLst>
          <pc:docMk/>
          <pc:sldMk cId="3457542768" sldId="1353"/>
        </pc:sldMkLst>
        <pc:spChg chg="mod">
          <ac:chgData name="Salima  Ben Najem" userId="5d5d9c33-4a8f-4fad-a74b-e23ae769dead" providerId="ADAL" clId="{3B2DA2D5-F576-45EC-96B1-60930CA05631}" dt="2026-05-23T13:22:45.431" v="433" actId="1076"/>
          <ac:spMkLst>
            <pc:docMk/>
            <pc:sldMk cId="3457542768" sldId="1353"/>
            <ac:spMk id="2" creationId="{BD4225C2-699A-9F51-93CE-7E2F9F72CB4D}"/>
          </ac:spMkLst>
        </pc:spChg>
        <pc:picChg chg="mod">
          <ac:chgData name="Salima  Ben Najem" userId="5d5d9c33-4a8f-4fad-a74b-e23ae769dead" providerId="ADAL" clId="{3B2DA2D5-F576-45EC-96B1-60930CA05631}" dt="2026-05-23T13:22:47.750" v="434" actId="1076"/>
          <ac:picMkLst>
            <pc:docMk/>
            <pc:sldMk cId="3457542768" sldId="1353"/>
            <ac:picMk id="3" creationId="{06AC78BA-42C6-07B6-3A85-B0883D3B806B}"/>
          </ac:picMkLst>
        </pc:picChg>
      </pc:sldChg>
      <pc:sldChg chg="addSp delSp modSp add mod">
        <pc:chgData name="Salima  Ben Najem" userId="5d5d9c33-4a8f-4fad-a74b-e23ae769dead" providerId="ADAL" clId="{3B2DA2D5-F576-45EC-96B1-60930CA05631}" dt="2026-05-23T13:23:03.060" v="448" actId="1036"/>
        <pc:sldMkLst>
          <pc:docMk/>
          <pc:sldMk cId="1059863431" sldId="1354"/>
        </pc:sldMkLst>
        <pc:spChg chg="add mod">
          <ac:chgData name="Salima  Ben Najem" userId="5d5d9c33-4a8f-4fad-a74b-e23ae769dead" providerId="ADAL" clId="{3B2DA2D5-F576-45EC-96B1-60930CA05631}" dt="2026-05-23T13:23:03.060" v="448" actId="1036"/>
          <ac:spMkLst>
            <pc:docMk/>
            <pc:sldMk cId="1059863431" sldId="1354"/>
            <ac:spMk id="6" creationId="{463DDAE7-EE72-78A1-5285-91418127E245}"/>
          </ac:spMkLst>
        </pc:spChg>
        <pc:spChg chg="del">
          <ac:chgData name="Salima  Ben Najem" userId="5d5d9c33-4a8f-4fad-a74b-e23ae769dead" providerId="ADAL" clId="{3B2DA2D5-F576-45EC-96B1-60930CA05631}" dt="2026-05-23T13:22:58.239" v="435" actId="478"/>
          <ac:spMkLst>
            <pc:docMk/>
            <pc:sldMk cId="1059863431" sldId="1354"/>
            <ac:spMk id="12" creationId="{65EE6BF6-2E33-CF70-AE0F-FA97E3D6799E}"/>
          </ac:spMkLst>
        </pc:spChg>
      </pc:sldChg>
      <pc:sldChg chg="del">
        <pc:chgData name="Salima  Ben Najem" userId="5d5d9c33-4a8f-4fad-a74b-e23ae769dead" providerId="ADAL" clId="{3B2DA2D5-F576-45EC-96B1-60930CA05631}" dt="2026-05-23T13:17:01.851" v="340" actId="47"/>
        <pc:sldMkLst>
          <pc:docMk/>
          <pc:sldMk cId="134072692" sldId="1355"/>
        </pc:sldMkLst>
      </pc:sldChg>
      <pc:sldChg chg="addSp delSp modSp add mod">
        <pc:chgData name="Salima  Ben Najem" userId="5d5d9c33-4a8f-4fad-a74b-e23ae769dead" providerId="ADAL" clId="{3B2DA2D5-F576-45EC-96B1-60930CA05631}" dt="2026-05-23T13:24:04.329" v="472" actId="27636"/>
        <pc:sldMkLst>
          <pc:docMk/>
          <pc:sldMk cId="1288169169" sldId="1355"/>
        </pc:sldMkLst>
        <pc:spChg chg="add mod">
          <ac:chgData name="Salima  Ben Najem" userId="5d5d9c33-4a8f-4fad-a74b-e23ae769dead" providerId="ADAL" clId="{3B2DA2D5-F576-45EC-96B1-60930CA05631}" dt="2026-05-23T13:23:13.015" v="459" actId="1036"/>
          <ac:spMkLst>
            <pc:docMk/>
            <pc:sldMk cId="1288169169" sldId="1355"/>
            <ac:spMk id="2" creationId="{FEB27624-7DF7-E8CC-444F-870DEF5DBA8D}"/>
          </ac:spMkLst>
        </pc:spChg>
        <pc:spChg chg="mod">
          <ac:chgData name="Salima  Ben Najem" userId="5d5d9c33-4a8f-4fad-a74b-e23ae769dead" providerId="ADAL" clId="{3B2DA2D5-F576-45EC-96B1-60930CA05631}" dt="2026-05-23T13:24:04.329" v="472" actId="27636"/>
          <ac:spMkLst>
            <pc:docMk/>
            <pc:sldMk cId="1288169169" sldId="1355"/>
            <ac:spMk id="4" creationId="{9633D30F-86CB-1C7E-6A15-079D1B53920D}"/>
          </ac:spMkLst>
        </pc:spChg>
        <pc:spChg chg="mod">
          <ac:chgData name="Salima  Ben Najem" userId="5d5d9c33-4a8f-4fad-a74b-e23ae769dead" providerId="ADAL" clId="{3B2DA2D5-F576-45EC-96B1-60930CA05631}" dt="2026-05-23T13:23:44.328" v="464" actId="6549"/>
          <ac:spMkLst>
            <pc:docMk/>
            <pc:sldMk cId="1288169169" sldId="1355"/>
            <ac:spMk id="11" creationId="{3ED74E4E-7A45-195C-132B-BBD6916E0AFE}"/>
          </ac:spMkLst>
        </pc:spChg>
        <pc:spChg chg="del">
          <ac:chgData name="Salima  Ben Najem" userId="5d5d9c33-4a8f-4fad-a74b-e23ae769dead" providerId="ADAL" clId="{3B2DA2D5-F576-45EC-96B1-60930CA05631}" dt="2026-05-23T13:23:08.793" v="449" actId="478"/>
          <ac:spMkLst>
            <pc:docMk/>
            <pc:sldMk cId="1288169169" sldId="1355"/>
            <ac:spMk id="14" creationId="{4E3ABDFA-EEDB-406A-6629-B5121419718F}"/>
          </ac:spMkLst>
        </pc:spChg>
      </pc:sldChg>
      <pc:sldChg chg="del">
        <pc:chgData name="Salima  Ben Najem" userId="5d5d9c33-4a8f-4fad-a74b-e23ae769dead" providerId="ADAL" clId="{3B2DA2D5-F576-45EC-96B1-60930CA05631}" dt="2026-05-23T13:17:01.851" v="340" actId="47"/>
        <pc:sldMkLst>
          <pc:docMk/>
          <pc:sldMk cId="1170599219" sldId="1356"/>
        </pc:sldMkLst>
      </pc:sldChg>
      <pc:sldChg chg="del">
        <pc:chgData name="Salima  Ben Najem" userId="5d5d9c33-4a8f-4fad-a74b-e23ae769dead" providerId="ADAL" clId="{3B2DA2D5-F576-45EC-96B1-60930CA05631}" dt="2026-05-23T13:17:01.851" v="340" actId="47"/>
        <pc:sldMkLst>
          <pc:docMk/>
          <pc:sldMk cId="2862278555" sldId="1357"/>
        </pc:sldMkLst>
      </pc:sldChg>
      <pc:sldChg chg="del">
        <pc:chgData name="Salima  Ben Najem" userId="5d5d9c33-4a8f-4fad-a74b-e23ae769dead" providerId="ADAL" clId="{3B2DA2D5-F576-45EC-96B1-60930CA05631}" dt="2026-05-23T13:17:01.851" v="340" actId="47"/>
        <pc:sldMkLst>
          <pc:docMk/>
          <pc:sldMk cId="2920385619" sldId="1358"/>
        </pc:sldMkLst>
      </pc:sldChg>
      <pc:sldChg chg="del">
        <pc:chgData name="Salima  Ben Najem" userId="5d5d9c33-4a8f-4fad-a74b-e23ae769dead" providerId="ADAL" clId="{3B2DA2D5-F576-45EC-96B1-60930CA05631}" dt="2026-05-23T13:17:01.851" v="340" actId="47"/>
        <pc:sldMkLst>
          <pc:docMk/>
          <pc:sldMk cId="1756697755" sldId="1359"/>
        </pc:sldMkLst>
      </pc:sldChg>
      <pc:sldChg chg="del">
        <pc:chgData name="Salima  Ben Najem" userId="5d5d9c33-4a8f-4fad-a74b-e23ae769dead" providerId="ADAL" clId="{3B2DA2D5-F576-45EC-96B1-60930CA05631}" dt="2026-05-23T13:17:01.851" v="340" actId="47"/>
        <pc:sldMkLst>
          <pc:docMk/>
          <pc:sldMk cId="211571571" sldId="1360"/>
        </pc:sldMkLst>
      </pc:sldChg>
      <pc:sldChg chg="del">
        <pc:chgData name="Salima  Ben Najem" userId="5d5d9c33-4a8f-4fad-a74b-e23ae769dead" providerId="ADAL" clId="{3B2DA2D5-F576-45EC-96B1-60930CA05631}" dt="2026-05-23T13:17:01.851" v="340" actId="47"/>
        <pc:sldMkLst>
          <pc:docMk/>
          <pc:sldMk cId="4103665403" sldId="1361"/>
        </pc:sldMkLst>
      </pc:sldChg>
      <pc:sldChg chg="del">
        <pc:chgData name="Salima  Ben Najem" userId="5d5d9c33-4a8f-4fad-a74b-e23ae769dead" providerId="ADAL" clId="{3B2DA2D5-F576-45EC-96B1-60930CA05631}" dt="2026-05-23T13:17:01.851" v="340" actId="47"/>
        <pc:sldMkLst>
          <pc:docMk/>
          <pc:sldMk cId="273093157" sldId="1362"/>
        </pc:sldMkLst>
      </pc:sldChg>
      <pc:sldMasterChg chg="delSldLayout">
        <pc:chgData name="Salima  Ben Najem" userId="5d5d9c33-4a8f-4fad-a74b-e23ae769dead" providerId="ADAL" clId="{3B2DA2D5-F576-45EC-96B1-60930CA05631}" dt="2026-05-23T13:17:01.851" v="340" actId="47"/>
        <pc:sldMasterMkLst>
          <pc:docMk/>
          <pc:sldMasterMk cId="1826633722" sldId="2147483814"/>
        </pc:sldMasterMkLst>
        <pc:sldLayoutChg chg="del">
          <pc:chgData name="Salima  Ben Najem" userId="5d5d9c33-4a8f-4fad-a74b-e23ae769dead" providerId="ADAL" clId="{3B2DA2D5-F576-45EC-96B1-60930CA05631}" dt="2026-05-23T13:17:01.851" v="340" actId="47"/>
          <pc:sldLayoutMkLst>
            <pc:docMk/>
            <pc:sldMasterMk cId="1826633722" sldId="2147483814"/>
            <pc:sldLayoutMk cId="1892307425" sldId="2147483897"/>
          </pc:sldLayoutMkLst>
        </pc:sldLayoutChg>
      </pc:sldMasterChg>
      <pc:sldMasterChg chg="delSldLayout">
        <pc:chgData name="Salima  Ben Najem" userId="5d5d9c33-4a8f-4fad-a74b-e23ae769dead" providerId="ADAL" clId="{3B2DA2D5-F576-45EC-96B1-60930CA05631}" dt="2026-05-23T12:52:01.121" v="4" actId="47"/>
        <pc:sldMasterMkLst>
          <pc:docMk/>
          <pc:sldMasterMk cId="778591793" sldId="2147483881"/>
        </pc:sldMasterMkLst>
        <pc:sldLayoutChg chg="del">
          <pc:chgData name="Salima  Ben Najem" userId="5d5d9c33-4a8f-4fad-a74b-e23ae769dead" providerId="ADAL" clId="{3B2DA2D5-F576-45EC-96B1-60930CA05631}" dt="2026-05-23T12:52:01.121" v="4" actId="47"/>
          <pc:sldLayoutMkLst>
            <pc:docMk/>
            <pc:sldMasterMk cId="778591793" sldId="2147483881"/>
            <pc:sldLayoutMk cId="2413039527" sldId="214748389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01/06/2026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3810C720-C8B3-8250-8D56-DD31721D9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>
            <a:extLst>
              <a:ext uri="{FF2B5EF4-FFF2-40B4-BE49-F238E27FC236}">
                <a16:creationId xmlns:a16="http://schemas.microsoft.com/office/drawing/2014/main" id="{8EDAA961-71B2-31EF-4887-C36B1DD411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>
            <a:extLst>
              <a:ext uri="{FF2B5EF4-FFF2-40B4-BE49-F238E27FC236}">
                <a16:creationId xmlns:a16="http://schemas.microsoft.com/office/drawing/2014/main" id="{AC036974-4355-7F79-9873-01FD7F2C2A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0954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98BE230F-1F55-77B6-D127-EA5B32A60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>
            <a:extLst>
              <a:ext uri="{FF2B5EF4-FFF2-40B4-BE49-F238E27FC236}">
                <a16:creationId xmlns:a16="http://schemas.microsoft.com/office/drawing/2014/main" id="{B222AD87-DE07-0960-4EE9-8F666CFDCC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>
            <a:extLst>
              <a:ext uri="{FF2B5EF4-FFF2-40B4-BE49-F238E27FC236}">
                <a16:creationId xmlns:a16="http://schemas.microsoft.com/office/drawing/2014/main" id="{AE68D93C-D8F6-1A1F-65C3-39A3EE5C05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8500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BF90498A-E58B-B4FB-D9AB-C30F37A63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>
            <a:extLst>
              <a:ext uri="{FF2B5EF4-FFF2-40B4-BE49-F238E27FC236}">
                <a16:creationId xmlns:a16="http://schemas.microsoft.com/office/drawing/2014/main" id="{5C743359-D84F-48B7-51E3-95527AA75F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>
            <a:extLst>
              <a:ext uri="{FF2B5EF4-FFF2-40B4-BE49-F238E27FC236}">
                <a16:creationId xmlns:a16="http://schemas.microsoft.com/office/drawing/2014/main" id="{02AACBF2-605F-D962-7182-94E8F4324F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4778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481F5-A8CC-59C5-4E55-88DE0894B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C50C6B-856E-72DF-9562-D0E9DFF2A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BBC63E4-58C9-B25C-76F7-93DCD03DE3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145CB6-DCB5-5628-CF77-C54C4F2D61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1732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B7EC6-DCD6-02CC-966C-9B5594A37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4B80A6A-ADE1-4D81-EA34-76E9BDBD39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58FE02-AC23-35D0-22E4-0A4CB310A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73D15F-43F1-B396-BC23-8A4462F2C3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9371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9595F-768D-DF95-39FD-36464B0F0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E1FD6E8-BA6D-6496-346C-5D568A8D4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420D76-2FD5-0474-9B7B-2E11AEDEF0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AC1D7B-9BA9-FB87-04CD-999D477768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2501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6FDC1-1A0E-9871-69FC-F23D89612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9EB5FE-4D99-AE69-6124-00A8733B29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D4A70F7-14AA-890D-8E26-56B0105482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4C810F-7092-A1DA-CF04-FDD93544D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5344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02CD9-0215-F875-C2BE-34BBEA446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2C5E671-8312-318D-4D7B-B76501AB5C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45772E-0A52-AE26-9C75-0EEE76DD38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D5F7A9-10C5-B632-5280-BDA9BE573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18984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3631-0D0E-80EB-E834-9F2369ADC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73E3D2-AFDB-E6A4-ADEC-72C7EC338F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7930BC1-3544-5B35-E353-53CF7280DD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A52F3C-5BD3-75CC-4467-CE064FEAF5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145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9EDB0-0727-9A9E-51E8-FEAFF9BCF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CF111F-1F37-C479-59B0-FCD377877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D7C3442-485B-8718-7A2E-05596AA3A1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3F1F43-E241-C3DE-FDFE-987CA2C6A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4970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7" y="2358258"/>
            <a:ext cx="1370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2145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338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881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9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276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4722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4218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858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9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5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961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758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3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90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97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704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13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81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951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93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4152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1253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627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75860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01/06/2026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11270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01/06/2026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5853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01/06/2026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9602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99936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6203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1767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0341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549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688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462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890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796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230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91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433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037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656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599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437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610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62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12_Disposition personnalisé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lay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>
            <a:spLocks noGrp="1"/>
          </p:cNvSpPr>
          <p:nvPr>
            <p:ph type="pic" idx="2"/>
          </p:nvPr>
        </p:nvSpPr>
        <p:spPr>
          <a:xfrm>
            <a:off x="394184" y="792000"/>
            <a:ext cx="720000" cy="7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Google Shape;18;p4"/>
          <p:cNvSpPr>
            <a:spLocks noGrp="1"/>
          </p:cNvSpPr>
          <p:nvPr>
            <p:ph type="media" idx="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>
            <a:spLocks noGrp="1"/>
          </p:cNvSpPr>
          <p:nvPr>
            <p:ph type="media" idx="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021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752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45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481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026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45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228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7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69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63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184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22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10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image" Target="../media/image7.jpe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image" Target="../media/image8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57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867" r:id="rId8"/>
    <p:sldLayoutId id="2147483868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841" r:id="rId1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  <p:sldLayoutId id="2147483878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pPr/>
              <a:t>01/06/2026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568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7859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94" r:id="rId13"/>
    <p:sldLayoutId id="2147483895" r:id="rId14"/>
    <p:sldLayoutId id="2147483908" r:id="rId1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6898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57.xml"/><Relationship Id="rId4" Type="http://schemas.openxmlformats.org/officeDocument/2006/relationships/video" Target="../media/media2.mp4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gif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gif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.png"/><Relationship Id="rId5" Type="http://schemas.openxmlformats.org/officeDocument/2006/relationships/image" Target="../media/image31.png"/><Relationship Id="rId4" Type="http://schemas.openxmlformats.org/officeDocument/2006/relationships/image" Target="../media/image32.gif"/><Relationship Id="rId9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5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7.png"/><Relationship Id="rId7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7.png"/><Relationship Id="rId7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81.xml"/><Relationship Id="rId7" Type="http://schemas.openxmlformats.org/officeDocument/2006/relationships/image" Target="../media/image9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5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2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8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0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EBED420-2E9C-10A7-3351-857B553BF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" b="29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D0310C7-8B7A-65C9-CDA2-9B031FFF9FCA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42A297D-FCA2-1158-8054-F1AC81C99EF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1BD7704-9EFD-1DDE-D8D4-C75F512C8F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10F6A3A-7786-3E09-175B-2A0FC33BDB0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5BBC0C0-AB3F-881D-45B9-2B419DA5EE37}"/>
              </a:ext>
            </a:extLst>
          </p:cNvPr>
          <p:cNvGrpSpPr/>
          <p:nvPr/>
        </p:nvGrpSpPr>
        <p:grpSpPr>
          <a:xfrm>
            <a:off x="420829" y="2629408"/>
            <a:ext cx="8302341" cy="2583874"/>
            <a:chOff x="302563" y="2396835"/>
            <a:chExt cx="8302341" cy="258387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85D88EE-DC15-0E60-3343-092B10229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0146" y="2417617"/>
              <a:ext cx="1671006" cy="2563092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BE0261-A114-662A-856D-AC8787966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6745" y="2417616"/>
              <a:ext cx="1671007" cy="2563093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5BE157F-9CEB-1143-5504-6A57ABF64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3897" y="2396835"/>
              <a:ext cx="1671007" cy="2563094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DF8C0B1-ACE2-43CD-B61A-8D7A9D51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563" y="2417616"/>
              <a:ext cx="1671007" cy="2563093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45E1CF7-45C6-CAE0-C8BD-5B294158B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5366" y="2396835"/>
              <a:ext cx="1684555" cy="2583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546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60FB62-505D-8E3E-5A0F-DFDFB1137021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F8EB7F-8CD0-742C-389C-294DBEFB100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8A4C2A-DD36-71C2-DB2D-7399B2EE8D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2C4ABB-2858-9289-1EF1-4CA6D87613B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3B4BBC2-508F-1B0E-F6B1-2151E1C6A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350" y="1940880"/>
            <a:ext cx="3828620" cy="1359526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7772B79-4114-C3EF-10AF-CF9D52066F37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Terminateur 15">
            <a:extLst>
              <a:ext uri="{FF2B5EF4-FFF2-40B4-BE49-F238E27FC236}">
                <a16:creationId xmlns:a16="http://schemas.microsoft.com/office/drawing/2014/main" id="{45780AEF-B4B6-A1D2-BD7A-CE83BC7DE9A3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DB1B373-8735-15C1-22ED-95653C47A33A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476F97C7-9EF6-7CAF-E251-1F7E4DDFF593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A572B47-F398-04DB-CF46-19BE3E1438F1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rganigramme : Terminateur 19">
            <a:extLst>
              <a:ext uri="{FF2B5EF4-FFF2-40B4-BE49-F238E27FC236}">
                <a16:creationId xmlns:a16="http://schemas.microsoft.com/office/drawing/2014/main" id="{82983C6F-BF1D-98CC-51FF-E1D73C3574FB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C4F660B5-26D1-FE9B-1211-646041F25F89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(fluidité)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258770A2-0470-06BA-92BC-152C2E78C11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</a:t>
            </a:r>
            <a:r>
              <a:rPr lang="fr-FR" dirty="0"/>
              <a:t>texte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723FC22-1D9A-5F1C-9FFC-AA7797C82EF8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CA4D0C2-ADEB-5F14-03A6-8176BD4E2863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22FC28B-8E47-36D6-57AF-3ED1B07EECF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rganigramme : Terminateur 25">
              <a:extLst>
                <a:ext uri="{FF2B5EF4-FFF2-40B4-BE49-F238E27FC236}">
                  <a16:creationId xmlns:a16="http://schemas.microsoft.com/office/drawing/2014/main" id="{6B889B5F-5840-AC0F-80A3-3FF05244FAD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27" name="Espace réservé du texte 5">
              <a:extLst>
                <a:ext uri="{FF2B5EF4-FFF2-40B4-BE49-F238E27FC236}">
                  <a16:creationId xmlns:a16="http://schemas.microsoft.com/office/drawing/2014/main" id="{AC22C680-B8F8-F142-AE27-562EA47E6F6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28" name="Titre 30">
            <a:extLst>
              <a:ext uri="{FF2B5EF4-FFF2-40B4-BE49-F238E27FC236}">
                <a16:creationId xmlns:a16="http://schemas.microsoft.com/office/drawing/2014/main" id="{7E378277-EED2-A985-81E1-251FEDF43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67D7A06-81B3-9EF4-D066-B1B9509CD250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1595AE09-2A58-66ED-18BA-C7BBB28FA57B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1" name="Espace réservé du texte 5">
            <a:extLst>
              <a:ext uri="{FF2B5EF4-FFF2-40B4-BE49-F238E27FC236}">
                <a16:creationId xmlns:a16="http://schemas.microsoft.com/office/drawing/2014/main" id="{BD02C7DC-724C-F829-5BD7-3B680F1238C0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1)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DDD0102-BA97-5025-A32E-F71139BA9272}"/>
              </a:ext>
            </a:extLst>
          </p:cNvPr>
          <p:cNvSpPr txBox="1"/>
          <p:nvPr/>
        </p:nvSpPr>
        <p:spPr>
          <a:xfrm>
            <a:off x="4915350" y="2477857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 2)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804A227B-68AD-BCCB-340D-C5DEB923D9CA}"/>
              </a:ext>
            </a:extLst>
          </p:cNvPr>
          <p:cNvSpPr/>
          <p:nvPr/>
        </p:nvSpPr>
        <p:spPr>
          <a:xfrm>
            <a:off x="4951350" y="196562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8CA2AA0-80E9-8B6C-B84B-F85280FD2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577" y="2045869"/>
            <a:ext cx="6242845" cy="1347333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Compréhension (2).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Lire des problèmes mathématiques</a:t>
            </a:r>
            <a:r>
              <a:rPr lang="fr-MA" sz="1400" dirty="0"/>
              <a:t>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4901452"/>
            <a:ext cx="540000" cy="54000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393202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200" y="2162542"/>
            <a:ext cx="1157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Jouer un dialogue reprenant les actes de parole enseignés.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F656464-B09E-AC66-4AB5-98E5BD83A5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84952"/>
            <a:ext cx="540000" cy="540000"/>
          </a:xfrm>
          <a:prstGeom prst="rect">
            <a:avLst/>
          </a:prstGeom>
          <a:noFill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F8F0C09-0B29-069E-F8AD-B28CE4FCCE5F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16D23A0-A9C1-7884-2EB2-24B44803352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141A2D-59D4-F15A-B70E-D452C9AB97F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C68AED69-082E-18D7-DCF1-BEEEE68BEC4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27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8">
            <a:extLst>
              <a:ext uri="{FF2B5EF4-FFF2-40B4-BE49-F238E27FC236}">
                <a16:creationId xmlns:a16="http://schemas.microsoft.com/office/drawing/2014/main" id="{75F02BA1-4D98-976D-E5FB-AD2CFCDD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AACF978-032E-1F37-A836-9F78931B10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57527C7-AF31-AB07-83A9-500FCAA09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1F17479-9BDB-FF67-37A9-FC177D0DA9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9B4E084B-DCCF-793D-3DB3-C07AD2B4CA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4AD6D55-9CCA-AF6C-FADD-C004619CFDD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 cstate="print"/>
          <a:srcRect b="1466"/>
          <a:stretch>
            <a:fillRect/>
          </a:stretch>
        </p:blipFill>
        <p:spPr>
          <a:xfrm flipH="1">
            <a:off x="2135345" y="2310148"/>
            <a:ext cx="2190013" cy="3497485"/>
          </a:xfr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8">
            <a:extLst>
              <a:ext uri="{FF2B5EF4-FFF2-40B4-BE49-F238E27FC236}">
                <a16:creationId xmlns:a16="http://schemas.microsoft.com/office/drawing/2014/main" id="{BE98E796-6839-6613-7734-54675A25B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83F23F2-BEA6-CD7B-DB47-BBFF52271A0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7B09657-85F7-9D63-74E5-C98D5AA75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C5E0A0-B9F6-9FE6-F4F7-00D5565627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179C1DF5-959D-774A-0969-909207D91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7166" y="2320820"/>
            <a:ext cx="4710907" cy="339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01B82B-3182-A26B-F26E-A718ABD4E0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443" y="5802206"/>
            <a:ext cx="812539" cy="812539"/>
          </a:xfrm>
          <a:prstGeom prst="rect">
            <a:avLst/>
          </a:prstGeom>
        </p:spPr>
      </p:pic>
      <p:pic>
        <p:nvPicPr>
          <p:cNvPr id="2" name="Oral N5 SEM3 S4">
            <a:hlinkClick r:id="" action="ppaction://media"/>
            <a:extLst>
              <a:ext uri="{FF2B5EF4-FFF2-40B4-BE49-F238E27FC236}">
                <a16:creationId xmlns:a16="http://schemas.microsoft.com/office/drawing/2014/main" id="{559A7F2D-BE43-61FD-5AA1-9EB529E64D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5805" y="2352101"/>
            <a:ext cx="8266397" cy="294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42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3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133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0"/>
            </p:par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D9E2E7E-2AC1-0EF4-3A51-DAD0EE6EF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17F793A-1DA5-22EB-2123-16A097276F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6190981-7616-A898-0293-7E20B24B3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49E663-BE6D-9795-A2B1-8EC260B948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DFEAA44-B3EC-7101-F74C-1E3C98D82DE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2663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01B82B-3182-A26B-F26E-A718ABD4E0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443" y="5802206"/>
            <a:ext cx="812539" cy="812539"/>
          </a:xfrm>
          <a:prstGeom prst="rect">
            <a:avLst/>
          </a:prstGeom>
        </p:spPr>
      </p:pic>
      <p:pic>
        <p:nvPicPr>
          <p:cNvPr id="2" name="Oral N5 SEM3 S4">
            <a:hlinkClick r:id="" action="ppaction://media"/>
            <a:extLst>
              <a:ext uri="{FF2B5EF4-FFF2-40B4-BE49-F238E27FC236}">
                <a16:creationId xmlns:a16="http://schemas.microsoft.com/office/drawing/2014/main" id="{559A7F2D-BE43-61FD-5AA1-9EB529E64D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5805" y="2352101"/>
            <a:ext cx="8266397" cy="294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7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3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133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0"/>
            </p:par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9EA4D-B888-5A32-6D18-E107126D4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C122774D-7CCB-11A7-610B-6B8520701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Puis, on va continuer à répéter le dialogue.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2" name="Groupe 64">
            <a:extLst>
              <a:ext uri="{FF2B5EF4-FFF2-40B4-BE49-F238E27FC236}">
                <a16:creationId xmlns:a16="http://schemas.microsoft.com/office/drawing/2014/main" id="{BFD74FDC-98F8-814B-ACFC-3E91B7471AA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11B6BB36-C4F9-347F-A2B8-84D1C11F5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2B39C3-B0A6-CE4A-2FFE-3C74C656C9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998F189-80CD-49AA-3335-051FAA00B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931" y="1941327"/>
            <a:ext cx="7766137" cy="393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2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5CA899BD-78DF-AF5B-7A04-ED42367C0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F19F8E-4DAE-E77D-8D73-8E0D19649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</a:t>
            </a:r>
            <a:r>
              <a:rPr 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Je vais lire chaque réplique et vous allez répéter après moi. </a:t>
            </a:r>
            <a:endParaRPr lang="fr-MA" sz="16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DD5DB48-1263-9277-4544-AD6ADF798E3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A3B27CA-56A4-EC91-F32B-F561C23BE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4978F9D-00EF-1336-CD0B-D454CA9363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1A4CC83-7EF7-7A43-1584-0EFBE08FB172}"/>
              </a:ext>
            </a:extLst>
          </p:cNvPr>
          <p:cNvGrpSpPr/>
          <p:nvPr/>
        </p:nvGrpSpPr>
        <p:grpSpPr>
          <a:xfrm>
            <a:off x="969578" y="1615550"/>
            <a:ext cx="6655309" cy="4939139"/>
            <a:chOff x="1496930" y="1664561"/>
            <a:chExt cx="6655309" cy="4549594"/>
          </a:xfrm>
        </p:grpSpPr>
        <p:sp>
          <p:nvSpPr>
            <p:cNvPr id="141" name="Google Shape;141;p2">
              <a:extLst>
                <a:ext uri="{FF2B5EF4-FFF2-40B4-BE49-F238E27FC236}">
                  <a16:creationId xmlns:a16="http://schemas.microsoft.com/office/drawing/2014/main" id="{5E49A7B9-B3ED-CB84-299F-44B76C55D17A}"/>
                </a:ext>
              </a:extLst>
            </p:cNvPr>
            <p:cNvSpPr/>
            <p:nvPr/>
          </p:nvSpPr>
          <p:spPr>
            <a:xfrm>
              <a:off x="2850906" y="1810347"/>
              <a:ext cx="3932050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Tu te souviens de la marche verte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? 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42" name="Google Shape;142;p2">
              <a:extLst>
                <a:ext uri="{FF2B5EF4-FFF2-40B4-BE49-F238E27FC236}">
                  <a16:creationId xmlns:a16="http://schemas.microsoft.com/office/drawing/2014/main" id="{41C40F54-8A42-E331-6EDE-9603689644F6}"/>
                </a:ext>
              </a:extLst>
            </p:cNvPr>
            <p:cNvSpPr/>
            <p:nvPr/>
          </p:nvSpPr>
          <p:spPr>
            <a:xfrm>
              <a:off x="2550819" y="1820144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3" name="Google Shape;143;p2">
              <a:extLst>
                <a:ext uri="{FF2B5EF4-FFF2-40B4-BE49-F238E27FC236}">
                  <a16:creationId xmlns:a16="http://schemas.microsoft.com/office/drawing/2014/main" id="{D134EFD5-87E9-F051-817F-0156F3E94F28}"/>
                </a:ext>
              </a:extLst>
            </p:cNvPr>
            <p:cNvSpPr/>
            <p:nvPr/>
          </p:nvSpPr>
          <p:spPr>
            <a:xfrm>
              <a:off x="2246087" y="1789461"/>
              <a:ext cx="519767" cy="509479"/>
            </a:xfrm>
            <a:prstGeom prst="ellipse">
              <a:avLst/>
            </a:prstGeom>
            <a:solidFill>
              <a:srgbClr val="D9BBDA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5" name="Google Shape;145;p2" descr="Image générée">
              <a:extLst>
                <a:ext uri="{FF2B5EF4-FFF2-40B4-BE49-F238E27FC236}">
                  <a16:creationId xmlns:a16="http://schemas.microsoft.com/office/drawing/2014/main" id="{D8DA43D4-B9F0-EF47-D8BF-1A2A1ED7688D}"/>
                </a:ext>
              </a:extLst>
            </p:cNvPr>
            <p:cNvSpPr/>
            <p:nvPr/>
          </p:nvSpPr>
          <p:spPr>
            <a:xfrm>
              <a:off x="5534688" y="251413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7" name="Google Shape;147;p2">
              <a:extLst>
                <a:ext uri="{FF2B5EF4-FFF2-40B4-BE49-F238E27FC236}">
                  <a16:creationId xmlns:a16="http://schemas.microsoft.com/office/drawing/2014/main" id="{2A90A173-320E-9376-2B9F-2BBA5301EA83}"/>
                </a:ext>
              </a:extLst>
            </p:cNvPr>
            <p:cNvSpPr/>
            <p:nvPr/>
          </p:nvSpPr>
          <p:spPr>
            <a:xfrm>
              <a:off x="2246087" y="2421723"/>
              <a:ext cx="5038430" cy="623269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1" name="Google Shape;151;p2">
              <a:extLst>
                <a:ext uri="{FF2B5EF4-FFF2-40B4-BE49-F238E27FC236}">
                  <a16:creationId xmlns:a16="http://schemas.microsoft.com/office/drawing/2014/main" id="{98DC4515-199D-208F-C8CD-6B22EE2316C8}"/>
                </a:ext>
              </a:extLst>
            </p:cNvPr>
            <p:cNvSpPr txBox="1"/>
            <p:nvPr/>
          </p:nvSpPr>
          <p:spPr>
            <a:xfrm>
              <a:off x="2402748" y="2372905"/>
              <a:ext cx="4828366" cy="704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Je m’en souviens très bien. La marche verte a eu lieu le 6 novembre 1975,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52" name="Google Shape;152;p2">
              <a:extLst>
                <a:ext uri="{FF2B5EF4-FFF2-40B4-BE49-F238E27FC236}">
                  <a16:creationId xmlns:a16="http://schemas.microsoft.com/office/drawing/2014/main" id="{117FFD34-72F0-7FE7-0B7D-E99D9479AFCA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31544" y="1664561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">
              <a:extLst>
                <a:ext uri="{FF2B5EF4-FFF2-40B4-BE49-F238E27FC236}">
                  <a16:creationId xmlns:a16="http://schemas.microsoft.com/office/drawing/2014/main" id="{7EE8D441-7086-BC9F-DFED-DF7FF41EFA13}"/>
                </a:ext>
              </a:extLst>
            </p:cNvPr>
            <p:cNvSpPr/>
            <p:nvPr/>
          </p:nvSpPr>
          <p:spPr>
            <a:xfrm>
              <a:off x="2283466" y="3155471"/>
              <a:ext cx="5038429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5" name="Google Shape;155;p2">
              <a:extLst>
                <a:ext uri="{FF2B5EF4-FFF2-40B4-BE49-F238E27FC236}">
                  <a16:creationId xmlns:a16="http://schemas.microsoft.com/office/drawing/2014/main" id="{D5A5E8CA-9883-4C49-5F11-76187AA30A67}"/>
                </a:ext>
              </a:extLst>
            </p:cNvPr>
            <p:cNvSpPr/>
            <p:nvPr/>
          </p:nvSpPr>
          <p:spPr>
            <a:xfrm>
              <a:off x="2696690" y="3571358"/>
              <a:ext cx="4652184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récupérer le Sahara marocain.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8" name="Google Shape;158;p2">
              <a:extLst>
                <a:ext uri="{FF2B5EF4-FFF2-40B4-BE49-F238E27FC236}">
                  <a16:creationId xmlns:a16="http://schemas.microsoft.com/office/drawing/2014/main" id="{509BE0B0-5AA3-F60B-1BA2-182725FBE921}"/>
                </a:ext>
              </a:extLst>
            </p:cNvPr>
            <p:cNvSpPr txBox="1"/>
            <p:nvPr/>
          </p:nvSpPr>
          <p:spPr>
            <a:xfrm>
              <a:off x="2213375" y="3065933"/>
              <a:ext cx="5178469" cy="446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Pourquoi les Marocains </a:t>
              </a:r>
              <a:r>
                <a:rPr kumimoji="0" lang="fr-FR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ont-il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s organisé la marche verte ?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61" name="Google Shape;161;p2">
              <a:extLst>
                <a:ext uri="{FF2B5EF4-FFF2-40B4-BE49-F238E27FC236}">
                  <a16:creationId xmlns:a16="http://schemas.microsoft.com/office/drawing/2014/main" id="{BE60D09A-0F97-8B60-BECC-1F717642A8FB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428459" y="3316596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" descr="Image générée">
              <a:extLst>
                <a:ext uri="{FF2B5EF4-FFF2-40B4-BE49-F238E27FC236}">
                  <a16:creationId xmlns:a16="http://schemas.microsoft.com/office/drawing/2014/main" id="{AB8691C4-896A-9B68-7651-5456D463F1D5}"/>
                </a:ext>
              </a:extLst>
            </p:cNvPr>
            <p:cNvSpPr/>
            <p:nvPr/>
          </p:nvSpPr>
          <p:spPr>
            <a:xfrm>
              <a:off x="5450665" y="598555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67" name="Google Shape;167;p2">
              <a:extLst>
                <a:ext uri="{FF2B5EF4-FFF2-40B4-BE49-F238E27FC236}">
                  <a16:creationId xmlns:a16="http://schemas.microsoft.com/office/drawing/2014/main" id="{1136D56C-AC78-B26A-C9C5-6CE5A9BE1988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96930" y="2914216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" descr="Image générée">
              <a:extLst>
                <a:ext uri="{FF2B5EF4-FFF2-40B4-BE49-F238E27FC236}">
                  <a16:creationId xmlns:a16="http://schemas.microsoft.com/office/drawing/2014/main" id="{FBD1EDB3-1FA4-8368-0D33-22565BFF556F}"/>
                </a:ext>
              </a:extLst>
            </p:cNvPr>
            <p:cNvSpPr/>
            <p:nvPr/>
          </p:nvSpPr>
          <p:spPr>
            <a:xfrm>
              <a:off x="5432183" y="563829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1" name="Google Shape;171;p2">
              <a:extLst>
                <a:ext uri="{FF2B5EF4-FFF2-40B4-BE49-F238E27FC236}">
                  <a16:creationId xmlns:a16="http://schemas.microsoft.com/office/drawing/2014/main" id="{82942885-1272-3244-B222-5FF1FAE0623E}"/>
                </a:ext>
              </a:extLst>
            </p:cNvPr>
            <p:cNvSpPr/>
            <p:nvPr/>
          </p:nvSpPr>
          <p:spPr>
            <a:xfrm>
              <a:off x="2443675" y="4036638"/>
              <a:ext cx="4995434" cy="568582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5" name="Google Shape;175;p2" descr="Image générée">
              <a:extLst>
                <a:ext uri="{FF2B5EF4-FFF2-40B4-BE49-F238E27FC236}">
                  <a16:creationId xmlns:a16="http://schemas.microsoft.com/office/drawing/2014/main" id="{488C76C5-5D97-5B15-5775-289B85A8AED5}"/>
                </a:ext>
              </a:extLst>
            </p:cNvPr>
            <p:cNvSpPr/>
            <p:nvPr/>
          </p:nvSpPr>
          <p:spPr>
            <a:xfrm>
              <a:off x="5462349" y="479456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76" name="Google Shape;176;p2">
              <a:extLst>
                <a:ext uri="{FF2B5EF4-FFF2-40B4-BE49-F238E27FC236}">
                  <a16:creationId xmlns:a16="http://schemas.microsoft.com/office/drawing/2014/main" id="{DB914BE5-0BCF-DD0B-4966-086BFFB1DDA2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637263" y="3937946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46;p2">
              <a:extLst>
                <a:ext uri="{FF2B5EF4-FFF2-40B4-BE49-F238E27FC236}">
                  <a16:creationId xmlns:a16="http://schemas.microsoft.com/office/drawing/2014/main" id="{94E434D7-7869-68FA-E8F8-75F9C37D6F08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402318" y="2358396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CC01DD9-D6D2-92E3-3BAE-FE8B814857E0}"/>
                </a:ext>
              </a:extLst>
            </p:cNvPr>
            <p:cNvSpPr txBox="1"/>
            <p:nvPr/>
          </p:nvSpPr>
          <p:spPr>
            <a:xfrm>
              <a:off x="2454325" y="4035906"/>
              <a:ext cx="5010674" cy="6106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Tu te souviens de la révolution du Roi et du peuple, le 20 août 1953 ?</a:t>
              </a:r>
            </a:p>
          </p:txBody>
        </p:sp>
      </p:grpSp>
      <p:pic>
        <p:nvPicPr>
          <p:cNvPr id="13" name="Google Shape;183;p2">
            <a:extLst>
              <a:ext uri="{FF2B5EF4-FFF2-40B4-BE49-F238E27FC236}">
                <a16:creationId xmlns:a16="http://schemas.microsoft.com/office/drawing/2014/main" id="{0D67B803-29AF-803F-5D29-601292E113C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45178" y="4879153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71;p2">
            <a:extLst>
              <a:ext uri="{FF2B5EF4-FFF2-40B4-BE49-F238E27FC236}">
                <a16:creationId xmlns:a16="http://schemas.microsoft.com/office/drawing/2014/main" id="{C8EE905C-EC50-6913-E7FC-83DE79BD1A11}"/>
              </a:ext>
            </a:extLst>
          </p:cNvPr>
          <p:cNvSpPr/>
          <p:nvPr/>
        </p:nvSpPr>
        <p:spPr>
          <a:xfrm>
            <a:off x="1799109" y="4940788"/>
            <a:ext cx="4995434" cy="617265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576673B-EDD7-630D-A4B1-AF961387F949}"/>
              </a:ext>
            </a:extLst>
          </p:cNvPr>
          <p:cNvSpPr txBox="1"/>
          <p:nvPr/>
        </p:nvSpPr>
        <p:spPr>
          <a:xfrm>
            <a:off x="1834272" y="4954440"/>
            <a:ext cx="4962836" cy="662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Oui, les Marocains ont manifesté afin de s’opposer à l’exil du roi Mohammed V.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4628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AA123BD4-DAFA-C916-BC68-A31B2F802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5B012B-37DD-C945-B326-F68171FC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</a:t>
            </a:r>
            <a:r>
              <a:rPr 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Je vais lire chaque réplique et vous allez répéter après moi. </a:t>
            </a:r>
            <a:endParaRPr lang="fr-MA" sz="16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B713606-E78E-86C6-AB78-107DDC91566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12DB3D0-8EC3-5028-F635-4E30D219D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D08B3D-2768-F6CE-0948-9687AE45A1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A525C8B-A1B3-6F93-B3C8-B4DD6F19E63B}"/>
              </a:ext>
            </a:extLst>
          </p:cNvPr>
          <p:cNvGrpSpPr/>
          <p:nvPr/>
        </p:nvGrpSpPr>
        <p:grpSpPr>
          <a:xfrm>
            <a:off x="969578" y="1497626"/>
            <a:ext cx="6644835" cy="4939139"/>
            <a:chOff x="1496930" y="1664561"/>
            <a:chExt cx="6644835" cy="4549594"/>
          </a:xfrm>
        </p:grpSpPr>
        <p:sp>
          <p:nvSpPr>
            <p:cNvPr id="141" name="Google Shape;141;p2">
              <a:extLst>
                <a:ext uri="{FF2B5EF4-FFF2-40B4-BE49-F238E27FC236}">
                  <a16:creationId xmlns:a16="http://schemas.microsoft.com/office/drawing/2014/main" id="{9CE10379-6E21-BF2A-1362-6639CEC4B7A2}"/>
                </a:ext>
              </a:extLst>
            </p:cNvPr>
            <p:cNvSpPr/>
            <p:nvPr/>
          </p:nvSpPr>
          <p:spPr>
            <a:xfrm>
              <a:off x="2850906" y="1810347"/>
              <a:ext cx="3932050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Qu’as-tu découvert à la Koutoubia ?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42" name="Google Shape;142;p2">
              <a:extLst>
                <a:ext uri="{FF2B5EF4-FFF2-40B4-BE49-F238E27FC236}">
                  <a16:creationId xmlns:a16="http://schemas.microsoft.com/office/drawing/2014/main" id="{266D2FB1-7E8A-2EB9-A433-7DDF68AFE1D5}"/>
                </a:ext>
              </a:extLst>
            </p:cNvPr>
            <p:cNvSpPr/>
            <p:nvPr/>
          </p:nvSpPr>
          <p:spPr>
            <a:xfrm>
              <a:off x="2550819" y="1820144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3" name="Google Shape;143;p2">
              <a:extLst>
                <a:ext uri="{FF2B5EF4-FFF2-40B4-BE49-F238E27FC236}">
                  <a16:creationId xmlns:a16="http://schemas.microsoft.com/office/drawing/2014/main" id="{8E8F0243-DA26-C8D3-DA9D-ADE6B63A83B4}"/>
                </a:ext>
              </a:extLst>
            </p:cNvPr>
            <p:cNvSpPr/>
            <p:nvPr/>
          </p:nvSpPr>
          <p:spPr>
            <a:xfrm>
              <a:off x="2246087" y="1789461"/>
              <a:ext cx="519767" cy="509479"/>
            </a:xfrm>
            <a:prstGeom prst="ellipse">
              <a:avLst/>
            </a:prstGeom>
            <a:solidFill>
              <a:srgbClr val="D9BBDA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5" name="Google Shape;145;p2" descr="Image générée">
              <a:extLst>
                <a:ext uri="{FF2B5EF4-FFF2-40B4-BE49-F238E27FC236}">
                  <a16:creationId xmlns:a16="http://schemas.microsoft.com/office/drawing/2014/main" id="{2C12F22D-7AD7-070A-0DE1-E17771A0C80C}"/>
                </a:ext>
              </a:extLst>
            </p:cNvPr>
            <p:cNvSpPr/>
            <p:nvPr/>
          </p:nvSpPr>
          <p:spPr>
            <a:xfrm>
              <a:off x="5534688" y="251413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7" name="Google Shape;147;p2">
              <a:extLst>
                <a:ext uri="{FF2B5EF4-FFF2-40B4-BE49-F238E27FC236}">
                  <a16:creationId xmlns:a16="http://schemas.microsoft.com/office/drawing/2014/main" id="{A1C7F153-1E75-4C6F-E2A0-5D9B953A40F4}"/>
                </a:ext>
              </a:extLst>
            </p:cNvPr>
            <p:cNvSpPr/>
            <p:nvPr/>
          </p:nvSpPr>
          <p:spPr>
            <a:xfrm>
              <a:off x="3920684" y="2280427"/>
              <a:ext cx="3444862" cy="302742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1" name="Google Shape;151;p2">
              <a:extLst>
                <a:ext uri="{FF2B5EF4-FFF2-40B4-BE49-F238E27FC236}">
                  <a16:creationId xmlns:a16="http://schemas.microsoft.com/office/drawing/2014/main" id="{81386AC2-2A16-1613-996E-329787316840}"/>
                </a:ext>
              </a:extLst>
            </p:cNvPr>
            <p:cNvSpPr txBox="1"/>
            <p:nvPr/>
          </p:nvSpPr>
          <p:spPr>
            <a:xfrm>
              <a:off x="4077345" y="2231609"/>
              <a:ext cx="3029435" cy="4312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un beau minaret.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52" name="Google Shape;152;p2">
              <a:extLst>
                <a:ext uri="{FF2B5EF4-FFF2-40B4-BE49-F238E27FC236}">
                  <a16:creationId xmlns:a16="http://schemas.microsoft.com/office/drawing/2014/main" id="{8665B1E8-173D-5098-7CE2-78111FABBE4B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31544" y="1664561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">
              <a:extLst>
                <a:ext uri="{FF2B5EF4-FFF2-40B4-BE49-F238E27FC236}">
                  <a16:creationId xmlns:a16="http://schemas.microsoft.com/office/drawing/2014/main" id="{3A39344C-BE82-9AF3-5456-41E7FBD2750F}"/>
                </a:ext>
              </a:extLst>
            </p:cNvPr>
            <p:cNvSpPr/>
            <p:nvPr/>
          </p:nvSpPr>
          <p:spPr>
            <a:xfrm>
              <a:off x="2283466" y="2641283"/>
              <a:ext cx="5038429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5" name="Google Shape;155;p2">
              <a:extLst>
                <a:ext uri="{FF2B5EF4-FFF2-40B4-BE49-F238E27FC236}">
                  <a16:creationId xmlns:a16="http://schemas.microsoft.com/office/drawing/2014/main" id="{8C421701-A852-C45A-6089-C121E578AF9D}"/>
                </a:ext>
              </a:extLst>
            </p:cNvPr>
            <p:cNvSpPr/>
            <p:nvPr/>
          </p:nvSpPr>
          <p:spPr>
            <a:xfrm>
              <a:off x="3693135" y="3106335"/>
              <a:ext cx="3591382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 minaret est sculpté soigneusement.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8" name="Google Shape;158;p2">
              <a:extLst>
                <a:ext uri="{FF2B5EF4-FFF2-40B4-BE49-F238E27FC236}">
                  <a16:creationId xmlns:a16="http://schemas.microsoft.com/office/drawing/2014/main" id="{E0656F11-04B2-B55B-B969-40B8DC046C91}"/>
                </a:ext>
              </a:extLst>
            </p:cNvPr>
            <p:cNvSpPr txBox="1"/>
            <p:nvPr/>
          </p:nvSpPr>
          <p:spPr>
            <a:xfrm>
              <a:off x="2213375" y="2551745"/>
              <a:ext cx="4478557" cy="446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Comment est le minaret ?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61" name="Google Shape;161;p2">
              <a:extLst>
                <a:ext uri="{FF2B5EF4-FFF2-40B4-BE49-F238E27FC236}">
                  <a16:creationId xmlns:a16="http://schemas.microsoft.com/office/drawing/2014/main" id="{4ECD4A8F-DE37-09CD-B2CC-8B176D1F18AE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428459" y="2802407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" descr="Image générée">
              <a:extLst>
                <a:ext uri="{FF2B5EF4-FFF2-40B4-BE49-F238E27FC236}">
                  <a16:creationId xmlns:a16="http://schemas.microsoft.com/office/drawing/2014/main" id="{ABA5BF9B-FEC4-C760-27A9-988CE113F0CF}"/>
                </a:ext>
              </a:extLst>
            </p:cNvPr>
            <p:cNvSpPr/>
            <p:nvPr/>
          </p:nvSpPr>
          <p:spPr>
            <a:xfrm>
              <a:off x="5450665" y="598555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67" name="Google Shape;167;p2">
              <a:extLst>
                <a:ext uri="{FF2B5EF4-FFF2-40B4-BE49-F238E27FC236}">
                  <a16:creationId xmlns:a16="http://schemas.microsoft.com/office/drawing/2014/main" id="{45EAF606-3D86-9FC5-F15A-713240CEDF0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96930" y="2400028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" descr="Image générée">
              <a:extLst>
                <a:ext uri="{FF2B5EF4-FFF2-40B4-BE49-F238E27FC236}">
                  <a16:creationId xmlns:a16="http://schemas.microsoft.com/office/drawing/2014/main" id="{5A7D3318-25FF-B48D-2F3F-2D240DC5AD79}"/>
                </a:ext>
              </a:extLst>
            </p:cNvPr>
            <p:cNvSpPr/>
            <p:nvPr/>
          </p:nvSpPr>
          <p:spPr>
            <a:xfrm>
              <a:off x="5432183" y="563829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1" name="Google Shape;171;p2">
              <a:extLst>
                <a:ext uri="{FF2B5EF4-FFF2-40B4-BE49-F238E27FC236}">
                  <a16:creationId xmlns:a16="http://schemas.microsoft.com/office/drawing/2014/main" id="{E4C7D0BC-27FC-5D4C-A357-6CB99879711C}"/>
                </a:ext>
              </a:extLst>
            </p:cNvPr>
            <p:cNvSpPr/>
            <p:nvPr/>
          </p:nvSpPr>
          <p:spPr>
            <a:xfrm>
              <a:off x="2443675" y="3605073"/>
              <a:ext cx="3547217" cy="32857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5" name="Google Shape;175;p2" descr="Image générée">
              <a:extLst>
                <a:ext uri="{FF2B5EF4-FFF2-40B4-BE49-F238E27FC236}">
                  <a16:creationId xmlns:a16="http://schemas.microsoft.com/office/drawing/2014/main" id="{1E65F390-6CF2-DDDA-2E10-510F279D69EB}"/>
                </a:ext>
              </a:extLst>
            </p:cNvPr>
            <p:cNvSpPr/>
            <p:nvPr/>
          </p:nvSpPr>
          <p:spPr>
            <a:xfrm>
              <a:off x="5462349" y="479456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76" name="Google Shape;176;p2">
              <a:extLst>
                <a:ext uri="{FF2B5EF4-FFF2-40B4-BE49-F238E27FC236}">
                  <a16:creationId xmlns:a16="http://schemas.microsoft.com/office/drawing/2014/main" id="{F1CA9563-7FDC-1194-3CD5-D009FF4E3B1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688429" y="3315224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46;p2">
              <a:extLst>
                <a:ext uri="{FF2B5EF4-FFF2-40B4-BE49-F238E27FC236}">
                  <a16:creationId xmlns:a16="http://schemas.microsoft.com/office/drawing/2014/main" id="{F1AF6BF0-3854-2476-0181-CF7CB9A460B3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391844" y="1949089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62DC5E9-36E6-0558-1B8A-D76D744BD3C5}"/>
                </a:ext>
              </a:extLst>
            </p:cNvPr>
            <p:cNvSpPr txBox="1"/>
            <p:nvPr/>
          </p:nvSpPr>
          <p:spPr>
            <a:xfrm>
              <a:off x="2452717" y="3596393"/>
              <a:ext cx="3682956" cy="3459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Qu’as-tu découvert à Al </a:t>
              </a:r>
              <a:r>
                <a:rPr kumimoji="0" lang="fr-FR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Quaraouiyine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?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3" name="Google Shape;183;p2">
            <a:extLst>
              <a:ext uri="{FF2B5EF4-FFF2-40B4-BE49-F238E27FC236}">
                <a16:creationId xmlns:a16="http://schemas.microsoft.com/office/drawing/2014/main" id="{EE9EC96D-3DA7-CFD3-EA4C-3BC91EDE8C8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83823" y="3881490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71;p2">
            <a:extLst>
              <a:ext uri="{FF2B5EF4-FFF2-40B4-BE49-F238E27FC236}">
                <a16:creationId xmlns:a16="http://schemas.microsoft.com/office/drawing/2014/main" id="{EC2E8E09-2F1D-E1D3-2ABC-5DEEC76CCB2D}"/>
              </a:ext>
            </a:extLst>
          </p:cNvPr>
          <p:cNvSpPr/>
          <p:nvPr/>
        </p:nvSpPr>
        <p:spPr>
          <a:xfrm>
            <a:off x="3853280" y="4169550"/>
            <a:ext cx="2887191" cy="356707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6291ED1-0B6C-9112-4D43-819BDA0F3111}"/>
              </a:ext>
            </a:extLst>
          </p:cNvPr>
          <p:cNvSpPr txBox="1"/>
          <p:nvPr/>
        </p:nvSpPr>
        <p:spPr>
          <a:xfrm>
            <a:off x="3869975" y="4169550"/>
            <a:ext cx="2887190" cy="373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J’ai découvert une belle cour</a:t>
            </a:r>
            <a:r>
              <a:rPr kumimoji="0" lang="fr-FR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fr-MA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Google Shape;153;p2">
            <a:extLst>
              <a:ext uri="{FF2B5EF4-FFF2-40B4-BE49-F238E27FC236}">
                <a16:creationId xmlns:a16="http://schemas.microsoft.com/office/drawing/2014/main" id="{5EAD8624-E1E7-0243-91E4-4F1F1AD017A9}"/>
              </a:ext>
            </a:extLst>
          </p:cNvPr>
          <p:cNvSpPr/>
          <p:nvPr/>
        </p:nvSpPr>
        <p:spPr>
          <a:xfrm>
            <a:off x="1756115" y="4619322"/>
            <a:ext cx="4134146" cy="407665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6" name="Google Shape;155;p2">
            <a:extLst>
              <a:ext uri="{FF2B5EF4-FFF2-40B4-BE49-F238E27FC236}">
                <a16:creationId xmlns:a16="http://schemas.microsoft.com/office/drawing/2014/main" id="{B00B32C3-3362-CDC9-1B71-FCE8244920C3}"/>
              </a:ext>
            </a:extLst>
          </p:cNvPr>
          <p:cNvSpPr/>
          <p:nvPr/>
        </p:nvSpPr>
        <p:spPr>
          <a:xfrm>
            <a:off x="4058279" y="5095281"/>
            <a:ext cx="2736264" cy="407665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zellige est posé joliment. 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7" name="Google Shape;158;p2">
            <a:extLst>
              <a:ext uri="{FF2B5EF4-FFF2-40B4-BE49-F238E27FC236}">
                <a16:creationId xmlns:a16="http://schemas.microsoft.com/office/drawing/2014/main" id="{631CE072-BB8B-72C1-8BDC-5E3960D8F2C9}"/>
              </a:ext>
            </a:extLst>
          </p:cNvPr>
          <p:cNvSpPr txBox="1"/>
          <p:nvPr/>
        </p:nvSpPr>
        <p:spPr>
          <a:xfrm>
            <a:off x="1766522" y="4536343"/>
            <a:ext cx="4478557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Comment est la mosquée Al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Quaraouiyine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?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0" name="Google Shape;176;p2">
            <a:extLst>
              <a:ext uri="{FF2B5EF4-FFF2-40B4-BE49-F238E27FC236}">
                <a16:creationId xmlns:a16="http://schemas.microsoft.com/office/drawing/2014/main" id="{19A4CB82-28AF-EA02-4B37-05F7E2E9AFB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9499" y="4515249"/>
            <a:ext cx="749921" cy="669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83;p2">
            <a:extLst>
              <a:ext uri="{FF2B5EF4-FFF2-40B4-BE49-F238E27FC236}">
                <a16:creationId xmlns:a16="http://schemas.microsoft.com/office/drawing/2014/main" id="{93E49E37-5422-5C7F-3F04-516F34F6871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01107" y="4846646"/>
            <a:ext cx="571082" cy="765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370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16B53FFF-74BC-473F-0A4B-2C18D7891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153;p2">
            <a:extLst>
              <a:ext uri="{FF2B5EF4-FFF2-40B4-BE49-F238E27FC236}">
                <a16:creationId xmlns:a16="http://schemas.microsoft.com/office/drawing/2014/main" id="{C9E4F32F-0AE2-3DC7-74DE-BB4248B43E3D}"/>
              </a:ext>
            </a:extLst>
          </p:cNvPr>
          <p:cNvSpPr/>
          <p:nvPr/>
        </p:nvSpPr>
        <p:spPr>
          <a:xfrm>
            <a:off x="2201447" y="3229905"/>
            <a:ext cx="4587647" cy="407665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3" name="Google Shape;171;p2">
            <a:extLst>
              <a:ext uri="{FF2B5EF4-FFF2-40B4-BE49-F238E27FC236}">
                <a16:creationId xmlns:a16="http://schemas.microsoft.com/office/drawing/2014/main" id="{7E9D0807-8C87-7A15-BC8B-793DC331A4FF}"/>
              </a:ext>
            </a:extLst>
          </p:cNvPr>
          <p:cNvSpPr/>
          <p:nvPr/>
        </p:nvSpPr>
        <p:spPr>
          <a:xfrm>
            <a:off x="5235936" y="5768137"/>
            <a:ext cx="1474443" cy="356707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C3F4FF-7481-5786-D6C5-DAC5BD968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</a:t>
            </a:r>
            <a:r>
              <a:rPr 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Je vais lire chaque réplique et vous allez répéter après moi. </a:t>
            </a:r>
            <a:endParaRPr lang="fr-MA" sz="16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F38EA7A-1EB2-C740-A1CD-5E0F11D5A30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E976D50-9CF0-10B4-2A61-A63AA9FD8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D6A199A-9962-B1F9-EB31-F176984034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E3660A9-2233-64CD-1916-CAE1EFD27945}"/>
              </a:ext>
            </a:extLst>
          </p:cNvPr>
          <p:cNvGrpSpPr/>
          <p:nvPr/>
        </p:nvGrpSpPr>
        <p:grpSpPr>
          <a:xfrm>
            <a:off x="930495" y="1381328"/>
            <a:ext cx="6817948" cy="5035544"/>
            <a:chOff x="1413300" y="1575759"/>
            <a:chExt cx="6817948" cy="4638396"/>
          </a:xfrm>
        </p:grpSpPr>
        <p:sp>
          <p:nvSpPr>
            <p:cNvPr id="141" name="Google Shape;141;p2">
              <a:extLst>
                <a:ext uri="{FF2B5EF4-FFF2-40B4-BE49-F238E27FC236}">
                  <a16:creationId xmlns:a16="http://schemas.microsoft.com/office/drawing/2014/main" id="{785BF87B-DB03-FF10-F2ED-69CE3C1D585B}"/>
                </a:ext>
              </a:extLst>
            </p:cNvPr>
            <p:cNvSpPr/>
            <p:nvPr/>
          </p:nvSpPr>
          <p:spPr>
            <a:xfrm>
              <a:off x="2850905" y="1810347"/>
              <a:ext cx="4577554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Pourquoi les habitants des villages se réunissent ?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42" name="Google Shape;142;p2">
              <a:extLst>
                <a:ext uri="{FF2B5EF4-FFF2-40B4-BE49-F238E27FC236}">
                  <a16:creationId xmlns:a16="http://schemas.microsoft.com/office/drawing/2014/main" id="{AE7D948B-C4CE-9D54-B6CE-63209AE4BD87}"/>
                </a:ext>
              </a:extLst>
            </p:cNvPr>
            <p:cNvSpPr/>
            <p:nvPr/>
          </p:nvSpPr>
          <p:spPr>
            <a:xfrm>
              <a:off x="2550819" y="1820144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5" name="Google Shape;145;p2" descr="Image générée">
              <a:extLst>
                <a:ext uri="{FF2B5EF4-FFF2-40B4-BE49-F238E27FC236}">
                  <a16:creationId xmlns:a16="http://schemas.microsoft.com/office/drawing/2014/main" id="{338DF21F-8E4F-03A1-A761-ACF7E217E9D6}"/>
                </a:ext>
              </a:extLst>
            </p:cNvPr>
            <p:cNvSpPr/>
            <p:nvPr/>
          </p:nvSpPr>
          <p:spPr>
            <a:xfrm>
              <a:off x="5534688" y="251413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7" name="Google Shape;147;p2">
              <a:extLst>
                <a:ext uri="{FF2B5EF4-FFF2-40B4-BE49-F238E27FC236}">
                  <a16:creationId xmlns:a16="http://schemas.microsoft.com/office/drawing/2014/main" id="{BAE46588-8CDC-62AD-C123-5BA6C1B8CCC1}"/>
                </a:ext>
              </a:extLst>
            </p:cNvPr>
            <p:cNvSpPr/>
            <p:nvPr/>
          </p:nvSpPr>
          <p:spPr>
            <a:xfrm>
              <a:off x="2850904" y="2280427"/>
              <a:ext cx="4630423" cy="506360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1" name="Google Shape;151;p2">
              <a:extLst>
                <a:ext uri="{FF2B5EF4-FFF2-40B4-BE49-F238E27FC236}">
                  <a16:creationId xmlns:a16="http://schemas.microsoft.com/office/drawing/2014/main" id="{82D1A98F-2C88-209C-6A44-6C3024832EC2}"/>
                </a:ext>
              </a:extLst>
            </p:cNvPr>
            <p:cNvSpPr txBox="1"/>
            <p:nvPr/>
          </p:nvSpPr>
          <p:spPr>
            <a:xfrm>
              <a:off x="2744794" y="2352422"/>
              <a:ext cx="4781684" cy="4312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Ils se réunissent pour participer au festival d’</a:t>
              </a:r>
              <a:r>
                <a:rPr kumimoji="0" lang="fr-FR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Ahidous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.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52" name="Google Shape;152;p2">
              <a:extLst>
                <a:ext uri="{FF2B5EF4-FFF2-40B4-BE49-F238E27FC236}">
                  <a16:creationId xmlns:a16="http://schemas.microsoft.com/office/drawing/2014/main" id="{DF76387A-F16B-150B-AFD6-A2CCD6053AF3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194772" y="1952252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">
              <a:extLst>
                <a:ext uri="{FF2B5EF4-FFF2-40B4-BE49-F238E27FC236}">
                  <a16:creationId xmlns:a16="http://schemas.microsoft.com/office/drawing/2014/main" id="{00445797-0C8A-B7B9-C4DE-BA4DF429487A}"/>
                </a:ext>
              </a:extLst>
            </p:cNvPr>
            <p:cNvSpPr/>
            <p:nvPr/>
          </p:nvSpPr>
          <p:spPr>
            <a:xfrm>
              <a:off x="2231544" y="2819116"/>
              <a:ext cx="4997763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61" name="Google Shape;161;p2">
              <a:extLst>
                <a:ext uri="{FF2B5EF4-FFF2-40B4-BE49-F238E27FC236}">
                  <a16:creationId xmlns:a16="http://schemas.microsoft.com/office/drawing/2014/main" id="{D81A5D70-9E8A-BD9A-19FB-D6BD94D5A066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411175" y="2878675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" descr="Image générée">
              <a:extLst>
                <a:ext uri="{FF2B5EF4-FFF2-40B4-BE49-F238E27FC236}">
                  <a16:creationId xmlns:a16="http://schemas.microsoft.com/office/drawing/2014/main" id="{011D3D88-E41C-A145-7146-A301AAF016BC}"/>
                </a:ext>
              </a:extLst>
            </p:cNvPr>
            <p:cNvSpPr/>
            <p:nvPr/>
          </p:nvSpPr>
          <p:spPr>
            <a:xfrm>
              <a:off x="5450665" y="598555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67" name="Google Shape;167;p2">
              <a:extLst>
                <a:ext uri="{FF2B5EF4-FFF2-40B4-BE49-F238E27FC236}">
                  <a16:creationId xmlns:a16="http://schemas.microsoft.com/office/drawing/2014/main" id="{30DCF291-662D-886B-733A-2D2108E8FD4F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99406" y="2554789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" descr="Image générée">
              <a:extLst>
                <a:ext uri="{FF2B5EF4-FFF2-40B4-BE49-F238E27FC236}">
                  <a16:creationId xmlns:a16="http://schemas.microsoft.com/office/drawing/2014/main" id="{78857812-FF13-B29D-15A2-C1EC01DF9344}"/>
                </a:ext>
              </a:extLst>
            </p:cNvPr>
            <p:cNvSpPr/>
            <p:nvPr/>
          </p:nvSpPr>
          <p:spPr>
            <a:xfrm>
              <a:off x="5432183" y="563829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1" name="Google Shape;171;p2">
              <a:extLst>
                <a:ext uri="{FF2B5EF4-FFF2-40B4-BE49-F238E27FC236}">
                  <a16:creationId xmlns:a16="http://schemas.microsoft.com/office/drawing/2014/main" id="{19814DD7-45CB-5F18-91C4-65E23C917EF2}"/>
                </a:ext>
              </a:extLst>
            </p:cNvPr>
            <p:cNvSpPr/>
            <p:nvPr/>
          </p:nvSpPr>
          <p:spPr>
            <a:xfrm>
              <a:off x="2406546" y="3753127"/>
              <a:ext cx="3547217" cy="32857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5" name="Google Shape;175;p2" descr="Image générée">
              <a:extLst>
                <a:ext uri="{FF2B5EF4-FFF2-40B4-BE49-F238E27FC236}">
                  <a16:creationId xmlns:a16="http://schemas.microsoft.com/office/drawing/2014/main" id="{BC289D6D-DA44-197B-44BA-C617250E9342}"/>
                </a:ext>
              </a:extLst>
            </p:cNvPr>
            <p:cNvSpPr/>
            <p:nvPr/>
          </p:nvSpPr>
          <p:spPr>
            <a:xfrm>
              <a:off x="5462349" y="479456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76" name="Google Shape;176;p2">
              <a:extLst>
                <a:ext uri="{FF2B5EF4-FFF2-40B4-BE49-F238E27FC236}">
                  <a16:creationId xmlns:a16="http://schemas.microsoft.com/office/drawing/2014/main" id="{07101A20-6626-F725-E06F-A78594677F23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13300" y="3594577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46;p2">
              <a:extLst>
                <a:ext uri="{FF2B5EF4-FFF2-40B4-BE49-F238E27FC236}">
                  <a16:creationId xmlns:a16="http://schemas.microsoft.com/office/drawing/2014/main" id="{4DB1AD8B-79B7-5D6E-7451-637F09354DB8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481327" y="1575759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Google Shape;151;p2">
              <a:extLst>
                <a:ext uri="{FF2B5EF4-FFF2-40B4-BE49-F238E27FC236}">
                  <a16:creationId xmlns:a16="http://schemas.microsoft.com/office/drawing/2014/main" id="{2D14D5FD-5A1D-D1E4-010B-7F56CD5BE428}"/>
                </a:ext>
              </a:extLst>
            </p:cNvPr>
            <p:cNvSpPr txBox="1"/>
            <p:nvPr/>
          </p:nvSpPr>
          <p:spPr>
            <a:xfrm>
              <a:off x="5922200" y="5607923"/>
              <a:ext cx="1307107" cy="3189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A bientôt !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8" name="Google Shape;158;p2">
              <a:extLst>
                <a:ext uri="{FF2B5EF4-FFF2-40B4-BE49-F238E27FC236}">
                  <a16:creationId xmlns:a16="http://schemas.microsoft.com/office/drawing/2014/main" id="{766793AA-EF04-C552-CF61-5CDC3E86B669}"/>
                </a:ext>
              </a:extLst>
            </p:cNvPr>
            <p:cNvSpPr txBox="1"/>
            <p:nvPr/>
          </p:nvSpPr>
          <p:spPr>
            <a:xfrm>
              <a:off x="2392615" y="3666907"/>
              <a:ext cx="4478557" cy="446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Comment est la danse d’</a:t>
              </a:r>
              <a:r>
                <a:rPr kumimoji="0" lang="fr-FR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Ahidous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?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3" name="Google Shape;183;p2">
            <a:extLst>
              <a:ext uri="{FF2B5EF4-FFF2-40B4-BE49-F238E27FC236}">
                <a16:creationId xmlns:a16="http://schemas.microsoft.com/office/drawing/2014/main" id="{1E4AC76C-F6E1-AF74-4240-EBAB08B01DB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83823" y="3881490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71;p2">
            <a:extLst>
              <a:ext uri="{FF2B5EF4-FFF2-40B4-BE49-F238E27FC236}">
                <a16:creationId xmlns:a16="http://schemas.microsoft.com/office/drawing/2014/main" id="{74968288-2460-5D8E-68A0-B2B2B8B468B5}"/>
              </a:ext>
            </a:extLst>
          </p:cNvPr>
          <p:cNvSpPr/>
          <p:nvPr/>
        </p:nvSpPr>
        <p:spPr>
          <a:xfrm>
            <a:off x="1496290" y="4180893"/>
            <a:ext cx="5432079" cy="356707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danse que les artistes présentent est collective et joyeuse.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18" name="Google Shape;176;p2">
            <a:extLst>
              <a:ext uri="{FF2B5EF4-FFF2-40B4-BE49-F238E27FC236}">
                <a16:creationId xmlns:a16="http://schemas.microsoft.com/office/drawing/2014/main" id="{9F9173CE-8EB7-B568-2FDF-386232FF9D0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6102" y="5342151"/>
            <a:ext cx="749921" cy="669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83;p2">
            <a:extLst>
              <a:ext uri="{FF2B5EF4-FFF2-40B4-BE49-F238E27FC236}">
                <a16:creationId xmlns:a16="http://schemas.microsoft.com/office/drawing/2014/main" id="{6492792E-51E8-7BDE-0791-FBC67EE4EB9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37856" y="5642097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53;p2">
            <a:extLst>
              <a:ext uri="{FF2B5EF4-FFF2-40B4-BE49-F238E27FC236}">
                <a16:creationId xmlns:a16="http://schemas.microsoft.com/office/drawing/2014/main" id="{CB9F6265-EB16-154C-D394-A9BC29FA6A77}"/>
              </a:ext>
            </a:extLst>
          </p:cNvPr>
          <p:cNvSpPr/>
          <p:nvPr/>
        </p:nvSpPr>
        <p:spPr>
          <a:xfrm>
            <a:off x="1756115" y="4619322"/>
            <a:ext cx="4134146" cy="407665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6" name="Google Shape;155;p2">
            <a:extLst>
              <a:ext uri="{FF2B5EF4-FFF2-40B4-BE49-F238E27FC236}">
                <a16:creationId xmlns:a16="http://schemas.microsoft.com/office/drawing/2014/main" id="{8B29103F-A6CD-A7BA-D6C0-8F6035E24772}"/>
              </a:ext>
            </a:extLst>
          </p:cNvPr>
          <p:cNvSpPr/>
          <p:nvPr/>
        </p:nvSpPr>
        <p:spPr>
          <a:xfrm>
            <a:off x="1835926" y="5136923"/>
            <a:ext cx="5122732" cy="407665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musique que les artistes présentent est spirituelle. 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7" name="Google Shape;158;p2">
            <a:extLst>
              <a:ext uri="{FF2B5EF4-FFF2-40B4-BE49-F238E27FC236}">
                <a16:creationId xmlns:a16="http://schemas.microsoft.com/office/drawing/2014/main" id="{F3C5D2FF-2646-BADA-ECBA-04EA2EB8F873}"/>
              </a:ext>
            </a:extLst>
          </p:cNvPr>
          <p:cNvSpPr txBox="1"/>
          <p:nvPr/>
        </p:nvSpPr>
        <p:spPr>
          <a:xfrm>
            <a:off x="1766522" y="4536343"/>
            <a:ext cx="4478557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Comment est la musique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Gnaoua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?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0" name="Google Shape;176;p2">
            <a:extLst>
              <a:ext uri="{FF2B5EF4-FFF2-40B4-BE49-F238E27FC236}">
                <a16:creationId xmlns:a16="http://schemas.microsoft.com/office/drawing/2014/main" id="{CFDE8406-695E-22F9-3B4B-F242ABE43CF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9499" y="4515249"/>
            <a:ext cx="749921" cy="669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83;p2">
            <a:extLst>
              <a:ext uri="{FF2B5EF4-FFF2-40B4-BE49-F238E27FC236}">
                <a16:creationId xmlns:a16="http://schemas.microsoft.com/office/drawing/2014/main" id="{5B3982DB-B268-2C17-44C6-3A30C251597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01107" y="4846646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71;p2">
            <a:extLst>
              <a:ext uri="{FF2B5EF4-FFF2-40B4-BE49-F238E27FC236}">
                <a16:creationId xmlns:a16="http://schemas.microsoft.com/office/drawing/2014/main" id="{8E4B3B98-7EA3-9915-5B7C-813E1B0A7BAE}"/>
              </a:ext>
            </a:extLst>
          </p:cNvPr>
          <p:cNvSpPr/>
          <p:nvPr/>
        </p:nvSpPr>
        <p:spPr>
          <a:xfrm>
            <a:off x="1638099" y="5665740"/>
            <a:ext cx="1470725" cy="356707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4" name="Google Shape;151;p2">
            <a:extLst>
              <a:ext uri="{FF2B5EF4-FFF2-40B4-BE49-F238E27FC236}">
                <a16:creationId xmlns:a16="http://schemas.microsoft.com/office/drawing/2014/main" id="{5040C0D4-5C0B-C85A-7F9A-D9B8446E564F}"/>
              </a:ext>
            </a:extLst>
          </p:cNvPr>
          <p:cNvSpPr txBox="1"/>
          <p:nvPr/>
        </p:nvSpPr>
        <p:spPr>
          <a:xfrm>
            <a:off x="1705141" y="5668712"/>
            <a:ext cx="1307107" cy="375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Au revoir !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Google Shape;151;p2">
            <a:extLst>
              <a:ext uri="{FF2B5EF4-FFF2-40B4-BE49-F238E27FC236}">
                <a16:creationId xmlns:a16="http://schemas.microsoft.com/office/drawing/2014/main" id="{F2A02A17-C1C6-B242-F0EA-1A78FE01F6D7}"/>
              </a:ext>
            </a:extLst>
          </p:cNvPr>
          <p:cNvSpPr txBox="1"/>
          <p:nvPr/>
        </p:nvSpPr>
        <p:spPr>
          <a:xfrm>
            <a:off x="2313459" y="3235590"/>
            <a:ext cx="4587647" cy="46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Ils se réunissent pour assister au festival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Gnaoua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Google Shape;151;p2">
            <a:extLst>
              <a:ext uri="{FF2B5EF4-FFF2-40B4-BE49-F238E27FC236}">
                <a16:creationId xmlns:a16="http://schemas.microsoft.com/office/drawing/2014/main" id="{B26DE4C6-309D-5717-EDFF-587642690833}"/>
              </a:ext>
            </a:extLst>
          </p:cNvPr>
          <p:cNvSpPr txBox="1"/>
          <p:nvPr/>
        </p:nvSpPr>
        <p:spPr>
          <a:xfrm>
            <a:off x="1823659" y="2763962"/>
            <a:ext cx="4781684" cy="468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Pourquoi les gens se réunissent ?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93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D6F3887B-CEC2-2B49-B051-61C34C29A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237AD3E1-1ADA-7724-E4BB-F151DC49B5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16142" y="305346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08B8212-7A29-D4C3-6925-632B819DC5E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C27569-D4DD-771D-B197-4F9D092F4A6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CBE0B-141A-2891-2E6F-DAC32E43A20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02ECB3-D8F1-7EED-7A78-D7ABFF88777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513A3D6-BB9C-7373-EC10-16667ECA3ACA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1B31378-5E55-C210-2A2B-C3A90AD128C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2B59928-63F0-6C72-E586-0645E6CAC90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52873BF-59C0-CB31-F6AA-4FA02E788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832BBC-1BC6-CA74-02EC-D477A818A4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1323E707-4E87-C653-F0B6-E2E5A5150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6330" y="2587009"/>
            <a:ext cx="4011339" cy="301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82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FB84C-67C7-525A-756E-8B3DFC662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91987670-9C92-B1C2-D63F-804BD7281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51E1580-626A-A37B-DBBA-14DA88178A6E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F76501-7683-07A8-7742-2A10A3A20AB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7C9018-0269-586D-8658-12F298AE05F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47862F-830D-095A-CF7B-BD1F33B92F97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19CFAC9-6DE3-342C-6EA5-A605B7CE880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600311-57D8-FE34-A6AA-DBFBD7A088B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2F51596-F2E1-997D-0D6C-21CEEA38BEC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CD0FF8D-9D71-4802-D944-B9F744C04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D91650-00A7-1E5E-C7FF-F51882C87C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DD23E65-EA7F-E6B8-D68E-94428514989B}"/>
              </a:ext>
            </a:extLst>
          </p:cNvPr>
          <p:cNvGrpSpPr/>
          <p:nvPr/>
        </p:nvGrpSpPr>
        <p:grpSpPr>
          <a:xfrm>
            <a:off x="518206" y="2290615"/>
            <a:ext cx="8625794" cy="3185099"/>
            <a:chOff x="518206" y="2290615"/>
            <a:chExt cx="8625794" cy="3185099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EE630A36-9C52-9673-F521-D5AE8C400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206" y="3429000"/>
              <a:ext cx="2728952" cy="2046714"/>
            </a:xfrm>
            <a:prstGeom prst="rect">
              <a:avLst/>
            </a:prstGeom>
          </p:spPr>
        </p:pic>
        <p:sp>
          <p:nvSpPr>
            <p:cNvPr id="14" name="AutoShape 4">
              <a:extLst>
                <a:ext uri="{FF2B5EF4-FFF2-40B4-BE49-F238E27FC236}">
                  <a16:creationId xmlns:a16="http://schemas.microsoft.com/office/drawing/2014/main" id="{B9E8508E-84C4-E8F3-CBB0-28CE40203B6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339346" y="3152046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75EFB6ED-B92E-DDED-12A5-A6742E65250A}"/>
                </a:ext>
              </a:extLst>
            </p:cNvPr>
            <p:cNvGrpSpPr/>
            <p:nvPr/>
          </p:nvGrpSpPr>
          <p:grpSpPr>
            <a:xfrm>
              <a:off x="588836" y="2290615"/>
              <a:ext cx="8555164" cy="3185099"/>
              <a:chOff x="588836" y="2290615"/>
              <a:chExt cx="8555164" cy="3185099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CAA028D-FC9C-2B30-0953-008463F5798E}"/>
                  </a:ext>
                </a:extLst>
              </p:cNvPr>
              <p:cNvSpPr txBox="1"/>
              <p:nvPr/>
            </p:nvSpPr>
            <p:spPr>
              <a:xfrm>
                <a:off x="3641251" y="3429000"/>
                <a:ext cx="5502749" cy="20467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Tu te souviens de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Pourquoi les Marocains ont organisé la marche verte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Qu’as-tu découvert à 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Comment est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Pourquoi les gens se réunissent ? 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Comment est ___________ ?  </a:t>
                </a: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3B59B59-103D-AA32-74DD-8317EA39D1B8}"/>
                  </a:ext>
                </a:extLst>
              </p:cNvPr>
              <p:cNvSpPr txBox="1"/>
              <p:nvPr/>
            </p:nvSpPr>
            <p:spPr>
              <a:xfrm>
                <a:off x="1260909" y="2290615"/>
                <a:ext cx="672475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Le garçon et la fille sont à un festival. Chacun pose à l’autre les questions suivantes : </a:t>
                </a:r>
              </a:p>
            </p:txBody>
          </p:sp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5123281A-90F6-2694-FD41-BC61081EE93B}"/>
                  </a:ext>
                </a:extLst>
              </p:cNvPr>
              <p:cNvGrpSpPr/>
              <p:nvPr/>
            </p:nvGrpSpPr>
            <p:grpSpPr>
              <a:xfrm>
                <a:off x="588836" y="3304446"/>
                <a:ext cx="2759577" cy="569755"/>
                <a:chOff x="1864399" y="2277974"/>
                <a:chExt cx="5415202" cy="1232823"/>
              </a:xfrm>
            </p:grpSpPr>
            <p:pic>
              <p:nvPicPr>
                <p:cNvPr id="13" name="Image 12">
                  <a:extLst>
                    <a:ext uri="{FF2B5EF4-FFF2-40B4-BE49-F238E27FC236}">
                      <a16:creationId xmlns:a16="http://schemas.microsoft.com/office/drawing/2014/main" id="{33ACD61B-EBF3-C463-BE6E-9F4C1E92E9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duotone>
                    <a:prstClr val="black"/>
                    <a:srgbClr val="5B9BD5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>
                  <a:off x="1864399" y="2286608"/>
                  <a:ext cx="1383692" cy="1224189"/>
                </a:xfrm>
                <a:prstGeom prst="rect">
                  <a:avLst/>
                </a:prstGeom>
              </p:spPr>
            </p:pic>
            <p:pic>
              <p:nvPicPr>
                <p:cNvPr id="16" name="Image 15">
                  <a:extLst>
                    <a:ext uri="{FF2B5EF4-FFF2-40B4-BE49-F238E27FC236}">
                      <a16:creationId xmlns:a16="http://schemas.microsoft.com/office/drawing/2014/main" id="{1FC36D78-7119-4349-87E7-F7879F8431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duotone>
                    <a:prstClr val="black"/>
                    <a:srgbClr val="5B9BD5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 flipH="1">
                  <a:off x="5895909" y="2277974"/>
                  <a:ext cx="1383692" cy="1224189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9054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98A3B-914C-149F-67CA-A82DE61D0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1DE9F0C3-0834-F6A4-0EC5-4B76CF229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le dialogue.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02E1D90-8BAC-67F6-1D2B-04297CB243B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DA19700-4492-7786-3A2E-21763710B75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FCC782-67F7-2424-AD55-17672208CF0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0039BF-9646-8031-3411-E9C58273C8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4215C25-7D15-E3FA-B4FD-7720414A40D4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67950C4-D00D-D04C-8AAA-0822CF7497E9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EF1DE8D-987A-8754-4508-481C5686E41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0964B8D-3A1E-044E-FD08-2E0AC61BC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D7A3177-AFB3-F561-035C-A164B8E973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2EAFC01-9E0A-5B5D-D2A7-C90B81D8CC5A}"/>
              </a:ext>
            </a:extLst>
          </p:cNvPr>
          <p:cNvGrpSpPr/>
          <p:nvPr/>
        </p:nvGrpSpPr>
        <p:grpSpPr>
          <a:xfrm>
            <a:off x="518206" y="2290615"/>
            <a:ext cx="8625794" cy="3185099"/>
            <a:chOff x="518206" y="2290615"/>
            <a:chExt cx="8625794" cy="318509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970992E-7C8D-08DD-F88E-427ACE193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206" y="3429000"/>
              <a:ext cx="2728952" cy="2046714"/>
            </a:xfrm>
            <a:prstGeom prst="rect">
              <a:avLst/>
            </a:prstGeom>
          </p:spPr>
        </p:pic>
        <p:sp>
          <p:nvSpPr>
            <p:cNvPr id="18" name="AutoShape 4">
              <a:extLst>
                <a:ext uri="{FF2B5EF4-FFF2-40B4-BE49-F238E27FC236}">
                  <a16:creationId xmlns:a16="http://schemas.microsoft.com/office/drawing/2014/main" id="{CD6E5D46-F0A0-B9E8-3A8A-7B4F3DE89AD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339346" y="3152046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000C1AA0-7A60-5487-3DAF-F129991C52E7}"/>
                </a:ext>
              </a:extLst>
            </p:cNvPr>
            <p:cNvGrpSpPr/>
            <p:nvPr/>
          </p:nvGrpSpPr>
          <p:grpSpPr>
            <a:xfrm>
              <a:off x="588836" y="2290615"/>
              <a:ext cx="8555164" cy="3185099"/>
              <a:chOff x="588836" y="2290615"/>
              <a:chExt cx="8555164" cy="3185099"/>
            </a:xfrm>
          </p:grpSpPr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3F28621-00DF-5365-5228-9DD0A332A737}"/>
                  </a:ext>
                </a:extLst>
              </p:cNvPr>
              <p:cNvSpPr txBox="1"/>
              <p:nvPr/>
            </p:nvSpPr>
            <p:spPr>
              <a:xfrm>
                <a:off x="3641251" y="3429000"/>
                <a:ext cx="5502749" cy="20467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Tu te souviens de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Pourquoi les Marocains ont organisé la marche verte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Qu’as-tu découvert à 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Comment est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Pourquoi les gens se réunissent ? 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Comment est ___________ ?  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7B18107-E9A1-5037-9289-432BA4F3EA9F}"/>
                  </a:ext>
                </a:extLst>
              </p:cNvPr>
              <p:cNvSpPr txBox="1"/>
              <p:nvPr/>
            </p:nvSpPr>
            <p:spPr>
              <a:xfrm>
                <a:off x="1260909" y="2290615"/>
                <a:ext cx="672475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Le garçon et la fille sont à un festival. Chacun pose à l’autre les questions suivantes : </a:t>
                </a:r>
              </a:p>
            </p:txBody>
          </p:sp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DE404CB7-E979-99B7-8EE8-5512E1D850F7}"/>
                  </a:ext>
                </a:extLst>
              </p:cNvPr>
              <p:cNvGrpSpPr/>
              <p:nvPr/>
            </p:nvGrpSpPr>
            <p:grpSpPr>
              <a:xfrm>
                <a:off x="588836" y="3304446"/>
                <a:ext cx="2759577" cy="569755"/>
                <a:chOff x="1864399" y="2277974"/>
                <a:chExt cx="5415202" cy="1232823"/>
              </a:xfrm>
            </p:grpSpPr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B5ADF7CF-873B-DFD7-D04C-9D2DD0E14F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duotone>
                    <a:prstClr val="black"/>
                    <a:srgbClr val="5B9BD5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>
                  <a:off x="1864399" y="2286608"/>
                  <a:ext cx="1383692" cy="1224189"/>
                </a:xfrm>
                <a:prstGeom prst="rect">
                  <a:avLst/>
                </a:prstGeom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F980AF1A-CFC3-433C-B305-66ECDCB9F8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duotone>
                    <a:prstClr val="black"/>
                    <a:srgbClr val="5B9BD5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 flipH="1">
                  <a:off x="5895909" y="2277974"/>
                  <a:ext cx="1383692" cy="1224189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12951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57351-77B1-BF05-9B69-1E0C0DE8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A3974DE6-1777-C9C7-ED6D-20B580BE9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jouer le dialogue. Qui veut passer au tableau ? </a:t>
            </a:r>
          </a:p>
        </p:txBody>
      </p:sp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233119-79EC-F332-6762-AC6EAC91D3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88E84A8-6583-84BB-F1C4-DBEFC7A0FC14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A289B7-CCCA-B208-7CCB-8883F27BA382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E12DC3-5EC0-0F99-E86F-E93D762B4E7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AEB546-29A1-7A27-E0BD-D131BB93FE4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FF7E10F-174B-555F-F50F-83CDBABFE54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A366133-2D0A-3F48-14B4-4869F9F998F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9445E7F-61D7-5297-0AFE-3ED5D6E42243}"/>
              </a:ext>
            </a:extLst>
          </p:cNvPr>
          <p:cNvGrpSpPr/>
          <p:nvPr/>
        </p:nvGrpSpPr>
        <p:grpSpPr>
          <a:xfrm>
            <a:off x="518206" y="2290615"/>
            <a:ext cx="8625794" cy="3185099"/>
            <a:chOff x="518206" y="2290615"/>
            <a:chExt cx="8625794" cy="318509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2CE80C6-9A3F-9B65-CB0D-74D4730385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206" y="3429000"/>
              <a:ext cx="2728952" cy="2046714"/>
            </a:xfrm>
            <a:prstGeom prst="rect">
              <a:avLst/>
            </a:prstGeom>
          </p:spPr>
        </p:pic>
        <p:sp>
          <p:nvSpPr>
            <p:cNvPr id="16" name="AutoShape 4">
              <a:extLst>
                <a:ext uri="{FF2B5EF4-FFF2-40B4-BE49-F238E27FC236}">
                  <a16:creationId xmlns:a16="http://schemas.microsoft.com/office/drawing/2014/main" id="{29C56D55-57D3-5D4F-36D5-3567F6EF2F6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339346" y="3152046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DD832B92-DA5B-60F7-6124-47312A8F16D2}"/>
                </a:ext>
              </a:extLst>
            </p:cNvPr>
            <p:cNvGrpSpPr/>
            <p:nvPr/>
          </p:nvGrpSpPr>
          <p:grpSpPr>
            <a:xfrm>
              <a:off x="588836" y="2290615"/>
              <a:ext cx="8555164" cy="3185099"/>
              <a:chOff x="588836" y="2290615"/>
              <a:chExt cx="8555164" cy="3185099"/>
            </a:xfrm>
          </p:grpSpPr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7F99803E-5B50-2263-8FD1-6BA718FDFF04}"/>
                  </a:ext>
                </a:extLst>
              </p:cNvPr>
              <p:cNvSpPr txBox="1"/>
              <p:nvPr/>
            </p:nvSpPr>
            <p:spPr>
              <a:xfrm>
                <a:off x="3641251" y="3429000"/>
                <a:ext cx="5502749" cy="20467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Tu te souviens de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Pourquoi les Marocains ont organisé la marche verte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Qu’as-tu découvert à 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Comment est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Pourquoi les gens se réunissent ? 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Comment est ___________ ?  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A5092B5-C86B-0C0A-9F2E-8083687BDA16}"/>
                  </a:ext>
                </a:extLst>
              </p:cNvPr>
              <p:cNvSpPr txBox="1"/>
              <p:nvPr/>
            </p:nvSpPr>
            <p:spPr>
              <a:xfrm>
                <a:off x="1260909" y="2290615"/>
                <a:ext cx="672475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Le garçon et la fille sont à un festival. Chacun pose à l’autre les questions suivantes : </a:t>
                </a:r>
              </a:p>
            </p:txBody>
          </p:sp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70CD691E-99B1-0C90-9703-8FD2B043997D}"/>
                  </a:ext>
                </a:extLst>
              </p:cNvPr>
              <p:cNvGrpSpPr/>
              <p:nvPr/>
            </p:nvGrpSpPr>
            <p:grpSpPr>
              <a:xfrm>
                <a:off x="588836" y="3304446"/>
                <a:ext cx="2759577" cy="569755"/>
                <a:chOff x="1864399" y="2277974"/>
                <a:chExt cx="5415202" cy="1232823"/>
              </a:xfrm>
            </p:grpSpPr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7C3A6A02-0521-D798-7C92-CBB5B59A54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duotone>
                    <a:prstClr val="black"/>
                    <a:srgbClr val="5B9BD5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>
                  <a:off x="1864399" y="2286608"/>
                  <a:ext cx="1383692" cy="1224189"/>
                </a:xfrm>
                <a:prstGeom prst="rect">
                  <a:avLst/>
                </a:prstGeom>
              </p:spPr>
            </p:pic>
            <p:pic>
              <p:nvPicPr>
                <p:cNvPr id="25" name="Image 24">
                  <a:extLst>
                    <a:ext uri="{FF2B5EF4-FFF2-40B4-BE49-F238E27FC236}">
                      <a16:creationId xmlns:a16="http://schemas.microsoft.com/office/drawing/2014/main" id="{CD339C9D-871D-5638-B948-886E97F7BB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duotone>
                    <a:prstClr val="black"/>
                    <a:srgbClr val="5B9BD5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 flipH="1">
                  <a:off x="5895909" y="2277974"/>
                  <a:ext cx="1383692" cy="1224189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420441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>
            <a:extLst>
              <a:ext uri="{FF2B5EF4-FFF2-40B4-BE49-F238E27FC236}">
                <a16:creationId xmlns:a16="http://schemas.microsoft.com/office/drawing/2014/main" id="{CCEBF468-DA27-85DB-0354-80B56EA2E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E819158-5420-8B00-7E6F-F4207C99D4F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B5EBF4F-03A0-3CAF-0E44-F9D202082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22E2A9-0053-5B15-96F9-27C2C8942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26915DAE-49FF-81B9-C554-F25DBC3403C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425827" y="2484167"/>
            <a:ext cx="3214881" cy="21432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DD11254-C338-C46E-6842-02E3D04DF3CB}"/>
              </a:ext>
            </a:extLst>
          </p:cNvPr>
          <p:cNvSpPr txBox="1"/>
          <p:nvPr/>
        </p:nvSpPr>
        <p:spPr>
          <a:xfrm>
            <a:off x="3580658" y="2580707"/>
            <a:ext cx="5502749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te souviens de _________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Marocains ont organisé la marche verte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Qu’as-tu découvert à  _________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_________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gens se réunissent ?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___________ ?  </a:t>
            </a:r>
          </a:p>
        </p:txBody>
      </p: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A737422-4846-4BB0-9391-732782688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566" y="3532594"/>
            <a:ext cx="6242845" cy="1347333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Jouer un dialogue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Lire des problèmes mathématiques.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Texte : Compréhension (2).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  <a:r>
              <a:rPr lang="ar-MA" sz="3200" dirty="0"/>
              <a:t> 4</a:t>
            </a:r>
            <a:r>
              <a:rPr lang="fr-MA" sz="3200" dirty="0"/>
              <a:t> </a:t>
            </a:r>
          </a:p>
        </p:txBody>
      </p:sp>
      <p:pic>
        <p:nvPicPr>
          <p:cNvPr id="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797EC90-A1C6-144F-45BF-0BC08DD3BE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75" y="3371803"/>
            <a:ext cx="540000" cy="540000"/>
          </a:xfrm>
          <a:prstGeom prst="rect">
            <a:avLst/>
          </a:prstGeom>
          <a:noFill/>
        </p:spPr>
      </p:pic>
      <p:pic>
        <p:nvPicPr>
          <p:cNvPr id="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BF54F1C-4A97-3E44-049B-6151DB444C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0607" y="4832880"/>
            <a:ext cx="540000" cy="540000"/>
          </a:xfrm>
          <a:prstGeom prst="rect">
            <a:avLst/>
          </a:prstGeom>
          <a:noFill/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61B60CE-2001-A73E-43D2-5C8B2E940C27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F2C22C4-A244-0D0E-6CE0-7D9046E4032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7A93FC7-68E3-1C32-8834-E3BB3AED20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0CEDED6B-78CA-AA37-BC06-CF7CF474EC39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A4342FC-8890-5500-AF50-2EFFE23A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8C2640-8C6D-2F97-8BB6-42E901742E2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2656044-8DF8-6B9A-B784-92CE2164A4D6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F06ACA4-F9BB-A7C0-0133-1FB5B07EF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A99995-DA67-65AF-E6A3-A66A959F8B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0026A1B-119C-312C-CB0F-00ABF6B2C81C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E31713-DE30-7E1A-CAEE-A74CC13675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59ED91-0FEA-B1FB-DC3B-70A819A851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184997C-6BB7-8FA4-49DD-8CF2049083B3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A23F1B-802F-3828-C2B8-68779642C1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4EDB202-9E49-740F-E650-BB2089B93472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4FA07-8B4F-C9E4-7B1B-81559D1F5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982FC7C-4CBF-F23F-2D0A-0F9A42A26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897" y="1661080"/>
            <a:ext cx="3211048" cy="4925303"/>
          </a:xfrm>
          <a:prstGeom prst="rect">
            <a:avLst/>
          </a:prstGeom>
        </p:spPr>
      </p:pic>
      <p:sp>
        <p:nvSpPr>
          <p:cNvPr id="6" name="Titre 3">
            <a:extLst>
              <a:ext uri="{FF2B5EF4-FFF2-40B4-BE49-F238E27FC236}">
                <a16:creationId xmlns:a16="http://schemas.microsoft.com/office/drawing/2014/main" id="{BEABB45A-BD75-502A-D159-B658E5DE6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124. On va lire ce texte.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2851FE5-B876-95EA-0881-83B05C4AD8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7689B14-34F9-A236-4EAB-95C1D9A4F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FBF44C-C467-1161-119C-3A9D0985EC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4646D61-4DF1-46BA-18F3-3548E006BE48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1A02D2-3023-27DA-6066-C408E4587B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FFD1F5-FC3F-BC63-EF77-AF375DD388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A70B3D4-0002-83FF-261B-209B4E1E01E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377F98B-D2ED-5016-900D-35C7A4DA318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1E3CAEC-4110-A03F-5B47-D2FA2738A51F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E8686E-D9E3-61BB-8D9B-5E34729E4950}"/>
              </a:ext>
            </a:extLst>
          </p:cNvPr>
          <p:cNvSpPr/>
          <p:nvPr/>
        </p:nvSpPr>
        <p:spPr>
          <a:xfrm>
            <a:off x="3214254" y="2308673"/>
            <a:ext cx="2812145" cy="159830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95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4E329-E236-92EB-E7A0-FB81BAA05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279989E-CEA7-1898-7999-F155E7EE5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silencieusement sur votre livret.  Après, on écoutera une lecture audio.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C75A108-A504-A415-2A45-3CDF0C69FAE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3E32D0F-266E-D75B-4614-B83DA6E58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7904A8-E400-7690-91CF-8B9589B557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678123C-7447-72A2-5ACB-9CE32B9D91BE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C57F89-6C85-812F-AA71-F9E14D8960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09DBFA-AA95-06EE-984B-9FBA5612E9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CC3A637-6B05-C703-CEAC-A3132ED37E16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7365DDF-67B6-D1CA-876E-65982B3A9E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A0E1D85-FD65-0FE4-1816-901BB9E7C94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3EDAF0-E4E2-E6CE-DD46-2590422F0A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117" y="1917665"/>
            <a:ext cx="7202207" cy="433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7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642B4-099A-1713-AF88-44AAEE02E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E512E136-1766-29AC-2487-554EF75A8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ADC3A7-ADDD-6AF7-104B-D260ED0B63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0C45E2-C27B-8919-9C2A-C14B363BF3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05DD589-8340-DA8D-946D-402424E4FC15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547940-CC94-5AC1-32FA-1630976728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337FEED-87DE-3D6D-2154-DCD808D5168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EE17ACE-FCA3-6A4C-7C5D-8354E65F9C4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8677110-D763-94E7-C89B-56D8948C8F3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05D90F-5AD4-6F98-85F4-54FF0DE6121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4" name="FR_N6_P5_SEM3_S2 (Karaoké) (1)">
            <a:hlinkClick r:id="" action="ppaction://media"/>
            <a:extLst>
              <a:ext uri="{FF2B5EF4-FFF2-40B4-BE49-F238E27FC236}">
                <a16:creationId xmlns:a16="http://schemas.microsoft.com/office/drawing/2014/main" id="{CB85DCE6-1947-B2CB-8B63-F4B1DEB120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85180" y="1868632"/>
            <a:ext cx="6840000" cy="38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43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9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37492-8F44-0D57-31BC-82ADF25CC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0BDBD61-75A7-1D50-D094-B36E1659C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Je vais désigner plusieurs élèves. Chacun va lire un passage.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2AB2C62-F506-28D4-469F-B6B47CCDB3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88FC07C-3A55-879E-8D86-0688C51CA8EA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6BFABE-28E1-FEA0-8C9A-CA7BBEE899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A98661-66C4-5EC5-829F-C76333DA4B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DB49777-1FA1-6349-19AD-A3450AA1C196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EAA0CB-65A6-DF7D-914B-3B8200F039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8B876C3-1CB5-3134-5830-7500D3C2A935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67B3391-422D-1090-DFC1-C935BC3B82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117" y="1917665"/>
            <a:ext cx="7202207" cy="433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9BF5A-2266-8084-19E8-BBDDDA18E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46FE284-6656-8863-DD98-08F62AC15A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3DAFBD4-777D-A2D5-000D-15EA181E9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134A7B5-22B2-390D-E051-AB35B6E679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D55F1368-8FEF-3917-3FDC-13AAB0443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On va répondre à des questions de compréhension.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B0FDF5-D499-3305-D4C5-476F012828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C889C29-4AC7-3DEB-A961-B22A93D7B644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973BF4-7048-3A23-9204-68622D0A12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7156F4-57EB-C722-34AC-6A0A9BCAC2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46C1EFC-977D-B501-E9B1-A5F046173B2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3C7D20-FE47-DD60-B0B7-A2DEFCF5628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96FAD9F-0046-0CCB-6DD0-FC7027C73D1C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48052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AFCEF-B44C-06AA-FD10-EDD4EC93C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A0E5881-552A-AFE6-7C3A-AD17998F33E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4325968-8A2A-4B53-4EA3-3072D3838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C2C571-317C-9B6D-5229-2AD0BB19D6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BF58FC95-EC17-341C-6971-EA1189E23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BF39E6-2540-CA9C-550C-1C85C1238D5C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3143C28-42EF-E04A-C6EE-56C683C85C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3AE9B4-A4F0-B1F3-C709-169F9BB0FF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E740553-C66A-BD47-680A-071C0044142C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794DD21-9F2F-C61E-453C-E4BC005806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05369B4-7B40-63E0-6283-0C3B622EB1BE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587AD110-0AC9-F7E1-16E9-7279BF750C4F}"/>
              </a:ext>
            </a:extLst>
          </p:cNvPr>
          <p:cNvSpPr txBox="1">
            <a:spLocks/>
          </p:cNvSpPr>
          <p:nvPr/>
        </p:nvSpPr>
        <p:spPr>
          <a:xfrm>
            <a:off x="794187" y="1614088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Je lis et j’écris la bonne réponse.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83F17F5-739A-D856-089D-89EE1535A8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368" y="2472307"/>
            <a:ext cx="5018543" cy="302171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3BA11D-8E19-4B88-D51B-4CD78EF8A7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0187" y="3046339"/>
            <a:ext cx="3474028" cy="153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50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BD066-7A75-3686-7AB8-55AFF9CD6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2104E91-D27E-B1F7-7EB3-DA6780B24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338" y="2304090"/>
            <a:ext cx="5579323" cy="245939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657B70D-D2A0-F0D0-9AD0-FD935767E92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0550D92-5416-1CDD-63C7-E3493F8AD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CC4A36-6E9F-D62B-0BC3-8A890348D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F38C43E2-FD4E-3AEC-E679-D9D01ADC3480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6B195BC-5BB5-D003-455F-D9B79AE0E2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A41D9C-9EAC-6843-C403-45FBAF0715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95E5FFD-05D6-744E-2C3A-7BF794BD660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dialogue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F34D4EB-C433-8AEF-8837-3332FFBD2B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88BF729-679D-74C3-8C80-1CD1A595B877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lecture </a:t>
            </a:r>
          </a:p>
        </p:txBody>
      </p:sp>
      <p:sp>
        <p:nvSpPr>
          <p:cNvPr id="17" name="Titre 3">
            <a:extLst>
              <a:ext uri="{FF2B5EF4-FFF2-40B4-BE49-F238E27FC236}">
                <a16:creationId xmlns:a16="http://schemas.microsoft.com/office/drawing/2014/main" id="{8305EBEF-464A-4F1C-5E94-A1581C8B0E46}"/>
              </a:ext>
            </a:extLst>
          </p:cNvPr>
          <p:cNvSpPr txBox="1">
            <a:spLocks/>
          </p:cNvSpPr>
          <p:nvPr/>
        </p:nvSpPr>
        <p:spPr>
          <a:xfrm>
            <a:off x="1661102" y="777795"/>
            <a:ext cx="701301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bonne réponse es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:  Essaouira.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21CE07F-9285-53A6-90CB-C8F3F73BAAA2}"/>
              </a:ext>
            </a:extLst>
          </p:cNvPr>
          <p:cNvSpPr txBox="1"/>
          <p:nvPr/>
        </p:nvSpPr>
        <p:spPr>
          <a:xfrm>
            <a:off x="5946614" y="4151064"/>
            <a:ext cx="540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10950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51805-7921-C657-DA46-22CCF3D5A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B5F729B2-799F-12C5-B073-524A5455604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C92E248-179D-52F1-0DAB-0F7780BF6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99501DE-CE4D-1E35-B2FC-60CE4AB4CB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3822F581-87DF-34EA-EE88-93EED2D99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A85F9E7-3BA5-5FDC-44C8-D25883FE98AB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6F13AE-B1B5-0C31-0B11-63E8443909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E05C5D-5818-D3C9-5277-CC084CE9BF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24AAD9E-53AB-1FDC-F098-6BE716381FE9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44C271B-51A5-840B-2CB1-A4FCE85EB5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AE5EAF4-EB5D-5277-4A9B-25619F9C4F2C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5655F1D-95FB-A338-9A8F-3D6457C688D6}"/>
              </a:ext>
            </a:extLst>
          </p:cNvPr>
          <p:cNvSpPr txBox="1">
            <a:spLocks/>
          </p:cNvSpPr>
          <p:nvPr/>
        </p:nvSpPr>
        <p:spPr>
          <a:xfrm>
            <a:off x="794187" y="1614088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Je lis et j’écris la bonne réponse.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1B8AE7-4736-7538-AAEA-EF55DD1F0C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368" y="2472307"/>
            <a:ext cx="5018543" cy="302171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314384-9B2B-0D25-5247-3EB79429A1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2911" y="3082120"/>
            <a:ext cx="3348730" cy="145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8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A957D-CF66-CE15-976D-E78127FDC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94A02AD-7AC3-CEAA-AC0E-C9435C8DC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121" y="2509926"/>
            <a:ext cx="5644460" cy="2455051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397EE8C-6878-E504-939F-5DD1E4912B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CE2193A-98A9-B087-394D-11370D9EA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4D42B23-BE08-9CF3-8801-736F0614CA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47E8ACDF-E90D-150A-4F7B-C27BDFB43B44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9D1F29C-04A8-0079-FF83-4B1E32BC95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449FB70-EBDD-F144-E122-132EA2E3C4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2300A98-DE74-80D5-C9E9-B19481C123B5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dialogue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5753BAF-79D4-C3ED-2BE1-D4F8FD88A7F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520A8DE-8D1F-C30F-BAE0-671555C4B75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lecture </a:t>
            </a:r>
          </a:p>
        </p:txBody>
      </p:sp>
      <p:sp>
        <p:nvSpPr>
          <p:cNvPr id="17" name="Titre 3">
            <a:extLst>
              <a:ext uri="{FF2B5EF4-FFF2-40B4-BE49-F238E27FC236}">
                <a16:creationId xmlns:a16="http://schemas.microsoft.com/office/drawing/2014/main" id="{21A9B962-F55C-0459-9F10-CE48E9AD15DE}"/>
              </a:ext>
            </a:extLst>
          </p:cNvPr>
          <p:cNvSpPr txBox="1">
            <a:spLocks/>
          </p:cNvSpPr>
          <p:nvPr/>
        </p:nvSpPr>
        <p:spPr>
          <a:xfrm>
            <a:off x="1661102" y="777795"/>
            <a:ext cx="701301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bonne réponse est :  Le guembri.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0BCE867-59D6-CB12-1572-393B733CCD50}"/>
              </a:ext>
            </a:extLst>
          </p:cNvPr>
          <p:cNvSpPr txBox="1"/>
          <p:nvPr/>
        </p:nvSpPr>
        <p:spPr>
          <a:xfrm>
            <a:off x="6234415" y="3275787"/>
            <a:ext cx="540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0890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8E790-5984-7F67-F85E-9AD03B5F5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D7E1FBE1-2A5C-5922-EAD0-6A8E6B3505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4BC76B7-6E00-C77F-B56E-64E1AFB1A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12E8EB-0C8F-676E-E353-EFDBFCD5F1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0876B494-C567-DDC3-97E3-D99FE3481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1B1F983-F6AD-1CB4-949F-E502AFCBBE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8E482D-3086-270E-1DC4-27064C8D21D2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CBF446-F544-6784-F31D-4ADA3D2053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17BD7C-F9CE-1A8A-FBD8-C349883049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CB2BBCF-EE5E-83D6-1E42-48CE9D3183E7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0EEF9AA-9750-B52A-3597-53251D9C24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DE18CF6-8CDA-8D90-819E-02BCF6E814E6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95314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CADAC-4490-C446-8621-404DCB504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22635A95-376F-49CC-E397-7A238ACE9B8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FA8D6DA-FB10-F309-C853-47B2AF650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748A1E-9474-884B-EE80-341AE5DA2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C737A69E-722F-1393-D9CF-8DB854BC3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0EEC02-7D3D-035D-3CF5-7791D70327F7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BAA80A-2446-22EA-24D7-638004E5BB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A92E65-E0BE-8706-7CB9-66F3A874F6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6766E50-91B7-CDED-1B84-3CB90C9EF463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8D370F1-301A-80B8-ABBD-E84558E19B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696A40E-5A24-6C35-918B-A69EB1E259C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7E79A7C-C2F7-1815-2C96-5799E2BFFC06}"/>
              </a:ext>
            </a:extLst>
          </p:cNvPr>
          <p:cNvSpPr txBox="1"/>
          <p:nvPr/>
        </p:nvSpPr>
        <p:spPr>
          <a:xfrm>
            <a:off x="877321" y="1761577"/>
            <a:ext cx="7330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Quelle est l’origine de la musique </a:t>
            </a:r>
            <a:r>
              <a:rPr lang="fr-FR" sz="24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Gnawa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?</a:t>
            </a:r>
            <a:endParaRPr lang="fr-FR" sz="24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8D770A-8610-319D-9AC1-76A58E97C5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0301" y="2460865"/>
            <a:ext cx="5906514" cy="355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D02B1-D796-89D3-2470-7DE499F6B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DA4D9E-DBA4-D31C-A2B1-0E584F1DF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EF287-D6E9-E70E-AF76-9C9A362666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464A3B-6F5B-9B55-C3EA-DD8C3008D5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E0C3C16-7C57-84F5-C257-2D5DB24A5516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B7A3A8-5380-69F8-E978-65C5BBECBD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531E7F-E5EF-0180-DD34-FD1423D4DC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12FB87-063C-20F0-EBD6-35035695F138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E21A90B-C0D2-D96E-63C5-96E2D1D786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3BEC90E-AC73-E0AA-C140-BB4DFCE66D69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9EA6DA0-E95A-D5C9-FD42-9BD2B678438C}"/>
              </a:ext>
            </a:extLst>
          </p:cNvPr>
          <p:cNvSpPr txBox="1"/>
          <p:nvPr/>
        </p:nvSpPr>
        <p:spPr>
          <a:xfrm>
            <a:off x="906974" y="2097592"/>
            <a:ext cx="7330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Quelle est l’origine de la musique </a:t>
            </a:r>
            <a:r>
              <a:rPr lang="fr-FR" sz="24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Gnawa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?</a:t>
            </a:r>
            <a:endParaRPr lang="fr-FR" sz="24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94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F7893-DDA8-BC3B-C9DF-14EA5BB30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04358DE-DBD8-6499-967B-89264654E5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0C8AD51-9158-6405-49D6-20B300D14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65A4FC9-6FC9-F4F3-F835-2A6587F2EE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DD4AF10D-5646-142D-E1EF-C77920D8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29" y="777795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 est : « La musique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Gnawa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a pour origine des peuples venus de l’Afrique subsaharienne ».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347C0E4-2547-0CC3-04B4-E486057C0B95}"/>
              </a:ext>
            </a:extLst>
          </p:cNvPr>
          <p:cNvSpPr txBox="1"/>
          <p:nvPr/>
        </p:nvSpPr>
        <p:spPr>
          <a:xfrm>
            <a:off x="688631" y="3088646"/>
            <a:ext cx="802954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La musique </a:t>
            </a:r>
            <a:r>
              <a:rPr lang="fr-FR" sz="2400" b="1" dirty="0" err="1">
                <a:solidFill>
                  <a:srgbClr val="C00000"/>
                </a:solidFill>
                <a:latin typeface="Dosis SemiBold" pitchFamily="2" charset="0"/>
              </a:rPr>
              <a:t>Gnawa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 a pour origine des peuples venus de l’Afrique subsaharienne.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1AE6244-D929-021F-6A98-83D96351370D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3C7CCA-3F0E-C1DE-CF6B-FA9591274B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B7C126-2A70-7E19-7E0E-4441DB2C23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086D19-AB25-EDA2-EB5E-A6A2BB505D3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D90252-AAB9-0EC0-40BB-09E82E8252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CDC97DE-8419-8D73-5205-E33B500E975F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7A3C5D8-0358-F2C0-C608-DB20C22CCB38}"/>
              </a:ext>
            </a:extLst>
          </p:cNvPr>
          <p:cNvSpPr txBox="1"/>
          <p:nvPr/>
        </p:nvSpPr>
        <p:spPr>
          <a:xfrm>
            <a:off x="906974" y="2097592"/>
            <a:ext cx="7330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Quelle est l’origine de la musique </a:t>
            </a:r>
            <a:r>
              <a:rPr lang="fr-FR" sz="24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Gnawa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?</a:t>
            </a:r>
            <a:endParaRPr lang="fr-FR" sz="24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01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5E3FB-DB89-5191-C64F-F1CCBD97D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24D3CA75-E3AD-6B8F-C89C-094D6518AB5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A19A413-E5AB-82A6-E9F9-0986EFD89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0185F58-066D-E846-7E21-002CECC83E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FD7C5AC3-BF13-314D-75A5-B9872308E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41F25EB-BF08-B55E-34F4-033FE0E368E9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6791425-85F1-18C7-B29F-1972EC9961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D64AC7D-0E6F-1E8E-91F3-1635DBFDD8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CE02E5E-2F95-B5A3-29D2-43A027D6F2A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AD617B1-E731-AB0D-78BB-B759441638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025F78A-EED4-87EF-13B5-50CC5632C07B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6F238B-B5E6-0028-D322-8123D72EC630}"/>
              </a:ext>
            </a:extLst>
          </p:cNvPr>
          <p:cNvSpPr txBox="1">
            <a:spLocks/>
          </p:cNvSpPr>
          <p:nvPr/>
        </p:nvSpPr>
        <p:spPr>
          <a:xfrm>
            <a:off x="1582652" y="1737065"/>
            <a:ext cx="5978696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Quelles autres activités accompagnent le festival de la musique </a:t>
            </a:r>
            <a:r>
              <a:rPr lang="fr-FR" sz="2400" b="1" dirty="0" err="1">
                <a:solidFill>
                  <a:schemeClr val="tx2"/>
                </a:solidFill>
                <a:latin typeface="Dosis SemiBold" pitchFamily="2" charset="0"/>
              </a:rPr>
              <a:t>Gnawa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 ?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0BF037A-97B2-E8BC-4C27-21DF87EA0B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0301" y="2526961"/>
            <a:ext cx="5906514" cy="355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2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532EA-90A8-476A-D291-7F66201CD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24846D-54BB-8673-1AC2-54BE7E12F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3A7FA5-7266-BDF8-36DE-C1CD458B1F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43287A-EA40-814F-324A-B50F625881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6EC5BB9-A590-31BF-759F-7A304D755367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83CA5A0-6859-1925-2BC9-0864105B27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0076FC-C639-17FB-38AE-1CF822EE22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94477E6-8524-92C3-BAEB-1DE4732CFAD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D69CFEA-B889-426B-13AE-B78F2C566A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59783A1-7FD6-6469-132C-FF15E6BD1F0A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B869BCA-8E59-9BCE-5F6B-2F5EA2625609}"/>
              </a:ext>
            </a:extLst>
          </p:cNvPr>
          <p:cNvSpPr txBox="1">
            <a:spLocks/>
          </p:cNvSpPr>
          <p:nvPr/>
        </p:nvSpPr>
        <p:spPr>
          <a:xfrm>
            <a:off x="1582652" y="1898142"/>
            <a:ext cx="5978696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Quelles autres activités accompagnent le festival de la musique </a:t>
            </a:r>
            <a:r>
              <a:rPr lang="fr-FR" sz="2400" b="1" dirty="0" err="1">
                <a:solidFill>
                  <a:schemeClr val="tx2"/>
                </a:solidFill>
                <a:latin typeface="Dosis SemiBold" pitchFamily="2" charset="0"/>
              </a:rPr>
              <a:t>Gnawa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 ?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4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CA34C-D4DC-5D65-3D8F-B5C41938C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A92ED16F-FA6F-EAA4-22F5-136365253D6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01DB70B-392F-D8D5-BC21-4E864349E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E1C1CE8-4308-85EB-2020-93979DAD7C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7D766CBC-2E0A-ACF1-067F-660CDB22A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29" y="777795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 est : « On y découvre aussi des expositions d’art, des défilés colorés et des artisans qui présentent leurs produits. »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D9C276C-2F9F-1A59-6801-78A4A0893A8B}"/>
              </a:ext>
            </a:extLst>
          </p:cNvPr>
          <p:cNvSpPr txBox="1"/>
          <p:nvPr/>
        </p:nvSpPr>
        <p:spPr>
          <a:xfrm>
            <a:off x="688631" y="3088646"/>
            <a:ext cx="742985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On y découvre aussi des expositions d’art, des défilés colorés et des artisans qui présentent leurs produits.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6450A5C-2E80-1010-CF6D-613FFA4B26A1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2A67F2-46E5-AB8E-21F6-D49F0DFB5E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FED391-F76A-9720-3046-A0D1BB86A3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AFF8718-A097-53D1-790C-B80CC84601B5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1E7A11D-98DF-C0CD-AC52-FFF39B39F4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D20E75F-EEEE-8842-D4A9-28BA9BAF9FE5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1E09285-A34F-DC92-A639-07C50594FAA7}"/>
              </a:ext>
            </a:extLst>
          </p:cNvPr>
          <p:cNvSpPr txBox="1">
            <a:spLocks/>
          </p:cNvSpPr>
          <p:nvPr/>
        </p:nvSpPr>
        <p:spPr>
          <a:xfrm>
            <a:off x="1582652" y="1898142"/>
            <a:ext cx="5978696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Quelles autres activités accompagnent le festival de la musique </a:t>
            </a:r>
            <a:r>
              <a:rPr lang="fr-FR" sz="2400" b="1" dirty="0" err="1">
                <a:solidFill>
                  <a:schemeClr val="tx2"/>
                </a:solidFill>
                <a:latin typeface="Dosis SemiBold" pitchFamily="2" charset="0"/>
              </a:rPr>
              <a:t>Gnawa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 ?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96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EA3D9-75D0-0948-7841-A9115DC46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8FB903B-7F74-2972-186F-606F4F88905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924A9FD-C833-16B6-D13F-4F43DC66E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35F821-BB69-B5D5-4460-DF501C390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009886BD-7E81-EDBD-FA97-6A4CC0823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chacun va dire s’il veut participer à un festival de musique. Je vais passer entre les rangs pour vous aider.  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6343BBF0-6DA8-E1D6-67F3-F788DDA59358}"/>
              </a:ext>
            </a:extLst>
          </p:cNvPr>
          <p:cNvSpPr txBox="1">
            <a:spLocks/>
          </p:cNvSpPr>
          <p:nvPr/>
        </p:nvSpPr>
        <p:spPr>
          <a:xfrm>
            <a:off x="571902" y="3080530"/>
            <a:ext cx="4775953" cy="1361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Aimerais-tu participer à un festival de musique ? Pourquoi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E6CFDA4-2BB7-8CE2-7FA0-058A2495AF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764" y="2054858"/>
            <a:ext cx="3175672" cy="31756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C25F5-E30A-664B-3061-1AE802F88E33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A6E5FC8-512B-05AE-59CE-3293623007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8D7B34-B088-711F-2C6C-52550DF797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C3DB41-D2F3-A159-C0F0-7DF0900A1A2F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84A5139-3983-EA71-BD97-EB5D754E264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6551321-CF12-9D4E-FA97-3BECF6B9DDE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752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060FD-9EDF-6FA5-BC35-926C0F00C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25B3494-8F86-B421-31D3-776693B3C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A48567-9335-D51B-62C1-F5642BEC0C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2949B0-E373-9FEC-0AEC-8D694EA446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49931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3E8A848-00A5-71B0-C018-A91F07C0B8EA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51AD59-AD62-4161-EBA9-E9D94256CA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1686E3-4B8E-FAAE-30C0-39ED262D1C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5A70E49-0FC0-17BE-C2FA-CFBA85E66C5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E13C9CD-C6FA-3138-64DB-4E22B6C264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C590F30-28AC-421A-AF19-861F3DAACF6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FEAD7438-770B-A201-52B9-38F3C84BB697}"/>
              </a:ext>
            </a:extLst>
          </p:cNvPr>
          <p:cNvSpPr txBox="1">
            <a:spLocks/>
          </p:cNvSpPr>
          <p:nvPr/>
        </p:nvSpPr>
        <p:spPr>
          <a:xfrm>
            <a:off x="797748" y="1613185"/>
            <a:ext cx="7811934" cy="1361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Aimerais-tu participer à un festival de musique ?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Pourquoi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06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56C0C5EB-0BAA-AB78-2535-4DBA44912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811" y="5038233"/>
            <a:ext cx="6242845" cy="1347333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Compréhension (2).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Jouer un 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2118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DNL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des problèmes mathématiques.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4</a:t>
            </a:r>
          </a:p>
        </p:txBody>
      </p:sp>
      <p:pic>
        <p:nvPicPr>
          <p:cNvPr id="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1C7B977-905E-5F19-5394-8B6C52AAB7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1658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94D554E7-4201-CE61-8FB4-819F085ADA8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34306" y="4970046"/>
            <a:ext cx="540000" cy="540000"/>
          </a:xfrm>
          <a:prstGeom prst="rect">
            <a:avLst/>
          </a:prstGeom>
          <a:noFill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6B60B49-FB08-2707-F8BF-E97124F71F3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51DEFF5-EC68-483A-EA1C-160E1CBE1C3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687BAE-8D50-9CA4-E762-F5F76439159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5E14EB14-90A7-0F1C-DE7B-51007912B9D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062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387E74-A73C-0E32-3325-44B3B5EB2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412" y="756000"/>
            <a:ext cx="724268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lire des problèmes mathématiques.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8509E1A-5CF3-99E7-E5AB-0EA16919D0F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6B4F8E3-F71D-2E56-6A4B-FCE408198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A0EF9B9-2C11-2DC2-00F6-6E119E04A3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D5AA114-8B00-2E09-1744-5DF7D77830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A55DF52-5436-CFAB-FF51-0794B2FEF71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75A8D3-C1B0-93ED-1967-557EFEEA8F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6601F24-F737-68B3-0151-9EE8F8685BAA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C6DE11-2F82-23B1-11E3-2F211A5E18E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42BC298-B78D-8D51-D0F7-3B95D3E459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620FEA7-A25E-CB99-96B8-FCDE08A73479}"/>
              </a:ext>
            </a:extLst>
          </p:cNvPr>
          <p:cNvSpPr txBox="1"/>
          <p:nvPr/>
        </p:nvSpPr>
        <p:spPr>
          <a:xfrm>
            <a:off x="965020" y="3019272"/>
            <a:ext cx="7518760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problèmes mathématiques</a:t>
            </a:r>
          </a:p>
        </p:txBody>
      </p:sp>
    </p:spTree>
    <p:extLst>
      <p:ext uri="{BB962C8B-B14F-4D97-AF65-F5344CB8AC3E}">
        <p14:creationId xmlns:p14="http://schemas.microsoft.com/office/powerpoint/2010/main" val="421411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2597D-A51B-BEF7-224A-30F9C444E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38F03D99-BCED-EFAA-9A9E-EBCABE402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en silence le problème mathématique suivant.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E64297AE-25AD-AF4B-AC9A-85B188D5B6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C736CDD-4D55-5A90-069D-2C45C60268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9C466C-FD06-08D2-3DD0-45F2025F9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FBA8AD-C130-26A8-4245-0E5ACC4AE2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598F8A9-EBB4-66E0-5128-2CE008372823}"/>
              </a:ext>
            </a:extLst>
          </p:cNvPr>
          <p:cNvSpPr txBox="1"/>
          <p:nvPr/>
        </p:nvSpPr>
        <p:spPr>
          <a:xfrm>
            <a:off x="1026609" y="1812127"/>
            <a:ext cx="7395582" cy="3727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J’observe un problème de multiplication et je le résous.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corps humain dépense 60 kilocalories en une heure de course à pied.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Combien de kilocalories le corps humain dépense-t-il en 9 heures de course à pied ?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représente les données du problème à l’aide du modèle en barres.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l’égalité de résolution : …………………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la phrase-réponse : Le corps humain dépense en 9 heures de course à pied ……… kilocalories.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5E79416-E960-2BC4-5323-F4FBCC7B0D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76B8A50-FEA5-6F66-B175-4F9C7E71B095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D7871F-DB47-AA84-3FF7-2259E6BEE3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EC0014D-4C4A-13CA-74F8-1F854C04703F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E34EB4E-4C90-2859-4F2B-18E9320124D7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0DD7C05-5B6E-3541-4D8E-D99FF6AACB1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293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56B84-D617-F340-2F7B-C2D9A06A8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5E0199B6-51C4-7DFF-0ACC-7F9386D1094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7056B5-1751-3083-8AD6-6087D7B3D6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0C3F3B3-357E-5744-9923-2056E9B4A886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1F277B-C5FE-416C-3DF5-7BA1F9D9D0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F950347-C409-7909-9FDC-43F5206EC72D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13C6B5C-6528-2BDB-A2CE-52B4B1B42F50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620DB7B-E944-96FD-6409-6725F3F957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6DCE03F5-6634-0F6A-F799-B67A3764B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en cours. </a:t>
            </a:r>
          </a:p>
        </p:txBody>
      </p:sp>
      <p:pic>
        <p:nvPicPr>
          <p:cNvPr id="16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6DCCFD7-374E-CC1B-3DF3-22E4335B3B6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5D14E2-7188-835A-97BA-2F0D0AAF67FD}"/>
              </a:ext>
            </a:extLst>
          </p:cNvPr>
          <p:cNvSpPr txBox="1"/>
          <p:nvPr/>
        </p:nvSpPr>
        <p:spPr>
          <a:xfrm>
            <a:off x="1026609" y="1812127"/>
            <a:ext cx="7395582" cy="3727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J’observe un problème de multiplication et je le résous.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corps humain dépense 60 kilocalories en une heure de course à pied.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Combien de kilocalories le corps humain dépense-t-il en 9 heures de course à pied ?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représente les données du problème à l’aide du modèle en barres.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l’égalité de résolution : …………………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la phrase-réponse : Le corps humain dépense en 9 heures de course à pied ……… kilocalories.</a:t>
            </a:r>
          </a:p>
        </p:txBody>
      </p:sp>
      <p:pic>
        <p:nvPicPr>
          <p:cNvPr id="9" name="DNL N6 SEM3 S4">
            <a:hlinkClick r:id="" action="ppaction://media"/>
            <a:extLst>
              <a:ext uri="{FF2B5EF4-FFF2-40B4-BE49-F238E27FC236}">
                <a16:creationId xmlns:a16="http://schemas.microsoft.com/office/drawing/2014/main" id="{AD4B37CC-5A5C-95A2-CCB0-278D316A13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49402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7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29342-6058-F0B0-2D7D-F8230E9B6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166AB18C-0856-CCDA-50A5-89EC9AEAA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5027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B4AC34A8-86D9-632B-F41A-B7D3F6BCAC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976D1FF-28A0-00FF-EC5B-AAD7D06F55B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20F6339-1AEE-7559-50E8-E5B77B0BE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94460A6-0A2E-2F13-2E9D-B53A431582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E4C229A-0454-166F-4929-1FD5AE5961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657889-2481-BEDD-C278-7063A7C5E798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322F10-8C2D-D7D9-1DDF-530C6064EC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578BB11-8396-514B-BE97-BC7A250A6C5D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75FB47F-A76D-99F4-6FE5-8A943B7CC8A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63A9B5A-5491-917A-BB4F-0949F66FF0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649D0A6-AB34-87E5-0663-25C52796084D}"/>
              </a:ext>
            </a:extLst>
          </p:cNvPr>
          <p:cNvSpPr txBox="1"/>
          <p:nvPr/>
        </p:nvSpPr>
        <p:spPr>
          <a:xfrm>
            <a:off x="1026609" y="1812127"/>
            <a:ext cx="7395582" cy="3727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J’observe un problème de multiplication et je le résous.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corps humain dépense 60 kilocalories en une heure de course à pied.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Combien de kilocalories le corps humain dépense-t-il en 9 heures de course à pied ?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représente les données du problème à l’aide du modèle en barres.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l’égalité de résolution : …………………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la phrase-réponse : Le corps humain dépense en 9 heures de course à pied ……… kilocalories.</a:t>
            </a:r>
          </a:p>
        </p:txBody>
      </p:sp>
    </p:spTree>
    <p:extLst>
      <p:ext uri="{BB962C8B-B14F-4D97-AF65-F5344CB8AC3E}">
        <p14:creationId xmlns:p14="http://schemas.microsoft.com/office/powerpoint/2010/main" val="117059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7284E-0C1B-890B-09A9-9D1BAF7DE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4C8AC29-4408-4FCF-F506-BC5CF26E9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973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essayer de comprendre le problème mathématique. Relisez le problème silencieusement.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E9E7FFA3-7D0B-B6DD-469C-FF1AE29911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356D61E-B80F-5DC1-55AA-0FA586BF46A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03B0F70-E046-138F-24B3-5BB37838A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FCEBCC-F8AA-D45F-AD67-7AF27E9FAF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BB83803-B2A0-478E-995D-61753B815E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EF0B2E-850B-C3F6-F500-3683E655179F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6310F7-7FB0-3256-6529-2E809EA6CD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BA016E3-5AEC-9345-6568-1DC863D430C1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566FA34-EA97-D782-ED6F-1B3021D8EB9F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B8CC2B4-B132-A857-A0BF-FBA699F22E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4555C3C-890C-7B3C-4FE8-0AA3214BB1DB}"/>
              </a:ext>
            </a:extLst>
          </p:cNvPr>
          <p:cNvSpPr txBox="1"/>
          <p:nvPr/>
        </p:nvSpPr>
        <p:spPr>
          <a:xfrm>
            <a:off x="1026609" y="1812127"/>
            <a:ext cx="7395582" cy="3727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J’observe un problème de multiplication et je le résous.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corps humain dépense 60 kilocalories en une heure de course à pied.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Combien de kilocalories le corps humain dépense-t-il en 9 heures de course à pied ?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représente les données du problème à l’aide du modèle en barres.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l’égalité de résolution : …………………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la phrase-réponse : Le corps humain dépense en 9 heures de course à pied ……… kilocalories.</a:t>
            </a:r>
          </a:p>
        </p:txBody>
      </p:sp>
    </p:spTree>
    <p:extLst>
      <p:ext uri="{BB962C8B-B14F-4D97-AF65-F5344CB8AC3E}">
        <p14:creationId xmlns:p14="http://schemas.microsoft.com/office/powerpoint/2010/main" val="286227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8FCBB-C0DC-9400-A868-3EADD53E3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18B70DDA-0CBE-BA5F-371E-59B51E50C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973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problème ? Levez la main. Je vais vous expliquer.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F7F32EF0-6872-3B6D-8514-28E21FF466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FD200FF-6E29-E1C1-0D9E-AEB123F5B98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80814F2-AFA3-EB10-47B2-54B0F86D7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AC8131-1B5F-C5B0-FA7B-B7E9C68A48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62DB929-1C3F-8280-8AAB-6E0CB48976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D3DEA24-2840-F486-DA65-4F4CBBA32632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7BBBA26-C898-477E-8760-31B400A121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E3FE13C-FCF9-5545-A439-83C77A6FE96A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9F532DD-09A2-ABF1-4F4E-97207F69CEE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E14943C-D99E-FA47-656B-725E2544A9B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682F160-EB1B-A003-5B8A-8BCDB28510F7}"/>
              </a:ext>
            </a:extLst>
          </p:cNvPr>
          <p:cNvSpPr txBox="1"/>
          <p:nvPr/>
        </p:nvSpPr>
        <p:spPr>
          <a:xfrm>
            <a:off x="1026609" y="1812127"/>
            <a:ext cx="7395582" cy="3727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J’observe un problème de multiplication et je le résous.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corps humain dépense 60 kilocalories en une heure de course à pied.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Combien de kilocalories le corps humain dépense-t-il en 9 heures de course à pied ?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représente les données du problème à l’aide du modèle en barres.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l’égalité de résolution : …………………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la phrase-réponse : Le corps humain dépense en 9 heures de course à pied ……… kilocalories.</a:t>
            </a:r>
          </a:p>
        </p:txBody>
      </p:sp>
    </p:spTree>
    <p:extLst>
      <p:ext uri="{BB962C8B-B14F-4D97-AF65-F5344CB8AC3E}">
        <p14:creationId xmlns:p14="http://schemas.microsoft.com/office/powerpoint/2010/main" val="292038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C5EB3-8605-92C2-7248-7DC422FE9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336A43A1-B9CD-DE95-D63D-BB55D2BA45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979843B-DFD5-F295-0C89-203A75142EA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45719EA-C2C7-2E06-991F-346B4A1B5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DCB5EB4-E017-5016-6F00-AA2A7596E0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004E2B2-86FB-4159-2B25-4884AA69A5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A0755C7-4C30-1581-1EC3-78F42F597EC7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5E214E4-0C1B-11C6-C0D8-953A994DAC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E17FA2A-2B09-DD2C-8230-D5051E52048D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3DF40E-7A7A-B49B-7994-201A4F3B891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21EB69A-CDE9-FD95-D200-EA7C8CDD191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CB7A4620-B77F-9222-B188-72A9AE777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problème. Qui veut répondre ? 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863819A-2055-1AA0-F349-5A20BD214066}"/>
              </a:ext>
            </a:extLst>
          </p:cNvPr>
          <p:cNvSpPr txBox="1"/>
          <p:nvPr/>
        </p:nvSpPr>
        <p:spPr>
          <a:xfrm>
            <a:off x="1555989" y="1740417"/>
            <a:ext cx="63368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 : Combien de kilocalories le corps humain dépense-t-il en une heure de course à pied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2893D20-2972-4D16-B78C-C46305A33B55}"/>
              </a:ext>
            </a:extLst>
          </p:cNvPr>
          <p:cNvSpPr txBox="1"/>
          <p:nvPr/>
        </p:nvSpPr>
        <p:spPr>
          <a:xfrm>
            <a:off x="1026609" y="2550240"/>
            <a:ext cx="7395582" cy="3727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J’observe un problème de multiplication et je le résous.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corps humain dépense 60 kilocalories en une heure de course à pied.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Combien de kilocalories le corps humain dépense-t-il en 9 heures de course à pied ?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représente les données du problème à l’aide du modèle en barres.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l’égalité de résolution : …………………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la phrase-réponse : Le corps humain dépense en 9 heures de course à pied ……… kilocalories.</a:t>
            </a:r>
          </a:p>
        </p:txBody>
      </p:sp>
    </p:spTree>
    <p:extLst>
      <p:ext uri="{BB962C8B-B14F-4D97-AF65-F5344CB8AC3E}">
        <p14:creationId xmlns:p14="http://schemas.microsoft.com/office/powerpoint/2010/main" val="175669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F28F2-C564-33EE-5586-A07D70F30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B3F732CA-D279-75B9-0022-4FD3118D60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B97CB7E-7A0D-918B-8914-99C3F85E292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395E9DE-2B9B-FB40-A215-06D75C0C7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AC9F57E-FA9C-BFEE-3A07-D79B32634F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7E332E5-5897-944C-5FF2-F7C7929407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BA1AA2-F4D9-F933-B36F-CB99BD87FE8F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F4D0547-0DF7-34F2-743F-ED497D3F13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9B47DD1-CB6A-40AA-EE58-3C1E40C117AE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A40B99-BA6D-7B7C-73D4-2245778ECE5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EACC82-7448-CDF5-19CA-4CDCB2DC4F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4335C763-227C-E2D2-C67A-BD5B13475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Le corps humain dépense 60 kilocalories en une heure de course à pied.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0BA189E-A9D6-04AC-0A5F-1A963F06EEF7}"/>
              </a:ext>
            </a:extLst>
          </p:cNvPr>
          <p:cNvSpPr txBox="1"/>
          <p:nvPr/>
        </p:nvSpPr>
        <p:spPr>
          <a:xfrm>
            <a:off x="1555989" y="1740417"/>
            <a:ext cx="63368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  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Combien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kilocalories le corps humain dépense-t-il en une heure de course à pied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F16FEC9-29A1-D48F-E1A6-98D1F19ED4FC}"/>
              </a:ext>
            </a:extLst>
          </p:cNvPr>
          <p:cNvSpPr txBox="1"/>
          <p:nvPr/>
        </p:nvSpPr>
        <p:spPr>
          <a:xfrm>
            <a:off x="874209" y="2545726"/>
            <a:ext cx="7395582" cy="3727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J’observe un problème de multiplication et je le résous.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corps humain dépense 60 kilocalories en une heure de course à pied.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Combien de kilocalories le corps humain dépense-t-il en 9 heures de course à pied ?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représente les données du problème à l’aide du modèle en barres.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l’égalité de résolution : …………………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J’écris la phrase-réponse : Le corps humain dépense en 9 heures de course à pied ……… kilocalories.</a:t>
            </a:r>
          </a:p>
        </p:txBody>
      </p:sp>
    </p:spTree>
    <p:extLst>
      <p:ext uri="{BB962C8B-B14F-4D97-AF65-F5344CB8AC3E}">
        <p14:creationId xmlns:p14="http://schemas.microsoft.com/office/powerpoint/2010/main" val="21157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98EB61B-3859-A74C-0DCA-D005BA862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164" y="1624017"/>
            <a:ext cx="3211048" cy="492530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relire le texte.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7DE647B-11FB-641F-4302-FE930C14B4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601D145-ED13-E4A8-5F0C-9BC4A721C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FF5790-73E2-0AF9-4497-F0C6965382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A31AAEEB-739C-730F-CE1F-47A8BFB277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0D5ADC9-301A-697E-D84F-CFFA16E9510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6B8DC2E-6B80-1661-EB32-951D6DCB7C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BBB6094-9A51-A860-4DD2-F4E305C5A53A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CE5A84C-8D00-CA42-FB75-C010AB4535D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162F2E5-D009-639E-7DF6-82E39FBAC0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F73D15-5CE6-4F5C-4A5A-B9F27D01448C}"/>
              </a:ext>
            </a:extLst>
          </p:cNvPr>
          <p:cNvSpPr/>
          <p:nvPr/>
        </p:nvSpPr>
        <p:spPr>
          <a:xfrm>
            <a:off x="2931972" y="2327563"/>
            <a:ext cx="3073143" cy="166254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58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8F03A6ED-8091-1670-C590-B575DFF481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3191604" y="1943686"/>
            <a:ext cx="2272592" cy="36293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F064E0-1057-F239-4C13-515212327C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0F36CB-D688-1CAA-5D8E-25C972FD56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E648B98-F6E3-F98A-1974-D6274E4D8E6B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76EE07-227E-1A21-DE59-418A19EC8D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F8BA23-D58E-FB88-ACFE-2D9C1840BD80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42AF05-F314-4763-9BE5-E0827005314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17D1EFF-5572-F80A-B80E-9F51C5C5DD9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547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782A7E2591445AC2C3C5C5C91AAA0" ma:contentTypeVersion="18" ma:contentTypeDescription="Crée un document." ma:contentTypeScope="" ma:versionID="df3fd256221503060077720a161d5cfa">
  <xsd:schema xmlns:xsd="http://www.w3.org/2001/XMLSchema" xmlns:xs="http://www.w3.org/2001/XMLSchema" xmlns:p="http://schemas.microsoft.com/office/2006/metadata/properties" xmlns:ns3="7276290a-b6fc-4cea-887e-88482890cd96" xmlns:ns4="d8db30b5-515f-47c2-aaaa-9e753899d7f9" targetNamespace="http://schemas.microsoft.com/office/2006/metadata/properties" ma:root="true" ma:fieldsID="5d5fc5329f80391188af8a8fe4a3bbf5" ns3:_="" ns4:_="">
    <xsd:import namespace="7276290a-b6fc-4cea-887e-88482890cd96"/>
    <xsd:import namespace="d8db30b5-515f-47c2-aaaa-9e753899d7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6290a-b6fc-4cea-887e-88482890cd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b30b5-515f-47c2-aaaa-9e753899d7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76290a-b6fc-4cea-887e-88482890cd9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9D9136-CD9A-4B44-837E-760FE9DAAC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76290a-b6fc-4cea-887e-88482890cd96"/>
    <ds:schemaRef ds:uri="d8db30b5-515f-47c2-aaaa-9e753899d7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FF546F5-8B6F-47BD-8645-450A03263295}">
  <ds:schemaRefs>
    <ds:schemaRef ds:uri="http://purl.org/dc/terms/"/>
    <ds:schemaRef ds:uri="http://purl.org/dc/elements/1.1/"/>
    <ds:schemaRef ds:uri="http://schemas.microsoft.com/office/2006/documentManagement/types"/>
    <ds:schemaRef ds:uri="http://www.w3.org/XML/1998/namespace"/>
    <ds:schemaRef ds:uri="7276290a-b6fc-4cea-887e-88482890cd96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d8db30b5-515f-47c2-aaaa-9e753899d7f9"/>
  </ds:schemaRefs>
</ds:datastoreItem>
</file>

<file path=customXml/itemProps3.xml><?xml version="1.0" encoding="utf-8"?>
<ds:datastoreItem xmlns:ds="http://schemas.openxmlformats.org/officeDocument/2006/customXml" ds:itemID="{88E7A4D3-B707-49A8-8438-F41E44AC1A4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10485</TotalTime>
  <Words>2040</Words>
  <Application>Microsoft Office PowerPoint</Application>
  <PresentationFormat>Affichage à l'écran (4:3)</PresentationFormat>
  <Paragraphs>316</Paragraphs>
  <Slides>51</Slides>
  <Notes>12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51</vt:i4>
      </vt:variant>
    </vt:vector>
  </HeadingPairs>
  <TitlesOfParts>
    <vt:vector size="68" baseType="lpstr">
      <vt:lpstr>Dosis</vt:lpstr>
      <vt:lpstr>Dosis SemiBold</vt:lpstr>
      <vt:lpstr>Play</vt:lpstr>
      <vt:lpstr>Dosis ExtraBold</vt:lpstr>
      <vt:lpstr>Aptos Display</vt:lpstr>
      <vt:lpstr>Dosis Medium</vt:lpstr>
      <vt:lpstr>Aptos</vt:lpstr>
      <vt:lpstr>Wingdings</vt:lpstr>
      <vt:lpstr>Calibri</vt:lpstr>
      <vt:lpstr>Arial</vt:lpstr>
      <vt:lpstr>2_Conception personnalisée</vt:lpstr>
      <vt:lpstr>00_Env-Enseignant</vt:lpstr>
      <vt:lpstr>1_Lecture</vt:lpstr>
      <vt:lpstr>2_Lecture</vt:lpstr>
      <vt:lpstr>Thème Office</vt:lpstr>
      <vt:lpstr>2_Oral</vt:lpstr>
      <vt:lpstr>4_Lecture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 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Puis, on va continuer à répéter le dialogue.</vt:lpstr>
      <vt:lpstr>On va continuer la répétition du dialogue. Je vais lire chaque réplique et vous allez répéter après moi. </vt:lpstr>
      <vt:lpstr>On va continuer la répétition du dialogue. Je vais lire chaque réplique et vous allez répéter après moi. </vt:lpstr>
      <vt:lpstr>On va continuer la répétition du dialogue. Je vais lire chaque réplique et vous allez répéter après moi. </vt:lpstr>
      <vt:lpstr>Maintenant, on va jouer ce dialogue. On va le faire en 3 étapes. Soyez attentifs. </vt:lpstr>
      <vt:lpstr>Etape 1. Je vais vous expliquer la situation.  </vt:lpstr>
      <vt:lpstr>Etape 2.  Chacun réfléchit silencieusement à ce qu’il va dire dans le dialogue.</vt:lpstr>
      <vt:lpstr>Etape 3.  Maintenant, vous allez jouer le dialogue. Qui veut passer au tableau ? </vt:lpstr>
      <vt:lpstr>Maintenant, tout le monde participe. Jouez le dialogue avec votre voisin.</vt:lpstr>
      <vt:lpstr>Plan de la séance  4 </vt:lpstr>
      <vt:lpstr>Maintenant, on va faire de la lecture. </vt:lpstr>
      <vt:lpstr>Ouvrez le manuel à la page 124. On va lire ce texte. </vt:lpstr>
      <vt:lpstr>Lisez le texte silencieusement sur votre livret.  Après, on écoutera une lecture audio. </vt:lpstr>
      <vt:lpstr>Lecture de la vidéo.</vt:lpstr>
      <vt:lpstr>Qui veut lire le texte ? Je vais désigner plusieurs élèves. Chacun va lire un passage. </vt:lpstr>
      <vt:lpstr>Prenez vos ardoises. On va répondre à des questions de compréhension. </vt:lpstr>
      <vt:lpstr>Lisez la question et cherchez la réponse dans le texte. </vt:lpstr>
      <vt:lpstr>Présentation PowerPoint</vt:lpstr>
      <vt:lpstr>Lisez la question et cherchez la réponse dans le texte. </vt:lpstr>
      <vt:lpstr>Présentation PowerPoint</vt:lpstr>
      <vt:lpstr>Prenez vos cahiers.</vt:lpstr>
      <vt:lpstr>Répondez à cette question sur vos cahiers. Je vais passer entre les rangs pour vous aider. </vt:lpstr>
      <vt:lpstr>Qui veut lire sa réponse ?</vt:lpstr>
      <vt:lpstr>La réponse  est : « La musique Gnawa a pour origine des peuples venus de l’Afrique subsaharienne ».</vt:lpstr>
      <vt:lpstr>Répondez à cette question sur vos cahiers. Je vais passer entre les rangs pour vous aider. </vt:lpstr>
      <vt:lpstr>Qui veut lire sa réponse ?</vt:lpstr>
      <vt:lpstr>La réponse  est : « On y découvre aussi des expositions d’art, des défilés colorés et des artisans qui présentent leurs produits. »</vt:lpstr>
      <vt:lpstr>Maintenant, chacun va dire s’il veut participer à un festival de musique. Je vais passer entre les rangs pour vous aider.  </vt:lpstr>
      <vt:lpstr>Qui veut lire sa réponse ?</vt:lpstr>
      <vt:lpstr>Plan de la séance 4</vt:lpstr>
      <vt:lpstr>Maintenant, nous allons apprendre à lire des problèmes mathématiques. Soyez attentifs.</vt:lpstr>
      <vt:lpstr>Lisez en silence le problème mathématique suivant.</vt:lpstr>
      <vt:lpstr>Lecture en cours. </vt:lpstr>
      <vt:lpstr>Qui veut lire ? </vt:lpstr>
      <vt:lpstr>Maintenant, on va essayer de comprendre le problème mathématique. Relisez le problème silencieusement.</vt:lpstr>
      <vt:lpstr>Quels sont les mots difficiles dans le problème ? Levez la main. Je vais vous expliquer. </vt:lpstr>
      <vt:lpstr>Lisez la question et cherchez la réponse dans le problème. Qui veut répondre ?  </vt:lpstr>
      <vt:lpstr>La réponse est : Le corps humain dépense 60 kilocalories en une heure de course à pied.</vt:lpstr>
      <vt:lpstr>Notez les devoirs à faire à la maison. Vous allez relire le texte.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khalid ramni</dc:creator>
  <cp:lastModifiedBy>KHALID.RAMNI</cp:lastModifiedBy>
  <cp:revision>35</cp:revision>
  <cp:lastPrinted>2025-08-13T10:11:39Z</cp:lastPrinted>
  <dcterms:created xsi:type="dcterms:W3CDTF">2025-08-01T12:31:49Z</dcterms:created>
  <dcterms:modified xsi:type="dcterms:W3CDTF">2026-06-01T11:56:23Z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0x010100F16782A7E2591445AC2C3C5C5C91AAA0</vt:lpwstr>
  </property>
</Properties>
</file>