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4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5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6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7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8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4"/>
    <p:sldMasterId id="2147483746" r:id="rId5"/>
    <p:sldMasterId id="2147483754" r:id="rId6"/>
    <p:sldMasterId id="2147483766" r:id="rId7"/>
    <p:sldMasterId id="2147483697" r:id="rId8"/>
    <p:sldMasterId id="2147483808" r:id="rId9"/>
    <p:sldMasterId id="2147483818" r:id="rId10"/>
    <p:sldMasterId id="2147483826" r:id="rId11"/>
    <p:sldMasterId id="2147483831" r:id="rId12"/>
  </p:sldMasterIdLst>
  <p:notesMasterIdLst>
    <p:notesMasterId r:id="rId53"/>
  </p:notesMasterIdLst>
  <p:sldIdLst>
    <p:sldId id="257" r:id="rId13"/>
    <p:sldId id="1029" r:id="rId14"/>
    <p:sldId id="951" r:id="rId15"/>
    <p:sldId id="1347" r:id="rId16"/>
    <p:sldId id="1410" r:id="rId17"/>
    <p:sldId id="1000" r:id="rId18"/>
    <p:sldId id="1146" r:id="rId19"/>
    <p:sldId id="1147" r:id="rId20"/>
    <p:sldId id="1309" r:id="rId21"/>
    <p:sldId id="1116" r:id="rId22"/>
    <p:sldId id="1200" r:id="rId23"/>
    <p:sldId id="1250" r:id="rId24"/>
    <p:sldId id="1366" r:id="rId25"/>
    <p:sldId id="1367" r:id="rId26"/>
    <p:sldId id="1368" r:id="rId27"/>
    <p:sldId id="1369" r:id="rId28"/>
    <p:sldId id="1370" r:id="rId29"/>
    <p:sldId id="1371" r:id="rId30"/>
    <p:sldId id="1319" r:id="rId31"/>
    <p:sldId id="1320" r:id="rId32"/>
    <p:sldId id="1321" r:id="rId33"/>
    <p:sldId id="1334" r:id="rId34"/>
    <p:sldId id="1335" r:id="rId35"/>
    <p:sldId id="1336" r:id="rId36"/>
    <p:sldId id="1337" r:id="rId37"/>
    <p:sldId id="1338" r:id="rId38"/>
    <p:sldId id="1339" r:id="rId39"/>
    <p:sldId id="1340" r:id="rId40"/>
    <p:sldId id="1341" r:id="rId41"/>
    <p:sldId id="1342" r:id="rId42"/>
    <p:sldId id="1343" r:id="rId43"/>
    <p:sldId id="1344" r:id="rId44"/>
    <p:sldId id="1345" r:id="rId45"/>
    <p:sldId id="1346" r:id="rId46"/>
    <p:sldId id="1008" r:id="rId47"/>
    <p:sldId id="964" r:id="rId48"/>
    <p:sldId id="1266" r:id="rId49"/>
    <p:sldId id="1331" r:id="rId50"/>
    <p:sldId id="1267" r:id="rId51"/>
    <p:sldId id="1010" r:id="rId52"/>
  </p:sldIdLst>
  <p:sldSz cx="9144000" cy="6858000" type="screen4x3"/>
  <p:notesSz cx="6735763" cy="9866313"/>
  <p:embeddedFontLst>
    <p:embeddedFont>
      <p:font typeface="Dosis" pitchFamily="2" charset="0"/>
      <p:regular r:id="rId54"/>
      <p:bold r:id="rId55"/>
    </p:embeddedFont>
    <p:embeddedFont>
      <p:font typeface="Dosis ExtraBold" pitchFamily="2" charset="0"/>
      <p:bold r:id="rId56"/>
    </p:embeddedFont>
    <p:embeddedFont>
      <p:font typeface="Dosis Medium" pitchFamily="2" charset="0"/>
      <p:regular r:id="rId57"/>
    </p:embeddedFont>
    <p:embeddedFont>
      <p:font typeface="Dosis SemiBold" pitchFamily="2" charset="0"/>
      <p:bold r:id="rId58"/>
    </p:embeddedFont>
    <p:embeddedFont>
      <p:font typeface="Mistral" panose="03090702030407020403" pitchFamily="66" charset="0"/>
      <p:regular r:id="rId59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2196B1"/>
    <a:srgbClr val="CA14A3"/>
    <a:srgbClr val="2AB6D7"/>
    <a:srgbClr val="A1A6BC"/>
    <a:srgbClr val="004981"/>
    <a:srgbClr val="9EE0F4"/>
    <a:srgbClr val="EAF8FE"/>
    <a:srgbClr val="424D7B"/>
    <a:srgbClr val="4B5377"/>
    <a:srgbClr val="DEE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ACB98FF-A90F-4769-A806-9CF6B9986FB2}" v="46" dt="2026-06-10T12:56:02.59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882" autoAdjust="0"/>
    <p:restoredTop sz="95363" autoAdjust="0"/>
  </p:normalViewPr>
  <p:slideViewPr>
    <p:cSldViewPr snapToGrid="0">
      <p:cViewPr varScale="1">
        <p:scale>
          <a:sx n="77" d="100"/>
          <a:sy n="77" d="100"/>
        </p:scale>
        <p:origin x="616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slide" Target="slides/slide14.xml"/><Relationship Id="rId39" Type="http://schemas.openxmlformats.org/officeDocument/2006/relationships/slide" Target="slides/slide27.xml"/><Relationship Id="rId21" Type="http://schemas.openxmlformats.org/officeDocument/2006/relationships/slide" Target="slides/slide9.xml"/><Relationship Id="rId34" Type="http://schemas.openxmlformats.org/officeDocument/2006/relationships/slide" Target="slides/slide22.xml"/><Relationship Id="rId42" Type="http://schemas.openxmlformats.org/officeDocument/2006/relationships/slide" Target="slides/slide30.xml"/><Relationship Id="rId47" Type="http://schemas.openxmlformats.org/officeDocument/2006/relationships/slide" Target="slides/slide35.xml"/><Relationship Id="rId50" Type="http://schemas.openxmlformats.org/officeDocument/2006/relationships/slide" Target="slides/slide38.xml"/><Relationship Id="rId55" Type="http://schemas.openxmlformats.org/officeDocument/2006/relationships/font" Target="fonts/font2.fntdata"/><Relationship Id="rId63" Type="http://schemas.openxmlformats.org/officeDocument/2006/relationships/tableStyles" Target="tableStyles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4.xml"/><Relationship Id="rId20" Type="http://schemas.openxmlformats.org/officeDocument/2006/relationships/slide" Target="slides/slide8.xml"/><Relationship Id="rId29" Type="http://schemas.openxmlformats.org/officeDocument/2006/relationships/slide" Target="slides/slide17.xml"/><Relationship Id="rId41" Type="http://schemas.openxmlformats.org/officeDocument/2006/relationships/slide" Target="slides/slide29.xml"/><Relationship Id="rId54" Type="http://schemas.openxmlformats.org/officeDocument/2006/relationships/font" Target="fonts/font1.fntdata"/><Relationship Id="rId62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2.xml"/><Relationship Id="rId32" Type="http://schemas.openxmlformats.org/officeDocument/2006/relationships/slide" Target="slides/slide20.xml"/><Relationship Id="rId37" Type="http://schemas.openxmlformats.org/officeDocument/2006/relationships/slide" Target="slides/slide25.xml"/><Relationship Id="rId40" Type="http://schemas.openxmlformats.org/officeDocument/2006/relationships/slide" Target="slides/slide28.xml"/><Relationship Id="rId45" Type="http://schemas.openxmlformats.org/officeDocument/2006/relationships/slide" Target="slides/slide33.xml"/><Relationship Id="rId53" Type="http://schemas.openxmlformats.org/officeDocument/2006/relationships/notesMaster" Target="notesMasters/notesMaster1.xml"/><Relationship Id="rId58" Type="http://schemas.openxmlformats.org/officeDocument/2006/relationships/font" Target="fonts/font5.fntdata"/><Relationship Id="rId66" Type="http://schemas.microsoft.com/office/2018/10/relationships/authors" Target="author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slide" Target="slides/slide16.xml"/><Relationship Id="rId36" Type="http://schemas.openxmlformats.org/officeDocument/2006/relationships/slide" Target="slides/slide24.xml"/><Relationship Id="rId49" Type="http://schemas.openxmlformats.org/officeDocument/2006/relationships/slide" Target="slides/slide37.xml"/><Relationship Id="rId57" Type="http://schemas.openxmlformats.org/officeDocument/2006/relationships/font" Target="fonts/font4.fntdata"/><Relationship Id="rId61" Type="http://schemas.openxmlformats.org/officeDocument/2006/relationships/viewProps" Target="viewProps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7.xml"/><Relationship Id="rId31" Type="http://schemas.openxmlformats.org/officeDocument/2006/relationships/slide" Target="slides/slide19.xml"/><Relationship Id="rId44" Type="http://schemas.openxmlformats.org/officeDocument/2006/relationships/slide" Target="slides/slide32.xml"/><Relationship Id="rId52" Type="http://schemas.openxmlformats.org/officeDocument/2006/relationships/slide" Target="slides/slide40.xml"/><Relationship Id="rId60" Type="http://schemas.openxmlformats.org/officeDocument/2006/relationships/presProps" Target="presProps.xml"/><Relationship Id="rId65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slide" Target="slides/slide15.xml"/><Relationship Id="rId30" Type="http://schemas.openxmlformats.org/officeDocument/2006/relationships/slide" Target="slides/slide18.xml"/><Relationship Id="rId35" Type="http://schemas.openxmlformats.org/officeDocument/2006/relationships/slide" Target="slides/slide23.xml"/><Relationship Id="rId43" Type="http://schemas.openxmlformats.org/officeDocument/2006/relationships/slide" Target="slides/slide31.xml"/><Relationship Id="rId48" Type="http://schemas.openxmlformats.org/officeDocument/2006/relationships/slide" Target="slides/slide36.xml"/><Relationship Id="rId56" Type="http://schemas.openxmlformats.org/officeDocument/2006/relationships/font" Target="fonts/font3.fntdata"/><Relationship Id="rId64" Type="http://schemas.microsoft.com/office/2016/11/relationships/changesInfo" Target="changesInfos/changesInfo1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39.xml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33" Type="http://schemas.openxmlformats.org/officeDocument/2006/relationships/slide" Target="slides/slide21.xml"/><Relationship Id="rId38" Type="http://schemas.openxmlformats.org/officeDocument/2006/relationships/slide" Target="slides/slide26.xml"/><Relationship Id="rId46" Type="http://schemas.openxmlformats.org/officeDocument/2006/relationships/slide" Target="slides/slide34.xml"/><Relationship Id="rId59" Type="http://schemas.openxmlformats.org/officeDocument/2006/relationships/font" Target="fonts/font6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lima  Ben Najem" userId="5d5d9c33-4a8f-4fad-a74b-e23ae769dead" providerId="ADAL" clId="{9BC4A8D2-6BD3-4F6E-9B89-9E8D97E5DD9E}"/>
    <pc:docChg chg="undo custSel addSld delSld modSld">
      <pc:chgData name="Salima  Ben Najem" userId="5d5d9c33-4a8f-4fad-a74b-e23ae769dead" providerId="ADAL" clId="{9BC4A8D2-6BD3-4F6E-9B89-9E8D97E5DD9E}" dt="2026-06-10T12:56:55.894" v="3246" actId="20577"/>
      <pc:docMkLst>
        <pc:docMk/>
      </pc:docMkLst>
      <pc:sldChg chg="addSp delSp modSp mod">
        <pc:chgData name="Salima  Ben Najem" userId="5d5d9c33-4a8f-4fad-a74b-e23ae769dead" providerId="ADAL" clId="{9BC4A8D2-6BD3-4F6E-9B89-9E8D97E5DD9E}" dt="2026-06-10T08:51:02.837" v="242" actId="26606"/>
        <pc:sldMkLst>
          <pc:docMk/>
          <pc:sldMk cId="56895326" sldId="257"/>
        </pc:sldMkLst>
        <pc:spChg chg="del">
          <ac:chgData name="Salima  Ben Najem" userId="5d5d9c33-4a8f-4fad-a74b-e23ae769dead" providerId="ADAL" clId="{9BC4A8D2-6BD3-4F6E-9B89-9E8D97E5DD9E}" dt="2026-06-10T08:51:02.837" v="242" actId="26606"/>
          <ac:spMkLst>
            <pc:docMk/>
            <pc:sldMk cId="56895326" sldId="257"/>
            <ac:spMk id="13" creationId="{42A4FC2C-047E-45A5-965D-8E1E3BF09BC6}"/>
          </ac:spMkLst>
        </pc:spChg>
        <pc:spChg chg="add">
          <ac:chgData name="Salima  Ben Najem" userId="5d5d9c33-4a8f-4fad-a74b-e23ae769dead" providerId="ADAL" clId="{9BC4A8D2-6BD3-4F6E-9B89-9E8D97E5DD9E}" dt="2026-06-10T08:51:02.837" v="242" actId="26606"/>
          <ac:spMkLst>
            <pc:docMk/>
            <pc:sldMk cId="56895326" sldId="257"/>
            <ac:spMk id="18" creationId="{42A4FC2C-047E-45A5-965D-8E1E3BF09BC6}"/>
          </ac:spMkLst>
        </pc:spChg>
        <pc:picChg chg="add mod">
          <ac:chgData name="Salima  Ben Najem" userId="5d5d9c33-4a8f-4fad-a74b-e23ae769dead" providerId="ADAL" clId="{9BC4A8D2-6BD3-4F6E-9B89-9E8D97E5DD9E}" dt="2026-06-10T08:51:02.837" v="242" actId="26606"/>
          <ac:picMkLst>
            <pc:docMk/>
            <pc:sldMk cId="56895326" sldId="257"/>
            <ac:picMk id="3" creationId="{0F10AB83-D27C-4C0E-C41D-71BDE732A3A5}"/>
          </ac:picMkLst>
        </pc:picChg>
        <pc:picChg chg="del">
          <ac:chgData name="Salima  Ben Najem" userId="5d5d9c33-4a8f-4fad-a74b-e23ae769dead" providerId="ADAL" clId="{9BC4A8D2-6BD3-4F6E-9B89-9E8D97E5DD9E}" dt="2026-06-10T08:34:06.289" v="0" actId="478"/>
          <ac:picMkLst>
            <pc:docMk/>
            <pc:sldMk cId="56895326" sldId="257"/>
            <ac:picMk id="6" creationId="{59DF73AF-1B41-ADEE-0DFB-E957649973EE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6-10T11:23:08.348" v="2012" actId="1076"/>
        <pc:sldMkLst>
          <pc:docMk/>
          <pc:sldMk cId="3471369106" sldId="1010"/>
        </pc:sldMkLst>
        <pc:spChg chg="mod">
          <ac:chgData name="Salima  Ben Najem" userId="5d5d9c33-4a8f-4fad-a74b-e23ae769dead" providerId="ADAL" clId="{9BC4A8D2-6BD3-4F6E-9B89-9E8D97E5DD9E}" dt="2026-06-10T11:23:08.348" v="2012" actId="1076"/>
          <ac:spMkLst>
            <pc:docMk/>
            <pc:sldMk cId="3471369106" sldId="1010"/>
            <ac:spMk id="6" creationId="{199FA74C-E512-3F58-0669-DA7449420F72}"/>
          </ac:spMkLst>
        </pc:spChg>
        <pc:picChg chg="del">
          <ac:chgData name="Salima  Ben Najem" userId="5d5d9c33-4a8f-4fad-a74b-e23ae769dead" providerId="ADAL" clId="{9BC4A8D2-6BD3-4F6E-9B89-9E8D97E5DD9E}" dt="2026-06-10T11:22:19.546" v="2006" actId="478"/>
          <ac:picMkLst>
            <pc:docMk/>
            <pc:sldMk cId="3471369106" sldId="1010"/>
            <ac:picMk id="3" creationId="{9266BB3A-E574-99BD-0690-1230E4B853D9}"/>
          </ac:picMkLst>
        </pc:picChg>
        <pc:picChg chg="add mod ord">
          <ac:chgData name="Salima  Ben Najem" userId="5d5d9c33-4a8f-4fad-a74b-e23ae769dead" providerId="ADAL" clId="{9BC4A8D2-6BD3-4F6E-9B89-9E8D97E5DD9E}" dt="2026-06-10T11:23:03.944" v="2011" actId="167"/>
          <ac:picMkLst>
            <pc:docMk/>
            <pc:sldMk cId="3471369106" sldId="1010"/>
            <ac:picMk id="5" creationId="{863856CB-1C5E-710F-9451-FF3A275A5EDD}"/>
          </ac:picMkLst>
        </pc:picChg>
      </pc:sldChg>
      <pc:sldChg chg="modSp mod">
        <pc:chgData name="Salima  Ben Najem" userId="5d5d9c33-4a8f-4fad-a74b-e23ae769dead" providerId="ADAL" clId="{9BC4A8D2-6BD3-4F6E-9B89-9E8D97E5DD9E}" dt="2026-06-10T08:45:12.983" v="103" actId="20577"/>
        <pc:sldMkLst>
          <pc:docMk/>
          <pc:sldMk cId="1505080775" sldId="1116"/>
        </pc:sldMkLst>
        <pc:spChg chg="mod">
          <ac:chgData name="Salima  Ben Najem" userId="5d5d9c33-4a8f-4fad-a74b-e23ae769dead" providerId="ADAL" clId="{9BC4A8D2-6BD3-4F6E-9B89-9E8D97E5DD9E}" dt="2026-06-10T08:45:01.224" v="75" actId="20577"/>
          <ac:spMkLst>
            <pc:docMk/>
            <pc:sldMk cId="1505080775" sldId="1116"/>
            <ac:spMk id="9" creationId="{3D1174C1-C317-BCC1-D335-797B910ECAB5}"/>
          </ac:spMkLst>
        </pc:spChg>
        <pc:spChg chg="mod">
          <ac:chgData name="Salima  Ben Najem" userId="5d5d9c33-4a8f-4fad-a74b-e23ae769dead" providerId="ADAL" clId="{9BC4A8D2-6BD3-4F6E-9B89-9E8D97E5DD9E}" dt="2026-06-10T08:43:42.988" v="24" actId="20577"/>
          <ac:spMkLst>
            <pc:docMk/>
            <pc:sldMk cId="1505080775" sldId="1116"/>
            <ac:spMk id="10" creationId="{93FD4BB8-2D68-465B-70BD-21D41865801E}"/>
          </ac:spMkLst>
        </pc:spChg>
        <pc:spChg chg="mod">
          <ac:chgData name="Salima  Ben Najem" userId="5d5d9c33-4a8f-4fad-a74b-e23ae769dead" providerId="ADAL" clId="{9BC4A8D2-6BD3-4F6E-9B89-9E8D97E5DD9E}" dt="2026-06-10T08:45:12.983" v="103" actId="20577"/>
          <ac:spMkLst>
            <pc:docMk/>
            <pc:sldMk cId="1505080775" sldId="1116"/>
            <ac:spMk id="11" creationId="{0CEFCE26-DE68-0C13-57AB-B33DE5963F25}"/>
          </ac:spMkLst>
        </pc:spChg>
      </pc:sldChg>
      <pc:sldChg chg="addSp delSp modSp mod">
        <pc:chgData name="Salima  Ben Najem" userId="5d5d9c33-4a8f-4fad-a74b-e23ae769dead" providerId="ADAL" clId="{9BC4A8D2-6BD3-4F6E-9B89-9E8D97E5DD9E}" dt="2026-06-10T08:45:57.809" v="124" actId="207"/>
        <pc:sldMkLst>
          <pc:docMk/>
          <pc:sldMk cId="1961145160" sldId="1250"/>
        </pc:sldMkLst>
        <pc:spChg chg="del">
          <ac:chgData name="Salima  Ben Najem" userId="5d5d9c33-4a8f-4fad-a74b-e23ae769dead" providerId="ADAL" clId="{9BC4A8D2-6BD3-4F6E-9B89-9E8D97E5DD9E}" dt="2026-06-10T08:45:27.466" v="104" actId="478"/>
          <ac:spMkLst>
            <pc:docMk/>
            <pc:sldMk cId="1961145160" sldId="1250"/>
            <ac:spMk id="2" creationId="{CEA8166F-6366-8D07-672E-C4E8DF380A64}"/>
          </ac:spMkLst>
        </pc:spChg>
        <pc:spChg chg="add mod">
          <ac:chgData name="Salima  Ben Najem" userId="5d5d9c33-4a8f-4fad-a74b-e23ae769dead" providerId="ADAL" clId="{9BC4A8D2-6BD3-4F6E-9B89-9E8D97E5DD9E}" dt="2026-06-10T08:45:38.538" v="121" actId="20577"/>
          <ac:spMkLst>
            <pc:docMk/>
            <pc:sldMk cId="1961145160" sldId="1250"/>
            <ac:spMk id="3" creationId="{C0E280B9-E947-4A2B-F848-56DC2AA0668A}"/>
          </ac:spMkLst>
        </pc:spChg>
        <pc:spChg chg="del">
          <ac:chgData name="Salima  Ben Najem" userId="5d5d9c33-4a8f-4fad-a74b-e23ae769dead" providerId="ADAL" clId="{9BC4A8D2-6BD3-4F6E-9B89-9E8D97E5DD9E}" dt="2026-06-10T08:45:27.466" v="104" actId="478"/>
          <ac:spMkLst>
            <pc:docMk/>
            <pc:sldMk cId="1961145160" sldId="1250"/>
            <ac:spMk id="4" creationId="{F7A3B4F5-4A97-B6E6-8C55-D78DD258D36B}"/>
          </ac:spMkLst>
        </pc:spChg>
        <pc:spChg chg="del">
          <ac:chgData name="Salima  Ben Najem" userId="5d5d9c33-4a8f-4fad-a74b-e23ae769dead" providerId="ADAL" clId="{9BC4A8D2-6BD3-4F6E-9B89-9E8D97E5DD9E}" dt="2026-06-10T08:45:27.466" v="104" actId="478"/>
          <ac:spMkLst>
            <pc:docMk/>
            <pc:sldMk cId="1961145160" sldId="1250"/>
            <ac:spMk id="5" creationId="{FC46F5E5-7EE1-2511-A958-D11F25F09CF4}"/>
          </ac:spMkLst>
        </pc:spChg>
        <pc:spChg chg="add mod">
          <ac:chgData name="Salima  Ben Najem" userId="5d5d9c33-4a8f-4fad-a74b-e23ae769dead" providerId="ADAL" clId="{9BC4A8D2-6BD3-4F6E-9B89-9E8D97E5DD9E}" dt="2026-06-10T08:45:28.645" v="105"/>
          <ac:spMkLst>
            <pc:docMk/>
            <pc:sldMk cId="1961145160" sldId="1250"/>
            <ac:spMk id="9" creationId="{1AEA06BE-93F2-AAF7-B404-6B5CAED59D13}"/>
          </ac:spMkLst>
        </pc:spChg>
        <pc:spChg chg="add mod">
          <ac:chgData name="Salima  Ben Najem" userId="5d5d9c33-4a8f-4fad-a74b-e23ae769dead" providerId="ADAL" clId="{9BC4A8D2-6BD3-4F6E-9B89-9E8D97E5DD9E}" dt="2026-06-10T08:45:57.809" v="124" actId="207"/>
          <ac:spMkLst>
            <pc:docMk/>
            <pc:sldMk cId="1961145160" sldId="1250"/>
            <ac:spMk id="10" creationId="{1D8BA578-9CEE-9882-5446-6A42C4888DD0}"/>
          </ac:spMkLst>
        </pc:spChg>
      </pc:sldChg>
      <pc:sldChg chg="addSp delSp modSp mod">
        <pc:chgData name="Salima  Ben Najem" userId="5d5d9c33-4a8f-4fad-a74b-e23ae769dead" providerId="ADAL" clId="{9BC4A8D2-6BD3-4F6E-9B89-9E8D97E5DD9E}" dt="2026-06-10T12:56:55.894" v="3246" actId="20577"/>
        <pc:sldMkLst>
          <pc:docMk/>
          <pc:sldMk cId="2178083403" sldId="1280"/>
        </pc:sldMkLst>
        <pc:spChg chg="add del mod">
          <ac:chgData name="Salima  Ben Najem" userId="5d5d9c33-4a8f-4fad-a74b-e23ae769dead" providerId="ADAL" clId="{9BC4A8D2-6BD3-4F6E-9B89-9E8D97E5DD9E}" dt="2026-06-10T12:56:55.894" v="3246" actId="20577"/>
          <ac:spMkLst>
            <pc:docMk/>
            <pc:sldMk cId="2178083403" sldId="1280"/>
            <ac:spMk id="3" creationId="{7831C981-84C7-56E2-E36A-EE384B9DDEA7}"/>
          </ac:spMkLst>
        </pc:spChg>
      </pc:sldChg>
      <pc:sldChg chg="addSp delSp modSp mod">
        <pc:chgData name="Salima  Ben Najem" userId="5d5d9c33-4a8f-4fad-a74b-e23ae769dead" providerId="ADAL" clId="{9BC4A8D2-6BD3-4F6E-9B89-9E8D97E5DD9E}" dt="2026-06-10T12:43:26.282" v="2436" actId="1076"/>
        <pc:sldMkLst>
          <pc:docMk/>
          <pc:sldMk cId="68315985" sldId="1282"/>
        </pc:sldMkLst>
        <pc:picChg chg="del">
          <ac:chgData name="Salima  Ben Najem" userId="5d5d9c33-4a8f-4fad-a74b-e23ae769dead" providerId="ADAL" clId="{9BC4A8D2-6BD3-4F6E-9B89-9E8D97E5DD9E}" dt="2026-06-10T12:41:43.994" v="2426" actId="478"/>
          <ac:picMkLst>
            <pc:docMk/>
            <pc:sldMk cId="68315985" sldId="1282"/>
            <ac:picMk id="2" creationId="{5F5D5337-5057-0F6D-1E78-7DA6CD35EF93}"/>
          </ac:picMkLst>
        </pc:picChg>
        <pc:picChg chg="del">
          <ac:chgData name="Salima  Ben Najem" userId="5d5d9c33-4a8f-4fad-a74b-e23ae769dead" providerId="ADAL" clId="{9BC4A8D2-6BD3-4F6E-9B89-9E8D97E5DD9E}" dt="2026-06-10T12:41:43.994" v="2426" actId="478"/>
          <ac:picMkLst>
            <pc:docMk/>
            <pc:sldMk cId="68315985" sldId="1282"/>
            <ac:picMk id="3" creationId="{0182BD20-9BEE-84A4-A9B3-DF35DBEA0E74}"/>
          </ac:picMkLst>
        </pc:picChg>
        <pc:picChg chg="del">
          <ac:chgData name="Salima  Ben Najem" userId="5d5d9c33-4a8f-4fad-a74b-e23ae769dead" providerId="ADAL" clId="{9BC4A8D2-6BD3-4F6E-9B89-9E8D97E5DD9E}" dt="2026-06-10T12:41:43.994" v="2426" actId="478"/>
          <ac:picMkLst>
            <pc:docMk/>
            <pc:sldMk cId="68315985" sldId="1282"/>
            <ac:picMk id="4" creationId="{169E4495-6A3A-DCA4-0286-8361966E853B}"/>
          </ac:picMkLst>
        </pc:picChg>
        <pc:picChg chg="add mod">
          <ac:chgData name="Salima  Ben Najem" userId="5d5d9c33-4a8f-4fad-a74b-e23ae769dead" providerId="ADAL" clId="{9BC4A8D2-6BD3-4F6E-9B89-9E8D97E5DD9E}" dt="2026-06-10T12:42:34.876" v="2431" actId="1076"/>
          <ac:picMkLst>
            <pc:docMk/>
            <pc:sldMk cId="68315985" sldId="1282"/>
            <ac:picMk id="5" creationId="{4258B344-02B2-1881-26CD-A36721F873EB}"/>
          </ac:picMkLst>
        </pc:picChg>
        <pc:picChg chg="del">
          <ac:chgData name="Salima  Ben Najem" userId="5d5d9c33-4a8f-4fad-a74b-e23ae769dead" providerId="ADAL" clId="{9BC4A8D2-6BD3-4F6E-9B89-9E8D97E5DD9E}" dt="2026-06-10T12:41:43.994" v="2426" actId="478"/>
          <ac:picMkLst>
            <pc:docMk/>
            <pc:sldMk cId="68315985" sldId="1282"/>
            <ac:picMk id="6" creationId="{B5972780-25B2-ADB4-BAC7-2384DB4C9771}"/>
          </ac:picMkLst>
        </pc:picChg>
        <pc:picChg chg="del">
          <ac:chgData name="Salima  Ben Najem" userId="5d5d9c33-4a8f-4fad-a74b-e23ae769dead" providerId="ADAL" clId="{9BC4A8D2-6BD3-4F6E-9B89-9E8D97E5DD9E}" dt="2026-06-10T12:41:43.994" v="2426" actId="478"/>
          <ac:picMkLst>
            <pc:docMk/>
            <pc:sldMk cId="68315985" sldId="1282"/>
            <ac:picMk id="7" creationId="{505F199E-4175-2320-10E8-93D954215F6B}"/>
          </ac:picMkLst>
        </pc:picChg>
        <pc:picChg chg="add mod">
          <ac:chgData name="Salima  Ben Najem" userId="5d5d9c33-4a8f-4fad-a74b-e23ae769dead" providerId="ADAL" clId="{9BC4A8D2-6BD3-4F6E-9B89-9E8D97E5DD9E}" dt="2026-06-10T12:43:26.282" v="2436" actId="1076"/>
          <ac:picMkLst>
            <pc:docMk/>
            <pc:sldMk cId="68315985" sldId="1282"/>
            <ac:picMk id="8" creationId="{9E63A60E-C2A9-2A08-1E33-B9FC00FD8796}"/>
          </ac:picMkLst>
        </pc:picChg>
        <pc:picChg chg="add mod">
          <ac:chgData name="Salima  Ben Najem" userId="5d5d9c33-4a8f-4fad-a74b-e23ae769dead" providerId="ADAL" clId="{9BC4A8D2-6BD3-4F6E-9B89-9E8D97E5DD9E}" dt="2026-06-10T12:42:32.160" v="2430" actId="1076"/>
          <ac:picMkLst>
            <pc:docMk/>
            <pc:sldMk cId="68315985" sldId="1282"/>
            <ac:picMk id="9" creationId="{1D2FE298-6CF1-F1E6-8B74-1D9DA9920A85}"/>
          </ac:picMkLst>
        </pc:picChg>
        <pc:picChg chg="add mod">
          <ac:chgData name="Salima  Ben Najem" userId="5d5d9c33-4a8f-4fad-a74b-e23ae769dead" providerId="ADAL" clId="{9BC4A8D2-6BD3-4F6E-9B89-9E8D97E5DD9E}" dt="2026-06-10T12:42:56.133" v="2433" actId="1076"/>
          <ac:picMkLst>
            <pc:docMk/>
            <pc:sldMk cId="68315985" sldId="1282"/>
            <ac:picMk id="10" creationId="{E9779A31-8223-278E-199A-1C208AF0B8E1}"/>
          </ac:picMkLst>
        </pc:picChg>
        <pc:picChg chg="add mod">
          <ac:chgData name="Salima  Ben Najem" userId="5d5d9c33-4a8f-4fad-a74b-e23ae769dead" providerId="ADAL" clId="{9BC4A8D2-6BD3-4F6E-9B89-9E8D97E5DD9E}" dt="2026-06-10T12:43:23.158" v="2435" actId="1076"/>
          <ac:picMkLst>
            <pc:docMk/>
            <pc:sldMk cId="68315985" sldId="1282"/>
            <ac:picMk id="11" creationId="{04B56A80-E5A0-66D2-DFB2-A9A921DB1BCE}"/>
          </ac:picMkLst>
        </pc:picChg>
      </pc:sldChg>
      <pc:sldChg chg="modSp mod">
        <pc:chgData name="Salima  Ben Najem" userId="5d5d9c33-4a8f-4fad-a74b-e23ae769dead" providerId="ADAL" clId="{9BC4A8D2-6BD3-4F6E-9B89-9E8D97E5DD9E}" dt="2026-06-10T12:52:20.484" v="3038" actId="20577"/>
        <pc:sldMkLst>
          <pc:docMk/>
          <pc:sldMk cId="3195323805" sldId="1293"/>
        </pc:sldMkLst>
        <pc:spChg chg="mod">
          <ac:chgData name="Salima  Ben Najem" userId="5d5d9c33-4a8f-4fad-a74b-e23ae769dead" providerId="ADAL" clId="{9BC4A8D2-6BD3-4F6E-9B89-9E8D97E5DD9E}" dt="2026-06-10T12:50:05.854" v="2960" actId="14100"/>
          <ac:spMkLst>
            <pc:docMk/>
            <pc:sldMk cId="3195323805" sldId="1293"/>
            <ac:spMk id="4" creationId="{CC1DF21D-28AB-899B-7C7F-A7219380DE28}"/>
          </ac:spMkLst>
        </pc:spChg>
        <pc:spChg chg="mod">
          <ac:chgData name="Salima  Ben Najem" userId="5d5d9c33-4a8f-4fad-a74b-e23ae769dead" providerId="ADAL" clId="{9BC4A8D2-6BD3-4F6E-9B89-9E8D97E5DD9E}" dt="2026-06-10T12:51:15.682" v="3006" actId="207"/>
          <ac:spMkLst>
            <pc:docMk/>
            <pc:sldMk cId="3195323805" sldId="1293"/>
            <ac:spMk id="5" creationId="{838B0CDF-A5A3-D042-F761-98EDB13C284C}"/>
          </ac:spMkLst>
        </pc:spChg>
        <pc:spChg chg="mod">
          <ac:chgData name="Salima  Ben Najem" userId="5d5d9c33-4a8f-4fad-a74b-e23ae769dead" providerId="ADAL" clId="{9BC4A8D2-6BD3-4F6E-9B89-9E8D97E5DD9E}" dt="2026-06-10T12:49:38.073" v="2947" actId="108"/>
          <ac:spMkLst>
            <pc:docMk/>
            <pc:sldMk cId="3195323805" sldId="1293"/>
            <ac:spMk id="6" creationId="{8B47C0F2-884F-A0F5-ECA3-74786B439756}"/>
          </ac:spMkLst>
        </pc:spChg>
        <pc:spChg chg="mod">
          <ac:chgData name="Salima  Ben Najem" userId="5d5d9c33-4a8f-4fad-a74b-e23ae769dead" providerId="ADAL" clId="{9BC4A8D2-6BD3-4F6E-9B89-9E8D97E5DD9E}" dt="2026-06-10T12:51:54.384" v="3018" actId="108"/>
          <ac:spMkLst>
            <pc:docMk/>
            <pc:sldMk cId="3195323805" sldId="1293"/>
            <ac:spMk id="8" creationId="{A58F14B9-2C3E-2138-90FE-687086DCACED}"/>
          </ac:spMkLst>
        </pc:spChg>
        <pc:spChg chg="mod">
          <ac:chgData name="Salima  Ben Najem" userId="5d5d9c33-4a8f-4fad-a74b-e23ae769dead" providerId="ADAL" clId="{9BC4A8D2-6BD3-4F6E-9B89-9E8D97E5DD9E}" dt="2026-06-10T12:52:14.293" v="3030" actId="207"/>
          <ac:spMkLst>
            <pc:docMk/>
            <pc:sldMk cId="3195323805" sldId="1293"/>
            <ac:spMk id="10" creationId="{8CC9A640-F49B-B132-0E3D-F326D5060A26}"/>
          </ac:spMkLst>
        </pc:spChg>
        <pc:spChg chg="mod">
          <ac:chgData name="Salima  Ben Najem" userId="5d5d9c33-4a8f-4fad-a74b-e23ae769dead" providerId="ADAL" clId="{9BC4A8D2-6BD3-4F6E-9B89-9E8D97E5DD9E}" dt="2026-06-10T12:52:20.484" v="3038" actId="20577"/>
          <ac:spMkLst>
            <pc:docMk/>
            <pc:sldMk cId="3195323805" sldId="1293"/>
            <ac:spMk id="12" creationId="{2DD02AE5-5D1C-C984-AECA-46D437B75093}"/>
          </ac:spMkLst>
        </pc:spChg>
        <pc:spChg chg="mod">
          <ac:chgData name="Salima  Ben Najem" userId="5d5d9c33-4a8f-4fad-a74b-e23ae769dead" providerId="ADAL" clId="{9BC4A8D2-6BD3-4F6E-9B89-9E8D97E5DD9E}" dt="2026-06-10T12:50:34.028" v="2981" actId="108"/>
          <ac:spMkLst>
            <pc:docMk/>
            <pc:sldMk cId="3195323805" sldId="1293"/>
            <ac:spMk id="18" creationId="{7093D257-8CEC-6D64-F94A-178746A8F1B7}"/>
          </ac:spMkLst>
        </pc:spChg>
        <pc:spChg chg="mod">
          <ac:chgData name="Salima  Ben Najem" userId="5d5d9c33-4a8f-4fad-a74b-e23ae769dead" providerId="ADAL" clId="{9BC4A8D2-6BD3-4F6E-9B89-9E8D97E5DD9E}" dt="2026-06-10T12:51:01.884" v="2995" actId="207"/>
          <ac:spMkLst>
            <pc:docMk/>
            <pc:sldMk cId="3195323805" sldId="1293"/>
            <ac:spMk id="20" creationId="{41812F22-54BB-86F7-BE09-8A252AD6A3D9}"/>
          </ac:spMkLst>
        </pc:spChg>
        <pc:spChg chg="mod">
          <ac:chgData name="Salima  Ben Najem" userId="5d5d9c33-4a8f-4fad-a74b-e23ae769dead" providerId="ADAL" clId="{9BC4A8D2-6BD3-4F6E-9B89-9E8D97E5DD9E}" dt="2026-06-10T12:50:09.971" v="2967" actId="20577"/>
          <ac:spMkLst>
            <pc:docMk/>
            <pc:sldMk cId="3195323805" sldId="1293"/>
            <ac:spMk id="22" creationId="{3A903584-0621-BFD8-8A51-4F9393620A3F}"/>
          </ac:spMkLst>
        </pc:spChg>
      </pc:sldChg>
      <pc:sldChg chg="modSp mod">
        <pc:chgData name="Salima  Ben Najem" userId="5d5d9c33-4a8f-4fad-a74b-e23ae769dead" providerId="ADAL" clId="{9BC4A8D2-6BD3-4F6E-9B89-9E8D97E5DD9E}" dt="2026-06-10T08:49:38.935" v="214" actId="20577"/>
        <pc:sldMkLst>
          <pc:docMk/>
          <pc:sldMk cId="4155978598" sldId="1310"/>
        </pc:sldMkLst>
        <pc:spChg chg="mod">
          <ac:chgData name="Salima  Ben Najem" userId="5d5d9c33-4a8f-4fad-a74b-e23ae769dead" providerId="ADAL" clId="{9BC4A8D2-6BD3-4F6E-9B89-9E8D97E5DD9E}" dt="2026-06-10T08:49:38.935" v="214" actId="20577"/>
          <ac:spMkLst>
            <pc:docMk/>
            <pc:sldMk cId="4155978598" sldId="1310"/>
            <ac:spMk id="9" creationId="{DC14388B-3489-E78E-0214-DEAA292BE141}"/>
          </ac:spMkLst>
        </pc:spChg>
        <pc:spChg chg="mod">
          <ac:chgData name="Salima  Ben Najem" userId="5d5d9c33-4a8f-4fad-a74b-e23ae769dead" providerId="ADAL" clId="{9BC4A8D2-6BD3-4F6E-9B89-9E8D97E5DD9E}" dt="2026-06-10T08:47:43.153" v="142" actId="20577"/>
          <ac:spMkLst>
            <pc:docMk/>
            <pc:sldMk cId="4155978598" sldId="1310"/>
            <ac:spMk id="10" creationId="{E2CA4BEA-F283-6369-94EC-8588A01A2A3A}"/>
          </ac:spMkLst>
        </pc:spChg>
        <pc:spChg chg="mod">
          <ac:chgData name="Salima  Ben Najem" userId="5d5d9c33-4a8f-4fad-a74b-e23ae769dead" providerId="ADAL" clId="{9BC4A8D2-6BD3-4F6E-9B89-9E8D97E5DD9E}" dt="2026-06-10T08:47:52.741" v="162" actId="20577"/>
          <ac:spMkLst>
            <pc:docMk/>
            <pc:sldMk cId="4155978598" sldId="1310"/>
            <ac:spMk id="11" creationId="{83FF5DAA-50F7-22E0-E97D-B1F35F828873}"/>
          </ac:spMkLst>
        </pc:spChg>
      </pc:sldChg>
      <pc:sldChg chg="addSp delSp modSp mod">
        <pc:chgData name="Salima  Ben Najem" userId="5d5d9c33-4a8f-4fad-a74b-e23ae769dead" providerId="ADAL" clId="{9BC4A8D2-6BD3-4F6E-9B89-9E8D97E5DD9E}" dt="2026-06-10T08:50:31.854" v="240" actId="20577"/>
        <pc:sldMkLst>
          <pc:docMk/>
          <pc:sldMk cId="1185847521" sldId="1312"/>
        </pc:sldMkLst>
        <pc:spChg chg="add mod">
          <ac:chgData name="Salima  Ben Najem" userId="5d5d9c33-4a8f-4fad-a74b-e23ae769dead" providerId="ADAL" clId="{9BC4A8D2-6BD3-4F6E-9B89-9E8D97E5DD9E}" dt="2026-06-10T08:50:31.854" v="240" actId="20577"/>
          <ac:spMkLst>
            <pc:docMk/>
            <pc:sldMk cId="1185847521" sldId="1312"/>
            <ac:spMk id="2" creationId="{CC3965E2-78DC-1E74-CA36-F1E83BF01717}"/>
          </ac:spMkLst>
        </pc:spChg>
        <pc:spChg chg="del">
          <ac:chgData name="Salima  Ben Najem" userId="5d5d9c33-4a8f-4fad-a74b-e23ae769dead" providerId="ADAL" clId="{9BC4A8D2-6BD3-4F6E-9B89-9E8D97E5DD9E}" dt="2026-06-10T08:49:54.128" v="223" actId="478"/>
          <ac:spMkLst>
            <pc:docMk/>
            <pc:sldMk cId="1185847521" sldId="1312"/>
            <ac:spMk id="3" creationId="{410B7B17-C6A9-432A-DE3D-16559FA85822}"/>
          </ac:spMkLst>
        </pc:spChg>
        <pc:spChg chg="add mod">
          <ac:chgData name="Salima  Ben Najem" userId="5d5d9c33-4a8f-4fad-a74b-e23ae769dead" providerId="ADAL" clId="{9BC4A8D2-6BD3-4F6E-9B89-9E8D97E5DD9E}" dt="2026-06-10T08:49:55.014" v="224"/>
          <ac:spMkLst>
            <pc:docMk/>
            <pc:sldMk cId="1185847521" sldId="1312"/>
            <ac:spMk id="4" creationId="{B22C9837-FE5D-2210-E4F7-9E2E695B7D2D}"/>
          </ac:spMkLst>
        </pc:spChg>
        <pc:spChg chg="add mod">
          <ac:chgData name="Salima  Ben Najem" userId="5d5d9c33-4a8f-4fad-a74b-e23ae769dead" providerId="ADAL" clId="{9BC4A8D2-6BD3-4F6E-9B89-9E8D97E5DD9E}" dt="2026-06-10T08:50:18.837" v="227" actId="207"/>
          <ac:spMkLst>
            <pc:docMk/>
            <pc:sldMk cId="1185847521" sldId="1312"/>
            <ac:spMk id="5" creationId="{CFB0FD08-4BF2-053D-0CB5-5915D99115E4}"/>
          </ac:spMkLst>
        </pc:spChg>
        <pc:spChg chg="del mod">
          <ac:chgData name="Salima  Ben Najem" userId="5d5d9c33-4a8f-4fad-a74b-e23ae769dead" providerId="ADAL" clId="{9BC4A8D2-6BD3-4F6E-9B89-9E8D97E5DD9E}" dt="2026-06-10T08:49:54.128" v="223" actId="478"/>
          <ac:spMkLst>
            <pc:docMk/>
            <pc:sldMk cId="1185847521" sldId="1312"/>
            <ac:spMk id="9" creationId="{99F010B5-3AD9-3B18-7457-F23498B40225}"/>
          </ac:spMkLst>
        </pc:spChg>
        <pc:spChg chg="del mod">
          <ac:chgData name="Salima  Ben Najem" userId="5d5d9c33-4a8f-4fad-a74b-e23ae769dead" providerId="ADAL" clId="{9BC4A8D2-6BD3-4F6E-9B89-9E8D97E5DD9E}" dt="2026-06-10T08:49:54.128" v="223" actId="478"/>
          <ac:spMkLst>
            <pc:docMk/>
            <pc:sldMk cId="1185847521" sldId="1312"/>
            <ac:spMk id="10" creationId="{34BFB03F-CC1F-3FC1-7C55-DD45D8695534}"/>
          </ac:spMkLst>
        </pc:spChg>
      </pc:sldChg>
      <pc:sldChg chg="delSp modSp mod">
        <pc:chgData name="Salima  Ben Najem" userId="5d5d9c33-4a8f-4fad-a74b-e23ae769dead" providerId="ADAL" clId="{9BC4A8D2-6BD3-4F6E-9B89-9E8D97E5DD9E}" dt="2026-06-10T10:39:20.820" v="639" actId="20577"/>
        <pc:sldMkLst>
          <pc:docMk/>
          <pc:sldMk cId="293189373" sldId="1313"/>
        </pc:sldMkLst>
        <pc:spChg chg="mod">
          <ac:chgData name="Salima  Ben Najem" userId="5d5d9c33-4a8f-4fad-a74b-e23ae769dead" providerId="ADAL" clId="{9BC4A8D2-6BD3-4F6E-9B89-9E8D97E5DD9E}" dt="2026-06-10T10:39:20.820" v="639" actId="20577"/>
          <ac:spMkLst>
            <pc:docMk/>
            <pc:sldMk cId="293189373" sldId="1313"/>
            <ac:spMk id="9" creationId="{76DFCCE2-9B0D-0A72-EAED-04B0FC846732}"/>
          </ac:spMkLst>
        </pc:spChg>
        <pc:spChg chg="mod">
          <ac:chgData name="Salima  Ben Najem" userId="5d5d9c33-4a8f-4fad-a74b-e23ae769dead" providerId="ADAL" clId="{9BC4A8D2-6BD3-4F6E-9B89-9E8D97E5DD9E}" dt="2026-06-10T10:37:30.621" v="494" actId="1076"/>
          <ac:spMkLst>
            <pc:docMk/>
            <pc:sldMk cId="293189373" sldId="1313"/>
            <ac:spMk id="10" creationId="{41554AEA-57FB-1D97-9A6A-E50A7A7D38B0}"/>
          </ac:spMkLst>
        </pc:spChg>
        <pc:spChg chg="del">
          <ac:chgData name="Salima  Ben Najem" userId="5d5d9c33-4a8f-4fad-a74b-e23ae769dead" providerId="ADAL" clId="{9BC4A8D2-6BD3-4F6E-9B89-9E8D97E5DD9E}" dt="2026-06-10T10:37:24.108" v="493" actId="478"/>
          <ac:spMkLst>
            <pc:docMk/>
            <pc:sldMk cId="293189373" sldId="1313"/>
            <ac:spMk id="11" creationId="{01B24718-AEAA-BC85-88D6-546C4370A80C}"/>
          </ac:spMkLst>
        </pc:spChg>
      </pc:sldChg>
      <pc:sldChg chg="addSp delSp modSp mod">
        <pc:chgData name="Salima  Ben Najem" userId="5d5d9c33-4a8f-4fad-a74b-e23ae769dead" providerId="ADAL" clId="{9BC4A8D2-6BD3-4F6E-9B89-9E8D97E5DD9E}" dt="2026-06-10T10:40:17.982" v="661" actId="207"/>
        <pc:sldMkLst>
          <pc:docMk/>
          <pc:sldMk cId="1981181811" sldId="1315"/>
        </pc:sldMkLst>
        <pc:spChg chg="del">
          <ac:chgData name="Salima  Ben Najem" userId="5d5d9c33-4a8f-4fad-a74b-e23ae769dead" providerId="ADAL" clId="{9BC4A8D2-6BD3-4F6E-9B89-9E8D97E5DD9E}" dt="2026-06-10T10:39:33.526" v="640" actId="478"/>
          <ac:spMkLst>
            <pc:docMk/>
            <pc:sldMk cId="1981181811" sldId="1315"/>
            <ac:spMk id="2" creationId="{7089BDA5-A50D-8E57-7A46-0474A1C37838}"/>
          </ac:spMkLst>
        </pc:spChg>
        <pc:spChg chg="add mod">
          <ac:chgData name="Salima  Ben Najem" userId="5d5d9c33-4a8f-4fad-a74b-e23ae769dead" providerId="ADAL" clId="{9BC4A8D2-6BD3-4F6E-9B89-9E8D97E5DD9E}" dt="2026-06-10T10:40:17.982" v="661" actId="207"/>
          <ac:spMkLst>
            <pc:docMk/>
            <pc:sldMk cId="1981181811" sldId="1315"/>
            <ac:spMk id="3" creationId="{F8E768FE-1A95-0AB7-4234-018D8B275CE7}"/>
          </ac:spMkLst>
        </pc:spChg>
        <pc:spChg chg="del">
          <ac:chgData name="Salima  Ben Najem" userId="5d5d9c33-4a8f-4fad-a74b-e23ae769dead" providerId="ADAL" clId="{9BC4A8D2-6BD3-4F6E-9B89-9E8D97E5DD9E}" dt="2026-06-10T10:39:33.526" v="640" actId="478"/>
          <ac:spMkLst>
            <pc:docMk/>
            <pc:sldMk cId="1981181811" sldId="1315"/>
            <ac:spMk id="4" creationId="{9CC0E8D9-466F-F7FC-2E22-320D9063DF1B}"/>
          </ac:spMkLst>
        </pc:spChg>
        <pc:spChg chg="del">
          <ac:chgData name="Salima  Ben Najem" userId="5d5d9c33-4a8f-4fad-a74b-e23ae769dead" providerId="ADAL" clId="{9BC4A8D2-6BD3-4F6E-9B89-9E8D97E5DD9E}" dt="2026-06-10T10:39:33.526" v="640" actId="478"/>
          <ac:spMkLst>
            <pc:docMk/>
            <pc:sldMk cId="1981181811" sldId="1315"/>
            <ac:spMk id="5" creationId="{D202B4D8-6C9A-2B5B-6C46-16C7842FF22E}"/>
          </ac:spMkLst>
        </pc:spChg>
        <pc:spChg chg="add mod">
          <ac:chgData name="Salima  Ben Najem" userId="5d5d9c33-4a8f-4fad-a74b-e23ae769dead" providerId="ADAL" clId="{9BC4A8D2-6BD3-4F6E-9B89-9E8D97E5DD9E}" dt="2026-06-10T10:39:34.360" v="641"/>
          <ac:spMkLst>
            <pc:docMk/>
            <pc:sldMk cId="1981181811" sldId="1315"/>
            <ac:spMk id="9" creationId="{958C3F22-D827-F51D-853D-BE3AB105FCFD}"/>
          </ac:spMkLst>
        </pc:spChg>
      </pc:sldChg>
      <pc:sldChg chg="addSp delSp modSp mod">
        <pc:chgData name="Salima  Ben Najem" userId="5d5d9c33-4a8f-4fad-a74b-e23ae769dead" providerId="ADAL" clId="{9BC4A8D2-6BD3-4F6E-9B89-9E8D97E5DD9E}" dt="2026-06-10T10:44:58.545" v="719" actId="207"/>
        <pc:sldMkLst>
          <pc:docMk/>
          <pc:sldMk cId="2247191031" sldId="1316"/>
        </pc:sldMkLst>
        <pc:spChg chg="add mod">
          <ac:chgData name="Salima  Ben Najem" userId="5d5d9c33-4a8f-4fad-a74b-e23ae769dead" providerId="ADAL" clId="{9BC4A8D2-6BD3-4F6E-9B89-9E8D97E5DD9E}" dt="2026-06-10T10:44:41.069" v="716" actId="207"/>
          <ac:spMkLst>
            <pc:docMk/>
            <pc:sldMk cId="2247191031" sldId="1316"/>
            <ac:spMk id="2" creationId="{A7DE3C52-5B18-9510-9943-6A76357E3AD3}"/>
          </ac:spMkLst>
        </pc:spChg>
        <pc:spChg chg="add mod">
          <ac:chgData name="Salima  Ben Najem" userId="5d5d9c33-4a8f-4fad-a74b-e23ae769dead" providerId="ADAL" clId="{9BC4A8D2-6BD3-4F6E-9B89-9E8D97E5DD9E}" dt="2026-06-10T10:44:58.545" v="719" actId="207"/>
          <ac:spMkLst>
            <pc:docMk/>
            <pc:sldMk cId="2247191031" sldId="1316"/>
            <ac:spMk id="3" creationId="{7A4DA357-5C1E-C629-2AD7-901A793A1544}"/>
          </ac:spMkLst>
        </pc:spChg>
        <pc:spChg chg="del">
          <ac:chgData name="Salima  Ben Najem" userId="5d5d9c33-4a8f-4fad-a74b-e23ae769dead" providerId="ADAL" clId="{9BC4A8D2-6BD3-4F6E-9B89-9E8D97E5DD9E}" dt="2026-06-10T10:42:29.696" v="679" actId="478"/>
          <ac:spMkLst>
            <pc:docMk/>
            <pc:sldMk cId="2247191031" sldId="1316"/>
            <ac:spMk id="4" creationId="{EF6FE09B-0A89-72BD-6154-51FA19245866}"/>
          </ac:spMkLst>
        </pc:spChg>
        <pc:spChg chg="add mod">
          <ac:chgData name="Salima  Ben Najem" userId="5d5d9c33-4a8f-4fad-a74b-e23ae769dead" providerId="ADAL" clId="{9BC4A8D2-6BD3-4F6E-9B89-9E8D97E5DD9E}" dt="2026-06-10T10:42:31.445" v="680"/>
          <ac:spMkLst>
            <pc:docMk/>
            <pc:sldMk cId="2247191031" sldId="1316"/>
            <ac:spMk id="5" creationId="{19216399-9753-DB2D-1EC1-3038CA34177E}"/>
          </ac:spMkLst>
        </pc:spChg>
        <pc:spChg chg="del">
          <ac:chgData name="Salima  Ben Najem" userId="5d5d9c33-4a8f-4fad-a74b-e23ae769dead" providerId="ADAL" clId="{9BC4A8D2-6BD3-4F6E-9B89-9E8D97E5DD9E}" dt="2026-06-10T10:42:29.696" v="679" actId="478"/>
          <ac:spMkLst>
            <pc:docMk/>
            <pc:sldMk cId="2247191031" sldId="1316"/>
            <ac:spMk id="9" creationId="{38AEAC62-0A65-C892-18B4-6A469EC7ED27}"/>
          </ac:spMkLst>
        </pc:spChg>
        <pc:spChg chg="del">
          <ac:chgData name="Salima  Ben Najem" userId="5d5d9c33-4a8f-4fad-a74b-e23ae769dead" providerId="ADAL" clId="{9BC4A8D2-6BD3-4F6E-9B89-9E8D97E5DD9E}" dt="2026-06-10T10:42:29.696" v="679" actId="478"/>
          <ac:spMkLst>
            <pc:docMk/>
            <pc:sldMk cId="2247191031" sldId="1316"/>
            <ac:spMk id="10" creationId="{9A1F3DE0-49F2-DD4A-FA81-09895F4AAC25}"/>
          </ac:spMkLst>
        </pc:spChg>
      </pc:sldChg>
      <pc:sldChg chg="delSp modSp mod">
        <pc:chgData name="Salima  Ben Najem" userId="5d5d9c33-4a8f-4fad-a74b-e23ae769dead" providerId="ADAL" clId="{9BC4A8D2-6BD3-4F6E-9B89-9E8D97E5DD9E}" dt="2026-06-10T10:57:23.896" v="1009" actId="20577"/>
        <pc:sldMkLst>
          <pc:docMk/>
          <pc:sldMk cId="4082893733" sldId="1318"/>
        </pc:sldMkLst>
        <pc:spChg chg="mod">
          <ac:chgData name="Salima  Ben Najem" userId="5d5d9c33-4a8f-4fad-a74b-e23ae769dead" providerId="ADAL" clId="{9BC4A8D2-6BD3-4F6E-9B89-9E8D97E5DD9E}" dt="2026-06-10T10:57:23.896" v="1009" actId="20577"/>
          <ac:spMkLst>
            <pc:docMk/>
            <pc:sldMk cId="4082893733" sldId="1318"/>
            <ac:spMk id="3" creationId="{8A6FB63E-F13C-A129-C6DC-4A5E6D6CF094}"/>
          </ac:spMkLst>
        </pc:spChg>
        <pc:spChg chg="mod">
          <ac:chgData name="Salima  Ben Najem" userId="5d5d9c33-4a8f-4fad-a74b-e23ae769dead" providerId="ADAL" clId="{9BC4A8D2-6BD3-4F6E-9B89-9E8D97E5DD9E}" dt="2026-06-10T10:56:43.300" v="942" actId="1076"/>
          <ac:spMkLst>
            <pc:docMk/>
            <pc:sldMk cId="4082893733" sldId="1318"/>
            <ac:spMk id="9" creationId="{058C9DFE-D3DC-3B47-BE37-71783ECD206C}"/>
          </ac:spMkLst>
        </pc:spChg>
        <pc:spChg chg="del">
          <ac:chgData name="Salima  Ben Najem" userId="5d5d9c33-4a8f-4fad-a74b-e23ae769dead" providerId="ADAL" clId="{9BC4A8D2-6BD3-4F6E-9B89-9E8D97E5DD9E}" dt="2026-06-10T10:56:40.489" v="941" actId="478"/>
          <ac:spMkLst>
            <pc:docMk/>
            <pc:sldMk cId="4082893733" sldId="1318"/>
            <ac:spMk id="10" creationId="{438345D3-69FC-383A-ECBB-A43B69A41CEE}"/>
          </ac:spMkLst>
        </pc:spChg>
        <pc:spChg chg="mod">
          <ac:chgData name="Salima  Ben Najem" userId="5d5d9c33-4a8f-4fad-a74b-e23ae769dead" providerId="ADAL" clId="{9BC4A8D2-6BD3-4F6E-9B89-9E8D97E5DD9E}" dt="2026-06-10T10:56:29.514" v="927" actId="20577"/>
          <ac:spMkLst>
            <pc:docMk/>
            <pc:sldMk cId="4082893733" sldId="1318"/>
            <ac:spMk id="16" creationId="{EFF06F90-88EF-1177-0FB0-D5586CE5EAE2}"/>
          </ac:spMkLst>
        </pc:spChg>
      </pc:sldChg>
      <pc:sldChg chg="addSp delSp modSp mod">
        <pc:chgData name="Salima  Ben Najem" userId="5d5d9c33-4a8f-4fad-a74b-e23ae769dead" providerId="ADAL" clId="{9BC4A8D2-6BD3-4F6E-9B89-9E8D97E5DD9E}" dt="2026-06-10T10:59:24.572" v="1082" actId="20577"/>
        <pc:sldMkLst>
          <pc:docMk/>
          <pc:sldMk cId="764529727" sldId="1319"/>
        </pc:sldMkLst>
        <pc:spChg chg="del">
          <ac:chgData name="Salima  Ben Najem" userId="5d5d9c33-4a8f-4fad-a74b-e23ae769dead" providerId="ADAL" clId="{9BC4A8D2-6BD3-4F6E-9B89-9E8D97E5DD9E}" dt="2026-06-10T10:58:42.560" v="1028" actId="478"/>
          <ac:spMkLst>
            <pc:docMk/>
            <pc:sldMk cId="764529727" sldId="1319"/>
            <ac:spMk id="2" creationId="{4620B529-A556-2DE0-66A5-E444590AFB16}"/>
          </ac:spMkLst>
        </pc:spChg>
        <pc:spChg chg="del">
          <ac:chgData name="Salima  Ben Najem" userId="5d5d9c33-4a8f-4fad-a74b-e23ae769dead" providerId="ADAL" clId="{9BC4A8D2-6BD3-4F6E-9B89-9E8D97E5DD9E}" dt="2026-06-10T10:58:42.560" v="1028" actId="478"/>
          <ac:spMkLst>
            <pc:docMk/>
            <pc:sldMk cId="764529727" sldId="1319"/>
            <ac:spMk id="3" creationId="{BC21E26E-676B-36AB-64D4-C7B53B4A1AF1}"/>
          </ac:spMkLst>
        </pc:spChg>
        <pc:spChg chg="add del mod">
          <ac:chgData name="Salima  Ben Najem" userId="5d5d9c33-4a8f-4fad-a74b-e23ae769dead" providerId="ADAL" clId="{9BC4A8D2-6BD3-4F6E-9B89-9E8D97E5DD9E}" dt="2026-06-10T10:58:45.518" v="1029" actId="478"/>
          <ac:spMkLst>
            <pc:docMk/>
            <pc:sldMk cId="764529727" sldId="1319"/>
            <ac:spMk id="5" creationId="{0E60033F-605F-EC00-8C10-2F0F6F537813}"/>
          </ac:spMkLst>
        </pc:spChg>
        <pc:spChg chg="del">
          <ac:chgData name="Salima  Ben Najem" userId="5d5d9c33-4a8f-4fad-a74b-e23ae769dead" providerId="ADAL" clId="{9BC4A8D2-6BD3-4F6E-9B89-9E8D97E5DD9E}" dt="2026-06-10T10:58:42.560" v="1028" actId="478"/>
          <ac:spMkLst>
            <pc:docMk/>
            <pc:sldMk cId="764529727" sldId="1319"/>
            <ac:spMk id="9" creationId="{F0768CFC-72CE-40AE-10FE-FA1EE0306AA7}"/>
          </ac:spMkLst>
        </pc:spChg>
        <pc:spChg chg="add mod">
          <ac:chgData name="Salima  Ben Najem" userId="5d5d9c33-4a8f-4fad-a74b-e23ae769dead" providerId="ADAL" clId="{9BC4A8D2-6BD3-4F6E-9B89-9E8D97E5DD9E}" dt="2026-06-10T10:58:46.072" v="1030"/>
          <ac:spMkLst>
            <pc:docMk/>
            <pc:sldMk cId="764529727" sldId="1319"/>
            <ac:spMk id="10" creationId="{320683B8-E837-0896-6EFD-A02343EDDBF4}"/>
          </ac:spMkLst>
        </pc:spChg>
        <pc:spChg chg="add mod">
          <ac:chgData name="Salima  Ben Najem" userId="5d5d9c33-4a8f-4fad-a74b-e23ae769dead" providerId="ADAL" clId="{9BC4A8D2-6BD3-4F6E-9B89-9E8D97E5DD9E}" dt="2026-06-10T10:59:24.572" v="1082" actId="20577"/>
          <ac:spMkLst>
            <pc:docMk/>
            <pc:sldMk cId="764529727" sldId="1319"/>
            <ac:spMk id="11" creationId="{4BFF4A03-8364-89A1-86E1-3EAFDD2AACE0}"/>
          </ac:spMkLst>
        </pc:spChg>
        <pc:spChg chg="add mod">
          <ac:chgData name="Salima  Ben Najem" userId="5d5d9c33-4a8f-4fad-a74b-e23ae769dead" providerId="ADAL" clId="{9BC4A8D2-6BD3-4F6E-9B89-9E8D97E5DD9E}" dt="2026-06-10T10:58:52.494" v="1038" actId="20577"/>
          <ac:spMkLst>
            <pc:docMk/>
            <pc:sldMk cId="764529727" sldId="1319"/>
            <ac:spMk id="12" creationId="{D6C88EDF-EE79-1CCB-714A-A97B0221054D}"/>
          </ac:spMkLst>
        </pc:spChg>
        <pc:spChg chg="del">
          <ac:chgData name="Salima  Ben Najem" userId="5d5d9c33-4a8f-4fad-a74b-e23ae769dead" providerId="ADAL" clId="{9BC4A8D2-6BD3-4F6E-9B89-9E8D97E5DD9E}" dt="2026-06-10T10:58:42.560" v="1028" actId="478"/>
          <ac:spMkLst>
            <pc:docMk/>
            <pc:sldMk cId="764529727" sldId="1319"/>
            <ac:spMk id="16" creationId="{9954A99E-7CBA-C087-838F-6540B31BC78E}"/>
          </ac:spMkLst>
        </pc:spChg>
      </pc:sldChg>
      <pc:sldChg chg="addSp delSp modSp mod">
        <pc:chgData name="Salima  Ben Najem" userId="5d5d9c33-4a8f-4fad-a74b-e23ae769dead" providerId="ADAL" clId="{9BC4A8D2-6BD3-4F6E-9B89-9E8D97E5DD9E}" dt="2026-06-10T10:59:52.553" v="1096" actId="207"/>
        <pc:sldMkLst>
          <pc:docMk/>
          <pc:sldMk cId="1977695853" sldId="1321"/>
        </pc:sldMkLst>
        <pc:spChg chg="del">
          <ac:chgData name="Salima  Ben Najem" userId="5d5d9c33-4a8f-4fad-a74b-e23ae769dead" providerId="ADAL" clId="{9BC4A8D2-6BD3-4F6E-9B89-9E8D97E5DD9E}" dt="2026-06-10T10:59:34.856" v="1083" actId="478"/>
          <ac:spMkLst>
            <pc:docMk/>
            <pc:sldMk cId="1977695853" sldId="1321"/>
            <ac:spMk id="2" creationId="{FAFCEEEE-3151-ADB1-CC05-8A509C3898CF}"/>
          </ac:spMkLst>
        </pc:spChg>
        <pc:spChg chg="add mod">
          <ac:chgData name="Salima  Ben Najem" userId="5d5d9c33-4a8f-4fad-a74b-e23ae769dead" providerId="ADAL" clId="{9BC4A8D2-6BD3-4F6E-9B89-9E8D97E5DD9E}" dt="2026-06-10T10:59:52.553" v="1096" actId="207"/>
          <ac:spMkLst>
            <pc:docMk/>
            <pc:sldMk cId="1977695853" sldId="1321"/>
            <ac:spMk id="3" creationId="{D5EAA46F-4704-8891-26A9-3ECC8C52019E}"/>
          </ac:spMkLst>
        </pc:spChg>
        <pc:spChg chg="del">
          <ac:chgData name="Salima  Ben Najem" userId="5d5d9c33-4a8f-4fad-a74b-e23ae769dead" providerId="ADAL" clId="{9BC4A8D2-6BD3-4F6E-9B89-9E8D97E5DD9E}" dt="2026-06-10T10:59:34.856" v="1083" actId="478"/>
          <ac:spMkLst>
            <pc:docMk/>
            <pc:sldMk cId="1977695853" sldId="1321"/>
            <ac:spMk id="4" creationId="{A9F50614-A7F3-F5F1-AD4B-CCE6B52FBFE4}"/>
          </ac:spMkLst>
        </pc:spChg>
        <pc:spChg chg="del">
          <ac:chgData name="Salima  Ben Najem" userId="5d5d9c33-4a8f-4fad-a74b-e23ae769dead" providerId="ADAL" clId="{9BC4A8D2-6BD3-4F6E-9B89-9E8D97E5DD9E}" dt="2026-06-10T10:59:34.856" v="1083" actId="478"/>
          <ac:spMkLst>
            <pc:docMk/>
            <pc:sldMk cId="1977695853" sldId="1321"/>
            <ac:spMk id="5" creationId="{11D98134-2A4E-D3A3-F8F1-427D5318866B}"/>
          </ac:spMkLst>
        </pc:spChg>
        <pc:spChg chg="add mod">
          <ac:chgData name="Salima  Ben Najem" userId="5d5d9c33-4a8f-4fad-a74b-e23ae769dead" providerId="ADAL" clId="{9BC4A8D2-6BD3-4F6E-9B89-9E8D97E5DD9E}" dt="2026-06-10T10:59:35.826" v="1084"/>
          <ac:spMkLst>
            <pc:docMk/>
            <pc:sldMk cId="1977695853" sldId="1321"/>
            <ac:spMk id="9" creationId="{60F941DE-A791-1AF7-6C20-A705BB433F9B}"/>
          </ac:spMkLst>
        </pc:spChg>
      </pc:sldChg>
      <pc:sldChg chg="del">
        <pc:chgData name="Salima  Ben Najem" userId="5d5d9c33-4a8f-4fad-a74b-e23ae769dead" providerId="ADAL" clId="{9BC4A8D2-6BD3-4F6E-9B89-9E8D97E5DD9E}" dt="2026-06-10T11:03:59.518" v="1261" actId="47"/>
        <pc:sldMkLst>
          <pc:docMk/>
          <pc:sldMk cId="1391415" sldId="1322"/>
        </pc:sldMkLst>
      </pc:sldChg>
      <pc:sldChg chg="del">
        <pc:chgData name="Salima  Ben Najem" userId="5d5d9c33-4a8f-4fad-a74b-e23ae769dead" providerId="ADAL" clId="{9BC4A8D2-6BD3-4F6E-9B89-9E8D97E5DD9E}" dt="2026-06-10T11:04:13.126" v="1262" actId="47"/>
        <pc:sldMkLst>
          <pc:docMk/>
          <pc:sldMk cId="3241311341" sldId="1323"/>
        </pc:sldMkLst>
      </pc:sldChg>
      <pc:sldChg chg="del">
        <pc:chgData name="Salima  Ben Najem" userId="5d5d9c33-4a8f-4fad-a74b-e23ae769dead" providerId="ADAL" clId="{9BC4A8D2-6BD3-4F6E-9B89-9E8D97E5DD9E}" dt="2026-06-10T11:04:13.126" v="1262" actId="47"/>
        <pc:sldMkLst>
          <pc:docMk/>
          <pc:sldMk cId="508954503" sldId="1324"/>
        </pc:sldMkLst>
      </pc:sldChg>
      <pc:sldChg chg="del">
        <pc:chgData name="Salima  Ben Najem" userId="5d5d9c33-4a8f-4fad-a74b-e23ae769dead" providerId="ADAL" clId="{9BC4A8D2-6BD3-4F6E-9B89-9E8D97E5DD9E}" dt="2026-06-10T11:04:13.126" v="1262" actId="47"/>
        <pc:sldMkLst>
          <pc:docMk/>
          <pc:sldMk cId="1909095593" sldId="1325"/>
        </pc:sldMkLst>
      </pc:sldChg>
      <pc:sldChg chg="del">
        <pc:chgData name="Salima  Ben Najem" userId="5d5d9c33-4a8f-4fad-a74b-e23ae769dead" providerId="ADAL" clId="{9BC4A8D2-6BD3-4F6E-9B89-9E8D97E5DD9E}" dt="2026-06-10T11:04:13.126" v="1262" actId="47"/>
        <pc:sldMkLst>
          <pc:docMk/>
          <pc:sldMk cId="2437749442" sldId="1326"/>
        </pc:sldMkLst>
      </pc:sldChg>
      <pc:sldChg chg="del">
        <pc:chgData name="Salima  Ben Najem" userId="5d5d9c33-4a8f-4fad-a74b-e23ae769dead" providerId="ADAL" clId="{9BC4A8D2-6BD3-4F6E-9B89-9E8D97E5DD9E}" dt="2026-06-10T11:04:13.126" v="1262" actId="47"/>
        <pc:sldMkLst>
          <pc:docMk/>
          <pc:sldMk cId="3984827911" sldId="1327"/>
        </pc:sldMkLst>
      </pc:sldChg>
      <pc:sldChg chg="del">
        <pc:chgData name="Salima  Ben Najem" userId="5d5d9c33-4a8f-4fad-a74b-e23ae769dead" providerId="ADAL" clId="{9BC4A8D2-6BD3-4F6E-9B89-9E8D97E5DD9E}" dt="2026-06-10T11:04:13.126" v="1262" actId="47"/>
        <pc:sldMkLst>
          <pc:docMk/>
          <pc:sldMk cId="3217772335" sldId="1328"/>
        </pc:sldMkLst>
      </pc:sldChg>
      <pc:sldChg chg="del">
        <pc:chgData name="Salima  Ben Najem" userId="5d5d9c33-4a8f-4fad-a74b-e23ae769dead" providerId="ADAL" clId="{9BC4A8D2-6BD3-4F6E-9B89-9E8D97E5DD9E}" dt="2026-06-10T11:04:13.126" v="1262" actId="47"/>
        <pc:sldMkLst>
          <pc:docMk/>
          <pc:sldMk cId="489635015" sldId="1329"/>
        </pc:sldMkLst>
      </pc:sldChg>
      <pc:sldChg chg="del">
        <pc:chgData name="Salima  Ben Najem" userId="5d5d9c33-4a8f-4fad-a74b-e23ae769dead" providerId="ADAL" clId="{9BC4A8D2-6BD3-4F6E-9B89-9E8D97E5DD9E}" dt="2026-06-10T11:04:13.126" v="1262" actId="47"/>
        <pc:sldMkLst>
          <pc:docMk/>
          <pc:sldMk cId="4018599593" sldId="1330"/>
        </pc:sldMkLst>
      </pc:sldChg>
      <pc:sldChg chg="modSp mod">
        <pc:chgData name="Salima  Ben Najem" userId="5d5d9c33-4a8f-4fad-a74b-e23ae769dead" providerId="ADAL" clId="{9BC4A8D2-6BD3-4F6E-9B89-9E8D97E5DD9E}" dt="2026-06-10T11:22:11.481" v="2005" actId="108"/>
        <pc:sldMkLst>
          <pc:docMk/>
          <pc:sldMk cId="3539333331" sldId="1331"/>
        </pc:sldMkLst>
        <pc:spChg chg="mod">
          <ac:chgData name="Salima  Ben Najem" userId="5d5d9c33-4a8f-4fad-a74b-e23ae769dead" providerId="ADAL" clId="{9BC4A8D2-6BD3-4F6E-9B89-9E8D97E5DD9E}" dt="2026-06-10T11:22:11.481" v="2005" actId="108"/>
          <ac:spMkLst>
            <pc:docMk/>
            <pc:sldMk cId="3539333331" sldId="1331"/>
            <ac:spMk id="2" creationId="{2D2C2133-66A3-720F-F54C-889AA3F4B6E1}"/>
          </ac:spMkLst>
        </pc:spChg>
      </pc:sldChg>
      <pc:sldChg chg="addSp delSp modSp mod">
        <pc:chgData name="Salima  Ben Najem" userId="5d5d9c33-4a8f-4fad-a74b-e23ae769dead" providerId="ADAL" clId="{9BC4A8D2-6BD3-4F6E-9B89-9E8D97E5DD9E}" dt="2026-06-10T11:12:42.778" v="1491" actId="1076"/>
        <pc:sldMkLst>
          <pc:docMk/>
          <pc:sldMk cId="3783445367" sldId="1335"/>
        </pc:sldMkLst>
        <pc:picChg chg="del">
          <ac:chgData name="Salima  Ben Najem" userId="5d5d9c33-4a8f-4fad-a74b-e23ae769dead" providerId="ADAL" clId="{9BC4A8D2-6BD3-4F6E-9B89-9E8D97E5DD9E}" dt="2026-06-10T11:05:16.782" v="1263" actId="478"/>
          <ac:picMkLst>
            <pc:docMk/>
            <pc:sldMk cId="3783445367" sldId="1335"/>
            <ac:picMk id="3" creationId="{17FA6E63-5DF2-53AB-20A5-AF31449803D7}"/>
          </ac:picMkLst>
        </pc:picChg>
        <pc:picChg chg="add del mod">
          <ac:chgData name="Salima  Ben Najem" userId="5d5d9c33-4a8f-4fad-a74b-e23ae769dead" providerId="ADAL" clId="{9BC4A8D2-6BD3-4F6E-9B89-9E8D97E5DD9E}" dt="2026-06-10T11:12:40.033" v="1489" actId="478"/>
          <ac:picMkLst>
            <pc:docMk/>
            <pc:sldMk cId="3783445367" sldId="1335"/>
            <ac:picMk id="4" creationId="{827B93EF-D5DB-EEFB-43D0-214F75EA8C3B}"/>
          </ac:picMkLst>
        </pc:picChg>
        <pc:picChg chg="add mod">
          <ac:chgData name="Salima  Ben Najem" userId="5d5d9c33-4a8f-4fad-a74b-e23ae769dead" providerId="ADAL" clId="{9BC4A8D2-6BD3-4F6E-9B89-9E8D97E5DD9E}" dt="2026-06-10T11:12:42.778" v="1491" actId="1076"/>
          <ac:picMkLst>
            <pc:docMk/>
            <pc:sldMk cId="3783445367" sldId="1335"/>
            <ac:picMk id="5" creationId="{0814EC9D-33E8-2627-856D-86D57176D5C0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6-10T11:15:33.776" v="1542" actId="207"/>
        <pc:sldMkLst>
          <pc:docMk/>
          <pc:sldMk cId="1560026162" sldId="1337"/>
        </pc:sldMkLst>
        <pc:spChg chg="add del mod">
          <ac:chgData name="Salima  Ben Najem" userId="5d5d9c33-4a8f-4fad-a74b-e23ae769dead" providerId="ADAL" clId="{9BC4A8D2-6BD3-4F6E-9B89-9E8D97E5DD9E}" dt="2026-06-10T11:12:08.008" v="1444" actId="478"/>
          <ac:spMkLst>
            <pc:docMk/>
            <pc:sldMk cId="1560026162" sldId="1337"/>
            <ac:spMk id="4" creationId="{4A20931C-0A65-2F59-ADBF-26C89C833E63}"/>
          </ac:spMkLst>
        </pc:spChg>
        <pc:spChg chg="add del mod">
          <ac:chgData name="Salima  Ben Najem" userId="5d5d9c33-4a8f-4fad-a74b-e23ae769dead" providerId="ADAL" clId="{9BC4A8D2-6BD3-4F6E-9B89-9E8D97E5DD9E}" dt="2026-06-10T11:12:10.458" v="1445" actId="478"/>
          <ac:spMkLst>
            <pc:docMk/>
            <pc:sldMk cId="1560026162" sldId="1337"/>
            <ac:spMk id="5" creationId="{B34C5CED-0886-DA74-E676-C2DA869FB7FD}"/>
          </ac:spMkLst>
        </pc:spChg>
        <pc:spChg chg="mod">
          <ac:chgData name="Salima  Ben Najem" userId="5d5d9c33-4a8f-4fad-a74b-e23ae769dead" providerId="ADAL" clId="{9BC4A8D2-6BD3-4F6E-9B89-9E8D97E5DD9E}" dt="2026-06-10T11:15:33.776" v="1542" actId="207"/>
          <ac:spMkLst>
            <pc:docMk/>
            <pc:sldMk cId="1560026162" sldId="1337"/>
            <ac:spMk id="10" creationId="{96711E2E-CF4F-ABF4-C447-C2EB01FBDA61}"/>
          </ac:spMkLst>
        </pc:spChg>
        <pc:picChg chg="add del mod ord">
          <ac:chgData name="Salima  Ben Najem" userId="5d5d9c33-4a8f-4fad-a74b-e23ae769dead" providerId="ADAL" clId="{9BC4A8D2-6BD3-4F6E-9B89-9E8D97E5DD9E}" dt="2026-06-10T11:11:57.025" v="1440" actId="478"/>
          <ac:picMkLst>
            <pc:docMk/>
            <pc:sldMk cId="1560026162" sldId="1337"/>
            <ac:picMk id="2" creationId="{8C58ADAD-BC72-AD22-1996-990B04EE64BF}"/>
          </ac:picMkLst>
        </pc:picChg>
        <pc:picChg chg="del">
          <ac:chgData name="Salima  Ben Najem" userId="5d5d9c33-4a8f-4fad-a74b-e23ae769dead" providerId="ADAL" clId="{9BC4A8D2-6BD3-4F6E-9B89-9E8D97E5DD9E}" dt="2026-06-10T11:05:37.602" v="1267" actId="478"/>
          <ac:picMkLst>
            <pc:docMk/>
            <pc:sldMk cId="1560026162" sldId="1337"/>
            <ac:picMk id="3" creationId="{6164C438-3594-2854-AA37-AD4F84DD5F27}"/>
          </ac:picMkLst>
        </pc:picChg>
        <pc:picChg chg="add mod ord">
          <ac:chgData name="Salima  Ben Najem" userId="5d5d9c33-4a8f-4fad-a74b-e23ae769dead" providerId="ADAL" clId="{9BC4A8D2-6BD3-4F6E-9B89-9E8D97E5DD9E}" dt="2026-06-10T11:12:04.934" v="1443" actId="167"/>
          <ac:picMkLst>
            <pc:docMk/>
            <pc:sldMk cId="1560026162" sldId="1337"/>
            <ac:picMk id="9" creationId="{17B7D05C-4B02-1253-7DE8-04A4ECFAC82E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6-10T11:13:10.904" v="1495" actId="1076"/>
        <pc:sldMkLst>
          <pc:docMk/>
          <pc:sldMk cId="2374859127" sldId="1338"/>
        </pc:sldMkLst>
        <pc:picChg chg="del">
          <ac:chgData name="Salima  Ben Najem" userId="5d5d9c33-4a8f-4fad-a74b-e23ae769dead" providerId="ADAL" clId="{9BC4A8D2-6BD3-4F6E-9B89-9E8D97E5DD9E}" dt="2026-06-10T11:10:10.783" v="1435" actId="478"/>
          <ac:picMkLst>
            <pc:docMk/>
            <pc:sldMk cId="2374859127" sldId="1338"/>
            <ac:picMk id="3" creationId="{BAA62412-B03D-42DE-EB36-38094A169EA3}"/>
          </ac:picMkLst>
        </pc:picChg>
        <pc:picChg chg="add del mod">
          <ac:chgData name="Salima  Ben Najem" userId="5d5d9c33-4a8f-4fad-a74b-e23ae769dead" providerId="ADAL" clId="{9BC4A8D2-6BD3-4F6E-9B89-9E8D97E5DD9E}" dt="2026-06-10T11:12:00.382" v="1441" actId="21"/>
          <ac:picMkLst>
            <pc:docMk/>
            <pc:sldMk cId="2374859127" sldId="1338"/>
            <ac:picMk id="4" creationId="{17B7D05C-4B02-1253-7DE8-04A4ECFAC82E}"/>
          </ac:picMkLst>
        </pc:picChg>
        <pc:picChg chg="add mod">
          <ac:chgData name="Salima  Ben Najem" userId="5d5d9c33-4a8f-4fad-a74b-e23ae769dead" providerId="ADAL" clId="{9BC4A8D2-6BD3-4F6E-9B89-9E8D97E5DD9E}" dt="2026-06-10T11:13:10.904" v="1495" actId="1076"/>
          <ac:picMkLst>
            <pc:docMk/>
            <pc:sldMk cId="2374859127" sldId="1338"/>
            <ac:picMk id="10" creationId="{AE971A32-271F-C4DA-FCA2-BE8877DF8131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6-10T11:15:25.268" v="1541" actId="207"/>
        <pc:sldMkLst>
          <pc:docMk/>
          <pc:sldMk cId="1472883991" sldId="1340"/>
        </pc:sldMkLst>
        <pc:spChg chg="mod">
          <ac:chgData name="Salima  Ben Najem" userId="5d5d9c33-4a8f-4fad-a74b-e23ae769dead" providerId="ADAL" clId="{9BC4A8D2-6BD3-4F6E-9B89-9E8D97E5DD9E}" dt="2026-06-10T11:15:25.268" v="1541" actId="207"/>
          <ac:spMkLst>
            <pc:docMk/>
            <pc:sldMk cId="1472883991" sldId="1340"/>
            <ac:spMk id="5" creationId="{DF4730A6-E9B4-EC2E-08F3-8CBF3F04A754}"/>
          </ac:spMkLst>
        </pc:spChg>
        <pc:picChg chg="add mod ord">
          <ac:chgData name="Salima  Ben Najem" userId="5d5d9c33-4a8f-4fad-a74b-e23ae769dead" providerId="ADAL" clId="{9BC4A8D2-6BD3-4F6E-9B89-9E8D97E5DD9E}" dt="2026-06-10T11:13:31.339" v="1501" actId="167"/>
          <ac:picMkLst>
            <pc:docMk/>
            <pc:sldMk cId="1472883991" sldId="1340"/>
            <ac:picMk id="2" creationId="{D6BA9236-FB47-C942-EDEB-8213C4E95205}"/>
          </ac:picMkLst>
        </pc:picChg>
        <pc:picChg chg="del">
          <ac:chgData name="Salima  Ben Najem" userId="5d5d9c33-4a8f-4fad-a74b-e23ae769dead" providerId="ADAL" clId="{9BC4A8D2-6BD3-4F6E-9B89-9E8D97E5DD9E}" dt="2026-06-10T11:13:19.459" v="1496" actId="478"/>
          <ac:picMkLst>
            <pc:docMk/>
            <pc:sldMk cId="1472883991" sldId="1340"/>
            <ac:picMk id="3" creationId="{B2C549DB-7B1A-60A5-1DFE-4935A581C46E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6-10T11:16:10.731" v="1547" actId="1076"/>
        <pc:sldMkLst>
          <pc:docMk/>
          <pc:sldMk cId="1265478522" sldId="1341"/>
        </pc:sldMkLst>
        <pc:picChg chg="add mod">
          <ac:chgData name="Salima  Ben Najem" userId="5d5d9c33-4a8f-4fad-a74b-e23ae769dead" providerId="ADAL" clId="{9BC4A8D2-6BD3-4F6E-9B89-9E8D97E5DD9E}" dt="2026-06-10T11:16:10.731" v="1547" actId="1076"/>
          <ac:picMkLst>
            <pc:docMk/>
            <pc:sldMk cId="1265478522" sldId="1341"/>
            <ac:picMk id="3" creationId="{7ABD446A-B7DA-6AED-0099-E5DE779C99BC}"/>
          </ac:picMkLst>
        </pc:picChg>
        <pc:picChg chg="del">
          <ac:chgData name="Salima  Ben Najem" userId="5d5d9c33-4a8f-4fad-a74b-e23ae769dead" providerId="ADAL" clId="{9BC4A8D2-6BD3-4F6E-9B89-9E8D97E5DD9E}" dt="2026-06-10T11:15:46.373" v="1543" actId="478"/>
          <ac:picMkLst>
            <pc:docMk/>
            <pc:sldMk cId="1265478522" sldId="1341"/>
            <ac:picMk id="4" creationId="{A516C889-C239-EE52-FE0A-5E593791F8DF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6-10T11:16:56.273" v="1598" actId="207"/>
        <pc:sldMkLst>
          <pc:docMk/>
          <pc:sldMk cId="45160358" sldId="1343"/>
        </pc:sldMkLst>
        <pc:spChg chg="mod ord">
          <ac:chgData name="Salima  Ben Najem" userId="5d5d9c33-4a8f-4fad-a74b-e23ae769dead" providerId="ADAL" clId="{9BC4A8D2-6BD3-4F6E-9B89-9E8D97E5DD9E}" dt="2026-06-10T11:16:56.273" v="1598" actId="207"/>
          <ac:spMkLst>
            <pc:docMk/>
            <pc:sldMk cId="45160358" sldId="1343"/>
            <ac:spMk id="9" creationId="{7AA13B9B-F54B-5858-FDB5-6A5A6C70254E}"/>
          </ac:spMkLst>
        </pc:spChg>
        <pc:picChg chg="add mod">
          <ac:chgData name="Salima  Ben Najem" userId="5d5d9c33-4a8f-4fad-a74b-e23ae769dead" providerId="ADAL" clId="{9BC4A8D2-6BD3-4F6E-9B89-9E8D97E5DD9E}" dt="2026-06-10T11:16:15.187" v="1549"/>
          <ac:picMkLst>
            <pc:docMk/>
            <pc:sldMk cId="45160358" sldId="1343"/>
            <ac:picMk id="2" creationId="{D94F1550-3F7B-733D-B6AF-6946B72AA45B}"/>
          </ac:picMkLst>
        </pc:picChg>
        <pc:picChg chg="del">
          <ac:chgData name="Salima  Ben Najem" userId="5d5d9c33-4a8f-4fad-a74b-e23ae769dead" providerId="ADAL" clId="{9BC4A8D2-6BD3-4F6E-9B89-9E8D97E5DD9E}" dt="2026-06-10T11:16:14.626" v="1548" actId="478"/>
          <ac:picMkLst>
            <pc:docMk/>
            <pc:sldMk cId="45160358" sldId="1343"/>
            <ac:picMk id="3" creationId="{A9ADEC52-F360-08E9-F70D-836C6368473A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6-10T11:17:23.902" v="1604" actId="1076"/>
        <pc:sldMkLst>
          <pc:docMk/>
          <pc:sldMk cId="2046702094" sldId="1344"/>
        </pc:sldMkLst>
        <pc:picChg chg="del">
          <ac:chgData name="Salima  Ben Najem" userId="5d5d9c33-4a8f-4fad-a74b-e23ae769dead" providerId="ADAL" clId="{9BC4A8D2-6BD3-4F6E-9B89-9E8D97E5DD9E}" dt="2026-06-10T11:17:00.246" v="1599" actId="478"/>
          <ac:picMkLst>
            <pc:docMk/>
            <pc:sldMk cId="2046702094" sldId="1344"/>
            <ac:picMk id="3" creationId="{EA90DF82-CF2B-0146-99E5-29E337632FB5}"/>
          </ac:picMkLst>
        </pc:picChg>
        <pc:picChg chg="add mod">
          <ac:chgData name="Salima  Ben Najem" userId="5d5d9c33-4a8f-4fad-a74b-e23ae769dead" providerId="ADAL" clId="{9BC4A8D2-6BD3-4F6E-9B89-9E8D97E5DD9E}" dt="2026-06-10T11:17:23.902" v="1604" actId="1076"/>
          <ac:picMkLst>
            <pc:docMk/>
            <pc:sldMk cId="2046702094" sldId="1344"/>
            <ac:picMk id="4" creationId="{DF6DCF5B-583B-5180-E90A-B8386E2AF756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6-10T11:18:18.364" v="1651" actId="207"/>
        <pc:sldMkLst>
          <pc:docMk/>
          <pc:sldMk cId="2568276680" sldId="1346"/>
        </pc:sldMkLst>
        <pc:spChg chg="mod">
          <ac:chgData name="Salima  Ben Najem" userId="5d5d9c33-4a8f-4fad-a74b-e23ae769dead" providerId="ADAL" clId="{9BC4A8D2-6BD3-4F6E-9B89-9E8D97E5DD9E}" dt="2026-06-10T11:18:18.364" v="1651" actId="207"/>
          <ac:spMkLst>
            <pc:docMk/>
            <pc:sldMk cId="2568276680" sldId="1346"/>
            <ac:spMk id="5" creationId="{908DDE95-A24A-B9FE-ED33-0F8DE979661B}"/>
          </ac:spMkLst>
        </pc:spChg>
        <pc:picChg chg="add mod ord">
          <ac:chgData name="Salima  Ben Najem" userId="5d5d9c33-4a8f-4fad-a74b-e23ae769dead" providerId="ADAL" clId="{9BC4A8D2-6BD3-4F6E-9B89-9E8D97E5DD9E}" dt="2026-06-10T11:17:35.691" v="1609" actId="167"/>
          <ac:picMkLst>
            <pc:docMk/>
            <pc:sldMk cId="2568276680" sldId="1346"/>
            <ac:picMk id="2" creationId="{B89BD2F7-73CC-514A-19B4-F0C353B3F1AB}"/>
          </ac:picMkLst>
        </pc:picChg>
        <pc:picChg chg="del mod">
          <ac:chgData name="Salima  Ben Najem" userId="5d5d9c33-4a8f-4fad-a74b-e23ae769dead" providerId="ADAL" clId="{9BC4A8D2-6BD3-4F6E-9B89-9E8D97E5DD9E}" dt="2026-06-10T11:17:28.526" v="1606" actId="478"/>
          <ac:picMkLst>
            <pc:docMk/>
            <pc:sldMk cId="2568276680" sldId="1346"/>
            <ac:picMk id="3" creationId="{EC0D82C1-01D2-69B3-8B4C-5D84D6B48EA1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6-10T08:34:35.585" v="2"/>
        <pc:sldMkLst>
          <pc:docMk/>
          <pc:sldMk cId="1576712323" sldId="1347"/>
        </pc:sldMkLst>
        <pc:grpChg chg="add mod">
          <ac:chgData name="Salima  Ben Najem" userId="5d5d9c33-4a8f-4fad-a74b-e23ae769dead" providerId="ADAL" clId="{9BC4A8D2-6BD3-4F6E-9B89-9E8D97E5DD9E}" dt="2026-06-10T08:34:35.585" v="2"/>
          <ac:grpSpMkLst>
            <pc:docMk/>
            <pc:sldMk cId="1576712323" sldId="1347"/>
            <ac:grpSpMk id="7" creationId="{D93ECF06-81CB-84FF-9660-D750FD36E81A}"/>
          </ac:grpSpMkLst>
        </pc:grpChg>
        <pc:grpChg chg="del">
          <ac:chgData name="Salima  Ben Najem" userId="5d5d9c33-4a8f-4fad-a74b-e23ae769dead" providerId="ADAL" clId="{9BC4A8D2-6BD3-4F6E-9B89-9E8D97E5DD9E}" dt="2026-06-10T08:34:09.784" v="1" actId="478"/>
          <ac:grpSpMkLst>
            <pc:docMk/>
            <pc:sldMk cId="1576712323" sldId="1347"/>
            <ac:grpSpMk id="8" creationId="{B702D34E-48E5-E3D5-97E1-7357229314FE}"/>
          </ac:grpSpMkLst>
        </pc:grpChg>
        <pc:picChg chg="mod">
          <ac:chgData name="Salima  Ben Najem" userId="5d5d9c33-4a8f-4fad-a74b-e23ae769dead" providerId="ADAL" clId="{9BC4A8D2-6BD3-4F6E-9B89-9E8D97E5DD9E}" dt="2026-06-10T08:34:35.585" v="2"/>
          <ac:picMkLst>
            <pc:docMk/>
            <pc:sldMk cId="1576712323" sldId="1347"/>
            <ac:picMk id="14" creationId="{F2824836-967B-2365-29F5-533C2B447A54}"/>
          </ac:picMkLst>
        </pc:picChg>
        <pc:picChg chg="mod">
          <ac:chgData name="Salima  Ben Najem" userId="5d5d9c33-4a8f-4fad-a74b-e23ae769dead" providerId="ADAL" clId="{9BC4A8D2-6BD3-4F6E-9B89-9E8D97E5DD9E}" dt="2026-06-10T08:34:35.585" v="2"/>
          <ac:picMkLst>
            <pc:docMk/>
            <pc:sldMk cId="1576712323" sldId="1347"/>
            <ac:picMk id="15" creationId="{A10CB54C-C7E0-3BA2-D1EA-A1BE170E41A9}"/>
          </ac:picMkLst>
        </pc:picChg>
        <pc:picChg chg="mod">
          <ac:chgData name="Salima  Ben Najem" userId="5d5d9c33-4a8f-4fad-a74b-e23ae769dead" providerId="ADAL" clId="{9BC4A8D2-6BD3-4F6E-9B89-9E8D97E5DD9E}" dt="2026-06-10T08:34:35.585" v="2"/>
          <ac:picMkLst>
            <pc:docMk/>
            <pc:sldMk cId="1576712323" sldId="1347"/>
            <ac:picMk id="16" creationId="{BBEE25B3-55C3-7C6B-97ED-FCD1D5C3B02F}"/>
          </ac:picMkLst>
        </pc:picChg>
        <pc:picChg chg="mod">
          <ac:chgData name="Salima  Ben Najem" userId="5d5d9c33-4a8f-4fad-a74b-e23ae769dead" providerId="ADAL" clId="{9BC4A8D2-6BD3-4F6E-9B89-9E8D97E5DD9E}" dt="2026-06-10T08:34:35.585" v="2"/>
          <ac:picMkLst>
            <pc:docMk/>
            <pc:sldMk cId="1576712323" sldId="1347"/>
            <ac:picMk id="17" creationId="{CD361F28-4AFE-E472-9862-C036FFAAEEF7}"/>
          </ac:picMkLst>
        </pc:picChg>
        <pc:picChg chg="mod">
          <ac:chgData name="Salima  Ben Najem" userId="5d5d9c33-4a8f-4fad-a74b-e23ae769dead" providerId="ADAL" clId="{9BC4A8D2-6BD3-4F6E-9B89-9E8D97E5DD9E}" dt="2026-06-10T08:34:35.585" v="2"/>
          <ac:picMkLst>
            <pc:docMk/>
            <pc:sldMk cId="1576712323" sldId="1347"/>
            <ac:picMk id="18" creationId="{04EA3548-B4BE-1111-2AA8-58E37FB7EE9D}"/>
          </ac:picMkLst>
        </pc:picChg>
      </pc:sldChg>
      <pc:sldChg chg="modSp mod">
        <pc:chgData name="Salima  Ben Najem" userId="5d5d9c33-4a8f-4fad-a74b-e23ae769dead" providerId="ADAL" clId="{9BC4A8D2-6BD3-4F6E-9B89-9E8D97E5DD9E}" dt="2026-06-10T10:41:53.688" v="678" actId="20577"/>
        <pc:sldMkLst>
          <pc:docMk/>
          <pc:sldMk cId="3335596735" sldId="1348"/>
        </pc:sldMkLst>
        <pc:spChg chg="mod">
          <ac:chgData name="Salima  Ben Najem" userId="5d5d9c33-4a8f-4fad-a74b-e23ae769dead" providerId="ADAL" clId="{9BC4A8D2-6BD3-4F6E-9B89-9E8D97E5DD9E}" dt="2026-06-10T10:40:35.871" v="665" actId="20577"/>
          <ac:spMkLst>
            <pc:docMk/>
            <pc:sldMk cId="3335596735" sldId="1348"/>
            <ac:spMk id="2" creationId="{2656EE43-B811-0EA9-6D20-226150291279}"/>
          </ac:spMkLst>
        </pc:spChg>
        <pc:spChg chg="mod">
          <ac:chgData name="Salima  Ben Najem" userId="5d5d9c33-4a8f-4fad-a74b-e23ae769dead" providerId="ADAL" clId="{9BC4A8D2-6BD3-4F6E-9B89-9E8D97E5DD9E}" dt="2026-06-10T10:41:53.688" v="678" actId="20577"/>
          <ac:spMkLst>
            <pc:docMk/>
            <pc:sldMk cId="3335596735" sldId="1348"/>
            <ac:spMk id="9" creationId="{F276048E-FB0F-5BCE-6ECD-276395CB41C4}"/>
          </ac:spMkLst>
        </pc:spChg>
        <pc:spChg chg="mod">
          <ac:chgData name="Salima  Ben Najem" userId="5d5d9c33-4a8f-4fad-a74b-e23ae769dead" providerId="ADAL" clId="{9BC4A8D2-6BD3-4F6E-9B89-9E8D97E5DD9E}" dt="2026-06-10T10:40:42.750" v="672" actId="20577"/>
          <ac:spMkLst>
            <pc:docMk/>
            <pc:sldMk cId="3335596735" sldId="1348"/>
            <ac:spMk id="11" creationId="{A5654229-1B0D-C4EB-0CE6-601CB8288AD5}"/>
          </ac:spMkLst>
        </pc:spChg>
      </pc:sldChg>
      <pc:sldChg chg="addSp delSp modSp mod">
        <pc:chgData name="Salima  Ben Najem" userId="5d5d9c33-4a8f-4fad-a74b-e23ae769dead" providerId="ADAL" clId="{9BC4A8D2-6BD3-4F6E-9B89-9E8D97E5DD9E}" dt="2026-06-10T10:58:16.505" v="1027" actId="14100"/>
        <pc:sldMkLst>
          <pc:docMk/>
          <pc:sldMk cId="4211106104" sldId="1350"/>
        </pc:sldMkLst>
        <pc:spChg chg="add mod">
          <ac:chgData name="Salima  Ben Najem" userId="5d5d9c33-4a8f-4fad-a74b-e23ae769dead" providerId="ADAL" clId="{9BC4A8D2-6BD3-4F6E-9B89-9E8D97E5DD9E}" dt="2026-06-10T10:58:16.505" v="1027" actId="14100"/>
          <ac:spMkLst>
            <pc:docMk/>
            <pc:sldMk cId="4211106104" sldId="1350"/>
            <ac:spMk id="2" creationId="{9BC1FF4A-DFFA-85DC-91D4-A91541D52A07}"/>
          </ac:spMkLst>
        </pc:spChg>
        <pc:spChg chg="add mod">
          <ac:chgData name="Salima  Ben Najem" userId="5d5d9c33-4a8f-4fad-a74b-e23ae769dead" providerId="ADAL" clId="{9BC4A8D2-6BD3-4F6E-9B89-9E8D97E5DD9E}" dt="2026-06-10T10:57:49.645" v="1011"/>
          <ac:spMkLst>
            <pc:docMk/>
            <pc:sldMk cId="4211106104" sldId="1350"/>
            <ac:spMk id="3" creationId="{0178359B-1F6F-D923-4879-3D909BD9AA4C}"/>
          </ac:spMkLst>
        </pc:spChg>
        <pc:spChg chg="del">
          <ac:chgData name="Salima  Ben Najem" userId="5d5d9c33-4a8f-4fad-a74b-e23ae769dead" providerId="ADAL" clId="{9BC4A8D2-6BD3-4F6E-9B89-9E8D97E5DD9E}" dt="2026-06-10T10:57:48.697" v="1010" actId="478"/>
          <ac:spMkLst>
            <pc:docMk/>
            <pc:sldMk cId="4211106104" sldId="1350"/>
            <ac:spMk id="4" creationId="{2C8053A7-E97A-2793-F336-1A5663A8A5C1}"/>
          </ac:spMkLst>
        </pc:spChg>
        <pc:spChg chg="del">
          <ac:chgData name="Salima  Ben Najem" userId="5d5d9c33-4a8f-4fad-a74b-e23ae769dead" providerId="ADAL" clId="{9BC4A8D2-6BD3-4F6E-9B89-9E8D97E5DD9E}" dt="2026-06-10T10:57:48.697" v="1010" actId="478"/>
          <ac:spMkLst>
            <pc:docMk/>
            <pc:sldMk cId="4211106104" sldId="1350"/>
            <ac:spMk id="9" creationId="{EB0BE60F-A121-DBD5-C97C-51BAB3DAC45C}"/>
          </ac:spMkLst>
        </pc:spChg>
        <pc:spChg chg="del">
          <ac:chgData name="Salima  Ben Najem" userId="5d5d9c33-4a8f-4fad-a74b-e23ae769dead" providerId="ADAL" clId="{9BC4A8D2-6BD3-4F6E-9B89-9E8D97E5DD9E}" dt="2026-06-10T10:57:48.697" v="1010" actId="478"/>
          <ac:spMkLst>
            <pc:docMk/>
            <pc:sldMk cId="4211106104" sldId="1350"/>
            <ac:spMk id="10" creationId="{9E138AA3-CC54-5149-0D89-33D50DAB5F3E}"/>
          </ac:spMkLst>
        </pc:spChg>
      </pc:sldChg>
      <pc:sldChg chg="modSp mod">
        <pc:chgData name="Salima  Ben Najem" userId="5d5d9c33-4a8f-4fad-a74b-e23ae769dead" providerId="ADAL" clId="{9BC4A8D2-6BD3-4F6E-9B89-9E8D97E5DD9E}" dt="2026-06-10T11:23:14.301" v="2014" actId="20577"/>
        <pc:sldMkLst>
          <pc:docMk/>
          <pc:sldMk cId="230841888" sldId="1352"/>
        </pc:sldMkLst>
        <pc:spChg chg="mod">
          <ac:chgData name="Salima  Ben Najem" userId="5d5d9c33-4a8f-4fad-a74b-e23ae769dead" providerId="ADAL" clId="{9BC4A8D2-6BD3-4F6E-9B89-9E8D97E5DD9E}" dt="2026-06-10T11:23:14.301" v="2014" actId="20577"/>
          <ac:spMkLst>
            <pc:docMk/>
            <pc:sldMk cId="230841888" sldId="1352"/>
            <ac:spMk id="55" creationId="{B761553D-2FE4-9121-D8B8-6D3E8CDA1A53}"/>
          </ac:spMkLst>
        </pc:spChg>
      </pc:sldChg>
      <pc:sldChg chg="addSp delSp modSp mod">
        <pc:chgData name="Salima  Ben Najem" userId="5d5d9c33-4a8f-4fad-a74b-e23ae769dead" providerId="ADAL" clId="{9BC4A8D2-6BD3-4F6E-9B89-9E8D97E5DD9E}" dt="2026-06-10T12:36:38.296" v="2105" actId="20577"/>
        <pc:sldMkLst>
          <pc:docMk/>
          <pc:sldMk cId="2448685570" sldId="1358"/>
        </pc:sldMkLst>
        <pc:spChg chg="mod">
          <ac:chgData name="Salima  Ben Najem" userId="5d5d9c33-4a8f-4fad-a74b-e23ae769dead" providerId="ADAL" clId="{9BC4A8D2-6BD3-4F6E-9B89-9E8D97E5DD9E}" dt="2026-06-10T12:36:38.296" v="2105" actId="20577"/>
          <ac:spMkLst>
            <pc:docMk/>
            <pc:sldMk cId="2448685570" sldId="1358"/>
            <ac:spMk id="16" creationId="{5AE8B19C-F9BD-C41B-5519-216C3062AD85}"/>
          </ac:spMkLst>
        </pc:spChg>
        <pc:picChg chg="add mod">
          <ac:chgData name="Salima  Ben Najem" userId="5d5d9c33-4a8f-4fad-a74b-e23ae769dead" providerId="ADAL" clId="{9BC4A8D2-6BD3-4F6E-9B89-9E8D97E5DD9E}" dt="2026-06-10T12:34:39.782" v="2033" actId="14100"/>
          <ac:picMkLst>
            <pc:docMk/>
            <pc:sldMk cId="2448685570" sldId="1358"/>
            <ac:picMk id="2" creationId="{A36724AF-6BE6-CDE6-6B05-AECEF2C64957}"/>
          </ac:picMkLst>
        </pc:picChg>
        <pc:picChg chg="del">
          <ac:chgData name="Salima  Ben Najem" userId="5d5d9c33-4a8f-4fad-a74b-e23ae769dead" providerId="ADAL" clId="{9BC4A8D2-6BD3-4F6E-9B89-9E8D97E5DD9E}" dt="2026-06-10T12:33:26.291" v="2015" actId="478"/>
          <ac:picMkLst>
            <pc:docMk/>
            <pc:sldMk cId="2448685570" sldId="1358"/>
            <ac:picMk id="3" creationId="{3BB60BCE-F033-AA88-3997-4FD35633DAF5}"/>
          </ac:picMkLst>
        </pc:picChg>
        <pc:picChg chg="add mod">
          <ac:chgData name="Salima  Ben Najem" userId="5d5d9c33-4a8f-4fad-a74b-e23ae769dead" providerId="ADAL" clId="{9BC4A8D2-6BD3-4F6E-9B89-9E8D97E5DD9E}" dt="2026-06-10T12:34:35.449" v="2032" actId="14100"/>
          <ac:picMkLst>
            <pc:docMk/>
            <pc:sldMk cId="2448685570" sldId="1358"/>
            <ac:picMk id="4" creationId="{BBE66586-E54E-3507-AE81-77C087666913}"/>
          </ac:picMkLst>
        </pc:picChg>
        <pc:picChg chg="add mod">
          <ac:chgData name="Salima  Ben Najem" userId="5d5d9c33-4a8f-4fad-a74b-e23ae769dead" providerId="ADAL" clId="{9BC4A8D2-6BD3-4F6E-9B89-9E8D97E5DD9E}" dt="2026-06-10T12:36:00.527" v="2081" actId="1076"/>
          <ac:picMkLst>
            <pc:docMk/>
            <pc:sldMk cId="2448685570" sldId="1358"/>
            <ac:picMk id="5" creationId="{209DAA6D-04DA-8A1D-AAEB-EB978CEDBE00}"/>
          </ac:picMkLst>
        </pc:picChg>
        <pc:picChg chg="add mod">
          <ac:chgData name="Salima  Ben Najem" userId="5d5d9c33-4a8f-4fad-a74b-e23ae769dead" providerId="ADAL" clId="{9BC4A8D2-6BD3-4F6E-9B89-9E8D97E5DD9E}" dt="2026-06-10T12:35:56.466" v="2080" actId="1076"/>
          <ac:picMkLst>
            <pc:docMk/>
            <pc:sldMk cId="2448685570" sldId="1358"/>
            <ac:picMk id="6" creationId="{E4EAE77A-2528-0918-AF97-84BAE8E1A3D7}"/>
          </ac:picMkLst>
        </pc:picChg>
        <pc:picChg chg="add mod">
          <ac:chgData name="Salima  Ben Najem" userId="5d5d9c33-4a8f-4fad-a74b-e23ae769dead" providerId="ADAL" clId="{9BC4A8D2-6BD3-4F6E-9B89-9E8D97E5DD9E}" dt="2026-06-10T12:36:29.704" v="2085" actId="14100"/>
          <ac:picMkLst>
            <pc:docMk/>
            <pc:sldMk cId="2448685570" sldId="1358"/>
            <ac:picMk id="7" creationId="{A60BEFE9-8239-88DA-DDAE-5E6AD630AB6D}"/>
          </ac:picMkLst>
        </pc:picChg>
        <pc:picChg chg="del">
          <ac:chgData name="Salima  Ben Najem" userId="5d5d9c33-4a8f-4fad-a74b-e23ae769dead" providerId="ADAL" clId="{9BC4A8D2-6BD3-4F6E-9B89-9E8D97E5DD9E}" dt="2026-06-10T12:33:26.291" v="2015" actId="478"/>
          <ac:picMkLst>
            <pc:docMk/>
            <pc:sldMk cId="2448685570" sldId="1358"/>
            <ac:picMk id="10" creationId="{98CB6755-7861-4ABC-C2A2-0C2286EE26DD}"/>
          </ac:picMkLst>
        </pc:picChg>
        <pc:picChg chg="del">
          <ac:chgData name="Salima  Ben Najem" userId="5d5d9c33-4a8f-4fad-a74b-e23ae769dead" providerId="ADAL" clId="{9BC4A8D2-6BD3-4F6E-9B89-9E8D97E5DD9E}" dt="2026-06-10T12:33:26.291" v="2015" actId="478"/>
          <ac:picMkLst>
            <pc:docMk/>
            <pc:sldMk cId="2448685570" sldId="1358"/>
            <ac:picMk id="12" creationId="{7FB4161D-B3D6-E936-DBC1-EBEE21E59A13}"/>
          </ac:picMkLst>
        </pc:picChg>
        <pc:picChg chg="del">
          <ac:chgData name="Salima  Ben Najem" userId="5d5d9c33-4a8f-4fad-a74b-e23ae769dead" providerId="ADAL" clId="{9BC4A8D2-6BD3-4F6E-9B89-9E8D97E5DD9E}" dt="2026-06-10T12:33:26.291" v="2015" actId="478"/>
          <ac:picMkLst>
            <pc:docMk/>
            <pc:sldMk cId="2448685570" sldId="1358"/>
            <ac:picMk id="18" creationId="{27FC3B5A-A71A-4816-ED94-B1F787DB037C}"/>
          </ac:picMkLst>
        </pc:picChg>
        <pc:picChg chg="del">
          <ac:chgData name="Salima  Ben Najem" userId="5d5d9c33-4a8f-4fad-a74b-e23ae769dead" providerId="ADAL" clId="{9BC4A8D2-6BD3-4F6E-9B89-9E8D97E5DD9E}" dt="2026-06-10T12:33:26.291" v="2015" actId="478"/>
          <ac:picMkLst>
            <pc:docMk/>
            <pc:sldMk cId="2448685570" sldId="1358"/>
            <ac:picMk id="19" creationId="{B278DCAF-E51C-90FA-4A0D-CA7AAFFDBFD6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6-10T12:41:36.467" v="2425" actId="1035"/>
        <pc:sldMkLst>
          <pc:docMk/>
          <pc:sldMk cId="163224702" sldId="1360"/>
        </pc:sldMkLst>
        <pc:spChg chg="mod">
          <ac:chgData name="Salima  Ben Najem" userId="5d5d9c33-4a8f-4fad-a74b-e23ae769dead" providerId="ADAL" clId="{9BC4A8D2-6BD3-4F6E-9B89-9E8D97E5DD9E}" dt="2026-06-10T12:41:36.467" v="2425" actId="1035"/>
          <ac:spMkLst>
            <pc:docMk/>
            <pc:sldMk cId="163224702" sldId="1360"/>
            <ac:spMk id="16" creationId="{148AC99B-ADF1-D98B-0837-34BD39C15B4F}"/>
          </ac:spMkLst>
        </pc:spChg>
        <pc:picChg chg="del">
          <ac:chgData name="Salima  Ben Najem" userId="5d5d9c33-4a8f-4fad-a74b-e23ae769dead" providerId="ADAL" clId="{9BC4A8D2-6BD3-4F6E-9B89-9E8D97E5DD9E}" dt="2026-06-10T12:36:54.025" v="2106" actId="478"/>
          <ac:picMkLst>
            <pc:docMk/>
            <pc:sldMk cId="163224702" sldId="1360"/>
            <ac:picMk id="2" creationId="{4F7EC3EB-A55E-CB91-CDD2-628443DAB862}"/>
          </ac:picMkLst>
        </pc:picChg>
        <pc:picChg chg="del">
          <ac:chgData name="Salima  Ben Najem" userId="5d5d9c33-4a8f-4fad-a74b-e23ae769dead" providerId="ADAL" clId="{9BC4A8D2-6BD3-4F6E-9B89-9E8D97E5DD9E}" dt="2026-06-10T12:36:54.025" v="2106" actId="478"/>
          <ac:picMkLst>
            <pc:docMk/>
            <pc:sldMk cId="163224702" sldId="1360"/>
            <ac:picMk id="3" creationId="{76423CF6-6280-376A-D74C-D8CB6D231159}"/>
          </ac:picMkLst>
        </pc:picChg>
        <pc:picChg chg="add mod">
          <ac:chgData name="Salima  Ben Najem" userId="5d5d9c33-4a8f-4fad-a74b-e23ae769dead" providerId="ADAL" clId="{9BC4A8D2-6BD3-4F6E-9B89-9E8D97E5DD9E}" dt="2026-06-10T12:40:29.597" v="2317" actId="1076"/>
          <ac:picMkLst>
            <pc:docMk/>
            <pc:sldMk cId="163224702" sldId="1360"/>
            <ac:picMk id="4" creationId="{D621CA6D-4D87-D0BD-2F43-1EF6B73E58F1}"/>
          </ac:picMkLst>
        </pc:picChg>
        <pc:picChg chg="del">
          <ac:chgData name="Salima  Ben Najem" userId="5d5d9c33-4a8f-4fad-a74b-e23ae769dead" providerId="ADAL" clId="{9BC4A8D2-6BD3-4F6E-9B89-9E8D97E5DD9E}" dt="2026-06-10T12:36:54.025" v="2106" actId="478"/>
          <ac:picMkLst>
            <pc:docMk/>
            <pc:sldMk cId="163224702" sldId="1360"/>
            <ac:picMk id="5" creationId="{05C91625-44B0-F457-7F67-7823FF5BFF46}"/>
          </ac:picMkLst>
        </pc:picChg>
        <pc:picChg chg="add mod">
          <ac:chgData name="Salima  Ben Najem" userId="5d5d9c33-4a8f-4fad-a74b-e23ae769dead" providerId="ADAL" clId="{9BC4A8D2-6BD3-4F6E-9B89-9E8D97E5DD9E}" dt="2026-06-10T12:38:17.548" v="2163" actId="1076"/>
          <ac:picMkLst>
            <pc:docMk/>
            <pc:sldMk cId="163224702" sldId="1360"/>
            <ac:picMk id="6" creationId="{772A870D-5664-A5E9-6088-0EE447275063}"/>
          </ac:picMkLst>
        </pc:picChg>
        <pc:picChg chg="del">
          <ac:chgData name="Salima  Ben Najem" userId="5d5d9c33-4a8f-4fad-a74b-e23ae769dead" providerId="ADAL" clId="{9BC4A8D2-6BD3-4F6E-9B89-9E8D97E5DD9E}" dt="2026-06-10T12:36:54.025" v="2106" actId="478"/>
          <ac:picMkLst>
            <pc:docMk/>
            <pc:sldMk cId="163224702" sldId="1360"/>
            <ac:picMk id="7" creationId="{BEC45C2B-BB77-2003-537A-3990154147C0}"/>
          </ac:picMkLst>
        </pc:picChg>
        <pc:picChg chg="add mod">
          <ac:chgData name="Salima  Ben Najem" userId="5d5d9c33-4a8f-4fad-a74b-e23ae769dead" providerId="ADAL" clId="{9BC4A8D2-6BD3-4F6E-9B89-9E8D97E5DD9E}" dt="2026-06-10T12:39:03.025" v="2218"/>
          <ac:picMkLst>
            <pc:docMk/>
            <pc:sldMk cId="163224702" sldId="1360"/>
            <ac:picMk id="8" creationId="{64958D61-F549-0037-231F-407B4422EBC1}"/>
          </ac:picMkLst>
        </pc:picChg>
        <pc:picChg chg="del">
          <ac:chgData name="Salima  Ben Najem" userId="5d5d9c33-4a8f-4fad-a74b-e23ae769dead" providerId="ADAL" clId="{9BC4A8D2-6BD3-4F6E-9B89-9E8D97E5DD9E}" dt="2026-06-10T12:36:54.025" v="2106" actId="478"/>
          <ac:picMkLst>
            <pc:docMk/>
            <pc:sldMk cId="163224702" sldId="1360"/>
            <ac:picMk id="9" creationId="{A6E7DE1E-15C8-1A2A-C6A7-F8F1D6904F59}"/>
          </ac:picMkLst>
        </pc:picChg>
        <pc:picChg chg="add mod">
          <ac:chgData name="Salima  Ben Najem" userId="5d5d9c33-4a8f-4fad-a74b-e23ae769dead" providerId="ADAL" clId="{9BC4A8D2-6BD3-4F6E-9B89-9E8D97E5DD9E}" dt="2026-06-10T12:39:43.233" v="2257" actId="14100"/>
          <ac:picMkLst>
            <pc:docMk/>
            <pc:sldMk cId="163224702" sldId="1360"/>
            <ac:picMk id="10" creationId="{A503C9EB-5CD8-37E3-F6E6-CD82BB7D5EA4}"/>
          </ac:picMkLst>
        </pc:picChg>
        <pc:picChg chg="add mod">
          <ac:chgData name="Salima  Ben Najem" userId="5d5d9c33-4a8f-4fad-a74b-e23ae769dead" providerId="ADAL" clId="{9BC4A8D2-6BD3-4F6E-9B89-9E8D97E5DD9E}" dt="2026-06-10T12:40:26.539" v="2316" actId="14100"/>
          <ac:picMkLst>
            <pc:docMk/>
            <pc:sldMk cId="163224702" sldId="1360"/>
            <ac:picMk id="11" creationId="{B9A105DE-DF09-0FCA-0B03-761A339164BE}"/>
          </ac:picMkLst>
        </pc:picChg>
        <pc:picChg chg="add mod">
          <ac:chgData name="Salima  Ben Najem" userId="5d5d9c33-4a8f-4fad-a74b-e23ae769dead" providerId="ADAL" clId="{9BC4A8D2-6BD3-4F6E-9B89-9E8D97E5DD9E}" dt="2026-06-10T12:41:15.734" v="2374" actId="14100"/>
          <ac:picMkLst>
            <pc:docMk/>
            <pc:sldMk cId="163224702" sldId="1360"/>
            <ac:picMk id="12" creationId="{2D3D8BC5-C53F-842A-10AB-970A5FB933CC}"/>
          </ac:picMkLst>
        </pc:picChg>
      </pc:sldChg>
      <pc:sldChg chg="modSp mod">
        <pc:chgData name="Salima  Ben Najem" userId="5d5d9c33-4a8f-4fad-a74b-e23ae769dead" providerId="ADAL" clId="{9BC4A8D2-6BD3-4F6E-9B89-9E8D97E5DD9E}" dt="2026-06-10T12:46:09.135" v="2718" actId="20577"/>
        <pc:sldMkLst>
          <pc:docMk/>
          <pc:sldMk cId="155981778" sldId="1361"/>
        </pc:sldMkLst>
        <pc:spChg chg="mod">
          <ac:chgData name="Salima  Ben Najem" userId="5d5d9c33-4a8f-4fad-a74b-e23ae769dead" providerId="ADAL" clId="{9BC4A8D2-6BD3-4F6E-9B89-9E8D97E5DD9E}" dt="2026-06-10T12:46:09.135" v="2718" actId="20577"/>
          <ac:spMkLst>
            <pc:docMk/>
            <pc:sldMk cId="155981778" sldId="1361"/>
            <ac:spMk id="3" creationId="{04B6ED0D-DE58-B01E-15D7-D6E8A2B5A4C4}"/>
          </ac:spMkLst>
        </pc:spChg>
      </pc:sldChg>
      <pc:sldChg chg="modSp mod">
        <pc:chgData name="Salima  Ben Najem" userId="5d5d9c33-4a8f-4fad-a74b-e23ae769dead" providerId="ADAL" clId="{9BC4A8D2-6BD3-4F6E-9B89-9E8D97E5DD9E}" dt="2026-06-10T12:46:53.079" v="2804" actId="1076"/>
        <pc:sldMkLst>
          <pc:docMk/>
          <pc:sldMk cId="4060715213" sldId="1362"/>
        </pc:sldMkLst>
        <pc:spChg chg="mod">
          <ac:chgData name="Salima  Ben Najem" userId="5d5d9c33-4a8f-4fad-a74b-e23ae769dead" providerId="ADAL" clId="{9BC4A8D2-6BD3-4F6E-9B89-9E8D97E5DD9E}" dt="2026-06-10T12:46:53.079" v="2804" actId="1076"/>
          <ac:spMkLst>
            <pc:docMk/>
            <pc:sldMk cId="4060715213" sldId="1362"/>
            <ac:spMk id="6" creationId="{5D5CEC93-4DAB-09C0-6058-E5B3D94E07B6}"/>
          </ac:spMkLst>
        </pc:spChg>
      </pc:sldChg>
      <pc:sldChg chg="modSp mod">
        <pc:chgData name="Salima  Ben Najem" userId="5d5d9c33-4a8f-4fad-a74b-e23ae769dead" providerId="ADAL" clId="{9BC4A8D2-6BD3-4F6E-9B89-9E8D97E5DD9E}" dt="2026-06-10T12:48:53.835" v="2932" actId="20577"/>
        <pc:sldMkLst>
          <pc:docMk/>
          <pc:sldMk cId="3761180768" sldId="1363"/>
        </pc:sldMkLst>
        <pc:spChg chg="mod">
          <ac:chgData name="Salima  Ben Najem" userId="5d5d9c33-4a8f-4fad-a74b-e23ae769dead" providerId="ADAL" clId="{9BC4A8D2-6BD3-4F6E-9B89-9E8D97E5DD9E}" dt="2026-06-10T12:48:53.835" v="2932" actId="20577"/>
          <ac:spMkLst>
            <pc:docMk/>
            <pc:sldMk cId="3761180768" sldId="1363"/>
            <ac:spMk id="2" creationId="{D35C1D2E-63FA-B2FB-2CB4-E3AAFA8921B0}"/>
          </ac:spMkLst>
        </pc:spChg>
      </pc:sldChg>
      <pc:sldChg chg="modSp mod">
        <pc:chgData name="Salima  Ben Najem" userId="5d5d9c33-4a8f-4fad-a74b-e23ae769dead" providerId="ADAL" clId="{9BC4A8D2-6BD3-4F6E-9B89-9E8D97E5DD9E}" dt="2026-06-10T12:53:38.812" v="3169" actId="20577"/>
        <pc:sldMkLst>
          <pc:docMk/>
          <pc:sldMk cId="2898488711" sldId="1364"/>
        </pc:sldMkLst>
        <pc:spChg chg="mod">
          <ac:chgData name="Salima  Ben Najem" userId="5d5d9c33-4a8f-4fad-a74b-e23ae769dead" providerId="ADAL" clId="{9BC4A8D2-6BD3-4F6E-9B89-9E8D97E5DD9E}" dt="2026-06-10T12:53:38.812" v="3169" actId="20577"/>
          <ac:spMkLst>
            <pc:docMk/>
            <pc:sldMk cId="2898488711" sldId="1364"/>
            <ac:spMk id="4" creationId="{910057F2-662E-3C2B-FD97-7C9BB1C8E604}"/>
          </ac:spMkLst>
        </pc:spChg>
      </pc:sldChg>
      <pc:sldChg chg="modSp add mod">
        <pc:chgData name="Salima  Ben Najem" userId="5d5d9c33-4a8f-4fad-a74b-e23ae769dead" providerId="ADAL" clId="{9BC4A8D2-6BD3-4F6E-9B89-9E8D97E5DD9E}" dt="2026-06-10T10:31:34.595" v="356" actId="20577"/>
        <pc:sldMkLst>
          <pc:docMk/>
          <pc:sldMk cId="3621811100" sldId="1366"/>
        </pc:sldMkLst>
        <pc:spChg chg="mod">
          <ac:chgData name="Salima  Ben Najem" userId="5d5d9c33-4a8f-4fad-a74b-e23ae769dead" providerId="ADAL" clId="{9BC4A8D2-6BD3-4F6E-9B89-9E8D97E5DD9E}" dt="2026-06-10T10:31:34.595" v="356" actId="20577"/>
          <ac:spMkLst>
            <pc:docMk/>
            <pc:sldMk cId="3621811100" sldId="1366"/>
            <ac:spMk id="9" creationId="{A98E3B2D-D2FD-F361-9990-8FC9FB635BBF}"/>
          </ac:spMkLst>
        </pc:spChg>
        <pc:spChg chg="mod">
          <ac:chgData name="Salima  Ben Najem" userId="5d5d9c33-4a8f-4fad-a74b-e23ae769dead" providerId="ADAL" clId="{9BC4A8D2-6BD3-4F6E-9B89-9E8D97E5DD9E}" dt="2026-06-10T10:31:07.728" v="322" actId="6549"/>
          <ac:spMkLst>
            <pc:docMk/>
            <pc:sldMk cId="3621811100" sldId="1366"/>
            <ac:spMk id="10" creationId="{DB11ADFA-4833-FF44-C708-8A6FB6B6FD6C}"/>
          </ac:spMkLst>
        </pc:spChg>
        <pc:spChg chg="mod">
          <ac:chgData name="Salima  Ben Najem" userId="5d5d9c33-4a8f-4fad-a74b-e23ae769dead" providerId="ADAL" clId="{9BC4A8D2-6BD3-4F6E-9B89-9E8D97E5DD9E}" dt="2026-06-10T10:30:48.463" v="318" actId="20577"/>
          <ac:spMkLst>
            <pc:docMk/>
            <pc:sldMk cId="3621811100" sldId="1366"/>
            <ac:spMk id="11" creationId="{8133F110-C11E-4541-5E55-728AD606B3A0}"/>
          </ac:spMkLst>
        </pc:spChg>
      </pc:sldChg>
      <pc:sldChg chg="add">
        <pc:chgData name="Salima  Ben Najem" userId="5d5d9c33-4a8f-4fad-a74b-e23ae769dead" providerId="ADAL" clId="{9BC4A8D2-6BD3-4F6E-9B89-9E8D97E5DD9E}" dt="2026-06-10T10:30:13.745" v="243"/>
        <pc:sldMkLst>
          <pc:docMk/>
          <pc:sldMk cId="1848101941" sldId="1367"/>
        </pc:sldMkLst>
      </pc:sldChg>
      <pc:sldChg chg="addSp delSp modSp add mod">
        <pc:chgData name="Salima  Ben Najem" userId="5d5d9c33-4a8f-4fad-a74b-e23ae769dead" providerId="ADAL" clId="{9BC4A8D2-6BD3-4F6E-9B89-9E8D97E5DD9E}" dt="2026-06-10T10:32:30.356" v="372" actId="20577"/>
        <pc:sldMkLst>
          <pc:docMk/>
          <pc:sldMk cId="3145953911" sldId="1368"/>
        </pc:sldMkLst>
        <pc:spChg chg="del">
          <ac:chgData name="Salima  Ben Najem" userId="5d5d9c33-4a8f-4fad-a74b-e23ae769dead" providerId="ADAL" clId="{9BC4A8D2-6BD3-4F6E-9B89-9E8D97E5DD9E}" dt="2026-06-10T10:31:51.888" v="357" actId="478"/>
          <ac:spMkLst>
            <pc:docMk/>
            <pc:sldMk cId="3145953911" sldId="1368"/>
            <ac:spMk id="2" creationId="{53A702C0-FDC1-70E2-DDC2-3E407E99C81B}"/>
          </ac:spMkLst>
        </pc:spChg>
        <pc:spChg chg="add mod">
          <ac:chgData name="Salima  Ben Najem" userId="5d5d9c33-4a8f-4fad-a74b-e23ae769dead" providerId="ADAL" clId="{9BC4A8D2-6BD3-4F6E-9B89-9E8D97E5DD9E}" dt="2026-06-10T10:32:30.356" v="372" actId="20577"/>
          <ac:spMkLst>
            <pc:docMk/>
            <pc:sldMk cId="3145953911" sldId="1368"/>
            <ac:spMk id="3" creationId="{1EB7C143-57A3-A0D9-65C7-AD691F3AAA21}"/>
          </ac:spMkLst>
        </pc:spChg>
        <pc:spChg chg="del">
          <ac:chgData name="Salima  Ben Najem" userId="5d5d9c33-4a8f-4fad-a74b-e23ae769dead" providerId="ADAL" clId="{9BC4A8D2-6BD3-4F6E-9B89-9E8D97E5DD9E}" dt="2026-06-10T10:31:51.888" v="357" actId="478"/>
          <ac:spMkLst>
            <pc:docMk/>
            <pc:sldMk cId="3145953911" sldId="1368"/>
            <ac:spMk id="4" creationId="{0F2519AE-94AC-00C2-A36B-1F5125E61E2F}"/>
          </ac:spMkLst>
        </pc:spChg>
        <pc:spChg chg="del">
          <ac:chgData name="Salima  Ben Najem" userId="5d5d9c33-4a8f-4fad-a74b-e23ae769dead" providerId="ADAL" clId="{9BC4A8D2-6BD3-4F6E-9B89-9E8D97E5DD9E}" dt="2026-06-10T10:31:51.888" v="357" actId="478"/>
          <ac:spMkLst>
            <pc:docMk/>
            <pc:sldMk cId="3145953911" sldId="1368"/>
            <ac:spMk id="5" creationId="{C1E3FA49-0643-0450-30E5-607B8C6EC692}"/>
          </ac:spMkLst>
        </pc:spChg>
        <pc:spChg chg="add mod">
          <ac:chgData name="Salima  Ben Najem" userId="5d5d9c33-4a8f-4fad-a74b-e23ae769dead" providerId="ADAL" clId="{9BC4A8D2-6BD3-4F6E-9B89-9E8D97E5DD9E}" dt="2026-06-10T10:31:52.913" v="358"/>
          <ac:spMkLst>
            <pc:docMk/>
            <pc:sldMk cId="3145953911" sldId="1368"/>
            <ac:spMk id="9" creationId="{CBAA4FC6-F4B6-40F5-4F89-4E87A63BAEEC}"/>
          </ac:spMkLst>
        </pc:spChg>
        <pc:spChg chg="add mod">
          <ac:chgData name="Salima  Ben Najem" userId="5d5d9c33-4a8f-4fad-a74b-e23ae769dead" providerId="ADAL" clId="{9BC4A8D2-6BD3-4F6E-9B89-9E8D97E5DD9E}" dt="2026-06-10T10:32:18.867" v="361" actId="207"/>
          <ac:spMkLst>
            <pc:docMk/>
            <pc:sldMk cId="3145953911" sldId="1368"/>
            <ac:spMk id="10" creationId="{320C8988-988B-4D4B-99BD-ED100070214E}"/>
          </ac:spMkLst>
        </pc:spChg>
      </pc:sldChg>
      <pc:sldChg chg="modSp add mod">
        <pc:chgData name="Salima  Ben Najem" userId="5d5d9c33-4a8f-4fad-a74b-e23ae769dead" providerId="ADAL" clId="{9BC4A8D2-6BD3-4F6E-9B89-9E8D97E5DD9E}" dt="2026-06-10T10:34:23.821" v="470" actId="20577"/>
        <pc:sldMkLst>
          <pc:docMk/>
          <pc:sldMk cId="1501409330" sldId="1369"/>
        </pc:sldMkLst>
        <pc:spChg chg="mod">
          <ac:chgData name="Salima  Ben Najem" userId="5d5d9c33-4a8f-4fad-a74b-e23ae769dead" providerId="ADAL" clId="{9BC4A8D2-6BD3-4F6E-9B89-9E8D97E5DD9E}" dt="2026-06-10T10:34:23.821" v="470" actId="20577"/>
          <ac:spMkLst>
            <pc:docMk/>
            <pc:sldMk cId="1501409330" sldId="1369"/>
            <ac:spMk id="9" creationId="{22E35108-5D0F-D7E1-8CD3-5C006AEB54CC}"/>
          </ac:spMkLst>
        </pc:spChg>
        <pc:spChg chg="mod">
          <ac:chgData name="Salima  Ben Najem" userId="5d5d9c33-4a8f-4fad-a74b-e23ae769dead" providerId="ADAL" clId="{9BC4A8D2-6BD3-4F6E-9B89-9E8D97E5DD9E}" dt="2026-06-10T10:33:59.170" v="434" actId="20577"/>
          <ac:spMkLst>
            <pc:docMk/>
            <pc:sldMk cId="1501409330" sldId="1369"/>
            <ac:spMk id="10" creationId="{3ABF6CB8-E0B0-459F-1B42-44B770E474A1}"/>
          </ac:spMkLst>
        </pc:spChg>
        <pc:spChg chg="mod">
          <ac:chgData name="Salima  Ben Najem" userId="5d5d9c33-4a8f-4fad-a74b-e23ae769dead" providerId="ADAL" clId="{9BC4A8D2-6BD3-4F6E-9B89-9E8D97E5DD9E}" dt="2026-06-10T10:34:13.811" v="443" actId="20577"/>
          <ac:spMkLst>
            <pc:docMk/>
            <pc:sldMk cId="1501409330" sldId="1369"/>
            <ac:spMk id="11" creationId="{B65384EA-9EC6-7448-C38A-6A395394ED6B}"/>
          </ac:spMkLst>
        </pc:spChg>
      </pc:sldChg>
      <pc:sldChg chg="add">
        <pc:chgData name="Salima  Ben Najem" userId="5d5d9c33-4a8f-4fad-a74b-e23ae769dead" providerId="ADAL" clId="{9BC4A8D2-6BD3-4F6E-9B89-9E8D97E5DD9E}" dt="2026-06-10T10:33:00.594" v="373"/>
        <pc:sldMkLst>
          <pc:docMk/>
          <pc:sldMk cId="775829734" sldId="1370"/>
        </pc:sldMkLst>
      </pc:sldChg>
      <pc:sldChg chg="addSp delSp modSp add mod">
        <pc:chgData name="Salima  Ben Najem" userId="5d5d9c33-4a8f-4fad-a74b-e23ae769dead" providerId="ADAL" clId="{9BC4A8D2-6BD3-4F6E-9B89-9E8D97E5DD9E}" dt="2026-06-10T10:36:03.804" v="489" actId="20577"/>
        <pc:sldMkLst>
          <pc:docMk/>
          <pc:sldMk cId="3213719669" sldId="1371"/>
        </pc:sldMkLst>
        <pc:spChg chg="add mod">
          <ac:chgData name="Salima  Ben Najem" userId="5d5d9c33-4a8f-4fad-a74b-e23ae769dead" providerId="ADAL" clId="{9BC4A8D2-6BD3-4F6E-9B89-9E8D97E5DD9E}" dt="2026-06-10T10:36:03.804" v="489" actId="20577"/>
          <ac:spMkLst>
            <pc:docMk/>
            <pc:sldMk cId="3213719669" sldId="1371"/>
            <ac:spMk id="2" creationId="{35CB7422-6810-1D28-CCB1-8C6AE9334A63}"/>
          </ac:spMkLst>
        </pc:spChg>
        <pc:spChg chg="del">
          <ac:chgData name="Salima  Ben Najem" userId="5d5d9c33-4a8f-4fad-a74b-e23ae769dead" providerId="ADAL" clId="{9BC4A8D2-6BD3-4F6E-9B89-9E8D97E5DD9E}" dt="2026-06-10T10:34:39.008" v="471" actId="478"/>
          <ac:spMkLst>
            <pc:docMk/>
            <pc:sldMk cId="3213719669" sldId="1371"/>
            <ac:spMk id="3" creationId="{F8530708-6333-3BC7-6F02-1C30AC2F2FC6}"/>
          </ac:spMkLst>
        </pc:spChg>
        <pc:spChg chg="add mod">
          <ac:chgData name="Salima  Ben Najem" userId="5d5d9c33-4a8f-4fad-a74b-e23ae769dead" providerId="ADAL" clId="{9BC4A8D2-6BD3-4F6E-9B89-9E8D97E5DD9E}" dt="2026-06-10T10:34:40.011" v="472"/>
          <ac:spMkLst>
            <pc:docMk/>
            <pc:sldMk cId="3213719669" sldId="1371"/>
            <ac:spMk id="4" creationId="{10944C8E-CF71-8978-ECF8-669023178F74}"/>
          </ac:spMkLst>
        </pc:spChg>
        <pc:spChg chg="add mod">
          <ac:chgData name="Salima  Ben Najem" userId="5d5d9c33-4a8f-4fad-a74b-e23ae769dead" providerId="ADAL" clId="{9BC4A8D2-6BD3-4F6E-9B89-9E8D97E5DD9E}" dt="2026-06-10T10:35:03.854" v="476" actId="207"/>
          <ac:spMkLst>
            <pc:docMk/>
            <pc:sldMk cId="3213719669" sldId="1371"/>
            <ac:spMk id="5" creationId="{538F76B8-B1F5-537C-67E1-83E658AA6E2B}"/>
          </ac:spMkLst>
        </pc:spChg>
        <pc:spChg chg="del">
          <ac:chgData name="Salima  Ben Najem" userId="5d5d9c33-4a8f-4fad-a74b-e23ae769dead" providerId="ADAL" clId="{9BC4A8D2-6BD3-4F6E-9B89-9E8D97E5DD9E}" dt="2026-06-10T10:34:39.008" v="471" actId="478"/>
          <ac:spMkLst>
            <pc:docMk/>
            <pc:sldMk cId="3213719669" sldId="1371"/>
            <ac:spMk id="9" creationId="{6B0E8F1B-81AF-C281-5C26-D18888FDC7EF}"/>
          </ac:spMkLst>
        </pc:spChg>
        <pc:spChg chg="del">
          <ac:chgData name="Salima  Ben Najem" userId="5d5d9c33-4a8f-4fad-a74b-e23ae769dead" providerId="ADAL" clId="{9BC4A8D2-6BD3-4F6E-9B89-9E8D97E5DD9E}" dt="2026-06-10T10:34:39.008" v="471" actId="478"/>
          <ac:spMkLst>
            <pc:docMk/>
            <pc:sldMk cId="3213719669" sldId="1371"/>
            <ac:spMk id="10" creationId="{654F3327-687E-79FA-2BE4-94FAB515251E}"/>
          </ac:spMkLst>
        </pc:spChg>
      </pc:sldChg>
      <pc:sldChg chg="modSp add mod">
        <pc:chgData name="Salima  Ben Najem" userId="5d5d9c33-4a8f-4fad-a74b-e23ae769dead" providerId="ADAL" clId="{9BC4A8D2-6BD3-4F6E-9B89-9E8D97E5DD9E}" dt="2026-06-10T10:53:56.631" v="841" actId="6549"/>
        <pc:sldMkLst>
          <pc:docMk/>
          <pc:sldMk cId="2903952168" sldId="1372"/>
        </pc:sldMkLst>
        <pc:spChg chg="mod">
          <ac:chgData name="Salima  Ben Najem" userId="5d5d9c33-4a8f-4fad-a74b-e23ae769dead" providerId="ADAL" clId="{9BC4A8D2-6BD3-4F6E-9B89-9E8D97E5DD9E}" dt="2026-06-10T10:53:56.631" v="841" actId="6549"/>
          <ac:spMkLst>
            <pc:docMk/>
            <pc:sldMk cId="2903952168" sldId="1372"/>
            <ac:spMk id="9" creationId="{B18EE48B-B18E-1512-3B80-B8B5E5B4D775}"/>
          </ac:spMkLst>
        </pc:spChg>
      </pc:sldChg>
      <pc:sldChg chg="add">
        <pc:chgData name="Salima  Ben Najem" userId="5d5d9c33-4a8f-4fad-a74b-e23ae769dead" providerId="ADAL" clId="{9BC4A8D2-6BD3-4F6E-9B89-9E8D97E5DD9E}" dt="2026-06-10T10:50:28.345" v="720"/>
        <pc:sldMkLst>
          <pc:docMk/>
          <pc:sldMk cId="3909834719" sldId="1373"/>
        </pc:sldMkLst>
      </pc:sldChg>
      <pc:sldChg chg="addSp delSp modSp add mod">
        <pc:chgData name="Salima  Ben Najem" userId="5d5d9c33-4a8f-4fad-a74b-e23ae769dead" providerId="ADAL" clId="{9BC4A8D2-6BD3-4F6E-9B89-9E8D97E5DD9E}" dt="2026-06-10T10:55:24.861" v="885" actId="208"/>
        <pc:sldMkLst>
          <pc:docMk/>
          <pc:sldMk cId="892594667" sldId="1374"/>
        </pc:sldMkLst>
        <pc:spChg chg="del">
          <ac:chgData name="Salima  Ben Najem" userId="5d5d9c33-4a8f-4fad-a74b-e23ae769dead" providerId="ADAL" clId="{9BC4A8D2-6BD3-4F6E-9B89-9E8D97E5DD9E}" dt="2026-06-10T10:53:40.072" v="838" actId="478"/>
          <ac:spMkLst>
            <pc:docMk/>
            <pc:sldMk cId="892594667" sldId="1374"/>
            <ac:spMk id="2" creationId="{384E909D-AA5C-95F3-14F0-BEBC92654649}"/>
          </ac:spMkLst>
        </pc:spChg>
        <pc:spChg chg="del">
          <ac:chgData name="Salima  Ben Najem" userId="5d5d9c33-4a8f-4fad-a74b-e23ae769dead" providerId="ADAL" clId="{9BC4A8D2-6BD3-4F6E-9B89-9E8D97E5DD9E}" dt="2026-06-10T10:54:05.906" v="843" actId="478"/>
          <ac:spMkLst>
            <pc:docMk/>
            <pc:sldMk cId="892594667" sldId="1374"/>
            <ac:spMk id="3" creationId="{20B8C608-654A-C16D-4ABD-89F7740A976B}"/>
          </ac:spMkLst>
        </pc:spChg>
        <pc:spChg chg="add mod">
          <ac:chgData name="Salima  Ben Najem" userId="5d5d9c33-4a8f-4fad-a74b-e23ae769dead" providerId="ADAL" clId="{9BC4A8D2-6BD3-4F6E-9B89-9E8D97E5DD9E}" dt="2026-06-10T10:54:56.608" v="882" actId="207"/>
          <ac:spMkLst>
            <pc:docMk/>
            <pc:sldMk cId="892594667" sldId="1374"/>
            <ac:spMk id="4" creationId="{4954403E-B8DA-E442-9B3B-33B6C1FC8299}"/>
          </ac:spMkLst>
        </pc:spChg>
        <pc:spChg chg="del">
          <ac:chgData name="Salima  Ben Najem" userId="5d5d9c33-4a8f-4fad-a74b-e23ae769dead" providerId="ADAL" clId="{9BC4A8D2-6BD3-4F6E-9B89-9E8D97E5DD9E}" dt="2026-06-10T10:54:04.449" v="842" actId="478"/>
          <ac:spMkLst>
            <pc:docMk/>
            <pc:sldMk cId="892594667" sldId="1374"/>
            <ac:spMk id="5" creationId="{B029C710-299F-F4DD-1758-D0999D4E0266}"/>
          </ac:spMkLst>
        </pc:spChg>
        <pc:spChg chg="add mod">
          <ac:chgData name="Salima  Ben Najem" userId="5d5d9c33-4a8f-4fad-a74b-e23ae769dead" providerId="ADAL" clId="{9BC4A8D2-6BD3-4F6E-9B89-9E8D97E5DD9E}" dt="2026-06-10T10:53:40.636" v="839"/>
          <ac:spMkLst>
            <pc:docMk/>
            <pc:sldMk cId="892594667" sldId="1374"/>
            <ac:spMk id="9" creationId="{44C8A9F9-69A7-C990-1F2A-34354A4AE308}"/>
          </ac:spMkLst>
        </pc:spChg>
        <pc:spChg chg="add mod">
          <ac:chgData name="Salima  Ben Najem" userId="5d5d9c33-4a8f-4fad-a74b-e23ae769dead" providerId="ADAL" clId="{9BC4A8D2-6BD3-4F6E-9B89-9E8D97E5DD9E}" dt="2026-06-10T10:55:24.861" v="885" actId="208"/>
          <ac:spMkLst>
            <pc:docMk/>
            <pc:sldMk cId="892594667" sldId="1374"/>
            <ac:spMk id="10" creationId="{0BB35272-19F7-C919-E857-52464A5146CB}"/>
          </ac:spMkLst>
        </pc:spChg>
      </pc:sldChg>
      <pc:sldChg chg="modSp add mod">
        <pc:chgData name="Salima  Ben Najem" userId="5d5d9c33-4a8f-4fad-a74b-e23ae769dead" providerId="ADAL" clId="{9BC4A8D2-6BD3-4F6E-9B89-9E8D97E5DD9E}" dt="2026-06-10T11:02:08.423" v="1196" actId="20577"/>
        <pc:sldMkLst>
          <pc:docMk/>
          <pc:sldMk cId="451336111" sldId="1375"/>
        </pc:sldMkLst>
        <pc:spChg chg="mod">
          <ac:chgData name="Salima  Ben Najem" userId="5d5d9c33-4a8f-4fad-a74b-e23ae769dead" providerId="ADAL" clId="{9BC4A8D2-6BD3-4F6E-9B89-9E8D97E5DD9E}" dt="2026-06-10T11:02:08.423" v="1196" actId="20577"/>
          <ac:spMkLst>
            <pc:docMk/>
            <pc:sldMk cId="451336111" sldId="1375"/>
            <ac:spMk id="9" creationId="{67E24CDE-28CD-660C-8E03-C714B20FFCBF}"/>
          </ac:spMkLst>
        </pc:spChg>
      </pc:sldChg>
      <pc:sldChg chg="add">
        <pc:chgData name="Salima  Ben Najem" userId="5d5d9c33-4a8f-4fad-a74b-e23ae769dead" providerId="ADAL" clId="{9BC4A8D2-6BD3-4F6E-9B89-9E8D97E5DD9E}" dt="2026-06-10T11:00:58.726" v="1097"/>
        <pc:sldMkLst>
          <pc:docMk/>
          <pc:sldMk cId="1430100592" sldId="1376"/>
        </pc:sldMkLst>
      </pc:sldChg>
      <pc:sldChg chg="addSp delSp modSp add mod">
        <pc:chgData name="Salima  Ben Najem" userId="5d5d9c33-4a8f-4fad-a74b-e23ae769dead" providerId="ADAL" clId="{9BC4A8D2-6BD3-4F6E-9B89-9E8D97E5DD9E}" dt="2026-06-10T11:03:51.738" v="1260" actId="207"/>
        <pc:sldMkLst>
          <pc:docMk/>
          <pc:sldMk cId="4170062135" sldId="1377"/>
        </pc:sldMkLst>
        <pc:spChg chg="add mod">
          <ac:chgData name="Salima  Ben Najem" userId="5d5d9c33-4a8f-4fad-a74b-e23ae769dead" providerId="ADAL" clId="{9BC4A8D2-6BD3-4F6E-9B89-9E8D97E5DD9E}" dt="2026-06-10T11:02:21.707" v="1197"/>
          <ac:spMkLst>
            <pc:docMk/>
            <pc:sldMk cId="4170062135" sldId="1377"/>
            <ac:spMk id="2" creationId="{5CB640F7-6871-6D80-A6FC-800D42DF7F4F}"/>
          </ac:spMkLst>
        </pc:spChg>
        <pc:spChg chg="add mod">
          <ac:chgData name="Salima  Ben Najem" userId="5d5d9c33-4a8f-4fad-a74b-e23ae769dead" providerId="ADAL" clId="{9BC4A8D2-6BD3-4F6E-9B89-9E8D97E5DD9E}" dt="2026-06-10T11:02:59.123" v="1249" actId="207"/>
          <ac:spMkLst>
            <pc:docMk/>
            <pc:sldMk cId="4170062135" sldId="1377"/>
            <ac:spMk id="3" creationId="{8BB3D844-A573-0584-673F-3256D32C0997}"/>
          </ac:spMkLst>
        </pc:spChg>
        <pc:spChg chg="del">
          <ac:chgData name="Salima  Ben Najem" userId="5d5d9c33-4a8f-4fad-a74b-e23ae769dead" providerId="ADAL" clId="{9BC4A8D2-6BD3-4F6E-9B89-9E8D97E5DD9E}" dt="2026-06-10T11:02:27.253" v="1198" actId="478"/>
          <ac:spMkLst>
            <pc:docMk/>
            <pc:sldMk cId="4170062135" sldId="1377"/>
            <ac:spMk id="4" creationId="{9CB3504A-4896-444F-08CE-4605827AD9D8}"/>
          </ac:spMkLst>
        </pc:spChg>
        <pc:spChg chg="add mod">
          <ac:chgData name="Salima  Ben Najem" userId="5d5d9c33-4a8f-4fad-a74b-e23ae769dead" providerId="ADAL" clId="{9BC4A8D2-6BD3-4F6E-9B89-9E8D97E5DD9E}" dt="2026-06-10T11:03:31.602" v="1257" actId="20577"/>
          <ac:spMkLst>
            <pc:docMk/>
            <pc:sldMk cId="4170062135" sldId="1377"/>
            <ac:spMk id="5" creationId="{9F662C7C-F5CA-A10F-C88F-2E1C3919EC03}"/>
          </ac:spMkLst>
        </pc:spChg>
        <pc:spChg chg="mod">
          <ac:chgData name="Salima  Ben Najem" userId="5d5d9c33-4a8f-4fad-a74b-e23ae769dead" providerId="ADAL" clId="{9BC4A8D2-6BD3-4F6E-9B89-9E8D97E5DD9E}" dt="2026-06-10T11:03:51.738" v="1260" actId="207"/>
          <ac:spMkLst>
            <pc:docMk/>
            <pc:sldMk cId="4170062135" sldId="1377"/>
            <ac:spMk id="9" creationId="{602AF54F-E83B-ABC5-6127-06EB870AE9ED}"/>
          </ac:spMkLst>
        </pc:spChg>
        <pc:spChg chg="del">
          <ac:chgData name="Salima  Ben Najem" userId="5d5d9c33-4a8f-4fad-a74b-e23ae769dead" providerId="ADAL" clId="{9BC4A8D2-6BD3-4F6E-9B89-9E8D97E5DD9E}" dt="2026-06-10T11:03:24.880" v="1252" actId="478"/>
          <ac:spMkLst>
            <pc:docMk/>
            <pc:sldMk cId="4170062135" sldId="1377"/>
            <ac:spMk id="10" creationId="{BF7A59A3-083B-B3EB-EB37-AC1EC580B6DD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14/06/2026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15465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Layouts/_rels/slideLayout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6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t="-1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749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60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8434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87071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773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56381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7449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483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3179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269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3072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8038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171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2634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56305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56831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17821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85375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00365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52240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2707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22930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Présentation du vocabulaire </a:t>
            </a:r>
          </a:p>
          <a:p>
            <a:pPr lvl="0"/>
            <a:r>
              <a:rPr lang="fr-FR" dirty="0"/>
              <a:t>Exploitation du vocabulaire</a:t>
            </a:r>
          </a:p>
          <a:p>
            <a:pPr lvl="0"/>
            <a:r>
              <a:rPr lang="fr-FR" dirty="0"/>
              <a:t>Activités de vocabulaire sur livret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582426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44885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55698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466745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95324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981961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953242"/>
            <a:ext cx="1184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33809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2248818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783246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36436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81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 1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40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68498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413922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4167945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4139226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52408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969230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63483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742973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652729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301805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419304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46500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2270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0354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2497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3859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25841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14/06/2026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0098939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14/06/2026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96921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14/06/2026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3891965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14/06/2026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84887534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14/06/2026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5043591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14/06/2026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10415419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14/06/2026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5160110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14/06/2026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8568944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14/06/2026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8459378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14/06/2026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1121345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14/06/2026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0793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20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20" Type="http://schemas.openxmlformats.org/officeDocument/2006/relationships/image" Target="../media/image4.jpg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13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slideLayout" Target="../slideLayouts/slideLayout34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33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23.xml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5" Type="http://schemas.openxmlformats.org/officeDocument/2006/relationships/image" Target="../media/image9.jpg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slideLayout" Target="../slideLayouts/slideLayout37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9.xml"/><Relationship Id="rId10" Type="http://schemas.openxmlformats.org/officeDocument/2006/relationships/image" Target="../media/image11.png"/><Relationship Id="rId4" Type="http://schemas.openxmlformats.org/officeDocument/2006/relationships/slideLayout" Target="../slideLayouts/slideLayout38.xml"/><Relationship Id="rId9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13" Type="http://schemas.openxmlformats.org/officeDocument/2006/relationships/image" Target="../media/image13.png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12" Type="http://schemas.openxmlformats.org/officeDocument/2006/relationships/image" Target="../media/image12.jpg"/><Relationship Id="rId2" Type="http://schemas.openxmlformats.org/officeDocument/2006/relationships/slideLayout" Target="../slideLayouts/slideLayout42.xml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theme" Target="../theme/theme5.xml"/><Relationship Id="rId5" Type="http://schemas.openxmlformats.org/officeDocument/2006/relationships/slideLayout" Target="../slideLayouts/slideLayout45.xml"/><Relationship Id="rId15" Type="http://schemas.openxmlformats.org/officeDocument/2006/relationships/image" Target="../media/image15.png"/><Relationship Id="rId10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Relationship Id="rId14" Type="http://schemas.openxmlformats.org/officeDocument/2006/relationships/image" Target="../media/image14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image" Target="../media/image10.png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image" Target="../media/image9.jpg"/><Relationship Id="rId5" Type="http://schemas.openxmlformats.org/officeDocument/2006/relationships/slideLayout" Target="../slideLayouts/slideLayout55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5" Type="http://schemas.openxmlformats.org/officeDocument/2006/relationships/slideLayout" Target="../slideLayouts/slideLayout64.xml"/><Relationship Id="rId4" Type="http://schemas.openxmlformats.org/officeDocument/2006/relationships/slideLayout" Target="../slideLayouts/slideLayout63.xml"/><Relationship Id="rId9" Type="http://schemas.openxmlformats.org/officeDocument/2006/relationships/image" Target="../media/image4.jp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69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9.jpg"/><Relationship Id="rId5" Type="http://schemas.openxmlformats.org/officeDocument/2006/relationships/theme" Target="../theme/theme8.xml"/><Relationship Id="rId4" Type="http://schemas.openxmlformats.org/officeDocument/2006/relationships/slideLayout" Target="../slideLayouts/slideLayout70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72.xml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5" Type="http://schemas.openxmlformats.org/officeDocument/2006/relationships/slideLayout" Target="../slideLayouts/slideLayout75.xml"/><Relationship Id="rId10" Type="http://schemas.openxmlformats.org/officeDocument/2006/relationships/slideLayout" Target="../slideLayouts/slideLayout80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  <p:sldLayoutId id="2147483799" r:id="rId10"/>
    <p:sldLayoutId id="2147483800" r:id="rId11"/>
    <p:sldLayoutId id="2147483801" r:id="rId12"/>
    <p:sldLayoutId id="2147483802" r:id="rId13"/>
    <p:sldLayoutId id="2147483803" r:id="rId14"/>
    <p:sldLayoutId id="2147483804" r:id="rId15"/>
    <p:sldLayoutId id="2147483805" r:id="rId16"/>
    <p:sldLayoutId id="2147483806" r:id="rId17"/>
    <p:sldLayoutId id="2147483807" r:id="rId1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710B104-D619-7057-0BD4-C359B53F092E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128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3047919-77D6-B122-AB64-C8589FBCCE84}"/>
              </a:ext>
            </a:extLst>
          </p:cNvPr>
          <p:cNvSpPr txBox="1"/>
          <p:nvPr userDrawn="1"/>
        </p:nvSpPr>
        <p:spPr>
          <a:xfrm>
            <a:off x="3100863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71EBB01-E104-1EC2-D8AC-885F9080B72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752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6B62E65-0C4D-AFDC-3705-E1D7BEB779CA}"/>
              </a:ext>
            </a:extLst>
          </p:cNvPr>
          <p:cNvSpPr txBox="1"/>
          <p:nvPr userDrawn="1"/>
        </p:nvSpPr>
        <p:spPr>
          <a:xfrm>
            <a:off x="5473707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84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F78058-0E72-5849-9D36-A9B272F73A5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EA29A3-0D9D-292C-3F41-8A2F8CBFA1A4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DD6D9EB-2A05-8B24-25EF-3CE5176D6E4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5979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2805812" y="209734"/>
            <a:ext cx="139782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24273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088222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2281050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9863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78E490-3587-6C7C-1E16-D6291F5BDA8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A694861-BBC5-3AF3-0971-805BFC4CF072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15E418-CE1E-BD06-9772-93777659967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1103E8-F8BB-BA34-32F0-91E45212B9FB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702979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D6682A-35AE-4A6A-AAB0-C328489F45FD}" type="datetimeFigureOut">
              <a:rPr lang="fr-MA" smtClean="0"/>
              <a:t>14/06/2026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88433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2" r:id="rId1"/>
    <p:sldLayoutId id="2147483833" r:id="rId2"/>
    <p:sldLayoutId id="2147483834" r:id="rId3"/>
    <p:sldLayoutId id="2147483835" r:id="rId4"/>
    <p:sldLayoutId id="2147483836" r:id="rId5"/>
    <p:sldLayoutId id="2147483837" r:id="rId6"/>
    <p:sldLayoutId id="2147483838" r:id="rId7"/>
    <p:sldLayoutId id="2147483839" r:id="rId8"/>
    <p:sldLayoutId id="2147483840" r:id="rId9"/>
    <p:sldLayoutId id="2147483841" r:id="rId10"/>
    <p:sldLayoutId id="214748384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3.xml"/><Relationship Id="rId5" Type="http://schemas.openxmlformats.org/officeDocument/2006/relationships/image" Target="../media/image32.png"/><Relationship Id="rId4" Type="http://schemas.microsoft.com/office/2007/relationships/hdphoto" Target="../media/hdphoto6.wdp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microsoft.com/office/2007/relationships/media" Target="../media/media2.mp4"/><Relationship Id="rId7" Type="http://schemas.openxmlformats.org/officeDocument/2006/relationships/image" Target="../media/image3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3.png"/><Relationship Id="rId5" Type="http://schemas.openxmlformats.org/officeDocument/2006/relationships/slideLayout" Target="../slideLayouts/slideLayout22.xml"/><Relationship Id="rId4" Type="http://schemas.openxmlformats.org/officeDocument/2006/relationships/video" Target="../media/media2.mp4"/><Relationship Id="rId9" Type="http://schemas.openxmlformats.org/officeDocument/2006/relationships/image" Target="../media/image3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3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3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3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3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3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3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3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3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3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3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3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5.xml"/><Relationship Id="rId4" Type="http://schemas.openxmlformats.org/officeDocument/2006/relationships/image" Target="../media/image3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9.xml"/><Relationship Id="rId4" Type="http://schemas.openxmlformats.org/officeDocument/2006/relationships/image" Target="../media/image3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9.xml"/><Relationship Id="rId4" Type="http://schemas.openxmlformats.org/officeDocument/2006/relationships/image" Target="../media/image3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9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9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45.png"/><Relationship Id="rId5" Type="http://schemas.openxmlformats.org/officeDocument/2006/relationships/image" Target="../media/image35.png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5F12FCC-DBD7-E4EE-52EF-864AEEA228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01" b="3466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95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4634621-90A1-9097-64FE-7E7C31F05198}"/>
              </a:ext>
            </a:extLst>
          </p:cNvPr>
          <p:cNvSpPr/>
          <p:nvPr/>
        </p:nvSpPr>
        <p:spPr>
          <a:xfrm>
            <a:off x="4870382" y="2369548"/>
            <a:ext cx="3732659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B7D7D3B8-245B-822C-D89F-57F16AFB6C1C}"/>
              </a:ext>
            </a:extLst>
          </p:cNvPr>
          <p:cNvSpPr/>
          <p:nvPr/>
        </p:nvSpPr>
        <p:spPr>
          <a:xfrm>
            <a:off x="413887" y="2387067"/>
            <a:ext cx="4129238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3080D14-66A9-CA0D-439E-A1B3E6C783A7}"/>
              </a:ext>
            </a:extLst>
          </p:cNvPr>
          <p:cNvSpPr/>
          <p:nvPr/>
        </p:nvSpPr>
        <p:spPr>
          <a:xfrm>
            <a:off x="4870383" y="3091197"/>
            <a:ext cx="3804812" cy="2405146"/>
          </a:xfrm>
          <a:prstGeom prst="roundRect">
            <a:avLst>
              <a:gd name="adj" fmla="val 7549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0614691-22DC-9AA0-152D-DA42CC19D203}"/>
              </a:ext>
            </a:extLst>
          </p:cNvPr>
          <p:cNvSpPr/>
          <p:nvPr/>
        </p:nvSpPr>
        <p:spPr>
          <a:xfrm>
            <a:off x="413886" y="3062321"/>
            <a:ext cx="4177364" cy="2405146"/>
          </a:xfrm>
          <a:prstGeom prst="roundRect">
            <a:avLst>
              <a:gd name="adj" fmla="val 8768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00ACA4"/>
                </a:solidFill>
              </a:rPr>
              <a:t>Pictogrammes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D7F8747-B10C-6688-D210-416D6A40C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76" y="3078508"/>
            <a:ext cx="1486736" cy="1384473"/>
          </a:xfrm>
          <a:prstGeom prst="rect">
            <a:avLst/>
          </a:prstGeom>
        </p:spPr>
      </p:pic>
      <p:pic>
        <p:nvPicPr>
          <p:cNvPr id="13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76EB041-A14E-90C1-A5C4-7A06A89AD8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5" b="15661"/>
          <a:stretch>
            <a:fillRect/>
          </a:stretch>
        </p:blipFill>
        <p:spPr>
          <a:xfrm>
            <a:off x="5200940" y="3286180"/>
            <a:ext cx="1577821" cy="104631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47101B-F13B-CD1D-3895-14656856602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593" b="11327"/>
          <a:stretch>
            <a:fillRect/>
          </a:stretch>
        </p:blipFill>
        <p:spPr>
          <a:xfrm>
            <a:off x="2810222" y="3216327"/>
            <a:ext cx="1393969" cy="1256076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31ABA83-526D-4C40-5DE7-2F8664623E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4521" y="3436723"/>
            <a:ext cx="1060039" cy="622773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ABAB9CF9-583C-D22B-6FBC-E36FC04EFCAA}"/>
              </a:ext>
            </a:extLst>
          </p:cNvPr>
          <p:cNvSpPr txBox="1"/>
          <p:nvPr/>
        </p:nvSpPr>
        <p:spPr>
          <a:xfrm>
            <a:off x="1538878" y="2479140"/>
            <a:ext cx="21435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parle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EEDC8D4-2152-B186-D017-39DEE08AF553}"/>
              </a:ext>
            </a:extLst>
          </p:cNvPr>
          <p:cNvSpPr txBox="1"/>
          <p:nvPr/>
        </p:nvSpPr>
        <p:spPr>
          <a:xfrm>
            <a:off x="5593605" y="2445506"/>
            <a:ext cx="2319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Diffusion d’un média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59506D7-037B-F526-4725-21B6D96C861C}"/>
              </a:ext>
            </a:extLst>
          </p:cNvPr>
          <p:cNvSpPr txBox="1"/>
          <p:nvPr/>
        </p:nvSpPr>
        <p:spPr>
          <a:xfrm>
            <a:off x="701736" y="4673649"/>
            <a:ext cx="1906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Expliquer, donner une consigne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717ABA6-30A3-FAAD-8DCF-BAB1B7E96E98}"/>
              </a:ext>
            </a:extLst>
          </p:cNvPr>
          <p:cNvSpPr txBox="1"/>
          <p:nvPr/>
        </p:nvSpPr>
        <p:spPr>
          <a:xfrm>
            <a:off x="5068728" y="4558145"/>
            <a:ext cx="1822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Média en cours de diffusion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1339EE9-67AA-00E9-E9C0-BC51E26AF252}"/>
              </a:ext>
            </a:extLst>
          </p:cNvPr>
          <p:cNvSpPr txBox="1"/>
          <p:nvPr/>
        </p:nvSpPr>
        <p:spPr>
          <a:xfrm>
            <a:off x="3085923" y="4692898"/>
            <a:ext cx="1079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Désigner un élève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1B8BBA3-D7E9-F5F2-CBC2-8C40C40505DA}"/>
              </a:ext>
            </a:extLst>
          </p:cNvPr>
          <p:cNvSpPr txBox="1"/>
          <p:nvPr/>
        </p:nvSpPr>
        <p:spPr>
          <a:xfrm>
            <a:off x="6882099" y="4435623"/>
            <a:ext cx="1822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 du média. Passer au slide suivant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B844839-3AA5-297E-59E2-1EB658425B9D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B135D9E-2FAB-347F-3571-811EEE99CC1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66D98C7-2DB6-372A-8B32-B3318DC2381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3A63E897-CFDB-F535-82EA-814C1B4ABA90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2489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D09737C9-5AD9-0BC6-B728-F869970047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571" y="1191108"/>
            <a:ext cx="7886700" cy="720000"/>
          </a:xfrm>
        </p:spPr>
        <p:txBody>
          <a:bodyPr/>
          <a:lstStyle/>
          <a:p>
            <a:r>
              <a:rPr lang="fr-MA" sz="3200">
                <a:solidFill>
                  <a:srgbClr val="424D7B"/>
                </a:solidFill>
              </a:rPr>
              <a:t>Contenu de la semaine </a:t>
            </a:r>
            <a:endParaRPr lang="fr-MA" sz="3200" dirty="0">
              <a:solidFill>
                <a:srgbClr val="424D7B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4A102EB-E371-0B3E-BA97-A3276E7EC0AF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B0C6BF0C-0CC0-3327-BEB0-CF583B98B48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0E69ECA-F4E6-7D1E-6B82-458AE2E4B0B3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188D8EA-339E-700C-3A2F-8ED9EFF01D23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D93ECF06-81CB-84FF-9660-D750FD36E81A}"/>
              </a:ext>
            </a:extLst>
          </p:cNvPr>
          <p:cNvGrpSpPr/>
          <p:nvPr/>
        </p:nvGrpSpPr>
        <p:grpSpPr>
          <a:xfrm>
            <a:off x="455830" y="2562127"/>
            <a:ext cx="8232340" cy="2568845"/>
            <a:chOff x="344931" y="2165887"/>
            <a:chExt cx="8232340" cy="2568845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F2824836-967B-2365-29F5-533C2B447A5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30301" y="2165887"/>
              <a:ext cx="1646970" cy="2526225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A10CB54C-C7E0-3BA2-D1EA-A1BE170E41A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44401" y="2173636"/>
              <a:ext cx="1665267" cy="2554289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BBEE25B3-55C3-7C6B-97ED-FCD1D5C3B02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09668" y="2173637"/>
              <a:ext cx="1646971" cy="2526225"/>
            </a:xfrm>
            <a:prstGeom prst="rect">
              <a:avLst/>
            </a:prstGeom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CD361F28-4AFE-E472-9862-C036FFAAEEF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4931" y="2200758"/>
              <a:ext cx="1652023" cy="2533974"/>
            </a:xfrm>
            <a:prstGeom prst="rect">
              <a:avLst/>
            </a:prstGeom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04EA3548-B4BE-1111-2AA8-58E37FB7EE9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23719" y="2180444"/>
              <a:ext cx="1665267" cy="255428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76712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89567" y="4156106"/>
            <a:ext cx="3780000" cy="1080000"/>
          </a:xfrm>
          <a:prstGeom prst="roundRect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5005567" y="3904106"/>
            <a:ext cx="1260000" cy="360000"/>
          </a:xfrm>
          <a:prstGeom prst="flowChartTerminator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Séance</a:t>
            </a: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4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423691" y="418098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639691" y="392898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603691" y="4409793"/>
            <a:ext cx="3420000" cy="79200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orales </a:t>
            </a:r>
          </a:p>
        </p:txBody>
      </p:sp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068650"/>
            <a:ext cx="7886700" cy="720000"/>
          </a:xfrm>
        </p:spPr>
        <p:txBody>
          <a:bodyPr/>
          <a:lstStyle/>
          <a:p>
            <a:r>
              <a:rPr lang="fr-MA" sz="3200" dirty="0"/>
              <a:t>Organisation de la semaine 5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97D6792-77EF-964B-8655-3B3059F55CA8}"/>
              </a:ext>
            </a:extLst>
          </p:cNvPr>
          <p:cNvSpPr/>
          <p:nvPr/>
        </p:nvSpPr>
        <p:spPr>
          <a:xfrm>
            <a:off x="4789567" y="2429663"/>
            <a:ext cx="3780000" cy="108000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rganigramme : Terminateur 2">
            <a:extLst>
              <a:ext uri="{FF2B5EF4-FFF2-40B4-BE49-F238E27FC236}">
                <a16:creationId xmlns:a16="http://schemas.microsoft.com/office/drawing/2014/main" id="{5658D257-978F-A594-EEA1-56A5EF90062C}"/>
              </a:ext>
            </a:extLst>
          </p:cNvPr>
          <p:cNvSpPr/>
          <p:nvPr/>
        </p:nvSpPr>
        <p:spPr>
          <a:xfrm>
            <a:off x="5005567" y="2177663"/>
            <a:ext cx="1260000" cy="360000"/>
          </a:xfrm>
          <a:prstGeom prst="flowChartTerminator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42" name="Espace réservé du texte 5">
            <a:extLst>
              <a:ext uri="{FF2B5EF4-FFF2-40B4-BE49-F238E27FC236}">
                <a16:creationId xmlns:a16="http://schemas.microsoft.com/office/drawing/2014/main" id="{F17D042A-9C0B-3691-ABA9-FFC53DBA5F5E}"/>
              </a:ext>
            </a:extLst>
          </p:cNvPr>
          <p:cNvSpPr txBox="1">
            <a:spLocks/>
          </p:cNvSpPr>
          <p:nvPr/>
        </p:nvSpPr>
        <p:spPr>
          <a:xfrm>
            <a:off x="4969567" y="2628951"/>
            <a:ext cx="3420000" cy="792000"/>
          </a:xfrm>
          <a:prstGeom prst="roundRect">
            <a:avLst/>
          </a:prstGeom>
          <a:solidFill>
            <a:srgbClr val="F4F4F4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lecture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2D821F4D-459F-10F8-037F-9FC307E61A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29570" y="2172516"/>
            <a:ext cx="3828620" cy="1365622"/>
          </a:xfrm>
          <a:prstGeom prst="rect">
            <a:avLst/>
          </a:prstGeom>
        </p:spPr>
      </p:pic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A5E18E04-36C4-DDBA-D36A-2F6CAF012C20}"/>
              </a:ext>
            </a:extLst>
          </p:cNvPr>
          <p:cNvSpPr txBox="1">
            <a:spLocks/>
          </p:cNvSpPr>
          <p:nvPr/>
        </p:nvSpPr>
        <p:spPr>
          <a:xfrm>
            <a:off x="5036762" y="4349217"/>
            <a:ext cx="3420000" cy="792000"/>
          </a:xfrm>
          <a:prstGeom prst="roundRect">
            <a:avLst/>
          </a:prstGeom>
          <a:solidFill>
            <a:srgbClr val="EAF8FE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d’écriture</a:t>
            </a:r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62AFBE96-6D58-CF0A-14F1-9A0AB1FC361F}"/>
              </a:ext>
            </a:extLst>
          </p:cNvPr>
          <p:cNvSpPr/>
          <p:nvPr/>
        </p:nvSpPr>
        <p:spPr>
          <a:xfrm>
            <a:off x="733880" y="217068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B4DDBFF-D324-3E3C-39D9-A0E8D4DE4E9D}"/>
              </a:ext>
            </a:extLst>
          </p:cNvPr>
          <p:cNvSpPr txBox="1"/>
          <p:nvPr/>
        </p:nvSpPr>
        <p:spPr>
          <a:xfrm>
            <a:off x="850459" y="2817699"/>
            <a:ext cx="383142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vocabulaire</a:t>
            </a:r>
          </a:p>
        </p:txBody>
      </p:sp>
    </p:spTree>
    <p:extLst>
      <p:ext uri="{BB962C8B-B14F-4D97-AF65-F5344CB8AC3E}">
        <p14:creationId xmlns:p14="http://schemas.microsoft.com/office/powerpoint/2010/main" val="1571879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E19C4005-4A51-DD46-6175-E7EA3F0C246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MA" sz="1600" dirty="0"/>
              <a:t>Écrire un texte.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B8AE1112-EE82-8B56-B589-D5C05675E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1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507B2C7-53CF-9049-FD6D-F24173083DA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38977" y="2376667"/>
            <a:ext cx="6246795" cy="1349939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/>
        </p:nvSpPr>
        <p:spPr>
          <a:xfrm>
            <a:off x="2275014" y="2506852"/>
            <a:ext cx="1445650" cy="350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Activité 1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8BE1566B-D585-7E21-D244-BCFCE70B9FA4}"/>
              </a:ext>
            </a:extLst>
          </p:cNvPr>
          <p:cNvSpPr txBox="1">
            <a:spLocks/>
          </p:cNvSpPr>
          <p:nvPr/>
        </p:nvSpPr>
        <p:spPr>
          <a:xfrm>
            <a:off x="2203199" y="2851086"/>
            <a:ext cx="534526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Points de langue.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AB84BFEE-BBD8-4BF3-2434-8540C33B07CE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A7B19E7-13CC-B9C4-EEF2-A555D5EB6D8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0832FF2-03F4-4292-2A21-4B531E2A6D0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7400D3D8-5C43-2B92-8B4D-1650CB15D2C6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2" name="Espace réservé pour une image  10">
            <a:extLst>
              <a:ext uri="{FF2B5EF4-FFF2-40B4-BE49-F238E27FC236}">
                <a16:creationId xmlns:a16="http://schemas.microsoft.com/office/drawing/2014/main" id="{3A3BE96B-F106-41BC-29A1-EAA31D27AC3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78464" y="3788874"/>
            <a:ext cx="540000" cy="540000"/>
          </a:xfrm>
          <a:prstGeom prst="rect">
            <a:avLst/>
          </a:prstGeom>
          <a:noFill/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F0002C7-1E42-8691-D136-BCC3284EEA4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23041" y="2081429"/>
            <a:ext cx="850846" cy="850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34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A62B7-773B-6F25-D285-83EF85460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29EC6FD-3DA6-FDDB-7C25-BAD76E1196E0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F63D64A-3E30-A9AD-6949-0FBE0C271D8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82AD792-F4DC-3FB0-FA02-537B6BA7895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DFE5E6E7-F254-6047-08F5-66C70F7C468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93E0FB99-4246-286D-20E2-2B18452C429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74B2A10-15A9-8282-CED3-93E92DD6F21F}"/>
              </a:ext>
            </a:extLst>
          </p:cNvPr>
          <p:cNvSpPr/>
          <p:nvPr/>
        </p:nvSpPr>
        <p:spPr>
          <a:xfrm>
            <a:off x="1294077" y="2938783"/>
            <a:ext cx="6535427" cy="169628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8E5EDCA6-A7AE-F91C-375E-03A3F662A750}"/>
              </a:ext>
            </a:extLst>
          </p:cNvPr>
          <p:cNvSpPr txBox="1"/>
          <p:nvPr/>
        </p:nvSpPr>
        <p:spPr>
          <a:xfrm>
            <a:off x="666394" y="1755389"/>
            <a:ext cx="78112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Au terme de cette séance de révision, l’enseignant doit vérifier qu’au moins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80% des élèves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sont capables de : 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5746AB9A-7886-DD60-98B7-1FF83C8176F0}"/>
              </a:ext>
            </a:extLst>
          </p:cNvPr>
          <p:cNvSpPr txBox="1"/>
          <p:nvPr/>
        </p:nvSpPr>
        <p:spPr>
          <a:xfrm>
            <a:off x="1442335" y="3244973"/>
            <a:ext cx="638716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lang="fr-FR" sz="2200" b="1" kern="0" dirty="0">
                <a:solidFill>
                  <a:srgbClr val="2196B1"/>
                </a:solidFill>
                <a:latin typeface="Dosis Medium" pitchFamily="2" charset="0"/>
                <a:cs typeface="Calibri" panose="020F0502020204030204" pitchFamily="34" charset="0"/>
              </a:rPr>
              <a:t>Répondre correctement </a:t>
            </a:r>
            <a:r>
              <a:rPr lang="fr-FR" sz="2200" b="1" kern="0" dirty="0">
                <a:solidFill>
                  <a:srgbClr val="424D7B"/>
                </a:solidFill>
                <a:latin typeface="Dosis Medium" pitchFamily="2" charset="0"/>
                <a:cs typeface="Calibri" panose="020F0502020204030204" pitchFamily="34" charset="0"/>
              </a:rPr>
              <a:t>aux exercices de langue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Écrire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un texte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.</a:t>
            </a:r>
            <a:endParaRPr kumimoji="0" lang="fr-FR" sz="22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8C8C5DC-7BDC-A408-9DE6-5E9ECC078095}"/>
              </a:ext>
            </a:extLst>
          </p:cNvPr>
          <p:cNvSpPr txBox="1"/>
          <p:nvPr/>
        </p:nvSpPr>
        <p:spPr>
          <a:xfrm>
            <a:off x="1490221" y="4987460"/>
            <a:ext cx="6143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* Si ce taux n’est pas atteint, il convient de mettre en place des actions de remédiation, collectives ou individuelles. </a:t>
            </a:r>
          </a:p>
        </p:txBody>
      </p:sp>
    </p:spTree>
    <p:extLst>
      <p:ext uri="{BB962C8B-B14F-4D97-AF65-F5344CB8AC3E}">
        <p14:creationId xmlns:p14="http://schemas.microsoft.com/office/powerpoint/2010/main" val="3945252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MA" dirty="0"/>
              <a:t>Bonjour les enfants. Aujourd’hui, nous allons commencer une nouvelle séance de révision. Soyez attentifs.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F6F75F5E-0F4F-58AD-F00C-F11EB85EF99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E1114E01-4699-1BC6-B605-BBCF6562EB24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</p:spPr>
      </p:pic>
    </p:spTree>
    <p:extLst>
      <p:ext uri="{BB962C8B-B14F-4D97-AF65-F5344CB8AC3E}">
        <p14:creationId xmlns:p14="http://schemas.microsoft.com/office/powerpoint/2010/main" val="4281358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175EC-9550-5BE9-3E15-8F66B162E1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AA688C45-9595-94CE-B283-C8B1A8D995D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948DCAD-7FDE-302B-721A-E1BDF6F1499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E420F0F-8D59-F62D-4E19-020D504ED3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5" name="Titre 13">
            <a:extLst>
              <a:ext uri="{FF2B5EF4-FFF2-40B4-BE49-F238E27FC236}">
                <a16:creationId xmlns:a16="http://schemas.microsoft.com/office/drawing/2014/main" id="{321154DF-1219-7729-8B6B-611DEFCCFE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38114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ardoises.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DDF659F-9D52-C4D1-37F6-FBD6C45372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467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FBC8F6A0-8824-A8E0-B940-24F99064F88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3AC1C78A-C28E-791B-EDB1-E6ECBFC9B2C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24AF809-437E-0619-048F-098AC9B5674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23A08F53-50A4-72DC-AE00-25A0CB1BD9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la phrase en silence. Écrivez la bonne réponse sur vos ardoises.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D1174C1-C317-BCC1-D335-797B910ECAB5}"/>
              </a:ext>
            </a:extLst>
          </p:cNvPr>
          <p:cNvSpPr txBox="1"/>
          <p:nvPr/>
        </p:nvSpPr>
        <p:spPr>
          <a:xfrm>
            <a:off x="495186" y="3527144"/>
            <a:ext cx="815362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Tu </a:t>
            </a:r>
            <a:r>
              <a:rPr lang="fr-FR" sz="3200" b="1" dirty="0">
                <a:solidFill>
                  <a:srgbClr val="2196B1"/>
                </a:solidFill>
                <a:latin typeface="Dosis SemiBold" pitchFamily="2" charset="0"/>
                <a:cs typeface="Arial" panose="020B0604020202020204" pitchFamily="34" charset="0"/>
              </a:rPr>
              <a:t>________________ 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de la Marche Verte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93FD4BB8-2D68-465B-70BD-21D41865801E}"/>
              </a:ext>
            </a:extLst>
          </p:cNvPr>
          <p:cNvSpPr/>
          <p:nvPr/>
        </p:nvSpPr>
        <p:spPr>
          <a:xfrm>
            <a:off x="1876097" y="2141572"/>
            <a:ext cx="2160589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te souviens</a:t>
            </a:r>
            <a:endParaRPr lang="fr-MA" sz="2400" b="1" dirty="0">
              <a:solidFill>
                <a:srgbClr val="C6C6C6"/>
              </a:solidFill>
              <a:latin typeface="Dosis SemiBold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0CEFCE26-DE68-0C13-57AB-B33DE5963F25}"/>
              </a:ext>
            </a:extLst>
          </p:cNvPr>
          <p:cNvSpPr/>
          <p:nvPr/>
        </p:nvSpPr>
        <p:spPr>
          <a:xfrm>
            <a:off x="5015613" y="2141572"/>
            <a:ext cx="216058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se souvient</a:t>
            </a:r>
            <a:endParaRPr lang="fr-MA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5080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28FB41-F608-8F2D-B098-EC56907A46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3">
            <a:extLst>
              <a:ext uri="{FF2B5EF4-FFF2-40B4-BE49-F238E27FC236}">
                <a16:creationId xmlns:a16="http://schemas.microsoft.com/office/drawing/2014/main" id="{902431F0-1C98-0657-A3F6-AC79305BB2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49C1FFE-FDBD-85B1-4DCC-382F35318E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FCD264B6-9B50-7285-0F51-C89668F5EBC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E1CBF83C-95F9-8F05-0D23-AE8DC3C253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4F18632-A6CE-2A63-B67A-677382E3E31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69209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BC6B12-79BD-3921-6D0F-AB0AE2B9F6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AF79CCA8-02A4-EE75-931A-B0745DCE8C1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DD9F969D-D39A-59FE-30BE-43C4D6F0A13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2FDB674-E615-C331-F76F-A26C0F104CC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0E678CE2-389A-2114-022F-014DA79322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Qui veut expliquer la réponse ?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0E280B9-E947-4A2B-F848-56DC2AA0668A}"/>
              </a:ext>
            </a:extLst>
          </p:cNvPr>
          <p:cNvSpPr txBox="1"/>
          <p:nvPr/>
        </p:nvSpPr>
        <p:spPr>
          <a:xfrm>
            <a:off x="495186" y="3527144"/>
            <a:ext cx="815362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Tu </a:t>
            </a:r>
            <a:r>
              <a:rPr lang="fr-FR" sz="3200" b="1" dirty="0">
                <a:solidFill>
                  <a:srgbClr val="2196B1"/>
                </a:solidFill>
                <a:latin typeface="Dosis SemiBold" pitchFamily="2" charset="0"/>
                <a:cs typeface="Arial" panose="020B0604020202020204" pitchFamily="34" charset="0"/>
              </a:rPr>
              <a:t>te souviens 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de la Marche Verte.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1AEA06BE-93F2-AAF7-B404-6B5CAED59D13}"/>
              </a:ext>
            </a:extLst>
          </p:cNvPr>
          <p:cNvSpPr/>
          <p:nvPr/>
        </p:nvSpPr>
        <p:spPr>
          <a:xfrm>
            <a:off x="1876097" y="2141572"/>
            <a:ext cx="2160589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te souviens</a:t>
            </a:r>
            <a:endParaRPr lang="fr-MA" sz="2400" b="1" dirty="0">
              <a:solidFill>
                <a:srgbClr val="C6C6C6"/>
              </a:solidFill>
              <a:latin typeface="Dosis SemiBold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1D8BA578-9CEE-9882-5446-6A42C4888DD0}"/>
              </a:ext>
            </a:extLst>
          </p:cNvPr>
          <p:cNvSpPr/>
          <p:nvPr/>
        </p:nvSpPr>
        <p:spPr>
          <a:xfrm>
            <a:off x="5015613" y="2141572"/>
            <a:ext cx="2160588" cy="612000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2">
                    <a:lumMod val="50000"/>
                  </a:schemeClr>
                </a:solidFill>
                <a:latin typeface="Dosis SemiBold" pitchFamily="2" charset="0"/>
                <a:cs typeface="Arial" panose="020B0604020202020204" pitchFamily="34" charset="0"/>
              </a:rPr>
              <a:t>se souvient</a:t>
            </a:r>
            <a:endParaRPr lang="fr-MA" sz="2400" b="1" dirty="0">
              <a:solidFill>
                <a:schemeClr val="bg2">
                  <a:lumMod val="50000"/>
                </a:schemeClr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1145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5F69F1-C748-BF20-40E6-9633062DED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3BB30BEF-289C-7FC3-A147-D1F6D39CDBA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5850932C-A97A-279A-8F7D-8C883E48552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EEC760E-8742-9C0E-B731-F76C4D1798B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44D4A0C7-A91D-CD47-B2BE-F8795D9E67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la phrase en silence. Écrivez la bonne réponse sur vos ardoises.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98E3B2D-D2FD-F361-9990-8FC9FB635BBF}"/>
              </a:ext>
            </a:extLst>
          </p:cNvPr>
          <p:cNvSpPr txBox="1"/>
          <p:nvPr/>
        </p:nvSpPr>
        <p:spPr>
          <a:xfrm>
            <a:off x="571902" y="3596640"/>
            <a:ext cx="815362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Il 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__________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 un minaret soigneusement sculpté.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DB11ADFA-4833-FF44-C708-8A6FB6B6FD6C}"/>
              </a:ext>
            </a:extLst>
          </p:cNvPr>
          <p:cNvSpPr/>
          <p:nvPr/>
        </p:nvSpPr>
        <p:spPr>
          <a:xfrm>
            <a:off x="1876097" y="2141572"/>
            <a:ext cx="2160589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a découvert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6C6C6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8133F110-C11E-4541-5E55-728AD606B3A0}"/>
              </a:ext>
            </a:extLst>
          </p:cNvPr>
          <p:cNvSpPr/>
          <p:nvPr/>
        </p:nvSpPr>
        <p:spPr>
          <a:xfrm>
            <a:off x="4870833" y="2141572"/>
            <a:ext cx="216058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ont découvert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1811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5BAC34-E281-A757-A671-830FF4D962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3">
            <a:extLst>
              <a:ext uri="{FF2B5EF4-FFF2-40B4-BE49-F238E27FC236}">
                <a16:creationId xmlns:a16="http://schemas.microsoft.com/office/drawing/2014/main" id="{B2F95FC1-6259-C454-A6C7-883E45294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05F9E24-8C53-D3A9-32C6-6210B005E9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A6FC1A4B-7464-7896-AF97-F8906464011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DE014FBF-11BC-0EA9-34B5-9D69FB8A831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0624163-D601-2ABA-3E19-0B1BCB35D34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48101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BC4D1A-4411-F112-AC78-026D1A3B47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1C5CAD32-98A9-CFF4-4FDE-636CBA73845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5D9AACD0-1850-DEF1-85A8-F6C74611406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F0B2A77-D54F-F686-F8E8-563F2538D71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E1F31888-D036-CCC9-DF29-276C1DF823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expliquer la réponse ?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EB7C143-57A3-A0D9-65C7-AD691F3AAA21}"/>
              </a:ext>
            </a:extLst>
          </p:cNvPr>
          <p:cNvSpPr txBox="1"/>
          <p:nvPr/>
        </p:nvSpPr>
        <p:spPr>
          <a:xfrm>
            <a:off x="571902" y="3596640"/>
            <a:ext cx="815362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Il 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a découvert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 un minaret soigneusement sculpté.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CBAA4FC6-F4B6-40F5-4F89-4E87A63BAEEC}"/>
              </a:ext>
            </a:extLst>
          </p:cNvPr>
          <p:cNvSpPr/>
          <p:nvPr/>
        </p:nvSpPr>
        <p:spPr>
          <a:xfrm>
            <a:off x="1876097" y="2141572"/>
            <a:ext cx="2160589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a découvert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6C6C6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320C8988-988B-4D4B-99BD-ED100070214E}"/>
              </a:ext>
            </a:extLst>
          </p:cNvPr>
          <p:cNvSpPr/>
          <p:nvPr/>
        </p:nvSpPr>
        <p:spPr>
          <a:xfrm>
            <a:off x="4870833" y="2141572"/>
            <a:ext cx="2160588" cy="612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chemeClr val="bg2">
                    <a:lumMod val="50000"/>
                  </a:schemeClr>
                </a:solidFill>
                <a:latin typeface="Dosis SemiBold" pitchFamily="2" charset="0"/>
                <a:cs typeface="Arial" panose="020B0604020202020204" pitchFamily="34" charset="0"/>
              </a:rPr>
              <a:t>ont découvert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50000"/>
                </a:schemeClr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5953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7CC578-00BF-E5E0-7C75-248F5FB0C5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4DAD6C48-0515-45DF-C8AC-C73494FF9F1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F43EA9A9-33CF-B26A-DD0F-6D6256DE176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6F2126F-40DD-C6BB-CBC1-5720F6536CF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13226895-31F6-77F9-7E5F-8DD23C134C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la phrase en silence. Écrivez la bonne réponse sur vos ardoises.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2E35108-5D0F-D7E1-8CD3-5C006AEB54CC}"/>
              </a:ext>
            </a:extLst>
          </p:cNvPr>
          <p:cNvSpPr txBox="1"/>
          <p:nvPr/>
        </p:nvSpPr>
        <p:spPr>
          <a:xfrm>
            <a:off x="571902" y="3596640"/>
            <a:ext cx="815362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Les habitants  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__________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 pour le festival d’</a:t>
            </a:r>
            <a:r>
              <a:rPr kumimoji="0" lang="fr-FR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Ahidous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3ABF6CB8-E0B0-459F-1B42-44B770E474A1}"/>
              </a:ext>
            </a:extLst>
          </p:cNvPr>
          <p:cNvSpPr/>
          <p:nvPr/>
        </p:nvSpPr>
        <p:spPr>
          <a:xfrm>
            <a:off x="1876097" y="2141572"/>
            <a:ext cx="2160589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se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réunissent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6C6C6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B65384EA-9EC6-7448-C38A-6A395394ED6B}"/>
              </a:ext>
            </a:extLst>
          </p:cNvPr>
          <p:cNvSpPr/>
          <p:nvPr/>
        </p:nvSpPr>
        <p:spPr>
          <a:xfrm>
            <a:off x="4870833" y="2141572"/>
            <a:ext cx="216058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s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e réunit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1409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6E7065-C03F-B567-C751-07C484F6D7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3">
            <a:extLst>
              <a:ext uri="{FF2B5EF4-FFF2-40B4-BE49-F238E27FC236}">
                <a16:creationId xmlns:a16="http://schemas.microsoft.com/office/drawing/2014/main" id="{5738284D-324C-7A8F-EA88-925F54502C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8E88BED-F70C-E763-D930-078695655D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183603CC-3AD6-55BF-F902-C6013DC48DA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C03D7D56-76B8-EAA2-FFCA-9EE8AE396E7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CF63D69-B8F3-70E2-6508-9703E864EF6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75829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F34642-AF91-00F3-F15E-7C3A29A8EF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8ABC0764-67B3-1D01-7845-3AB864A445E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82D837E4-8275-2E70-8B19-C0646154203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E4A6BA8-21D3-E1F6-BA05-09209D5C39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1091314C-F137-B53F-B790-A8658B1EB2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expliquer la réponse ?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5CB7422-6810-1D28-CCB1-8C6AE9334A63}"/>
              </a:ext>
            </a:extLst>
          </p:cNvPr>
          <p:cNvSpPr txBox="1"/>
          <p:nvPr/>
        </p:nvSpPr>
        <p:spPr>
          <a:xfrm>
            <a:off x="571902" y="3596640"/>
            <a:ext cx="815362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Les habitants  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se réunissent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 pour le festival d’</a:t>
            </a:r>
            <a:r>
              <a:rPr kumimoji="0" lang="fr-FR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Ahidous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.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0944C8E-CF71-8978-ECF8-669023178F74}"/>
              </a:ext>
            </a:extLst>
          </p:cNvPr>
          <p:cNvSpPr/>
          <p:nvPr/>
        </p:nvSpPr>
        <p:spPr>
          <a:xfrm>
            <a:off x="1876097" y="2141572"/>
            <a:ext cx="2160589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se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réunissent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6C6C6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538F76B8-B1F5-537C-67E1-83E658AA6E2B}"/>
              </a:ext>
            </a:extLst>
          </p:cNvPr>
          <p:cNvSpPr/>
          <p:nvPr/>
        </p:nvSpPr>
        <p:spPr>
          <a:xfrm>
            <a:off x="4870833" y="2141572"/>
            <a:ext cx="2160588" cy="612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chemeClr val="bg2">
                    <a:lumMod val="50000"/>
                  </a:schemeClr>
                </a:solidFill>
                <a:latin typeface="Dosis SemiBold" pitchFamily="2" charset="0"/>
                <a:cs typeface="Arial" panose="020B0604020202020204" pitchFamily="34" charset="0"/>
              </a:rPr>
              <a:t>s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e réunit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50000"/>
                </a:schemeClr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13719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92306C-5F79-2698-AADA-73B3667DD7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5980472C-C4D8-9DC3-E373-B69EA89074A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C5A41D4C-113B-9C66-CCC5-7F9A256CEA4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9070D80-E4EC-80B1-D93D-0210E838842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0" name="Titre 1">
            <a:extLst>
              <a:ext uri="{FF2B5EF4-FFF2-40B4-BE49-F238E27FC236}">
                <a16:creationId xmlns:a16="http://schemas.microsoft.com/office/drawing/2014/main" id="{320683B8-E837-0896-6EFD-A02343EDDB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Lisez la phrase en silence. Transformez en adverbe. Ecrivez la bonne réponse sur vos ardoises.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4BFF4A03-8364-89A1-86E1-3EAFDD2AACE0}"/>
              </a:ext>
            </a:extLst>
          </p:cNvPr>
          <p:cNvSpPr txBox="1"/>
          <p:nvPr/>
        </p:nvSpPr>
        <p:spPr>
          <a:xfrm>
            <a:off x="425827" y="3201562"/>
            <a:ext cx="815362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Le minaret est sculpté </a:t>
            </a:r>
            <a:r>
              <a:rPr lang="fr-FR" sz="3200" b="1" dirty="0">
                <a:solidFill>
                  <a:srgbClr val="2196B1"/>
                </a:solidFill>
                <a:latin typeface="Dosis SemiBold" pitchFamily="2" charset="0"/>
                <a:cs typeface="Arial" panose="020B0604020202020204" pitchFamily="34" charset="0"/>
              </a:rPr>
              <a:t>avec élégance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64529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D57F23-4800-C92A-4DA7-609AEB210D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3">
            <a:extLst>
              <a:ext uri="{FF2B5EF4-FFF2-40B4-BE49-F238E27FC236}">
                <a16:creationId xmlns:a16="http://schemas.microsoft.com/office/drawing/2014/main" id="{386D71D9-4D11-E5B3-D452-960B2CE49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4F23B3F-B1A8-0568-4C89-EEB4390B16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C7499A6A-4AE0-11FF-D02A-8B78CFA6712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DFC5BFDE-9B9E-5018-1EC3-1D2785AB3F9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AFCBA6C-DFF9-BC63-64DA-E2F7AF373D4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54983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3FE3D6-7C17-39ED-6F33-8672F9C4B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C64D3418-41BF-08FE-E83B-B5EBB842148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0A684923-64D3-F944-1858-4F6431F0D0A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9CFA722-36C4-71F9-66E1-613CEE003F1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F5C84D4B-510D-B35C-230F-2F32EFBA51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Qui veut expliquer la réponse ?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5EAA46F-4704-8891-26A9-3ECC8C52019E}"/>
              </a:ext>
            </a:extLst>
          </p:cNvPr>
          <p:cNvSpPr txBox="1"/>
          <p:nvPr/>
        </p:nvSpPr>
        <p:spPr>
          <a:xfrm>
            <a:off x="425827" y="3201562"/>
            <a:ext cx="815362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Le minaret est sculpté </a:t>
            </a:r>
            <a:r>
              <a:rPr lang="fr-FR" sz="3200" b="1" dirty="0">
                <a:solidFill>
                  <a:srgbClr val="2196B1"/>
                </a:solidFill>
                <a:latin typeface="Dosis SemiBold" pitchFamily="2" charset="0"/>
                <a:cs typeface="Arial" panose="020B0604020202020204" pitchFamily="34" charset="0"/>
              </a:rPr>
              <a:t>élégamment</a:t>
            </a:r>
            <a:r>
              <a:rPr lang="fr-FR" sz="3200" b="1" dirty="0">
                <a:solidFill>
                  <a:srgbClr val="2AB6D7"/>
                </a:solidFill>
                <a:latin typeface="Dosis SemiBold" pitchFamily="2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77695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3342DD-10FB-E2F6-82B2-3128AFB48D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9D23E10C-51FB-1DE7-3057-00A44420C7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cahiers. 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40AD9C61-C71D-9789-4327-1EDB7C31360B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985429" y="2260627"/>
            <a:ext cx="3173141" cy="2336745"/>
          </a:xfrm>
          <a:prstGeom prst="roundRect">
            <a:avLst>
              <a:gd name="adj" fmla="val 6988"/>
            </a:avLst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97667B03-0E68-6B1C-1EAB-581976C81D5F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FA254A52-1689-E418-E46B-F2DD76ED0F2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305AE70-86B3-65B5-76E8-AEC8AC72486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51116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FD72D1-97F3-EDC3-F498-62E6964CED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9990B8BC-7F62-8BAE-60F5-15E89AEDC6C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BC90F48E-1334-D3CA-04E1-1AD0AAE44F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5B8BD6C-70BE-49B2-4483-EECC0B6B473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B798E485-7E82-7351-F499-4602DDFAE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Transformez la phrase suivante comme dans l’exemple. Écrivez la réponse sur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vos cahiers.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5628070-50F7-76AC-23F8-2BEDA84F0F6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53614" b="50000"/>
          <a:stretch>
            <a:fillRect/>
          </a:stretch>
        </p:blipFill>
        <p:spPr>
          <a:xfrm>
            <a:off x="1919689" y="2263784"/>
            <a:ext cx="5304622" cy="2015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445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F77479-B51B-16A5-87D3-546D0B9274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369E889D-D3A9-5CB5-8AFC-246774F5D7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phrase ?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D6109A1E-E319-68D2-E15B-BED35AC458D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985429" y="2260627"/>
            <a:ext cx="3173141" cy="2336745"/>
          </a:xfrm>
          <a:prstGeom prst="roundRect">
            <a:avLst>
              <a:gd name="adj" fmla="val 6988"/>
            </a:avLst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2FEC994E-263F-00A0-8363-FDB4DEDABC8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EF74A411-EBDB-63DC-658B-B174B24CD36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9356B30-4B28-6022-3747-1CB948A16C0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32988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821514-2289-4C7A-E606-FCBE622969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E4DA7202-7489-CBEA-82FA-0F8F6B11D87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B80B72C7-B583-F0A3-4CA3-B779D6DB73D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C835843-0E5F-73E8-F068-1FF4E8170E7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230A2170-D9F3-4D96-7054-7CC3DB278A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Qui veut expliquer la réponse ?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6711E2E-CF4F-ABF4-C447-C2EB01FBDA61}"/>
              </a:ext>
            </a:extLst>
          </p:cNvPr>
          <p:cNvSpPr txBox="1"/>
          <p:nvPr/>
        </p:nvSpPr>
        <p:spPr>
          <a:xfrm>
            <a:off x="1392217" y="3056686"/>
            <a:ext cx="63595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C00000"/>
                </a:solidFill>
                <a:latin typeface="Dosis SemiBold" pitchFamily="2" charset="0"/>
              </a:rPr>
              <a:t>Salim travaille à l’école </a:t>
            </a:r>
            <a:r>
              <a:rPr lang="fr-FR" sz="3200" b="1" dirty="0">
                <a:solidFill>
                  <a:srgbClr val="2196B1"/>
                </a:solidFill>
                <a:latin typeface="Dosis SemiBold" pitchFamily="2" charset="0"/>
              </a:rPr>
              <a:t>pour</a:t>
            </a:r>
            <a:r>
              <a:rPr lang="fr-FR" sz="3200" b="1" dirty="0">
                <a:solidFill>
                  <a:srgbClr val="C00000"/>
                </a:solidFill>
                <a:latin typeface="Dosis SemiBold" pitchFamily="2" charset="0"/>
              </a:rPr>
              <a:t> réussir.</a:t>
            </a:r>
            <a:endParaRPr lang="fr-FR" sz="3200" b="1" dirty="0">
              <a:solidFill>
                <a:schemeClr val="tx2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0026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33E23-8FCD-C2BD-5F88-372FD6EEED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D96DFD81-79FA-E2FA-FF2C-67B2C08F985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542BB24-F285-2C56-CBDC-21703255220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DEBB3FB-584C-0CEF-D3A7-9616F7C2C9D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5" name="Titre 1">
            <a:extLst>
              <a:ext uri="{FF2B5EF4-FFF2-40B4-BE49-F238E27FC236}">
                <a16:creationId xmlns:a16="http://schemas.microsoft.com/office/drawing/2014/main" id="{F1EA21A2-C8DE-9161-0956-3E0EE91C93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Transformez la phrase suivante comme dans l’exemple. Écrivez la réponse sur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vos cahiers.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3EFC2A5-FCC3-CD42-9AC8-7C1119BFC1F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47693" r="53795"/>
          <a:stretch>
            <a:fillRect/>
          </a:stretch>
        </p:blipFill>
        <p:spPr>
          <a:xfrm>
            <a:off x="1714012" y="2288663"/>
            <a:ext cx="5715975" cy="2280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4859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17C8BE-F8F8-CF6A-EA73-F4412211DD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D220E0E7-3DCE-5398-5726-DF74AC1804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phrase ?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D604A3F-16B8-5FFB-873C-12C11E89F0E0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985429" y="2260627"/>
            <a:ext cx="3173141" cy="2336745"/>
          </a:xfrm>
          <a:prstGeom prst="roundRect">
            <a:avLst>
              <a:gd name="adj" fmla="val 6988"/>
            </a:avLst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83F92965-4A20-BFA0-FBAE-18668F4F081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5A50E51D-D1E4-F24C-360B-4EF50D77003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E44A528-0655-1815-F368-17AE52D90E3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07580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80B247-4D13-36D6-18AC-B8A6297A70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4115A0E9-CFBC-C2ED-4765-0AD612DBA4B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490F7EE0-1C58-84D8-DDF9-00842B6783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12E5447-C6A5-D6E5-2D2F-9F9D919FEE2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1B11E87B-D75F-E103-ED55-101838A6F9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Qui veut expliquer la réponse ?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F4730A6-E9B4-EC2E-08F3-8CBF3F04A754}"/>
              </a:ext>
            </a:extLst>
          </p:cNvPr>
          <p:cNvSpPr txBox="1"/>
          <p:nvPr/>
        </p:nvSpPr>
        <p:spPr>
          <a:xfrm>
            <a:off x="334368" y="3046273"/>
            <a:ext cx="84820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>
                <a:solidFill>
                  <a:srgbClr val="C00000"/>
                </a:solidFill>
                <a:latin typeface="Dosis SemiBold" pitchFamily="2" charset="0"/>
              </a:rPr>
              <a:t>La mosquée est décorée </a:t>
            </a:r>
            <a:r>
              <a:rPr lang="fr-FR" sz="3600" b="1" dirty="0">
                <a:solidFill>
                  <a:srgbClr val="2196B1"/>
                </a:solidFill>
                <a:latin typeface="Dosis SemiBold" pitchFamily="2" charset="0"/>
              </a:rPr>
              <a:t>soigneusement</a:t>
            </a:r>
            <a:r>
              <a:rPr lang="fr-FR" sz="3600" b="1" dirty="0">
                <a:solidFill>
                  <a:srgbClr val="2AB6D7"/>
                </a:solidFill>
                <a:latin typeface="Dosis SemiBold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72883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8945D2-74A2-948C-9856-1C18AF29A1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AE880FFC-7B23-A613-BC1B-D2F4CA488DA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45538096-F653-DC5E-6770-707CD5AB454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9CF21C3-8A35-F4B7-0A83-512FAD5CFBA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5" name="Titre 1">
            <a:extLst>
              <a:ext uri="{FF2B5EF4-FFF2-40B4-BE49-F238E27FC236}">
                <a16:creationId xmlns:a16="http://schemas.microsoft.com/office/drawing/2014/main" id="{69BCA04B-0066-8109-37C1-278FC9B592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Transformez la phrase suivante comme dans l’exemple. Écrivez la réponse sur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vos cahiers.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C83E064-A7C9-03AA-1390-9DB8F474D85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6205" b="53504"/>
          <a:stretch>
            <a:fillRect/>
          </a:stretch>
        </p:blipFill>
        <p:spPr>
          <a:xfrm>
            <a:off x="1636005" y="2357429"/>
            <a:ext cx="6020717" cy="1834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5478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B68148-D51A-53B1-72E2-FCB92FF892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7E9037B7-37BD-C379-0440-C278A65F5B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phrase ?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E5940440-FB4C-1312-792E-ACB4C7E84DE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985429" y="2260627"/>
            <a:ext cx="3173141" cy="2336745"/>
          </a:xfrm>
          <a:prstGeom prst="roundRect">
            <a:avLst>
              <a:gd name="adj" fmla="val 6988"/>
            </a:avLst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E1E80A95-D8DA-55B3-125E-10F5AFCCA03F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1DD47675-D557-7C14-2A65-6CBED7E9C00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1C9C6DB-2F0B-62FA-FF0A-D73F43658F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62343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DB1C9A-F1FA-7F05-73A4-1DC268EA08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4F78C69F-73C0-AA11-271B-BB3FE5B4BE1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C06032AD-9AB4-E992-8377-511F6DE54BA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C29EC00-567D-7E94-370F-FD66FC707E2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CF19B14D-66BF-F9C1-7E40-7FB07733E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Qui veut expliquer la réponse ?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AA13B9B-F54B-5858-FDB5-6A5A6C70254E}"/>
              </a:ext>
            </a:extLst>
          </p:cNvPr>
          <p:cNvSpPr txBox="1"/>
          <p:nvPr/>
        </p:nvSpPr>
        <p:spPr>
          <a:xfrm>
            <a:off x="729380" y="3072470"/>
            <a:ext cx="76852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C00000"/>
                </a:solidFill>
                <a:latin typeface="Dosis SemiBold" pitchFamily="2" charset="0"/>
              </a:rPr>
              <a:t>La danse </a:t>
            </a:r>
            <a:r>
              <a:rPr lang="fr-FR" sz="3200" b="1" dirty="0">
                <a:solidFill>
                  <a:srgbClr val="2196B1"/>
                </a:solidFill>
                <a:latin typeface="Dosis SemiBold" pitchFamily="2" charset="0"/>
              </a:rPr>
              <a:t>que</a:t>
            </a:r>
            <a:r>
              <a:rPr lang="fr-FR" sz="3200" b="1" dirty="0">
                <a:solidFill>
                  <a:srgbClr val="C00000"/>
                </a:solidFill>
                <a:latin typeface="Dosis SemiBold" pitchFamily="2" charset="0"/>
              </a:rPr>
              <a:t> regarde la famille est collective.</a:t>
            </a:r>
          </a:p>
        </p:txBody>
      </p:sp>
    </p:spTree>
    <p:extLst>
      <p:ext uri="{BB962C8B-B14F-4D97-AF65-F5344CB8AC3E}">
        <p14:creationId xmlns:p14="http://schemas.microsoft.com/office/powerpoint/2010/main" val="45160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3F053F-6FD1-C9E7-3258-EE6BC3F846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485997AE-954E-4E6F-5F73-46F88C41949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09C3505B-66D6-BF16-52BB-9C1D955A232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5080743-2818-65E5-3E94-243A56BEBA7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5" name="Titre 1">
            <a:extLst>
              <a:ext uri="{FF2B5EF4-FFF2-40B4-BE49-F238E27FC236}">
                <a16:creationId xmlns:a16="http://schemas.microsoft.com/office/drawing/2014/main" id="{A2964129-2FBE-5859-70CA-9941A593BA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Transformez la phrase suivante comme dans l’exemple. Écrivez la réponse sur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vos cahiers.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C2DE398-0BD4-CFD1-DC67-D3B83322A55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5723" t="46667"/>
          <a:stretch>
            <a:fillRect/>
          </a:stretch>
        </p:blipFill>
        <p:spPr>
          <a:xfrm>
            <a:off x="1340534" y="2396169"/>
            <a:ext cx="6569575" cy="2275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6702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2AE723-6CAB-8EF8-EFC6-42634D79C1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B360407F-612E-77A5-1C39-2F96995F53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phrase ?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5BC16E28-A537-856D-025B-23B0C51E82A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985429" y="2260627"/>
            <a:ext cx="3173141" cy="2336745"/>
          </a:xfrm>
          <a:prstGeom prst="roundRect">
            <a:avLst>
              <a:gd name="adj" fmla="val 6988"/>
            </a:avLst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EE227744-0007-00FC-FE11-AAAB9577AD5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A7EED8D8-48A0-23AF-B0A6-3E9E2AB5D0C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E09AFA0-ACE0-55D2-61D7-5907501805C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26094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6082C4-A062-45B9-C7C6-66A398E54E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1D846987-4A20-AF02-E995-3C82B206E2C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07602E60-1879-CEE0-D172-C474777FA21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D1FF1AB-C298-FA16-EB24-3268BA63CA4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395F1740-7BD1-7DBC-B1A7-CBBCCC3BC8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Qui veut expliquer la réponse ?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08DDE95-A24A-B9FE-ED33-0F8DE979661B}"/>
              </a:ext>
            </a:extLst>
          </p:cNvPr>
          <p:cNvSpPr txBox="1"/>
          <p:nvPr/>
        </p:nvSpPr>
        <p:spPr>
          <a:xfrm>
            <a:off x="1518280" y="3267395"/>
            <a:ext cx="61074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>
                <a:solidFill>
                  <a:srgbClr val="2196B1"/>
                </a:solidFill>
                <a:latin typeface="Dosis SemiBold" pitchFamily="2" charset="0"/>
              </a:rPr>
              <a:t>La fermeture </a:t>
            </a:r>
            <a:r>
              <a:rPr lang="fr-FR" sz="3200" dirty="0">
                <a:solidFill>
                  <a:srgbClr val="C00000"/>
                </a:solidFill>
                <a:latin typeface="Dosis SemiBold" pitchFamily="2" charset="0"/>
              </a:rPr>
              <a:t>du stade </a:t>
            </a:r>
            <a:r>
              <a:rPr lang="fr-FR" sz="3200" dirty="0">
                <a:solidFill>
                  <a:srgbClr val="2196B1"/>
                </a:solidFill>
                <a:latin typeface="Dosis SemiBold" pitchFamily="2" charset="0"/>
              </a:rPr>
              <a:t>a eu lieu </a:t>
            </a:r>
            <a:r>
              <a:rPr lang="fr-FR" sz="3200" dirty="0">
                <a:solidFill>
                  <a:srgbClr val="C00000"/>
                </a:solidFill>
                <a:latin typeface="Dosis SemiBold" pitchFamily="2" charset="0"/>
              </a:rPr>
              <a:t>hier.</a:t>
            </a:r>
          </a:p>
        </p:txBody>
      </p:sp>
    </p:spTree>
    <p:extLst>
      <p:ext uri="{BB962C8B-B14F-4D97-AF65-F5344CB8AC3E}">
        <p14:creationId xmlns:p14="http://schemas.microsoft.com/office/powerpoint/2010/main" val="2568276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EEE8B-3733-68BD-2BAF-3A7A73A46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58FFB303-06D9-83F6-ED18-6902AC45D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D3F18F9-BA78-0CBA-47E8-44912CD352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9732" y="4042784"/>
            <a:ext cx="6344535" cy="1495634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3364B865-7311-DE2F-2B9C-7CDF9BC91F83}"/>
              </a:ext>
            </a:extLst>
          </p:cNvPr>
          <p:cNvSpPr txBox="1"/>
          <p:nvPr/>
        </p:nvSpPr>
        <p:spPr>
          <a:xfrm>
            <a:off x="2380260" y="4185526"/>
            <a:ext cx="33756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2, </a:t>
            </a: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Activité 2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180DAB7-6646-5A73-5C33-F3A50E8BC88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2BFBA93-2963-08BC-1DA3-469CC5ADD678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5D8C0C9-459A-55D8-6D8C-7314D4982E26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itre 53">
              <a:extLst>
                <a:ext uri="{FF2B5EF4-FFF2-40B4-BE49-F238E27FC236}">
                  <a16:creationId xmlns:a16="http://schemas.microsoft.com/office/drawing/2014/main" id="{1B154FB0-B00B-39E6-3DC9-0C91F4952F3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355116EA-4FE2-8E53-B43F-E1AF81F4F4F7}"/>
              </a:ext>
            </a:extLst>
          </p:cNvPr>
          <p:cNvSpPr txBox="1">
            <a:spLocks noGrp="1"/>
          </p:cNvSpPr>
          <p:nvPr>
            <p:ph type="body" sz="quarter" idx="21"/>
          </p:nvPr>
        </p:nvSpPr>
        <p:spPr>
          <a:xfrm>
            <a:off x="2192797" y="3028796"/>
            <a:ext cx="5169321" cy="75565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Points de langue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DC566B6-A7BC-76A4-19B4-275D440E37B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dirty="0">
                <a:solidFill>
                  <a:srgbClr val="424D7B"/>
                </a:solidFill>
              </a:rPr>
              <a:t>Écrire un texte.</a:t>
            </a:r>
          </a:p>
        </p:txBody>
      </p:sp>
      <p:pic>
        <p:nvPicPr>
          <p:cNvPr id="37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8424BAA-A47B-4E20-FFE5-6432611FA8F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3984080"/>
            <a:ext cx="540000" cy="540000"/>
          </a:xfrm>
          <a:prstGeom prst="rect">
            <a:avLst/>
          </a:prstGeom>
          <a:noFill/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D828657-A3E8-44BD-A4B3-1F247FD05D1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7153602" y="2237774"/>
            <a:ext cx="850846" cy="850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419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43BDC3F-71EA-9D53-C4E5-4600C5FD07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6107" y="1891738"/>
            <a:ext cx="4611786" cy="3074524"/>
          </a:xfrm>
          <a:prstGeom prst="rect">
            <a:avLst/>
          </a:prstGeom>
        </p:spPr>
      </p:pic>
      <p:sp>
        <p:nvSpPr>
          <p:cNvPr id="27" name="Titre 3">
            <a:extLst>
              <a:ext uri="{FF2B5EF4-FFF2-40B4-BE49-F238E27FC236}">
                <a16:creationId xmlns:a16="http://schemas.microsoft.com/office/drawing/2014/main" id="{2DDB52E5-C691-5107-4CA8-E4EDF683B7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écrire un texte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</a:t>
            </a:r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BA87C2CA-4554-E570-A82C-00EEEC635CB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7D8E4B1D-491A-A931-A01A-A0F0BCCCF29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3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CE58DCD-66F8-B78C-4886-FD08D45CCC3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76537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1EAA40-4A63-0027-00AD-EC82A19E18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98FF4982-FCE4-F80E-6584-48BF1F75B8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cahiers.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2BD2586-0013-D3A3-59E0-1CD35482243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985429" y="2260627"/>
            <a:ext cx="3173141" cy="2336745"/>
          </a:xfrm>
          <a:prstGeom prst="roundRect">
            <a:avLst>
              <a:gd name="adj" fmla="val 6988"/>
            </a:avLst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855EC7E9-3287-3A25-01A2-68E7EB860E6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B6B68536-CD1C-6C41-2198-0C41F5559D1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75FA0D0-3B56-D19E-9D5F-9996E7CA88D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26576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6FD145-BC5B-498F-D134-636D147D9A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D3A6139C-70B3-A503-F075-2C9D06B5F8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Vous allez écrire un paragraphe en vous posant les questions ci-dessous.  Je vais circuler entre les rangs pour vous aider. 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441E654C-B73F-3593-1C54-8C16F0C8C9C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D27E35C7-C224-A7D4-2C18-3DC71898F28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6F2BAF3-7469-2B35-23A5-D371B1B0A7D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2D2C2133-66A3-720F-F54C-889AA3F4B6E1}"/>
              </a:ext>
            </a:extLst>
          </p:cNvPr>
          <p:cNvSpPr txBox="1"/>
          <p:nvPr/>
        </p:nvSpPr>
        <p:spPr>
          <a:xfrm>
            <a:off x="1288237" y="2386758"/>
            <a:ext cx="7243763" cy="18812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 defTabSz="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000" b="1" dirty="0">
                <a:solidFill>
                  <a:srgbClr val="00ACA4"/>
                </a:solidFill>
                <a:latin typeface="Dosis SemiBold" pitchFamily="2" charset="0"/>
              </a:rPr>
              <a:t>Te souviens-tu </a:t>
            </a:r>
            <a:r>
              <a:rPr lang="fr-FR" sz="2000" b="1" dirty="0">
                <a:solidFill>
                  <a:schemeClr val="tx2"/>
                </a:solidFill>
                <a:latin typeface="Dosis SemiBold" pitchFamily="2" charset="0"/>
              </a:rPr>
              <a:t>de la révolution du Roi et du peuple </a:t>
            </a:r>
            <a:r>
              <a:rPr lang="fr-FR" sz="2000" b="1" dirty="0">
                <a:solidFill>
                  <a:srgbClr val="424D7B"/>
                </a:solidFill>
                <a:latin typeface="Dosis SemiBold" pitchFamily="2" charset="0"/>
              </a:rPr>
              <a:t>? </a:t>
            </a:r>
          </a:p>
          <a:p>
            <a:pPr marL="514350" marR="0" lvl="0" indent="-514350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fr-FR" sz="2000" b="1" dirty="0">
                <a:solidFill>
                  <a:srgbClr val="00ACA4"/>
                </a:solidFill>
                <a:latin typeface="Dosis SemiBold" pitchFamily="2" charset="0"/>
              </a:rPr>
              <a:t>Pourquoi </a:t>
            </a:r>
            <a:r>
              <a:rPr lang="fr-FR" sz="2000" b="1" dirty="0">
                <a:solidFill>
                  <a:srgbClr val="424D7B"/>
                </a:solidFill>
                <a:latin typeface="Dosis SemiBold" pitchFamily="2" charset="0"/>
              </a:rPr>
              <a:t>les Marocains ont-ils organisé la Marche verte ? </a:t>
            </a:r>
            <a:endParaRPr lang="fr-FR" sz="2000" b="1" dirty="0">
              <a:solidFill>
                <a:srgbClr val="00ACA4"/>
              </a:solidFill>
              <a:latin typeface="Dosis SemiBold" pitchFamily="2" charset="0"/>
            </a:endParaRPr>
          </a:p>
          <a:p>
            <a:pPr marL="514350" indent="-514350" defTabSz="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000" b="1" dirty="0">
                <a:solidFill>
                  <a:srgbClr val="00ACA4"/>
                </a:solidFill>
                <a:latin typeface="Dosis SemiBold" pitchFamily="2" charset="0"/>
              </a:rPr>
              <a:t>Qu’est-ce que </a:t>
            </a:r>
            <a:r>
              <a:rPr lang="fr-FR" sz="2000" b="1" dirty="0">
                <a:solidFill>
                  <a:srgbClr val="424D7B"/>
                </a:solidFill>
                <a:latin typeface="Dosis SemiBold" pitchFamily="2" charset="0"/>
              </a:rPr>
              <a:t>tu as découvert à la Koutoubia ?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  <a:p>
            <a:pPr marL="514350" marR="0" lvl="0" indent="-514350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Comment </a:t>
            </a:r>
            <a:r>
              <a:rPr lang="fr-FR" sz="2000" b="1" dirty="0">
                <a:solidFill>
                  <a:srgbClr val="424D7B"/>
                </a:solidFill>
                <a:latin typeface="Dosis SemiBold" pitchFamily="2" charset="0"/>
              </a:rPr>
              <a:t>est le minaret ?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39333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465E32-835D-DED6-7B82-FE370B7188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B1DDE35-2043-0741-51C7-BFAE476154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F66948F9-5059-ABB4-1967-09B423E278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son paragraphe ?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FFAE8A2-C1D2-8B65-4581-8B929006DB9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0000"/>
          <a:stretch>
            <a:fillRect/>
          </a:stretch>
        </p:blipFill>
        <p:spPr>
          <a:xfrm>
            <a:off x="2787114" y="1806341"/>
            <a:ext cx="2824413" cy="3765884"/>
          </a:xfrm>
          <a:prstGeom prst="roundRect">
            <a:avLst>
              <a:gd name="adj" fmla="val 29622"/>
            </a:avLst>
          </a:prstGeom>
        </p:spPr>
      </p:pic>
    </p:spTree>
    <p:extLst>
      <p:ext uri="{BB962C8B-B14F-4D97-AF65-F5344CB8AC3E}">
        <p14:creationId xmlns:p14="http://schemas.microsoft.com/office/powerpoint/2010/main" val="2702984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863856CB-1C5E-710F-9451-FF3A275A5E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8173" y="2087879"/>
            <a:ext cx="3025140" cy="4640148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67D0624-BFBC-12EC-0D36-530D60149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6999613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séance d’aujourd’hui est terminée. À la maison, faites l’activité 3.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Nada-Wave">
            <a:hlinkClick r:id="" action="ppaction://media"/>
            <a:extLst>
              <a:ext uri="{FF2B5EF4-FFF2-40B4-BE49-F238E27FC236}">
                <a16:creationId xmlns:a16="http://schemas.microsoft.com/office/drawing/2014/main" id="{2848A6E2-01EF-BC7D-FB61-79C9611D607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8147" y="2261937"/>
            <a:ext cx="2225112" cy="3553537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B24319A-2A09-7C5C-89F3-F76A6962BD8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199FA74C-E512-3F58-0669-DA7449420F72}"/>
              </a:ext>
            </a:extLst>
          </p:cNvPr>
          <p:cNvSpPr/>
          <p:nvPr/>
        </p:nvSpPr>
        <p:spPr>
          <a:xfrm>
            <a:off x="4695976" y="4754881"/>
            <a:ext cx="2809533" cy="1484280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1369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5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7276290a-b6fc-4cea-887e-88482890cd96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16782A7E2591445AC2C3C5C5C91AAA0" ma:contentTypeVersion="18" ma:contentTypeDescription="Crée un document." ma:contentTypeScope="" ma:versionID="df3fd256221503060077720a161d5cfa">
  <xsd:schema xmlns:xsd="http://www.w3.org/2001/XMLSchema" xmlns:xs="http://www.w3.org/2001/XMLSchema" xmlns:p="http://schemas.microsoft.com/office/2006/metadata/properties" xmlns:ns3="7276290a-b6fc-4cea-887e-88482890cd96" xmlns:ns4="d8db30b5-515f-47c2-aaaa-9e753899d7f9" targetNamespace="http://schemas.microsoft.com/office/2006/metadata/properties" ma:root="true" ma:fieldsID="5d5fc5329f80391188af8a8fe4a3bbf5" ns3:_="" ns4:_="">
    <xsd:import namespace="7276290a-b6fc-4cea-887e-88482890cd96"/>
    <xsd:import namespace="d8db30b5-515f-47c2-aaaa-9e753899d7f9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_activity" minOccurs="0"/>
                <xsd:element ref="ns3:MediaServiceObjectDetectorVersions" minOccurs="0"/>
                <xsd:element ref="ns3:MediaLengthInSeconds" minOccurs="0"/>
                <xsd:element ref="ns3:MediaServiceSearchProperties" minOccurs="0"/>
                <xsd:element ref="ns3:MediaServiceSystemTag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276290a-b6fc-4cea-887e-88482890cd9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_activity" ma:index="20" nillable="true" ma:displayName="_activity" ma:hidden="true" ma:internalName="_activity">
      <xsd:simpleType>
        <xsd:restriction base="dms:Note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BillingMetadata" ma:index="25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8db30b5-515f-47c2-aaaa-9e753899d7f9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BB62A5C-C608-49B7-8762-AF0C6A9FCD6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B66CCBB-F273-44A1-A817-1456CB30BE8D}">
  <ds:schemaRefs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purl.org/dc/terms/"/>
    <ds:schemaRef ds:uri="http://purl.org/dc/elements/1.1/"/>
    <ds:schemaRef ds:uri="http://www.w3.org/XML/1998/namespace"/>
    <ds:schemaRef ds:uri="http://schemas.microsoft.com/office/infopath/2007/PartnerControls"/>
    <ds:schemaRef ds:uri="d8db30b5-515f-47c2-aaaa-9e753899d7f9"/>
    <ds:schemaRef ds:uri="7276290a-b6fc-4cea-887e-88482890cd96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117E9EC7-38DE-4A29-BCA4-2BD581A04D0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276290a-b6fc-4cea-887e-88482890cd96"/>
    <ds:schemaRef ds:uri="d8db30b5-515f-47c2-aaaa-9e753899d7f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9076</TotalTime>
  <Words>661</Words>
  <Application>Microsoft Office PowerPoint</Application>
  <PresentationFormat>Affichage à l'écran (4:3)</PresentationFormat>
  <Paragraphs>100</Paragraphs>
  <Slides>40</Slides>
  <Notes>2</Notes>
  <HiddenSlides>0</HiddenSlides>
  <MMClips>3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9</vt:i4>
      </vt:variant>
      <vt:variant>
        <vt:lpstr>Titres des diapositives</vt:lpstr>
      </vt:variant>
      <vt:variant>
        <vt:i4>40</vt:i4>
      </vt:variant>
    </vt:vector>
  </HeadingPairs>
  <TitlesOfParts>
    <vt:vector size="59" baseType="lpstr">
      <vt:lpstr>Calibri</vt:lpstr>
      <vt:lpstr>Arial</vt:lpstr>
      <vt:lpstr>Dosis ExtraBold</vt:lpstr>
      <vt:lpstr>Dosis Medium</vt:lpstr>
      <vt:lpstr>Aptos Display</vt:lpstr>
      <vt:lpstr>Dosis</vt:lpstr>
      <vt:lpstr>Mistral</vt:lpstr>
      <vt:lpstr>Aptos</vt:lpstr>
      <vt:lpstr>Dosis SemiBold</vt:lpstr>
      <vt:lpstr>Wingdings</vt:lpstr>
      <vt:lpstr>2_Conception personnalisée</vt:lpstr>
      <vt:lpstr>00_Env-Enseignant</vt:lpstr>
      <vt:lpstr>Révision</vt:lpstr>
      <vt:lpstr>lecture offerte</vt:lpstr>
      <vt:lpstr>Vocab_01- Présentation</vt:lpstr>
      <vt:lpstr>3_Lecture</vt:lpstr>
      <vt:lpstr>2_Env-Enseignant</vt:lpstr>
      <vt:lpstr>5_New Voc_01-Livret</vt:lpstr>
      <vt:lpstr>Thème Office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 5</vt:lpstr>
      <vt:lpstr>Plan de la séance 1</vt:lpstr>
      <vt:lpstr>Présentation PowerPoint</vt:lpstr>
      <vt:lpstr>Bonjour les enfants. Aujourd’hui, nous allons commencer une nouvelle séance de révision. Soyez attentifs.</vt:lpstr>
      <vt:lpstr>Prenez vos ardoises.</vt:lpstr>
      <vt:lpstr>Lisez la phrase en silence. Écrivez la bonne réponse sur vos ardoises.</vt:lpstr>
      <vt:lpstr>Levez vos ardoises. </vt:lpstr>
      <vt:lpstr>Corrigez. Qui veut expliquer la réponse ?</vt:lpstr>
      <vt:lpstr>Lisez la phrase en silence. Écrivez la bonne réponse sur vos ardoises.</vt:lpstr>
      <vt:lpstr>Levez vos ardoises. </vt:lpstr>
      <vt:lpstr>Corrigez. Qui veut expliquer la réponse ?</vt:lpstr>
      <vt:lpstr>Lisez la phrase en silence. Écrivez la bonne réponse sur vos ardoises.</vt:lpstr>
      <vt:lpstr>Levez vos ardoises. </vt:lpstr>
      <vt:lpstr>Corrigez. Qui veut expliquer la réponse ?</vt:lpstr>
      <vt:lpstr>Lisez la phrase en silence. Transformez en adverbe. Ecrivez la bonne réponse sur vos ardoises. </vt:lpstr>
      <vt:lpstr>Levez vos ardoises. </vt:lpstr>
      <vt:lpstr>Corrigez. Qui veut expliquer la réponse ?</vt:lpstr>
      <vt:lpstr>Prenez vos cahiers. </vt:lpstr>
      <vt:lpstr>Transformez la phrase suivante comme dans l’exemple. Écrivez la réponse sur  vos cahiers.</vt:lpstr>
      <vt:lpstr>Qui veut lire sa phrase ?</vt:lpstr>
      <vt:lpstr>Corrigez. Qui veut expliquer la réponse ?</vt:lpstr>
      <vt:lpstr>Transformez la phrase suivante comme dans l’exemple. Écrivez la réponse sur  vos cahiers.</vt:lpstr>
      <vt:lpstr>Qui veut lire sa phrase ?</vt:lpstr>
      <vt:lpstr>Corrigez. Qui veut expliquer la réponse ?</vt:lpstr>
      <vt:lpstr>Transformez la phrase suivante comme dans l’exemple. Écrivez la réponse sur  vos cahiers.</vt:lpstr>
      <vt:lpstr>Qui veut lire sa phrase ?</vt:lpstr>
      <vt:lpstr>Corrigez. Qui veut expliquer la réponse ?</vt:lpstr>
      <vt:lpstr>Transformez la phrase suivante comme dans l’exemple. Écrivez la réponse sur  vos cahiers.</vt:lpstr>
      <vt:lpstr>Qui veut lire sa phrase ?</vt:lpstr>
      <vt:lpstr>Corrigez. Qui veut expliquer la réponse ?</vt:lpstr>
      <vt:lpstr>Plan de la séance</vt:lpstr>
      <vt:lpstr>Maintenant, nous allons écrire un texte. </vt:lpstr>
      <vt:lpstr>Prenez vos cahiers. </vt:lpstr>
      <vt:lpstr>Vous allez écrire un paragraphe en vous posant les questions ci-dessous.  Je vais circuler entre les rangs pour vous aider. </vt:lpstr>
      <vt:lpstr>Qui veut lire son paragraphe ? </vt:lpstr>
      <vt:lpstr>La séance d’aujourd’hui est terminée. À la maison, faites l’activité 3.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Adam Hakim</dc:creator>
  <cp:lastModifiedBy>KHALID.RAMNI</cp:lastModifiedBy>
  <cp:revision>44</cp:revision>
  <cp:lastPrinted>2025-08-13T10:11:39Z</cp:lastPrinted>
  <dcterms:created xsi:type="dcterms:W3CDTF">2025-08-01T12:31:49Z</dcterms:created>
  <dcterms:modified xsi:type="dcterms:W3CDTF">2026-06-14T18:30:15Z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0x010100F16782A7E2591445AC2C3C5C5C91AAA0</vt:lpwstr>
  </property>
</Properties>
</file>