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29" r:id="rId4"/>
    <p:sldMasterId id="2147483818" r:id="rId5"/>
    <p:sldMasterId id="2147483826" r:id="rId6"/>
    <p:sldMasterId id="2147483831" r:id="rId7"/>
  </p:sldMasterIdLst>
  <p:notesMasterIdLst>
    <p:notesMasterId r:id="rId52"/>
  </p:notesMasterIdLst>
  <p:sldIdLst>
    <p:sldId id="257" r:id="rId8"/>
    <p:sldId id="1029" r:id="rId9"/>
    <p:sldId id="951" r:id="rId10"/>
    <p:sldId id="1309" r:id="rId11"/>
    <p:sldId id="1254" r:id="rId12"/>
    <p:sldId id="1000" r:id="rId13"/>
    <p:sldId id="1146" r:id="rId14"/>
    <p:sldId id="1147" r:id="rId15"/>
    <p:sldId id="1116" r:id="rId16"/>
    <p:sldId id="1310" r:id="rId17"/>
    <p:sldId id="1250" r:id="rId18"/>
    <p:sldId id="1251" r:id="rId19"/>
    <p:sldId id="1117" r:id="rId20"/>
    <p:sldId id="1229" r:id="rId21"/>
    <p:sldId id="1230" r:id="rId22"/>
    <p:sldId id="1231" r:id="rId23"/>
    <p:sldId id="1232" r:id="rId24"/>
    <p:sldId id="1233" r:id="rId25"/>
    <p:sldId id="1234" r:id="rId26"/>
    <p:sldId id="1258" r:id="rId27"/>
    <p:sldId id="1259" r:id="rId28"/>
    <p:sldId id="1260" r:id="rId29"/>
    <p:sldId id="1261" r:id="rId30"/>
    <p:sldId id="1008" r:id="rId31"/>
    <p:sldId id="964" r:id="rId32"/>
    <p:sldId id="1266" r:id="rId33"/>
    <p:sldId id="1267" r:id="rId34"/>
    <p:sldId id="1284" r:id="rId35"/>
    <p:sldId id="1242" r:id="rId36"/>
    <p:sldId id="1285" r:id="rId37"/>
    <p:sldId id="1326" r:id="rId38"/>
    <p:sldId id="1327" r:id="rId39"/>
    <p:sldId id="1294" r:id="rId40"/>
    <p:sldId id="1295" r:id="rId41"/>
    <p:sldId id="1298" r:id="rId42"/>
    <p:sldId id="1299" r:id="rId43"/>
    <p:sldId id="1270" r:id="rId44"/>
    <p:sldId id="1271" r:id="rId45"/>
    <p:sldId id="1300" r:id="rId46"/>
    <p:sldId id="1275" r:id="rId47"/>
    <p:sldId id="1301" r:id="rId48"/>
    <p:sldId id="1302" r:id="rId49"/>
    <p:sldId id="1277" r:id="rId50"/>
    <p:sldId id="1010" r:id="rId51"/>
  </p:sldIdLst>
  <p:sldSz cx="9144000" cy="6858000" type="screen4x3"/>
  <p:notesSz cx="6735763" cy="9866313"/>
  <p:embeddedFontLst>
    <p:embeddedFont>
      <p:font typeface="Dosis" pitchFamily="2" charset="0"/>
      <p:regular r:id="rId53"/>
      <p:bold r:id="rId54"/>
    </p:embeddedFont>
    <p:embeddedFont>
      <p:font typeface="Dosis ExtraBold" pitchFamily="2" charset="0"/>
      <p:bold r:id="rId55"/>
    </p:embeddedFont>
    <p:embeddedFont>
      <p:font typeface="Dosis Medium" pitchFamily="2" charset="0"/>
      <p:regular r:id="rId56"/>
    </p:embeddedFont>
    <p:embeddedFont>
      <p:font typeface="Dosis SemiBold" pitchFamily="2" charset="0"/>
      <p:bold r:id="rId57"/>
    </p:embeddedFont>
    <p:embeddedFont>
      <p:font typeface="Mistral" panose="03090702030407020403" pitchFamily="66" charset="0"/>
      <p:regular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F6F7"/>
    <a:srgbClr val="424D7B"/>
    <a:srgbClr val="2196B1"/>
    <a:srgbClr val="E84234"/>
    <a:srgbClr val="A1A6BC"/>
    <a:srgbClr val="4B5377"/>
    <a:srgbClr val="DEEBF7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8278E4-C2FD-4829-89FE-EA19B2187463}" v="164" dt="2026-06-09T16:21:16.1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font" Target="fonts/font3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font" Target="fonts/font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font" Target="fonts/font5.fntdata"/><Relationship Id="rId61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font" Target="fonts/font4.fntdata"/><Relationship Id="rId64" Type="http://schemas.microsoft.com/office/2015/10/relationships/revisionInfo" Target="revisionInfo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 delMainMaster">
      <pc:chgData name="Salima  Ben Najem" userId="5d5d9c33-4a8f-4fad-a74b-e23ae769dead" providerId="ADAL" clId="{9BC4A8D2-6BD3-4F6E-9B89-9E8D97E5DD9E}" dt="2026-06-09T16:21:26.441" v="2846" actId="20577"/>
      <pc:docMkLst>
        <pc:docMk/>
      </pc:docMkLst>
      <pc:sldChg chg="addSp delSp modSp mod">
        <pc:chgData name="Salima  Ben Najem" userId="5d5d9c33-4a8f-4fad-a74b-e23ae769dead" providerId="ADAL" clId="{9BC4A8D2-6BD3-4F6E-9B89-9E8D97E5DD9E}" dt="2026-06-09T13:35:01.365" v="8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09T13:35:01.365" v="8" actId="26606"/>
          <ac:spMkLst>
            <pc:docMk/>
            <pc:sldMk cId="56895326" sldId="257"/>
            <ac:spMk id="24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09T13:35:01.365" v="8" actId="26606"/>
          <ac:spMkLst>
            <pc:docMk/>
            <pc:sldMk cId="56895326" sldId="257"/>
            <ac:spMk id="2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6-09T13:35:01.365" v="8" actId="26606"/>
          <ac:picMkLst>
            <pc:docMk/>
            <pc:sldMk cId="56895326" sldId="257"/>
            <ac:picMk id="3" creationId="{E6F9C789-F695-F121-1D8C-4228B5176C26}"/>
          </ac:picMkLst>
        </pc:picChg>
        <pc:picChg chg="del">
          <ac:chgData name="Salima  Ben Najem" userId="5d5d9c33-4a8f-4fad-a74b-e23ae769dead" providerId="ADAL" clId="{9BC4A8D2-6BD3-4F6E-9B89-9E8D97E5DD9E}" dt="2026-06-09T13:30:17.802" v="0" actId="478"/>
          <ac:picMkLst>
            <pc:docMk/>
            <pc:sldMk cId="56895326" sldId="257"/>
            <ac:picMk id="4" creationId="{2CFF6F78-EB89-7783-66C7-BC55A1CCEB4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6:30.482" v="1158" actId="14100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6-09T15:16:30.482" v="1158" actId="14100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6-09T15:15:39.001" v="1138" actId="478"/>
          <ac:picMkLst>
            <pc:docMk/>
            <pc:sldMk cId="3471369106" sldId="1010"/>
            <ac:picMk id="3" creationId="{05B1E887-1724-1BD0-B6E1-AA1CEEEE7975}"/>
          </ac:picMkLst>
        </pc:picChg>
        <pc:picChg chg="add mod ord">
          <ac:chgData name="Salima  Ben Najem" userId="5d5d9c33-4a8f-4fad-a74b-e23ae769dead" providerId="ADAL" clId="{9BC4A8D2-6BD3-4F6E-9B89-9E8D97E5DD9E}" dt="2026-06-09T15:16:21.837" v="1143" actId="167"/>
          <ac:picMkLst>
            <pc:docMk/>
            <pc:sldMk cId="3471369106" sldId="1010"/>
            <ac:picMk id="5" creationId="{49EA5683-EE10-30C9-6429-EA849214BF53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6-09T13:47:06.113" v="207" actId="20577"/>
        <pc:sldMkLst>
          <pc:docMk/>
          <pc:sldMk cId="1505080775" sldId="1116"/>
        </pc:sldMkLst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2" creationId="{7FC72B46-EA0A-90FA-177B-F79B4F784FD9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3" creationId="{99FBB7C6-1EAB-66CE-5F3F-DCBF0178BF56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4" creationId="{9C68C83E-587F-71FE-9EF5-EF1D6D40A5B0}"/>
          </ac:spMkLst>
        </pc:spChg>
        <pc:spChg chg="del">
          <ac:chgData name="Salima  Ben Najem" userId="5d5d9c33-4a8f-4fad-a74b-e23ae769dead" providerId="ADAL" clId="{9BC4A8D2-6BD3-4F6E-9B89-9E8D97E5DD9E}" dt="2026-06-09T13:39:37.864" v="69" actId="478"/>
          <ac:spMkLst>
            <pc:docMk/>
            <pc:sldMk cId="1505080775" sldId="1116"/>
            <ac:spMk id="5" creationId="{2D4E8CB7-C2EF-0D95-901C-E5467F2588C5}"/>
          </ac:spMkLst>
        </pc:spChg>
        <pc:spChg chg="del mod">
          <ac:chgData name="Salima  Ben Najem" userId="5d5d9c33-4a8f-4fad-a74b-e23ae769dead" providerId="ADAL" clId="{9BC4A8D2-6BD3-4F6E-9B89-9E8D97E5DD9E}" dt="2026-06-09T13:39:41.615" v="71" actId="478"/>
          <ac:spMkLst>
            <pc:docMk/>
            <pc:sldMk cId="1505080775" sldId="1116"/>
            <ac:spMk id="9" creationId="{CEE943B5-C2D2-C1F1-C4F8-136877BDD5EB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10" creationId="{D548DEF4-3279-7FA7-F20B-06CA3EF4434C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11" creationId="{F8E6BAE1-0604-27A9-76E5-2766BE3C0BDC}"/>
          </ac:spMkLst>
        </pc:spChg>
        <pc:spChg chg="add mod">
          <ac:chgData name="Salima  Ben Najem" userId="5d5d9c33-4a8f-4fad-a74b-e23ae769dead" providerId="ADAL" clId="{9BC4A8D2-6BD3-4F6E-9B89-9E8D97E5DD9E}" dt="2026-06-09T13:46:51.456" v="197" actId="1076"/>
          <ac:spMkLst>
            <pc:docMk/>
            <pc:sldMk cId="1505080775" sldId="1116"/>
            <ac:spMk id="12" creationId="{47F3AAAA-5D2C-FB1D-C99A-7D8057B7051A}"/>
          </ac:spMkLst>
        </pc:spChg>
        <pc:spChg chg="add mod">
          <ac:chgData name="Salima  Ben Najem" userId="5d5d9c33-4a8f-4fad-a74b-e23ae769dead" providerId="ADAL" clId="{9BC4A8D2-6BD3-4F6E-9B89-9E8D97E5DD9E}" dt="2026-06-09T13:47:06.113" v="207" actId="20577"/>
          <ac:spMkLst>
            <pc:docMk/>
            <pc:sldMk cId="1505080775" sldId="1116"/>
            <ac:spMk id="13" creationId="{C22ED076-9D33-217C-EDC3-4D44F7F6D8EB}"/>
          </ac:spMkLst>
        </pc:spChg>
      </pc:sldChg>
      <pc:sldChg chg="modSp mod">
        <pc:chgData name="Salima  Ben Najem" userId="5d5d9c33-4a8f-4fad-a74b-e23ae769dead" providerId="ADAL" clId="{9BC4A8D2-6BD3-4F6E-9B89-9E8D97E5DD9E}" dt="2026-06-09T14:05:19.372" v="298" actId="13900"/>
        <pc:sldMkLst>
          <pc:docMk/>
          <pc:sldMk cId="1061458876" sldId="1117"/>
        </pc:sldMkLst>
        <pc:spChg chg="mod">
          <ac:chgData name="Salima  Ben Najem" userId="5d5d9c33-4a8f-4fad-a74b-e23ae769dead" providerId="ADAL" clId="{9BC4A8D2-6BD3-4F6E-9B89-9E8D97E5DD9E}" dt="2026-06-09T14:05:19.372" v="298" actId="13900"/>
          <ac:spMkLst>
            <pc:docMk/>
            <pc:sldMk cId="1061458876" sldId="1117"/>
            <ac:spMk id="12" creationId="{5784E6E9-A984-93BE-92C7-710018EE599A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06:23.819" v="300"/>
        <pc:sldMkLst>
          <pc:docMk/>
          <pc:sldMk cId="2654889875" sldId="1229"/>
        </pc:sldMkLst>
        <pc:spChg chg="add mod">
          <ac:chgData name="Salima  Ben Najem" userId="5d5d9c33-4a8f-4fad-a74b-e23ae769dead" providerId="ADAL" clId="{9BC4A8D2-6BD3-4F6E-9B89-9E8D97E5DD9E}" dt="2026-06-09T14:06:23.819" v="300"/>
          <ac:spMkLst>
            <pc:docMk/>
            <pc:sldMk cId="2654889875" sldId="1229"/>
            <ac:spMk id="2" creationId="{B7E81A0F-A4C0-C0B3-176A-60FFA27F08D0}"/>
          </ac:spMkLst>
        </pc:spChg>
        <pc:spChg chg="del">
          <ac:chgData name="Salima  Ben Najem" userId="5d5d9c33-4a8f-4fad-a74b-e23ae769dead" providerId="ADAL" clId="{9BC4A8D2-6BD3-4F6E-9B89-9E8D97E5DD9E}" dt="2026-06-09T14:06:23.218" v="299" actId="478"/>
          <ac:spMkLst>
            <pc:docMk/>
            <pc:sldMk cId="2654889875" sldId="1229"/>
            <ac:spMk id="3" creationId="{18ACD01A-4A49-6B66-DD88-5AB76DD57FDE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23:16.591" v="1206"/>
        <pc:sldMkLst>
          <pc:docMk/>
          <pc:sldMk cId="288054121" sldId="1230"/>
        </pc:sldMkLst>
        <pc:spChg chg="add mod">
          <ac:chgData name="Salima  Ben Najem" userId="5d5d9c33-4a8f-4fad-a74b-e23ae769dead" providerId="ADAL" clId="{9BC4A8D2-6BD3-4F6E-9B89-9E8D97E5DD9E}" dt="2026-06-09T15:23:16.591" v="1206"/>
          <ac:spMkLst>
            <pc:docMk/>
            <pc:sldMk cId="288054121" sldId="1230"/>
            <ac:spMk id="5" creationId="{8295BA93-0EBA-A755-0654-FA9066ED2560}"/>
          </ac:spMkLst>
        </pc:spChg>
        <pc:spChg chg="del">
          <ac:chgData name="Salima  Ben Najem" userId="5d5d9c33-4a8f-4fad-a74b-e23ae769dead" providerId="ADAL" clId="{9BC4A8D2-6BD3-4F6E-9B89-9E8D97E5DD9E}" dt="2026-06-09T15:23:15.809" v="1205" actId="478"/>
          <ac:spMkLst>
            <pc:docMk/>
            <pc:sldMk cId="288054121" sldId="1230"/>
            <ac:spMk id="10" creationId="{943CCCAF-9CA2-94E1-B04A-3FDFDF5F07E2}"/>
          </ac:spMkLst>
        </pc:spChg>
        <pc:picChg chg="add mod">
          <ac:chgData name="Salima  Ben Najem" userId="5d5d9c33-4a8f-4fad-a74b-e23ae769dead" providerId="ADAL" clId="{9BC4A8D2-6BD3-4F6E-9B89-9E8D97E5DD9E}" dt="2026-06-09T15:21:04.960" v="1169" actId="1076"/>
          <ac:picMkLst>
            <pc:docMk/>
            <pc:sldMk cId="288054121" sldId="1230"/>
            <ac:picMk id="3" creationId="{D0391FA4-71A2-5719-6207-7829065F7603}"/>
          </ac:picMkLst>
        </pc:picChg>
        <pc:picChg chg="del mod">
          <ac:chgData name="Salima  Ben Najem" userId="5d5d9c33-4a8f-4fad-a74b-e23ae769dead" providerId="ADAL" clId="{9BC4A8D2-6BD3-4F6E-9B89-9E8D97E5DD9E}" dt="2026-06-09T15:20:54.981" v="1166" actId="478"/>
          <ac:picMkLst>
            <pc:docMk/>
            <pc:sldMk cId="288054121" sldId="1230"/>
            <ac:picMk id="4" creationId="{CA4C22F5-6A9E-6CE4-E8FE-EB842D27AFF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4:13.675" v="1213" actId="1076"/>
        <pc:sldMkLst>
          <pc:docMk/>
          <pc:sldMk cId="2582616462" sldId="1232"/>
        </pc:sldMkLst>
        <pc:spChg chg="del">
          <ac:chgData name="Salima  Ben Najem" userId="5d5d9c33-4a8f-4fad-a74b-e23ae769dead" providerId="ADAL" clId="{9BC4A8D2-6BD3-4F6E-9B89-9E8D97E5DD9E}" dt="2026-06-09T15:21:29.866" v="1170" actId="478"/>
          <ac:spMkLst>
            <pc:docMk/>
            <pc:sldMk cId="2582616462" sldId="1232"/>
            <ac:spMk id="3" creationId="{D2F0A58D-74D1-2B93-35DB-2B416B15D43C}"/>
          </ac:spMkLst>
        </pc:spChg>
        <pc:spChg chg="add mod">
          <ac:chgData name="Salima  Ben Najem" userId="5d5d9c33-4a8f-4fad-a74b-e23ae769dead" providerId="ADAL" clId="{9BC4A8D2-6BD3-4F6E-9B89-9E8D97E5DD9E}" dt="2026-06-09T15:22:28.356" v="1188" actId="1076"/>
          <ac:spMkLst>
            <pc:docMk/>
            <pc:sldMk cId="2582616462" sldId="1232"/>
            <ac:spMk id="5" creationId="{5E2EB7A3-352A-BB02-2B4D-42C1522BD49F}"/>
          </ac:spMkLst>
        </pc:spChg>
        <pc:spChg chg="mod">
          <ac:chgData name="Salima  Ben Najem" userId="5d5d9c33-4a8f-4fad-a74b-e23ae769dead" providerId="ADAL" clId="{9BC4A8D2-6BD3-4F6E-9B89-9E8D97E5DD9E}" dt="2026-06-09T15:24:10.909" v="1212" actId="1076"/>
          <ac:spMkLst>
            <pc:docMk/>
            <pc:sldMk cId="2582616462" sldId="1232"/>
            <ac:spMk id="8" creationId="{486EC473-79B0-D6C5-8616-0666A58F17AC}"/>
          </ac:spMkLst>
        </pc:spChg>
        <pc:picChg chg="del mod">
          <ac:chgData name="Salima  Ben Najem" userId="5d5d9c33-4a8f-4fad-a74b-e23ae769dead" providerId="ADAL" clId="{9BC4A8D2-6BD3-4F6E-9B89-9E8D97E5DD9E}" dt="2026-06-09T15:23:23.280" v="1207" actId="478"/>
          <ac:picMkLst>
            <pc:docMk/>
            <pc:sldMk cId="2582616462" sldId="1232"/>
            <ac:picMk id="2" creationId="{030C75D6-9D19-B3C1-AB79-5982E273537A}"/>
          </ac:picMkLst>
        </pc:picChg>
        <pc:picChg chg="add mod">
          <ac:chgData name="Salima  Ben Najem" userId="5d5d9c33-4a8f-4fad-a74b-e23ae769dead" providerId="ADAL" clId="{9BC4A8D2-6BD3-4F6E-9B89-9E8D97E5DD9E}" dt="2026-06-09T15:24:13.675" v="1213" actId="1076"/>
          <ac:picMkLst>
            <pc:docMk/>
            <pc:sldMk cId="2582616462" sldId="1232"/>
            <ac:picMk id="9" creationId="{E54CED1E-FCE1-FFFF-B9BC-77A5088D2DA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5:00.711" v="1251" actId="207"/>
        <pc:sldMkLst>
          <pc:docMk/>
          <pc:sldMk cId="3697590360" sldId="1234"/>
        </pc:sldMkLst>
        <pc:spChg chg="add mod">
          <ac:chgData name="Salima  Ben Najem" userId="5d5d9c33-4a8f-4fad-a74b-e23ae769dead" providerId="ADAL" clId="{9BC4A8D2-6BD3-4F6E-9B89-9E8D97E5DD9E}" dt="2026-06-09T15:25:00.711" v="1251" actId="207"/>
          <ac:spMkLst>
            <pc:docMk/>
            <pc:sldMk cId="3697590360" sldId="1234"/>
            <ac:spMk id="2" creationId="{19AD2498-F87F-A651-5972-DE92F340DC76}"/>
          </ac:spMkLst>
        </pc:spChg>
        <pc:spChg chg="del">
          <ac:chgData name="Salima  Ben Najem" userId="5d5d9c33-4a8f-4fad-a74b-e23ae769dead" providerId="ADAL" clId="{9BC4A8D2-6BD3-4F6E-9B89-9E8D97E5DD9E}" dt="2026-06-09T15:24:27.296" v="1214" actId="478"/>
          <ac:spMkLst>
            <pc:docMk/>
            <pc:sldMk cId="3697590360" sldId="1234"/>
            <ac:spMk id="3" creationId="{D1983EC1-FE1D-A685-D9A5-3F327E97E01C}"/>
          </ac:spMkLst>
        </pc:spChg>
        <pc:spChg chg="add mod">
          <ac:chgData name="Salima  Ben Najem" userId="5d5d9c33-4a8f-4fad-a74b-e23ae769dead" providerId="ADAL" clId="{9BC4A8D2-6BD3-4F6E-9B89-9E8D97E5DD9E}" dt="2026-06-09T15:24:27.881" v="1215"/>
          <ac:spMkLst>
            <pc:docMk/>
            <pc:sldMk cId="3697590360" sldId="1234"/>
            <ac:spMk id="5" creationId="{E18205E5-EF3A-1D29-BDE4-C69D7DD6C48D}"/>
          </ac:spMkLst>
        </pc:spChg>
        <pc:spChg chg="del">
          <ac:chgData name="Salima  Ben Najem" userId="5d5d9c33-4a8f-4fad-a74b-e23ae769dead" providerId="ADAL" clId="{9BC4A8D2-6BD3-4F6E-9B89-9E8D97E5DD9E}" dt="2026-06-09T15:24:27.296" v="1214" actId="478"/>
          <ac:spMkLst>
            <pc:docMk/>
            <pc:sldMk cId="3697590360" sldId="1234"/>
            <ac:spMk id="9" creationId="{92ACD366-13FE-F9B4-6707-02B09028FAA3}"/>
          </ac:spMkLst>
        </pc:spChg>
        <pc:spChg chg="mod">
          <ac:chgData name="Salima  Ben Najem" userId="5d5d9c33-4a8f-4fad-a74b-e23ae769dead" providerId="ADAL" clId="{9BC4A8D2-6BD3-4F6E-9B89-9E8D97E5DD9E}" dt="2026-06-09T15:24:52.575" v="1250" actId="20577"/>
          <ac:spMkLst>
            <pc:docMk/>
            <pc:sldMk cId="3697590360" sldId="1234"/>
            <ac:spMk id="10" creationId="{5D5D6B12-8B6C-8099-EB69-C53BE727FC77}"/>
          </ac:spMkLst>
        </pc:spChg>
        <pc:picChg chg="del">
          <ac:chgData name="Salima  Ben Najem" userId="5d5d9c33-4a8f-4fad-a74b-e23ae769dead" providerId="ADAL" clId="{9BC4A8D2-6BD3-4F6E-9B89-9E8D97E5DD9E}" dt="2026-06-09T15:24:27.296" v="1214" actId="478"/>
          <ac:picMkLst>
            <pc:docMk/>
            <pc:sldMk cId="3697590360" sldId="1234"/>
            <ac:picMk id="4" creationId="{21BEDA7F-27EF-AC38-02BB-3B6387A2B3C5}"/>
          </ac:picMkLst>
        </pc:picChg>
        <pc:picChg chg="add mod">
          <ac:chgData name="Salima  Ben Najem" userId="5d5d9c33-4a8f-4fad-a74b-e23ae769dead" providerId="ADAL" clId="{9BC4A8D2-6BD3-4F6E-9B89-9E8D97E5DD9E}" dt="2026-06-09T15:24:27.881" v="1215"/>
          <ac:picMkLst>
            <pc:docMk/>
            <pc:sldMk cId="3697590360" sldId="1234"/>
            <ac:picMk id="11" creationId="{A83A958A-DC87-56DC-B351-CD9C88A409D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19:50.238" v="394" actId="1076"/>
        <pc:sldMkLst>
          <pc:docMk/>
          <pc:sldMk cId="3031634654" sldId="1242"/>
        </pc:sldMkLst>
        <pc:spChg chg="mod">
          <ac:chgData name="Salima  Ben Najem" userId="5d5d9c33-4a8f-4fad-a74b-e23ae769dead" providerId="ADAL" clId="{9BC4A8D2-6BD3-4F6E-9B89-9E8D97E5DD9E}" dt="2026-06-09T14:19:50.238" v="394" actId="1076"/>
          <ac:spMkLst>
            <pc:docMk/>
            <pc:sldMk cId="3031634654" sldId="1242"/>
            <ac:spMk id="4" creationId="{AFA0335E-3901-E8FF-DC89-4455D546ADFE}"/>
          </ac:spMkLst>
        </pc:spChg>
        <pc:spChg chg="mod">
          <ac:chgData name="Salima  Ben Najem" userId="5d5d9c33-4a8f-4fad-a74b-e23ae769dead" providerId="ADAL" clId="{9BC4A8D2-6BD3-4F6E-9B89-9E8D97E5DD9E}" dt="2026-06-09T14:19:47.304" v="393" actId="1076"/>
          <ac:spMkLst>
            <pc:docMk/>
            <pc:sldMk cId="3031634654" sldId="1242"/>
            <ac:spMk id="5" creationId="{59EC61B0-A1B9-9D4E-F86D-3E31BAF4BB13}"/>
          </ac:spMkLst>
        </pc:spChg>
        <pc:spChg chg="mod">
          <ac:chgData name="Salima  Ben Najem" userId="5d5d9c33-4a8f-4fad-a74b-e23ae769dead" providerId="ADAL" clId="{9BC4A8D2-6BD3-4F6E-9B89-9E8D97E5DD9E}" dt="2026-06-09T14:19:34.592" v="390" actId="20577"/>
          <ac:spMkLst>
            <pc:docMk/>
            <pc:sldMk cId="3031634654" sldId="1242"/>
            <ac:spMk id="26" creationId="{5D906FDB-1CEF-BBA9-A845-D4975E2E7B28}"/>
          </ac:spMkLst>
        </pc:spChg>
        <pc:picChg chg="add mod">
          <ac:chgData name="Salima  Ben Najem" userId="5d5d9c33-4a8f-4fad-a74b-e23ae769dead" providerId="ADAL" clId="{9BC4A8D2-6BD3-4F6E-9B89-9E8D97E5DD9E}" dt="2026-06-09T14:15:08.784" v="369" actId="1076"/>
          <ac:picMkLst>
            <pc:docMk/>
            <pc:sldMk cId="3031634654" sldId="1242"/>
            <ac:picMk id="2" creationId="{346D98C8-1178-02E5-7EFF-5853C6601ED6}"/>
          </ac:picMkLst>
        </pc:picChg>
        <pc:picChg chg="del">
          <ac:chgData name="Salima  Ben Najem" userId="5d5d9c33-4a8f-4fad-a74b-e23ae769dead" providerId="ADAL" clId="{9BC4A8D2-6BD3-4F6E-9B89-9E8D97E5DD9E}" dt="2026-06-09T14:15:04.663" v="367" actId="478"/>
          <ac:picMkLst>
            <pc:docMk/>
            <pc:sldMk cId="3031634654" sldId="1242"/>
            <ac:picMk id="3" creationId="{2EAD801F-AE26-2895-37B9-85F1C6797D91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6-09T13:47:37.168" v="211"/>
        <pc:sldMkLst>
          <pc:docMk/>
          <pc:sldMk cId="1961145160" sldId="1250"/>
        </pc:sldMkLst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2" creationId="{8AD64F76-9919-C4C4-5525-D4AF07B8377F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3" creationId="{77711EC5-AB52-5EB5-C815-1B39FD9E82C0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4" creationId="{75E1947D-C0A7-BCEB-B968-536121CE9F9F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5" creationId="{AB2D15C0-CC99-8560-54FF-5951546F940C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9" creationId="{8A5A30AC-D524-AFBD-A81E-7D9E4CE92E96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10" creationId="{D7C6E0B9-3F7A-B9AD-9D63-75CE187BB27F}"/>
          </ac:spMkLst>
        </pc:spChg>
        <pc:spChg chg="add mod">
          <ac:chgData name="Salima  Ben Najem" userId="5d5d9c33-4a8f-4fad-a74b-e23ae769dead" providerId="ADAL" clId="{9BC4A8D2-6BD3-4F6E-9B89-9E8D97E5DD9E}" dt="2026-06-09T13:47:37.168" v="211"/>
          <ac:spMkLst>
            <pc:docMk/>
            <pc:sldMk cId="1961145160" sldId="1250"/>
            <ac:spMk id="11" creationId="{AE3FFB0C-57B5-FBBD-9072-B6B54E9E22B8}"/>
          </ac:spMkLst>
        </pc:spChg>
        <pc:spChg chg="del">
          <ac:chgData name="Salima  Ben Najem" userId="5d5d9c33-4a8f-4fad-a74b-e23ae769dead" providerId="ADAL" clId="{9BC4A8D2-6BD3-4F6E-9B89-9E8D97E5DD9E}" dt="2026-06-09T13:47:36.513" v="210" actId="478"/>
          <ac:spMkLst>
            <pc:docMk/>
            <pc:sldMk cId="1961145160" sldId="1250"/>
            <ac:spMk id="12" creationId="{3D30C79D-D5BA-C9B7-EDC3-71537D31BEDC}"/>
          </ac:spMkLst>
        </pc:spChg>
        <pc:spChg chg="del">
          <ac:chgData name="Salima  Ben Najem" userId="5d5d9c33-4a8f-4fad-a74b-e23ae769dead" providerId="ADAL" clId="{9BC4A8D2-6BD3-4F6E-9B89-9E8D97E5DD9E}" dt="2026-06-09T13:47:36.513" v="210" actId="478"/>
          <ac:spMkLst>
            <pc:docMk/>
            <pc:sldMk cId="1961145160" sldId="1250"/>
            <ac:spMk id="13" creationId="{C9376B35-5A48-6C7A-64A8-B2E608C1517E}"/>
          </ac:spMkLst>
        </pc:spChg>
      </pc:sldChg>
      <pc:sldChg chg="addSp delSp modSp mod modAnim">
        <pc:chgData name="Salima  Ben Najem" userId="5d5d9c33-4a8f-4fad-a74b-e23ae769dead" providerId="ADAL" clId="{9BC4A8D2-6BD3-4F6E-9B89-9E8D97E5DD9E}" dt="2026-06-09T13:52:44.414" v="258" actId="20577"/>
        <pc:sldMkLst>
          <pc:docMk/>
          <pc:sldMk cId="3242117665" sldId="1251"/>
        </pc:sldMkLst>
        <pc:spChg chg="add mod">
          <ac:chgData name="Salima  Ben Najem" userId="5d5d9c33-4a8f-4fad-a74b-e23ae769dead" providerId="ADAL" clId="{9BC4A8D2-6BD3-4F6E-9B89-9E8D97E5DD9E}" dt="2026-06-09T13:48:01.203" v="216" actId="20577"/>
          <ac:spMkLst>
            <pc:docMk/>
            <pc:sldMk cId="3242117665" sldId="1251"/>
            <ac:spMk id="2" creationId="{1CDC856A-81BC-5771-6134-45F325F960A7}"/>
          </ac:spMkLst>
        </pc:spChg>
        <pc:spChg chg="del">
          <ac:chgData name="Salima  Ben Najem" userId="5d5d9c33-4a8f-4fad-a74b-e23ae769dead" providerId="ADAL" clId="{9BC4A8D2-6BD3-4F6E-9B89-9E8D97E5DD9E}" dt="2026-06-09T13:47:52.625" v="212" actId="478"/>
          <ac:spMkLst>
            <pc:docMk/>
            <pc:sldMk cId="3242117665" sldId="1251"/>
            <ac:spMk id="3" creationId="{6B0B7CF2-AB27-6D83-E7B8-A1C973AF0B73}"/>
          </ac:spMkLst>
        </pc:spChg>
        <pc:spChg chg="del">
          <ac:chgData name="Salima  Ben Najem" userId="5d5d9c33-4a8f-4fad-a74b-e23ae769dead" providerId="ADAL" clId="{9BC4A8D2-6BD3-4F6E-9B89-9E8D97E5DD9E}" dt="2026-06-09T13:47:52.625" v="212" actId="478"/>
          <ac:spMkLst>
            <pc:docMk/>
            <pc:sldMk cId="3242117665" sldId="1251"/>
            <ac:spMk id="5" creationId="{5AA37541-A9CD-EEAF-5E97-3D246D4D949C}"/>
          </ac:spMkLst>
        </pc:spChg>
        <pc:spChg chg="add mod">
          <ac:chgData name="Salima  Ben Najem" userId="5d5d9c33-4a8f-4fad-a74b-e23ae769dead" providerId="ADAL" clId="{9BC4A8D2-6BD3-4F6E-9B89-9E8D97E5DD9E}" dt="2026-06-09T13:48:10.691" v="223" actId="20577"/>
          <ac:spMkLst>
            <pc:docMk/>
            <pc:sldMk cId="3242117665" sldId="1251"/>
            <ac:spMk id="7" creationId="{EC7A6FE8-8148-8F58-1DDF-0D16B54C35D2}"/>
          </ac:spMkLst>
        </pc:spChg>
        <pc:spChg chg="del">
          <ac:chgData name="Salima  Ben Najem" userId="5d5d9c33-4a8f-4fad-a74b-e23ae769dead" providerId="ADAL" clId="{9BC4A8D2-6BD3-4F6E-9B89-9E8D97E5DD9E}" dt="2026-06-09T13:47:52.625" v="212" actId="478"/>
          <ac:spMkLst>
            <pc:docMk/>
            <pc:sldMk cId="3242117665" sldId="1251"/>
            <ac:spMk id="8" creationId="{437E3805-5EEB-6654-9A74-B56A244D4B0E}"/>
          </ac:spMkLst>
        </pc:spChg>
        <pc:spChg chg="add mod">
          <ac:chgData name="Salima  Ben Najem" userId="5d5d9c33-4a8f-4fad-a74b-e23ae769dead" providerId="ADAL" clId="{9BC4A8D2-6BD3-4F6E-9B89-9E8D97E5DD9E}" dt="2026-06-09T13:51:07.470" v="253" actId="1076"/>
          <ac:spMkLst>
            <pc:docMk/>
            <pc:sldMk cId="3242117665" sldId="1251"/>
            <ac:spMk id="9" creationId="{DF0E4C01-D760-1A00-8CB5-A773C0BFEC8E}"/>
          </ac:spMkLst>
        </pc:spChg>
        <pc:spChg chg="add mod">
          <ac:chgData name="Salima  Ben Najem" userId="5d5d9c33-4a8f-4fad-a74b-e23ae769dead" providerId="ADAL" clId="{9BC4A8D2-6BD3-4F6E-9B89-9E8D97E5DD9E}" dt="2026-06-09T13:48:59.984" v="234" actId="20577"/>
          <ac:spMkLst>
            <pc:docMk/>
            <pc:sldMk cId="3242117665" sldId="1251"/>
            <ac:spMk id="10" creationId="{1BC8885C-05AC-2CC1-7188-1DF5A431BD1A}"/>
          </ac:spMkLst>
        </pc:spChg>
        <pc:spChg chg="add mod">
          <ac:chgData name="Salima  Ben Najem" userId="5d5d9c33-4a8f-4fad-a74b-e23ae769dead" providerId="ADAL" clId="{9BC4A8D2-6BD3-4F6E-9B89-9E8D97E5DD9E}" dt="2026-06-09T13:48:26.153" v="227" actId="20577"/>
          <ac:spMkLst>
            <pc:docMk/>
            <pc:sldMk cId="3242117665" sldId="1251"/>
            <ac:spMk id="11" creationId="{2DEF5D31-B22E-E853-ED4F-DC23F5ED49F1}"/>
          </ac:spMkLst>
        </pc:spChg>
        <pc:spChg chg="add mod">
          <ac:chgData name="Salima  Ben Najem" userId="5d5d9c33-4a8f-4fad-a74b-e23ae769dead" providerId="ADAL" clId="{9BC4A8D2-6BD3-4F6E-9B89-9E8D97E5DD9E}" dt="2026-06-09T13:49:08.110" v="237" actId="20577"/>
          <ac:spMkLst>
            <pc:docMk/>
            <pc:sldMk cId="3242117665" sldId="1251"/>
            <ac:spMk id="12" creationId="{3EE1F7EB-1C26-F8BB-69F7-ACD8C00DBBD1}"/>
          </ac:spMkLst>
        </pc:spChg>
        <pc:spChg chg="add mod">
          <ac:chgData name="Salima  Ben Najem" userId="5d5d9c33-4a8f-4fad-a74b-e23ae769dead" providerId="ADAL" clId="{9BC4A8D2-6BD3-4F6E-9B89-9E8D97E5DD9E}" dt="2026-06-09T13:52:44.414" v="258" actId="20577"/>
          <ac:spMkLst>
            <pc:docMk/>
            <pc:sldMk cId="3242117665" sldId="1251"/>
            <ac:spMk id="13" creationId="{5E214C91-9C5A-59B1-409B-AF51919F45CB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13:20.723" v="358" actId="1076"/>
        <pc:sldMkLst>
          <pc:docMk/>
          <pc:sldMk cId="3284298108" sldId="1256"/>
        </pc:sldMkLst>
        <pc:spChg chg="add del mod">
          <ac:chgData name="Salima  Ben Najem" userId="5d5d9c33-4a8f-4fad-a74b-e23ae769dead" providerId="ADAL" clId="{9BC4A8D2-6BD3-4F6E-9B89-9E8D97E5DD9E}" dt="2026-06-09T14:13:20.723" v="358" actId="1076"/>
          <ac:spMkLst>
            <pc:docMk/>
            <pc:sldMk cId="3284298108" sldId="1256"/>
            <ac:spMk id="2" creationId="{2B2DD13D-739D-F0E6-9F6D-7285AAB8A61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13:27.010" v="360"/>
        <pc:sldMkLst>
          <pc:docMk/>
          <pc:sldMk cId="3464962701" sldId="1257"/>
        </pc:sldMkLst>
        <pc:spChg chg="del">
          <ac:chgData name="Salima  Ben Najem" userId="5d5d9c33-4a8f-4fad-a74b-e23ae769dead" providerId="ADAL" clId="{9BC4A8D2-6BD3-4F6E-9B89-9E8D97E5DD9E}" dt="2026-06-09T14:13:26.260" v="359" actId="478"/>
          <ac:spMkLst>
            <pc:docMk/>
            <pc:sldMk cId="3464962701" sldId="1257"/>
            <ac:spMk id="2" creationId="{51BEFA1F-E118-B00F-F63F-4944444EF370}"/>
          </ac:spMkLst>
        </pc:spChg>
        <pc:spChg chg="add mod">
          <ac:chgData name="Salima  Ben Najem" userId="5d5d9c33-4a8f-4fad-a74b-e23ae769dead" providerId="ADAL" clId="{9BC4A8D2-6BD3-4F6E-9B89-9E8D97E5DD9E}" dt="2026-06-09T14:13:27.010" v="360"/>
          <ac:spMkLst>
            <pc:docMk/>
            <pc:sldMk cId="3464962701" sldId="1257"/>
            <ac:spMk id="3" creationId="{20A72ED4-E7FC-EDC8-3C95-88642D2AE33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26:11.232" v="1263" actId="1076"/>
        <pc:sldMkLst>
          <pc:docMk/>
          <pc:sldMk cId="4103523457" sldId="1258"/>
        </pc:sldMkLst>
        <pc:spChg chg="mod">
          <ac:chgData name="Salima  Ben Najem" userId="5d5d9c33-4a8f-4fad-a74b-e23ae769dead" providerId="ADAL" clId="{9BC4A8D2-6BD3-4F6E-9B89-9E8D97E5DD9E}" dt="2026-06-09T15:25:45.006" v="1257" actId="20577"/>
          <ac:spMkLst>
            <pc:docMk/>
            <pc:sldMk cId="4103523457" sldId="1258"/>
            <ac:spMk id="10" creationId="{655CE3C3-44C4-94E6-A2A3-388A45E48EF8}"/>
          </ac:spMkLst>
        </pc:spChg>
        <pc:picChg chg="del mod">
          <ac:chgData name="Salima  Ben Najem" userId="5d5d9c33-4a8f-4fad-a74b-e23ae769dead" providerId="ADAL" clId="{9BC4A8D2-6BD3-4F6E-9B89-9E8D97E5DD9E}" dt="2026-06-09T15:25:49.128" v="1259" actId="478"/>
          <ac:picMkLst>
            <pc:docMk/>
            <pc:sldMk cId="4103523457" sldId="1258"/>
            <ac:picMk id="2" creationId="{C592D813-88A4-52B3-6BFD-89B66B6BB02E}"/>
          </ac:picMkLst>
        </pc:picChg>
        <pc:picChg chg="add mod">
          <ac:chgData name="Salima  Ben Najem" userId="5d5d9c33-4a8f-4fad-a74b-e23ae769dead" providerId="ADAL" clId="{9BC4A8D2-6BD3-4F6E-9B89-9E8D97E5DD9E}" dt="2026-06-09T15:26:11.232" v="1263" actId="1076"/>
          <ac:picMkLst>
            <pc:docMk/>
            <pc:sldMk cId="4103523457" sldId="1258"/>
            <ac:picMk id="3" creationId="{435F35FE-6F8B-275F-9DD5-63FE449E0A0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7:20.218" v="1300" actId="1076"/>
        <pc:sldMkLst>
          <pc:docMk/>
          <pc:sldMk cId="3105593887" sldId="1259"/>
        </pc:sldMkLst>
        <pc:spChg chg="add mod">
          <ac:chgData name="Salima  Ben Najem" userId="5d5d9c33-4a8f-4fad-a74b-e23ae769dead" providerId="ADAL" clId="{9BC4A8D2-6BD3-4F6E-9B89-9E8D97E5DD9E}" dt="2026-06-09T15:26:24.883" v="1265"/>
          <ac:spMkLst>
            <pc:docMk/>
            <pc:sldMk cId="3105593887" sldId="1259"/>
            <ac:spMk id="2" creationId="{519D0BA9-A01C-AEBF-7268-AC970EFE7AAF}"/>
          </ac:spMkLst>
        </pc:spChg>
        <pc:spChg chg="del">
          <ac:chgData name="Salima  Ben Najem" userId="5d5d9c33-4a8f-4fad-a74b-e23ae769dead" providerId="ADAL" clId="{9BC4A8D2-6BD3-4F6E-9B89-9E8D97E5DD9E}" dt="2026-06-09T15:26:24.433" v="1264" actId="478"/>
          <ac:spMkLst>
            <pc:docMk/>
            <pc:sldMk cId="3105593887" sldId="1259"/>
            <ac:spMk id="5" creationId="{C142E1EF-BE39-0201-B866-43CBC5E6EAAF}"/>
          </ac:spMkLst>
        </pc:spChg>
        <pc:spChg chg="mod">
          <ac:chgData name="Salima  Ben Najem" userId="5d5d9c33-4a8f-4fad-a74b-e23ae769dead" providerId="ADAL" clId="{9BC4A8D2-6BD3-4F6E-9B89-9E8D97E5DD9E}" dt="2026-06-09T15:27:20.218" v="1300" actId="1076"/>
          <ac:spMkLst>
            <pc:docMk/>
            <pc:sldMk cId="3105593887" sldId="1259"/>
            <ac:spMk id="8" creationId="{D3382733-86B9-F12D-7E96-B7F536DF37FB}"/>
          </ac:spMkLst>
        </pc:spChg>
        <pc:picChg chg="add mod">
          <ac:chgData name="Salima  Ben Najem" userId="5d5d9c33-4a8f-4fad-a74b-e23ae769dead" providerId="ADAL" clId="{9BC4A8D2-6BD3-4F6E-9B89-9E8D97E5DD9E}" dt="2026-06-09T15:27:20.218" v="1300" actId="1076"/>
          <ac:picMkLst>
            <pc:docMk/>
            <pc:sldMk cId="3105593887" sldId="1259"/>
            <ac:picMk id="3" creationId="{378FC94C-E4A6-01A0-BE12-0ABC7A25003E}"/>
          </ac:picMkLst>
        </pc:picChg>
        <pc:picChg chg="del">
          <ac:chgData name="Salima  Ben Najem" userId="5d5d9c33-4a8f-4fad-a74b-e23ae769dead" providerId="ADAL" clId="{9BC4A8D2-6BD3-4F6E-9B89-9E8D97E5DD9E}" dt="2026-06-09T15:26:24.433" v="1264" actId="478"/>
          <ac:picMkLst>
            <pc:docMk/>
            <pc:sldMk cId="3105593887" sldId="1259"/>
            <ac:picMk id="4" creationId="{E4432E73-8115-FC4B-6D7A-A5B1E921A00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27:46.469" v="1322" actId="20577"/>
        <pc:sldMkLst>
          <pc:docMk/>
          <pc:sldMk cId="2806049568" sldId="1261"/>
        </pc:sldMkLst>
        <pc:spChg chg="add mod">
          <ac:chgData name="Salima  Ben Najem" userId="5d5d9c33-4a8f-4fad-a74b-e23ae769dead" providerId="ADAL" clId="{9BC4A8D2-6BD3-4F6E-9B89-9E8D97E5DD9E}" dt="2026-06-09T15:27:36.001" v="1304" actId="113"/>
          <ac:spMkLst>
            <pc:docMk/>
            <pc:sldMk cId="2806049568" sldId="1261"/>
            <ac:spMk id="2" creationId="{F7363449-FE0E-5A8F-97E3-CA69E5AD7CE1}"/>
          </ac:spMkLst>
        </pc:spChg>
        <pc:spChg chg="add mod">
          <ac:chgData name="Salima  Ben Najem" userId="5d5d9c33-4a8f-4fad-a74b-e23ae769dead" providerId="ADAL" clId="{9BC4A8D2-6BD3-4F6E-9B89-9E8D97E5DD9E}" dt="2026-06-09T15:27:29.180" v="1302"/>
          <ac:spMkLst>
            <pc:docMk/>
            <pc:sldMk cId="2806049568" sldId="1261"/>
            <ac:spMk id="3" creationId="{2B599D10-D07F-DADF-E357-19B2E7BFE289}"/>
          </ac:spMkLst>
        </pc:spChg>
        <pc:spChg chg="del">
          <ac:chgData name="Salima  Ben Najem" userId="5d5d9c33-4a8f-4fad-a74b-e23ae769dead" providerId="ADAL" clId="{9BC4A8D2-6BD3-4F6E-9B89-9E8D97E5DD9E}" dt="2026-06-09T15:27:28.672" v="1301" actId="478"/>
          <ac:spMkLst>
            <pc:docMk/>
            <pc:sldMk cId="2806049568" sldId="1261"/>
            <ac:spMk id="5" creationId="{CCC29C29-B5F9-4993-F354-73823C2A8D02}"/>
          </ac:spMkLst>
        </pc:spChg>
        <pc:spChg chg="mod">
          <ac:chgData name="Salima  Ben Najem" userId="5d5d9c33-4a8f-4fad-a74b-e23ae769dead" providerId="ADAL" clId="{9BC4A8D2-6BD3-4F6E-9B89-9E8D97E5DD9E}" dt="2026-06-09T15:27:46.469" v="1322" actId="20577"/>
          <ac:spMkLst>
            <pc:docMk/>
            <pc:sldMk cId="2806049568" sldId="1261"/>
            <ac:spMk id="10" creationId="{C39388D8-448A-B463-B0D4-41DC2CD0665A}"/>
          </ac:spMkLst>
        </pc:spChg>
        <pc:spChg chg="del">
          <ac:chgData name="Salima  Ben Najem" userId="5d5d9c33-4a8f-4fad-a74b-e23ae769dead" providerId="ADAL" clId="{9BC4A8D2-6BD3-4F6E-9B89-9E8D97E5DD9E}" dt="2026-06-09T15:27:28.672" v="1301" actId="478"/>
          <ac:spMkLst>
            <pc:docMk/>
            <pc:sldMk cId="2806049568" sldId="1261"/>
            <ac:spMk id="11" creationId="{9B3C1D45-9B7F-D7C7-F7CD-FCBE5F8B1C8E}"/>
          </ac:spMkLst>
        </pc:spChg>
        <pc:picChg chg="add mod">
          <ac:chgData name="Salima  Ben Najem" userId="5d5d9c33-4a8f-4fad-a74b-e23ae769dead" providerId="ADAL" clId="{9BC4A8D2-6BD3-4F6E-9B89-9E8D97E5DD9E}" dt="2026-06-09T15:27:29.180" v="1302"/>
          <ac:picMkLst>
            <pc:docMk/>
            <pc:sldMk cId="2806049568" sldId="1261"/>
            <ac:picMk id="4" creationId="{82DF1041-92C1-C330-0F2F-F5864FEAD2AA}"/>
          </ac:picMkLst>
        </pc:picChg>
        <pc:picChg chg="del">
          <ac:chgData name="Salima  Ben Najem" userId="5d5d9c33-4a8f-4fad-a74b-e23ae769dead" providerId="ADAL" clId="{9BC4A8D2-6BD3-4F6E-9B89-9E8D97E5DD9E}" dt="2026-06-09T15:27:28.672" v="1301" actId="478"/>
          <ac:picMkLst>
            <pc:docMk/>
            <pc:sldMk cId="2806049568" sldId="1261"/>
            <ac:picMk id="9" creationId="{CCC69D6F-B122-EC67-513F-13D9AD9E264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0:24.402" v="1336" actId="1076"/>
        <pc:sldMkLst>
          <pc:docMk/>
          <pc:sldMk cId="3690852836" sldId="1262"/>
        </pc:sldMkLst>
        <pc:spChg chg="mod">
          <ac:chgData name="Salima  Ben Najem" userId="5d5d9c33-4a8f-4fad-a74b-e23ae769dead" providerId="ADAL" clId="{9BC4A8D2-6BD3-4F6E-9B89-9E8D97E5DD9E}" dt="2026-06-09T15:29:46.817" v="1332" actId="6549"/>
          <ac:spMkLst>
            <pc:docMk/>
            <pc:sldMk cId="3690852836" sldId="1262"/>
            <ac:spMk id="3" creationId="{9B28C4DA-CDB4-8E9F-E9BB-68E0B3BC2033}"/>
          </ac:spMkLst>
        </pc:spChg>
        <pc:picChg chg="del">
          <ac:chgData name="Salima  Ben Najem" userId="5d5d9c33-4a8f-4fad-a74b-e23ae769dead" providerId="ADAL" clId="{9BC4A8D2-6BD3-4F6E-9B89-9E8D97E5DD9E}" dt="2026-06-09T15:28:28.522" v="1328" actId="478"/>
          <ac:picMkLst>
            <pc:docMk/>
            <pc:sldMk cId="3690852836" sldId="1262"/>
            <ac:picMk id="2" creationId="{8841D07B-29F8-F443-6B91-FDA0EF51DB12}"/>
          </ac:picMkLst>
        </pc:picChg>
        <pc:picChg chg="add mod">
          <ac:chgData name="Salima  Ben Najem" userId="5d5d9c33-4a8f-4fad-a74b-e23ae769dead" providerId="ADAL" clId="{9BC4A8D2-6BD3-4F6E-9B89-9E8D97E5DD9E}" dt="2026-06-09T15:30:24.402" v="1336" actId="1076"/>
          <ac:picMkLst>
            <pc:docMk/>
            <pc:sldMk cId="3690852836" sldId="1262"/>
            <ac:picMk id="4" creationId="{26F7B2CC-6269-7FCD-88AA-99CED3C96F3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1:46.457" v="1361" actId="1076"/>
        <pc:sldMkLst>
          <pc:docMk/>
          <pc:sldMk cId="3862250108" sldId="1263"/>
        </pc:sldMkLst>
        <pc:spChg chg="add mod">
          <ac:chgData name="Salima  Ben Najem" userId="5d5d9c33-4a8f-4fad-a74b-e23ae769dead" providerId="ADAL" clId="{9BC4A8D2-6BD3-4F6E-9B89-9E8D97E5DD9E}" dt="2026-06-09T15:30:35.010" v="1338"/>
          <ac:spMkLst>
            <pc:docMk/>
            <pc:sldMk cId="3862250108" sldId="1263"/>
            <ac:spMk id="2" creationId="{6710A97F-C593-994F-C5C0-6CD4AA15768F}"/>
          </ac:spMkLst>
        </pc:spChg>
        <pc:spChg chg="add del">
          <ac:chgData name="Salima  Ben Najem" userId="5d5d9c33-4a8f-4fad-a74b-e23ae769dead" providerId="ADAL" clId="{9BC4A8D2-6BD3-4F6E-9B89-9E8D97E5DD9E}" dt="2026-06-09T15:30:46.223" v="1340" actId="478"/>
          <ac:spMkLst>
            <pc:docMk/>
            <pc:sldMk cId="3862250108" sldId="1263"/>
            <ac:spMk id="3" creationId="{9E8AF978-DC2E-9202-1241-6E2C03BF0261}"/>
          </ac:spMkLst>
        </pc:spChg>
        <pc:spChg chg="add del mod">
          <ac:chgData name="Salima  Ben Najem" userId="5d5d9c33-4a8f-4fad-a74b-e23ae769dead" providerId="ADAL" clId="{9BC4A8D2-6BD3-4F6E-9B89-9E8D97E5DD9E}" dt="2026-06-09T15:31:44.597" v="1360" actId="1076"/>
          <ac:spMkLst>
            <pc:docMk/>
            <pc:sldMk cId="3862250108" sldId="1263"/>
            <ac:spMk id="4" creationId="{E8BBC198-3D94-D0E3-8D9A-3E640A36D304}"/>
          </ac:spMkLst>
        </pc:spChg>
        <pc:spChg chg="add mod">
          <ac:chgData name="Salima  Ben Najem" userId="5d5d9c33-4a8f-4fad-a74b-e23ae769dead" providerId="ADAL" clId="{9BC4A8D2-6BD3-4F6E-9B89-9E8D97E5DD9E}" dt="2026-06-09T15:30:46.986" v="1341"/>
          <ac:spMkLst>
            <pc:docMk/>
            <pc:sldMk cId="3862250108" sldId="1263"/>
            <ac:spMk id="9" creationId="{BF42FFE0-58BB-DBE9-8127-6FA4F8C0DE16}"/>
          </ac:spMkLst>
        </pc:spChg>
        <pc:picChg chg="del">
          <ac:chgData name="Salima  Ben Najem" userId="5d5d9c33-4a8f-4fad-a74b-e23ae769dead" providerId="ADAL" clId="{9BC4A8D2-6BD3-4F6E-9B89-9E8D97E5DD9E}" dt="2026-06-09T15:30:46.223" v="1340" actId="478"/>
          <ac:picMkLst>
            <pc:docMk/>
            <pc:sldMk cId="3862250108" sldId="1263"/>
            <ac:picMk id="5" creationId="{648BC7E7-A008-C649-DA09-17299DC4F5BA}"/>
          </ac:picMkLst>
        </pc:picChg>
        <pc:picChg chg="add mod">
          <ac:chgData name="Salima  Ben Najem" userId="5d5d9c33-4a8f-4fad-a74b-e23ae769dead" providerId="ADAL" clId="{9BC4A8D2-6BD3-4F6E-9B89-9E8D97E5DD9E}" dt="2026-06-09T15:30:35.010" v="1338"/>
          <ac:picMkLst>
            <pc:docMk/>
            <pc:sldMk cId="3862250108" sldId="1263"/>
            <ac:picMk id="8" creationId="{9168E2F8-D5D1-F81F-3900-A8A2D4FA6E69}"/>
          </ac:picMkLst>
        </pc:picChg>
        <pc:picChg chg="add mod">
          <ac:chgData name="Salima  Ben Najem" userId="5d5d9c33-4a8f-4fad-a74b-e23ae769dead" providerId="ADAL" clId="{9BC4A8D2-6BD3-4F6E-9B89-9E8D97E5DD9E}" dt="2026-06-09T15:31:46.457" v="1361" actId="1076"/>
          <ac:picMkLst>
            <pc:docMk/>
            <pc:sldMk cId="3862250108" sldId="1263"/>
            <ac:picMk id="10" creationId="{6DED11F8-89EF-775A-5006-3F515BD2CA53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2:18.500" v="1386" actId="20577"/>
        <pc:sldMkLst>
          <pc:docMk/>
          <pc:sldMk cId="523889512" sldId="1265"/>
        </pc:sldMkLst>
        <pc:spChg chg="add mod">
          <ac:chgData name="Salima  Ben Najem" userId="5d5d9c33-4a8f-4fad-a74b-e23ae769dead" providerId="ADAL" clId="{9BC4A8D2-6BD3-4F6E-9B89-9E8D97E5DD9E}" dt="2026-06-09T15:32:06.294" v="1364" actId="207"/>
          <ac:spMkLst>
            <pc:docMk/>
            <pc:sldMk cId="523889512" sldId="1265"/>
            <ac:spMk id="2" creationId="{28EEA2D8-AA84-DCD7-6E36-633477B68E17}"/>
          </ac:spMkLst>
        </pc:spChg>
        <pc:spChg chg="add mod">
          <ac:chgData name="Salima  Ben Najem" userId="5d5d9c33-4a8f-4fad-a74b-e23ae769dead" providerId="ADAL" clId="{9BC4A8D2-6BD3-4F6E-9B89-9E8D97E5DD9E}" dt="2026-06-09T15:32:00.698" v="1363"/>
          <ac:spMkLst>
            <pc:docMk/>
            <pc:sldMk cId="523889512" sldId="1265"/>
            <ac:spMk id="3" creationId="{A64F057D-DC2B-597E-1213-19EE6D263EAA}"/>
          </ac:spMkLst>
        </pc:spChg>
        <pc:spChg chg="del">
          <ac:chgData name="Salima  Ben Najem" userId="5d5d9c33-4a8f-4fad-a74b-e23ae769dead" providerId="ADAL" clId="{9BC4A8D2-6BD3-4F6E-9B89-9E8D97E5DD9E}" dt="2026-06-09T15:31:59.997" v="1362" actId="478"/>
          <ac:spMkLst>
            <pc:docMk/>
            <pc:sldMk cId="523889512" sldId="1265"/>
            <ac:spMk id="5" creationId="{D14CE922-3B28-079C-2434-2D18B50F9014}"/>
          </ac:spMkLst>
        </pc:spChg>
        <pc:spChg chg="del">
          <ac:chgData name="Salima  Ben Najem" userId="5d5d9c33-4a8f-4fad-a74b-e23ae769dead" providerId="ADAL" clId="{9BC4A8D2-6BD3-4F6E-9B89-9E8D97E5DD9E}" dt="2026-06-09T15:31:59.997" v="1362" actId="478"/>
          <ac:spMkLst>
            <pc:docMk/>
            <pc:sldMk cId="523889512" sldId="1265"/>
            <ac:spMk id="9" creationId="{58821726-80AD-58A8-8EC6-E64123CBEEDA}"/>
          </ac:spMkLst>
        </pc:spChg>
        <pc:spChg chg="mod">
          <ac:chgData name="Salima  Ben Najem" userId="5d5d9c33-4a8f-4fad-a74b-e23ae769dead" providerId="ADAL" clId="{9BC4A8D2-6BD3-4F6E-9B89-9E8D97E5DD9E}" dt="2026-06-09T15:32:18.500" v="1386" actId="20577"/>
          <ac:spMkLst>
            <pc:docMk/>
            <pc:sldMk cId="523889512" sldId="1265"/>
            <ac:spMk id="10" creationId="{4E7112B4-3D4B-6B23-ECE1-952C38CBF5BE}"/>
          </ac:spMkLst>
        </pc:spChg>
        <pc:picChg chg="add mod">
          <ac:chgData name="Salima  Ben Najem" userId="5d5d9c33-4a8f-4fad-a74b-e23ae769dead" providerId="ADAL" clId="{9BC4A8D2-6BD3-4F6E-9B89-9E8D97E5DD9E}" dt="2026-06-09T15:32:00.698" v="1363"/>
          <ac:picMkLst>
            <pc:docMk/>
            <pc:sldMk cId="523889512" sldId="1265"/>
            <ac:picMk id="4" creationId="{21BAA8EE-1CE1-F0BE-12D2-6DE291607A7D}"/>
          </ac:picMkLst>
        </pc:picChg>
        <pc:picChg chg="del">
          <ac:chgData name="Salima  Ben Najem" userId="5d5d9c33-4a8f-4fad-a74b-e23ae769dead" providerId="ADAL" clId="{9BC4A8D2-6BD3-4F6E-9B89-9E8D97E5DD9E}" dt="2026-06-09T15:31:59.997" v="1362" actId="478"/>
          <ac:picMkLst>
            <pc:docMk/>
            <pc:sldMk cId="523889512" sldId="1265"/>
            <ac:picMk id="11" creationId="{F5A7CD37-FEEB-6723-8453-9D1A19EA2BA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14:53.861" v="364" actId="1076"/>
        <pc:sldMkLst>
          <pc:docMk/>
          <pc:sldMk cId="1926576313" sldId="1266"/>
        </pc:sldMkLst>
        <pc:picChg chg="del">
          <ac:chgData name="Salima  Ben Najem" userId="5d5d9c33-4a8f-4fad-a74b-e23ae769dead" providerId="ADAL" clId="{9BC4A8D2-6BD3-4F6E-9B89-9E8D97E5DD9E}" dt="2026-06-09T14:14:45.542" v="361" actId="478"/>
          <ac:picMkLst>
            <pc:docMk/>
            <pc:sldMk cId="1926576313" sldId="1266"/>
            <ac:picMk id="3" creationId="{5772774B-53AF-070F-2D6A-D75BAB5084F9}"/>
          </ac:picMkLst>
        </pc:picChg>
        <pc:picChg chg="add mod">
          <ac:chgData name="Salima  Ben Najem" userId="5d5d9c33-4a8f-4fad-a74b-e23ae769dead" providerId="ADAL" clId="{9BC4A8D2-6BD3-4F6E-9B89-9E8D97E5DD9E}" dt="2026-06-09T14:14:53.861" v="364" actId="1076"/>
          <ac:picMkLst>
            <pc:docMk/>
            <pc:sldMk cId="1926576313" sldId="1266"/>
            <ac:picMk id="5" creationId="{B38380FA-6D0B-A23F-180F-28EFCFB9C3A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14:59.481" v="366"/>
        <pc:sldMkLst>
          <pc:docMk/>
          <pc:sldMk cId="2702984493" sldId="1267"/>
        </pc:sldMkLst>
        <pc:picChg chg="add mod">
          <ac:chgData name="Salima  Ben Najem" userId="5d5d9c33-4a8f-4fad-a74b-e23ae769dead" providerId="ADAL" clId="{9BC4A8D2-6BD3-4F6E-9B89-9E8D97E5DD9E}" dt="2026-06-09T14:14:59.481" v="366"/>
          <ac:picMkLst>
            <pc:docMk/>
            <pc:sldMk cId="2702984493" sldId="1267"/>
            <ac:picMk id="2" creationId="{AB0E76E8-F810-4C53-7132-D77104C1A847}"/>
          </ac:picMkLst>
        </pc:picChg>
        <pc:picChg chg="del">
          <ac:chgData name="Salima  Ben Najem" userId="5d5d9c33-4a8f-4fad-a74b-e23ae769dead" providerId="ADAL" clId="{9BC4A8D2-6BD3-4F6E-9B89-9E8D97E5DD9E}" dt="2026-06-09T14:14:58.934" v="365" actId="478"/>
          <ac:picMkLst>
            <pc:docMk/>
            <pc:sldMk cId="2702984493" sldId="1267"/>
            <ac:picMk id="3" creationId="{A9BB9BD5-0748-284C-B4CB-1F9B80F1A63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3:13.016" v="868" actId="2711"/>
        <pc:sldMkLst>
          <pc:docMk/>
          <pc:sldMk cId="3588026632" sldId="1271"/>
        </pc:sldMkLst>
        <pc:spChg chg="mod">
          <ac:chgData name="Salima  Ben Najem" userId="5d5d9c33-4a8f-4fad-a74b-e23ae769dead" providerId="ADAL" clId="{9BC4A8D2-6BD3-4F6E-9B89-9E8D97E5DD9E}" dt="2026-06-09T15:03:13.016" v="868" actId="2711"/>
          <ac:spMkLst>
            <pc:docMk/>
            <pc:sldMk cId="3588026632" sldId="1271"/>
            <ac:spMk id="8" creationId="{B2631A4D-39D1-82C0-EC42-65F91AD5292F}"/>
          </ac:spMkLst>
        </pc:spChg>
        <pc:picChg chg="del">
          <ac:chgData name="Salima  Ben Najem" userId="5d5d9c33-4a8f-4fad-a74b-e23ae769dead" providerId="ADAL" clId="{9BC4A8D2-6BD3-4F6E-9B89-9E8D97E5DD9E}" dt="2026-06-09T15:02:02.819" v="859" actId="478"/>
          <ac:picMkLst>
            <pc:docMk/>
            <pc:sldMk cId="3588026632" sldId="1271"/>
            <ac:picMk id="6" creationId="{8572C9D4-5F68-0852-1CD7-76AA80200AD8}"/>
          </ac:picMkLst>
        </pc:picChg>
        <pc:picChg chg="add mod">
          <ac:chgData name="Salima  Ben Najem" userId="5d5d9c33-4a8f-4fad-a74b-e23ae769dead" providerId="ADAL" clId="{9BC4A8D2-6BD3-4F6E-9B89-9E8D97E5DD9E}" dt="2026-06-09T15:02:03.266" v="860"/>
          <ac:picMkLst>
            <pc:docMk/>
            <pc:sldMk cId="3588026632" sldId="1271"/>
            <ac:picMk id="7" creationId="{C39E855A-6485-4B22-7ADA-C04D9C2D16D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6:42.851" v="907" actId="1076"/>
        <pc:sldMkLst>
          <pc:docMk/>
          <pc:sldMk cId="1947960179" sldId="1275"/>
        </pc:sldMkLst>
        <pc:spChg chg="mod">
          <ac:chgData name="Salima  Ben Najem" userId="5d5d9c33-4a8f-4fad-a74b-e23ae769dead" providerId="ADAL" clId="{9BC4A8D2-6BD3-4F6E-9B89-9E8D97E5DD9E}" dt="2026-06-09T15:06:42.851" v="907" actId="1076"/>
          <ac:spMkLst>
            <pc:docMk/>
            <pc:sldMk cId="1947960179" sldId="1275"/>
            <ac:spMk id="2" creationId="{3784FFAD-62BD-1D17-E37E-831B3A22C72B}"/>
          </ac:spMkLst>
        </pc:spChg>
        <pc:spChg chg="add mod">
          <ac:chgData name="Salima  Ben Najem" userId="5d5d9c33-4a8f-4fad-a74b-e23ae769dead" providerId="ADAL" clId="{9BC4A8D2-6BD3-4F6E-9B89-9E8D97E5DD9E}" dt="2026-06-09T15:06:38.594" v="906" actId="108"/>
          <ac:spMkLst>
            <pc:docMk/>
            <pc:sldMk cId="1947960179" sldId="1275"/>
            <ac:spMk id="3" creationId="{30FA1422-B787-68FA-4D19-AB57FE889309}"/>
          </ac:spMkLst>
        </pc:spChg>
        <pc:spChg chg="del">
          <ac:chgData name="Salima  Ben Najem" userId="5d5d9c33-4a8f-4fad-a74b-e23ae769dead" providerId="ADAL" clId="{9BC4A8D2-6BD3-4F6E-9B89-9E8D97E5DD9E}" dt="2026-06-09T15:03:59.589" v="872" actId="478"/>
          <ac:spMkLst>
            <pc:docMk/>
            <pc:sldMk cId="1947960179" sldId="1275"/>
            <ac:spMk id="7" creationId="{5EEABEF7-C7DA-D789-8609-A40D9BE2484D}"/>
          </ac:spMkLst>
        </pc:spChg>
        <pc:spChg chg="mod">
          <ac:chgData name="Salima  Ben Najem" userId="5d5d9c33-4a8f-4fad-a74b-e23ae769dead" providerId="ADAL" clId="{9BC4A8D2-6BD3-4F6E-9B89-9E8D97E5DD9E}" dt="2026-06-09T15:05:20.439" v="895" actId="20577"/>
          <ac:spMkLst>
            <pc:docMk/>
            <pc:sldMk cId="1947960179" sldId="1275"/>
            <ac:spMk id="8" creationId="{343BC9B7-6661-3115-01D2-2EF336BCC78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09:40.779" v="952" actId="403"/>
        <pc:sldMkLst>
          <pc:docMk/>
          <pc:sldMk cId="2336582546" sldId="1277"/>
        </pc:sldMkLst>
        <pc:spChg chg="mod">
          <ac:chgData name="Salima  Ben Najem" userId="5d5d9c33-4a8f-4fad-a74b-e23ae769dead" providerId="ADAL" clId="{9BC4A8D2-6BD3-4F6E-9B89-9E8D97E5DD9E}" dt="2026-06-09T15:09:40.779" v="952" actId="403"/>
          <ac:spMkLst>
            <pc:docMk/>
            <pc:sldMk cId="2336582546" sldId="1277"/>
            <ac:spMk id="2" creationId="{AF7C2131-92C8-3864-5374-11D996FA2F09}"/>
          </ac:spMkLst>
        </pc:spChg>
        <pc:spChg chg="del">
          <ac:chgData name="Salima  Ben Najem" userId="5d5d9c33-4a8f-4fad-a74b-e23ae769dead" providerId="ADAL" clId="{9BC4A8D2-6BD3-4F6E-9B89-9E8D97E5DD9E}" dt="2026-06-09T15:07:02.593" v="909" actId="478"/>
          <ac:spMkLst>
            <pc:docMk/>
            <pc:sldMk cId="2336582546" sldId="1277"/>
            <ac:spMk id="3" creationId="{095F04F8-8370-08DC-24FC-1CA6B9694286}"/>
          </ac:spMkLst>
        </pc:spChg>
        <pc:spChg chg="add mod">
          <ac:chgData name="Salima  Ben Najem" userId="5d5d9c33-4a8f-4fad-a74b-e23ae769dead" providerId="ADAL" clId="{9BC4A8D2-6BD3-4F6E-9B89-9E8D97E5DD9E}" dt="2026-06-09T15:07:03.729" v="910"/>
          <ac:spMkLst>
            <pc:docMk/>
            <pc:sldMk cId="2336582546" sldId="1277"/>
            <ac:spMk id="4" creationId="{87DB5850-1A95-8699-EF84-68B3AA9EDBB5}"/>
          </ac:spMkLst>
        </pc:spChg>
        <pc:spChg chg="mod">
          <ac:chgData name="Salima  Ben Najem" userId="5d5d9c33-4a8f-4fad-a74b-e23ae769dead" providerId="ADAL" clId="{9BC4A8D2-6BD3-4F6E-9B89-9E8D97E5DD9E}" dt="2026-06-09T15:08:27.918" v="946" actId="20577"/>
          <ac:spMkLst>
            <pc:docMk/>
            <pc:sldMk cId="2336582546" sldId="1277"/>
            <ac:spMk id="7" creationId="{6ABF79AA-4C9E-304A-2724-9B4790E902A9}"/>
          </ac:spMkLst>
        </pc:spChg>
      </pc:sldChg>
      <pc:sldChg chg="modSp mod">
        <pc:chgData name="Salima  Ben Najem" userId="5d5d9c33-4a8f-4fad-a74b-e23ae769dead" providerId="ADAL" clId="{9BC4A8D2-6BD3-4F6E-9B89-9E8D97E5DD9E}" dt="2026-06-09T16:21:26.441" v="2846" actId="20577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6-09T16:21:26.441" v="2846" actId="20577"/>
          <ac:spMkLst>
            <pc:docMk/>
            <pc:sldMk cId="2178083403" sldId="1280"/>
            <ac:spMk id="4" creationId="{EC9B62F4-9C03-EBC8-7594-269B558D3869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6:04:00.069" v="1880" actId="1076"/>
        <pc:sldMkLst>
          <pc:docMk/>
          <pc:sldMk cId="68315985" sldId="1282"/>
        </pc:sldMkLst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2" creationId="{E8135568-0558-6920-E392-751145627121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3" creationId="{E1FAC32B-84BD-528D-9A08-9408986A00BF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4" creationId="{D977BB2C-A5FE-FFFF-0CD0-9978173DBB39}"/>
          </ac:picMkLst>
        </pc:picChg>
        <pc:picChg chg="add mod">
          <ac:chgData name="Salima  Ben Najem" userId="5d5d9c33-4a8f-4fad-a74b-e23ae769dead" providerId="ADAL" clId="{9BC4A8D2-6BD3-4F6E-9B89-9E8D97E5DD9E}" dt="2026-06-09T16:03:26.349" v="1874" actId="1076"/>
          <ac:picMkLst>
            <pc:docMk/>
            <pc:sldMk cId="68315985" sldId="1282"/>
            <ac:picMk id="5" creationId="{CF6F18DF-D9A1-DE4A-610F-2327581769CB}"/>
          </ac:picMkLst>
        </pc:picChg>
        <pc:picChg chg="add mod">
          <ac:chgData name="Salima  Ben Najem" userId="5d5d9c33-4a8f-4fad-a74b-e23ae769dead" providerId="ADAL" clId="{9BC4A8D2-6BD3-4F6E-9B89-9E8D97E5DD9E}" dt="2026-06-09T16:03:58.647" v="1879" actId="14100"/>
          <ac:picMkLst>
            <pc:docMk/>
            <pc:sldMk cId="68315985" sldId="1282"/>
            <ac:picMk id="6" creationId="{148600EF-AF95-0D0A-1FC8-4E681E64B718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7" creationId="{7BC92C51-DBAD-2C85-BD50-C190CA30E9A9}"/>
          </ac:picMkLst>
        </pc:picChg>
        <pc:picChg chg="add mod">
          <ac:chgData name="Salima  Ben Najem" userId="5d5d9c33-4a8f-4fad-a74b-e23ae769dead" providerId="ADAL" clId="{9BC4A8D2-6BD3-4F6E-9B89-9E8D97E5DD9E}" dt="2026-06-09T16:03:30.610" v="1875" actId="1076"/>
          <ac:picMkLst>
            <pc:docMk/>
            <pc:sldMk cId="68315985" sldId="1282"/>
            <ac:picMk id="8" creationId="{D911F4D2-94C5-4B79-AD34-AFFFE0A0EBAE}"/>
          </ac:picMkLst>
        </pc:picChg>
        <pc:picChg chg="add mod">
          <ac:chgData name="Salima  Ben Najem" userId="5d5d9c33-4a8f-4fad-a74b-e23ae769dead" providerId="ADAL" clId="{9BC4A8D2-6BD3-4F6E-9B89-9E8D97E5DD9E}" dt="2026-06-09T16:04:00.069" v="1880" actId="1076"/>
          <ac:picMkLst>
            <pc:docMk/>
            <pc:sldMk cId="68315985" sldId="1282"/>
            <ac:picMk id="9" creationId="{A3B4B187-3A7D-74EB-1F57-DAF8B7AE5CBA}"/>
          </ac:picMkLst>
        </pc:picChg>
        <pc:picChg chg="add mod">
          <ac:chgData name="Salima  Ben Najem" userId="5d5d9c33-4a8f-4fad-a74b-e23ae769dead" providerId="ADAL" clId="{9BC4A8D2-6BD3-4F6E-9B89-9E8D97E5DD9E}" dt="2026-06-09T16:03:53.393" v="1877" actId="1076"/>
          <ac:picMkLst>
            <pc:docMk/>
            <pc:sldMk cId="68315985" sldId="1282"/>
            <ac:picMk id="10" creationId="{A599012A-9C7E-6CDC-0926-C1FCC55DCFBF}"/>
          </ac:picMkLst>
        </pc:picChg>
        <pc:picChg chg="del mod">
          <ac:chgData name="Salima  Ben Najem" userId="5d5d9c33-4a8f-4fad-a74b-e23ae769dead" providerId="ADAL" clId="{9BC4A8D2-6BD3-4F6E-9B89-9E8D97E5DD9E}" dt="2026-06-09T15:45:29.882" v="1868" actId="478"/>
          <ac:picMkLst>
            <pc:docMk/>
            <pc:sldMk cId="68315985" sldId="1282"/>
            <ac:picMk id="12" creationId="{06B39EC9-D8D1-63E9-341E-8209D6FF5B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2:19.968" v="431" actId="20577"/>
        <pc:sldMkLst>
          <pc:docMk/>
          <pc:sldMk cId="995070307" sldId="1285"/>
        </pc:sldMkLst>
        <pc:spChg chg="add mod">
          <ac:chgData name="Salima  Ben Najem" userId="5d5d9c33-4a8f-4fad-a74b-e23ae769dead" providerId="ADAL" clId="{9BC4A8D2-6BD3-4F6E-9B89-9E8D97E5DD9E}" dt="2026-06-09T14:20:11.520" v="399" actId="6549"/>
          <ac:spMkLst>
            <pc:docMk/>
            <pc:sldMk cId="995070307" sldId="1285"/>
            <ac:spMk id="2" creationId="{4C0B3445-D8CC-B6BD-7E35-763F61F95239}"/>
          </ac:spMkLst>
        </pc:spChg>
        <pc:spChg chg="del">
          <ac:chgData name="Salima  Ben Najem" userId="5d5d9c33-4a8f-4fad-a74b-e23ae769dead" providerId="ADAL" clId="{9BC4A8D2-6BD3-4F6E-9B89-9E8D97E5DD9E}" dt="2026-06-09T14:20:02.070" v="396" actId="478"/>
          <ac:spMkLst>
            <pc:docMk/>
            <pc:sldMk cId="995070307" sldId="1285"/>
            <ac:spMk id="3" creationId="{914C9099-CBAB-CAA2-0D0F-83295C3A0DC2}"/>
          </ac:spMkLst>
        </pc:spChg>
        <pc:spChg chg="del">
          <ac:chgData name="Salima  Ben Najem" userId="5d5d9c33-4a8f-4fad-a74b-e23ae769dead" providerId="ADAL" clId="{9BC4A8D2-6BD3-4F6E-9B89-9E8D97E5DD9E}" dt="2026-06-09T14:20:06.895" v="397" actId="478"/>
          <ac:spMkLst>
            <pc:docMk/>
            <pc:sldMk cId="995070307" sldId="1285"/>
            <ac:spMk id="4" creationId="{C4001874-25D3-3EAC-AA11-22328568663A}"/>
          </ac:spMkLst>
        </pc:spChg>
        <pc:spChg chg="add mod">
          <ac:chgData name="Salima  Ben Najem" userId="5d5d9c33-4a8f-4fad-a74b-e23ae769dead" providerId="ADAL" clId="{9BC4A8D2-6BD3-4F6E-9B89-9E8D97E5DD9E}" dt="2026-06-09T14:20:07.396" v="398"/>
          <ac:spMkLst>
            <pc:docMk/>
            <pc:sldMk cId="995070307" sldId="1285"/>
            <ac:spMk id="5" creationId="{4F6FCABA-9279-CF97-C15F-729E5CA9D65A}"/>
          </ac:spMkLst>
        </pc:spChg>
        <pc:spChg chg="mod">
          <ac:chgData name="Salima  Ben Najem" userId="5d5d9c33-4a8f-4fad-a74b-e23ae769dead" providerId="ADAL" clId="{9BC4A8D2-6BD3-4F6E-9B89-9E8D97E5DD9E}" dt="2026-06-09T14:21:28.601" v="416" actId="14100"/>
          <ac:spMkLst>
            <pc:docMk/>
            <pc:sldMk cId="995070307" sldId="1285"/>
            <ac:spMk id="7" creationId="{DF983538-FEC0-52E6-C019-D5E24323209B}"/>
          </ac:spMkLst>
        </pc:spChg>
        <pc:spChg chg="add mod">
          <ac:chgData name="Salima  Ben Najem" userId="5d5d9c33-4a8f-4fad-a74b-e23ae769dead" providerId="ADAL" clId="{9BC4A8D2-6BD3-4F6E-9B89-9E8D97E5DD9E}" dt="2026-06-09T14:21:15.938" v="413" actId="14100"/>
          <ac:spMkLst>
            <pc:docMk/>
            <pc:sldMk cId="995070307" sldId="1285"/>
            <ac:spMk id="9" creationId="{59B4E52E-EAA9-4117-C0D4-08F9358FA292}"/>
          </ac:spMkLst>
        </pc:spChg>
        <pc:spChg chg="add mod">
          <ac:chgData name="Salima  Ben Najem" userId="5d5d9c33-4a8f-4fad-a74b-e23ae769dead" providerId="ADAL" clId="{9BC4A8D2-6BD3-4F6E-9B89-9E8D97E5DD9E}" dt="2026-06-09T14:21:45.101" v="419" actId="14100"/>
          <ac:spMkLst>
            <pc:docMk/>
            <pc:sldMk cId="995070307" sldId="1285"/>
            <ac:spMk id="10" creationId="{14F0C99F-B906-255A-CC6F-18594C5C433B}"/>
          </ac:spMkLst>
        </pc:spChg>
        <pc:spChg chg="mod">
          <ac:chgData name="Salima  Ben Najem" userId="5d5d9c33-4a8f-4fad-a74b-e23ae769dead" providerId="ADAL" clId="{9BC4A8D2-6BD3-4F6E-9B89-9E8D97E5DD9E}" dt="2026-06-09T14:22:19.968" v="431" actId="20577"/>
          <ac:spMkLst>
            <pc:docMk/>
            <pc:sldMk cId="995070307" sldId="1285"/>
            <ac:spMk id="26" creationId="{FAC78153-0068-734C-FD70-8B782C663E95}"/>
          </ac:spMkLst>
        </pc:spChg>
        <pc:picChg chg="del">
          <ac:chgData name="Salima  Ben Najem" userId="5d5d9c33-4a8f-4fad-a74b-e23ae769dead" providerId="ADAL" clId="{9BC4A8D2-6BD3-4F6E-9B89-9E8D97E5DD9E}" dt="2026-06-09T14:19:58.430" v="395" actId="478"/>
          <ac:picMkLst>
            <pc:docMk/>
            <pc:sldMk cId="995070307" sldId="1285"/>
            <ac:picMk id="6" creationId="{AABA0CCB-4E3F-FE6D-FE26-36DF0B45C59C}"/>
          </ac:picMkLst>
        </pc:picChg>
        <pc:picChg chg="add mod ord">
          <ac:chgData name="Salima  Ben Najem" userId="5d5d9c33-4a8f-4fad-a74b-e23ae769dead" providerId="ADAL" clId="{9BC4A8D2-6BD3-4F6E-9B89-9E8D97E5DD9E}" dt="2026-06-09T14:21:19.530" v="414" actId="1076"/>
          <ac:picMkLst>
            <pc:docMk/>
            <pc:sldMk cId="995070307" sldId="1285"/>
            <ac:picMk id="8" creationId="{6204897A-4713-2768-AFC8-17FAB9A90B5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3:08.533" v="439" actId="108"/>
        <pc:sldMkLst>
          <pc:docMk/>
          <pc:sldMk cId="2667998738" sldId="1286"/>
        </pc:sldMkLst>
        <pc:spChg chg="mod">
          <ac:chgData name="Salima  Ben Najem" userId="5d5d9c33-4a8f-4fad-a74b-e23ae769dead" providerId="ADAL" clId="{9BC4A8D2-6BD3-4F6E-9B89-9E8D97E5DD9E}" dt="2026-06-09T14:22:52.160" v="436" actId="1076"/>
          <ac:spMkLst>
            <pc:docMk/>
            <pc:sldMk cId="2667998738" sldId="1286"/>
            <ac:spMk id="7" creationId="{A2A4DD84-1FF6-456C-F593-5DB1F4876B91}"/>
          </ac:spMkLst>
        </pc:spChg>
        <pc:spChg chg="mod">
          <ac:chgData name="Salima  Ben Najem" userId="5d5d9c33-4a8f-4fad-a74b-e23ae769dead" providerId="ADAL" clId="{9BC4A8D2-6BD3-4F6E-9B89-9E8D97E5DD9E}" dt="2026-06-09T14:23:08.533" v="439" actId="108"/>
          <ac:spMkLst>
            <pc:docMk/>
            <pc:sldMk cId="2667998738" sldId="1286"/>
            <ac:spMk id="26" creationId="{CCCF3035-7B75-0830-7B64-DA71ECE428FD}"/>
          </ac:spMkLst>
        </pc:spChg>
        <pc:picChg chg="del">
          <ac:chgData name="Salima  Ben Najem" userId="5d5d9c33-4a8f-4fad-a74b-e23ae769dead" providerId="ADAL" clId="{9BC4A8D2-6BD3-4F6E-9B89-9E8D97E5DD9E}" dt="2026-06-09T14:22:30.502" v="432" actId="478"/>
          <ac:picMkLst>
            <pc:docMk/>
            <pc:sldMk cId="2667998738" sldId="1286"/>
            <ac:picMk id="2" creationId="{75BBEBE3-E40F-2CF9-1D20-C326ED43623A}"/>
          </ac:picMkLst>
        </pc:picChg>
        <pc:picChg chg="add mod">
          <ac:chgData name="Salima  Ben Najem" userId="5d5d9c33-4a8f-4fad-a74b-e23ae769dead" providerId="ADAL" clId="{9BC4A8D2-6BD3-4F6E-9B89-9E8D97E5DD9E}" dt="2026-06-09T14:22:31.200" v="433"/>
          <ac:picMkLst>
            <pc:docMk/>
            <pc:sldMk cId="2667998738" sldId="1286"/>
            <ac:picMk id="3" creationId="{E8E691AC-F1AF-2C24-9E51-0E5934A74EC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4:29.167" v="516" actId="20577"/>
        <pc:sldMkLst>
          <pc:docMk/>
          <pc:sldMk cId="1105794716" sldId="1287"/>
        </pc:sldMkLst>
        <pc:spChg chg="del">
          <ac:chgData name="Salima  Ben Najem" userId="5d5d9c33-4a8f-4fad-a74b-e23ae769dead" providerId="ADAL" clId="{9BC4A8D2-6BD3-4F6E-9B89-9E8D97E5DD9E}" dt="2026-06-09T14:23:27.941" v="441" actId="478"/>
          <ac:spMkLst>
            <pc:docMk/>
            <pc:sldMk cId="1105794716" sldId="1287"/>
            <ac:spMk id="2" creationId="{783EC4F0-1BA9-E6D9-3EDD-2CEDE34D0B78}"/>
          </ac:spMkLst>
        </pc:spChg>
        <pc:spChg chg="mod">
          <ac:chgData name="Salima  Ben Najem" userId="5d5d9c33-4a8f-4fad-a74b-e23ae769dead" providerId="ADAL" clId="{9BC4A8D2-6BD3-4F6E-9B89-9E8D97E5DD9E}" dt="2026-06-09T14:23:39.460" v="447" actId="20577"/>
          <ac:spMkLst>
            <pc:docMk/>
            <pc:sldMk cId="1105794716" sldId="1287"/>
            <ac:spMk id="4" creationId="{4F2A97C5-BF6C-2421-8857-B2086D28D574}"/>
          </ac:spMkLst>
        </pc:spChg>
        <pc:spChg chg="add mod">
          <ac:chgData name="Salima  Ben Najem" userId="5d5d9c33-4a8f-4fad-a74b-e23ae769dead" providerId="ADAL" clId="{9BC4A8D2-6BD3-4F6E-9B89-9E8D97E5DD9E}" dt="2026-06-09T14:23:28.642" v="442"/>
          <ac:spMkLst>
            <pc:docMk/>
            <pc:sldMk cId="1105794716" sldId="1287"/>
            <ac:spMk id="5" creationId="{A69F9B54-7BE9-24AC-48D5-7420256F58FF}"/>
          </ac:spMkLst>
        </pc:spChg>
        <pc:spChg chg="mod">
          <ac:chgData name="Salima  Ben Najem" userId="5d5d9c33-4a8f-4fad-a74b-e23ae769dead" providerId="ADAL" clId="{9BC4A8D2-6BD3-4F6E-9B89-9E8D97E5DD9E}" dt="2026-06-09T14:23:56.801" v="451" actId="14100"/>
          <ac:spMkLst>
            <pc:docMk/>
            <pc:sldMk cId="1105794716" sldId="1287"/>
            <ac:spMk id="6" creationId="{3A564E9D-7874-674B-5950-43B2894774E1}"/>
          </ac:spMkLst>
        </pc:spChg>
        <pc:spChg chg="del">
          <ac:chgData name="Salima  Ben Najem" userId="5d5d9c33-4a8f-4fad-a74b-e23ae769dead" providerId="ADAL" clId="{9BC4A8D2-6BD3-4F6E-9B89-9E8D97E5DD9E}" dt="2026-06-09T14:24:06.753" v="453" actId="478"/>
          <ac:spMkLst>
            <pc:docMk/>
            <pc:sldMk cId="1105794716" sldId="1287"/>
            <ac:spMk id="8" creationId="{D69C24EE-1974-EE69-6FC0-19F6B064D9E2}"/>
          </ac:spMkLst>
        </pc:spChg>
        <pc:spChg chg="mod">
          <ac:chgData name="Salima  Ben Najem" userId="5d5d9c33-4a8f-4fad-a74b-e23ae769dead" providerId="ADAL" clId="{9BC4A8D2-6BD3-4F6E-9B89-9E8D97E5DD9E}" dt="2026-06-09T14:24:29.167" v="516" actId="20577"/>
          <ac:spMkLst>
            <pc:docMk/>
            <pc:sldMk cId="1105794716" sldId="1287"/>
            <ac:spMk id="26" creationId="{5C23F75F-B00E-6065-3074-19D7F3C01A89}"/>
          </ac:spMkLst>
        </pc:spChg>
        <pc:picChg chg="del">
          <ac:chgData name="Salima  Ben Najem" userId="5d5d9c33-4a8f-4fad-a74b-e23ae769dead" providerId="ADAL" clId="{9BC4A8D2-6BD3-4F6E-9B89-9E8D97E5DD9E}" dt="2026-06-09T14:23:23.784" v="440" actId="478"/>
          <ac:picMkLst>
            <pc:docMk/>
            <pc:sldMk cId="1105794716" sldId="1287"/>
            <ac:picMk id="3" creationId="{416CE596-1F24-7C00-F30B-9A243AF0B746}"/>
          </ac:picMkLst>
        </pc:picChg>
        <pc:picChg chg="add mod ord">
          <ac:chgData name="Salima  Ben Najem" userId="5d5d9c33-4a8f-4fad-a74b-e23ae769dead" providerId="ADAL" clId="{9BC4A8D2-6BD3-4F6E-9B89-9E8D97E5DD9E}" dt="2026-06-09T14:24:04.635" v="452" actId="1076"/>
          <ac:picMkLst>
            <pc:docMk/>
            <pc:sldMk cId="1105794716" sldId="1287"/>
            <ac:picMk id="7" creationId="{9968955E-DB0F-A370-8B56-5F31A7F8C000}"/>
          </ac:picMkLst>
        </pc:picChg>
      </pc:sldChg>
      <pc:sldChg chg="addSp delSp modSp del mod">
        <pc:chgData name="Salima  Ben Najem" userId="5d5d9c33-4a8f-4fad-a74b-e23ae769dead" providerId="ADAL" clId="{9BC4A8D2-6BD3-4F6E-9B89-9E8D97E5DD9E}" dt="2026-06-09T14:25:04.710" v="521" actId="47"/>
        <pc:sldMkLst>
          <pc:docMk/>
          <pc:sldMk cId="3775985863" sldId="1289"/>
        </pc:sldMkLst>
        <pc:picChg chg="add mod">
          <ac:chgData name="Salima  Ben Najem" userId="5d5d9c33-4a8f-4fad-a74b-e23ae769dead" providerId="ADAL" clId="{9BC4A8D2-6BD3-4F6E-9B89-9E8D97E5DD9E}" dt="2026-06-09T14:24:43.137" v="518"/>
          <ac:picMkLst>
            <pc:docMk/>
            <pc:sldMk cId="3775985863" sldId="1289"/>
            <ac:picMk id="3" creationId="{B49FB09B-F7D8-64B6-82E5-627D21F3AAC0}"/>
          </ac:picMkLst>
        </pc:picChg>
        <pc:picChg chg="del">
          <ac:chgData name="Salima  Ben Najem" userId="5d5d9c33-4a8f-4fad-a74b-e23ae769dead" providerId="ADAL" clId="{9BC4A8D2-6BD3-4F6E-9B89-9E8D97E5DD9E}" dt="2026-06-09T14:24:41.397" v="517" actId="478"/>
          <ac:picMkLst>
            <pc:docMk/>
            <pc:sldMk cId="3775985863" sldId="1289"/>
            <ac:picMk id="6" creationId="{B29D9DB6-B5C3-2962-5C45-8A6FD120E1A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26:32.693" v="536" actId="108"/>
        <pc:sldMkLst>
          <pc:docMk/>
          <pc:sldMk cId="2969983883" sldId="1290"/>
        </pc:sldMkLst>
        <pc:spChg chg="add del">
          <ac:chgData name="Salima  Ben Najem" userId="5d5d9c33-4a8f-4fad-a74b-e23ae769dead" providerId="ADAL" clId="{9BC4A8D2-6BD3-4F6E-9B89-9E8D97E5DD9E}" dt="2026-06-09T14:26:24.457" v="535" actId="22"/>
          <ac:spMkLst>
            <pc:docMk/>
            <pc:sldMk cId="2969983883" sldId="1290"/>
            <ac:spMk id="6" creationId="{481E9E67-8E3B-3542-686E-D70966EC0281}"/>
          </ac:spMkLst>
        </pc:spChg>
        <pc:spChg chg="mod">
          <ac:chgData name="Salima  Ben Najem" userId="5d5d9c33-4a8f-4fad-a74b-e23ae769dead" providerId="ADAL" clId="{9BC4A8D2-6BD3-4F6E-9B89-9E8D97E5DD9E}" dt="2026-06-09T14:25:28.196" v="524" actId="1076"/>
          <ac:spMkLst>
            <pc:docMk/>
            <pc:sldMk cId="2969983883" sldId="1290"/>
            <ac:spMk id="7" creationId="{D7E40304-AA19-F706-BA7F-576A2EBA335F}"/>
          </ac:spMkLst>
        </pc:spChg>
        <pc:spChg chg="mod">
          <ac:chgData name="Salima  Ben Najem" userId="5d5d9c33-4a8f-4fad-a74b-e23ae769dead" providerId="ADAL" clId="{9BC4A8D2-6BD3-4F6E-9B89-9E8D97E5DD9E}" dt="2026-06-09T14:26:32.693" v="536" actId="108"/>
          <ac:spMkLst>
            <pc:docMk/>
            <pc:sldMk cId="2969983883" sldId="1290"/>
            <ac:spMk id="26" creationId="{0CBE1B72-CDB9-80A8-96B5-47C7C6B822C1}"/>
          </ac:spMkLst>
        </pc:spChg>
        <pc:picChg chg="del">
          <ac:chgData name="Salima  Ben Najem" userId="5d5d9c33-4a8f-4fad-a74b-e23ae769dead" providerId="ADAL" clId="{9BC4A8D2-6BD3-4F6E-9B89-9E8D97E5DD9E}" dt="2026-06-09T14:24:47.089" v="519" actId="478"/>
          <ac:picMkLst>
            <pc:docMk/>
            <pc:sldMk cId="2969983883" sldId="1290"/>
            <ac:picMk id="2" creationId="{7FC737CF-63BE-18D9-C894-57D76459142C}"/>
          </ac:picMkLst>
        </pc:picChg>
        <pc:picChg chg="add mod">
          <ac:chgData name="Salima  Ben Najem" userId="5d5d9c33-4a8f-4fad-a74b-e23ae769dead" providerId="ADAL" clId="{9BC4A8D2-6BD3-4F6E-9B89-9E8D97E5DD9E}" dt="2026-06-09T14:24:47.706" v="520"/>
          <ac:picMkLst>
            <pc:docMk/>
            <pc:sldMk cId="2969983883" sldId="1290"/>
            <ac:picMk id="3" creationId="{DFA42367-808E-82E9-7D99-29C3B0BA4FE6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6-09T14:28:34.610" v="567" actId="27636"/>
        <pc:sldMkLst>
          <pc:docMk/>
          <pc:sldMk cId="1735958626" sldId="1291"/>
        </pc:sldMkLst>
        <pc:spChg chg="mod">
          <ac:chgData name="Salima  Ben Najem" userId="5d5d9c33-4a8f-4fad-a74b-e23ae769dead" providerId="ADAL" clId="{9BC4A8D2-6BD3-4F6E-9B89-9E8D97E5DD9E}" dt="2026-06-09T14:27:10.474" v="545" actId="20577"/>
          <ac:spMkLst>
            <pc:docMk/>
            <pc:sldMk cId="1735958626" sldId="1291"/>
            <ac:spMk id="2" creationId="{6328AA81-0732-F656-5D94-67CBAA9F32BF}"/>
          </ac:spMkLst>
        </pc:spChg>
        <pc:spChg chg="mod">
          <ac:chgData name="Salima  Ben Najem" userId="5d5d9c33-4a8f-4fad-a74b-e23ae769dead" providerId="ADAL" clId="{9BC4A8D2-6BD3-4F6E-9B89-9E8D97E5DD9E}" dt="2026-06-09T14:27:33.067" v="549" actId="14100"/>
          <ac:spMkLst>
            <pc:docMk/>
            <pc:sldMk cId="1735958626" sldId="1291"/>
            <ac:spMk id="3" creationId="{2082DB3F-CB2F-5C5E-4BBA-FBDDEC3549D8}"/>
          </ac:spMkLst>
        </pc:spChg>
        <pc:spChg chg="del">
          <ac:chgData name="Salima  Ben Najem" userId="5d5d9c33-4a8f-4fad-a74b-e23ae769dead" providerId="ADAL" clId="{9BC4A8D2-6BD3-4F6E-9B89-9E8D97E5DD9E}" dt="2026-06-09T14:26:53.831" v="539" actId="478"/>
          <ac:spMkLst>
            <pc:docMk/>
            <pc:sldMk cId="1735958626" sldId="1291"/>
            <ac:spMk id="4" creationId="{8A9287FC-781E-3F94-C462-D0E72603170C}"/>
          </ac:spMkLst>
        </pc:spChg>
        <pc:spChg chg="add del mod">
          <ac:chgData name="Salima  Ben Najem" userId="5d5d9c33-4a8f-4fad-a74b-e23ae769dead" providerId="ADAL" clId="{9BC4A8D2-6BD3-4F6E-9B89-9E8D97E5DD9E}" dt="2026-06-09T14:27:14.194" v="546" actId="478"/>
          <ac:spMkLst>
            <pc:docMk/>
            <pc:sldMk cId="1735958626" sldId="1291"/>
            <ac:spMk id="5" creationId="{4480E224-E793-B671-F246-1D991DAFD5FF}"/>
          </ac:spMkLst>
        </pc:spChg>
        <pc:spChg chg="mod">
          <ac:chgData name="Salima  Ben Najem" userId="5d5d9c33-4a8f-4fad-a74b-e23ae769dead" providerId="ADAL" clId="{9BC4A8D2-6BD3-4F6E-9B89-9E8D97E5DD9E}" dt="2026-06-09T14:27:48.884" v="551" actId="14100"/>
          <ac:spMkLst>
            <pc:docMk/>
            <pc:sldMk cId="1735958626" sldId="1291"/>
            <ac:spMk id="7" creationId="{4C2D89EB-C50B-49B6-3133-7A73347B4D80}"/>
          </ac:spMkLst>
        </pc:spChg>
        <pc:spChg chg="add mod">
          <ac:chgData name="Salima  Ben Najem" userId="5d5d9c33-4a8f-4fad-a74b-e23ae769dead" providerId="ADAL" clId="{9BC4A8D2-6BD3-4F6E-9B89-9E8D97E5DD9E}" dt="2026-06-09T14:26:55.127" v="540"/>
          <ac:spMkLst>
            <pc:docMk/>
            <pc:sldMk cId="1735958626" sldId="1291"/>
            <ac:spMk id="8" creationId="{00397B0C-994D-C6EE-9A6F-A00881931124}"/>
          </ac:spMkLst>
        </pc:spChg>
        <pc:spChg chg="mod">
          <ac:chgData name="Salima  Ben Najem" userId="5d5d9c33-4a8f-4fad-a74b-e23ae769dead" providerId="ADAL" clId="{9BC4A8D2-6BD3-4F6E-9B89-9E8D97E5DD9E}" dt="2026-06-09T14:28:34.610" v="567" actId="27636"/>
          <ac:spMkLst>
            <pc:docMk/>
            <pc:sldMk cId="1735958626" sldId="1291"/>
            <ac:spMk id="26" creationId="{B98183E2-6556-DB00-9654-05A39D5BDB41}"/>
          </ac:spMkLst>
        </pc:spChg>
        <pc:picChg chg="del">
          <ac:chgData name="Salima  Ben Najem" userId="5d5d9c33-4a8f-4fad-a74b-e23ae769dead" providerId="ADAL" clId="{9BC4A8D2-6BD3-4F6E-9B89-9E8D97E5DD9E}" dt="2026-06-09T14:26:53.831" v="539" actId="478"/>
          <ac:picMkLst>
            <pc:docMk/>
            <pc:sldMk cId="1735958626" sldId="1291"/>
            <ac:picMk id="6" creationId="{157D17B8-5121-E7A8-E5EF-4B4949FB28D5}"/>
          </ac:picMkLst>
        </pc:picChg>
        <pc:picChg chg="add mod ord">
          <ac:chgData name="Salima  Ben Najem" userId="5d5d9c33-4a8f-4fad-a74b-e23ae769dead" providerId="ADAL" clId="{9BC4A8D2-6BD3-4F6E-9B89-9E8D97E5DD9E}" dt="2026-06-09T14:27:18.426" v="547" actId="167"/>
          <ac:picMkLst>
            <pc:docMk/>
            <pc:sldMk cId="1735958626" sldId="1291"/>
            <ac:picMk id="9" creationId="{2356A2D7-B785-39F4-0634-389C9C9F272E}"/>
          </ac:picMkLst>
        </pc:picChg>
      </pc:sldChg>
      <pc:sldChg chg="modSp mod">
        <pc:chgData name="Salima  Ben Najem" userId="5d5d9c33-4a8f-4fad-a74b-e23ae769dead" providerId="ADAL" clId="{9BC4A8D2-6BD3-4F6E-9B89-9E8D97E5DD9E}" dt="2026-06-09T16:15:15.044" v="2585" actId="14100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09T16:14:17.302" v="2521" actId="20577"/>
          <ac:spMkLst>
            <pc:docMk/>
            <pc:sldMk cId="3195323805" sldId="1293"/>
            <ac:spMk id="2" creationId="{D2DF76B4-E98A-06EE-561C-A9345F199F90}"/>
          </ac:spMkLst>
        </pc:spChg>
        <pc:spChg chg="mod">
          <ac:chgData name="Salima  Ben Najem" userId="5d5d9c33-4a8f-4fad-a74b-e23ae769dead" providerId="ADAL" clId="{9BC4A8D2-6BD3-4F6E-9B89-9E8D97E5DD9E}" dt="2026-06-09T16:13:32.271" v="2483" actId="20577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09T16:14:30.679" v="2530" actId="2057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09T16:13:27.291" v="2471" actId="14100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09T16:15:15.044" v="2585" actId="14100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09T16:14:58.890" v="2559" actId="2057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09T16:14:46.697" v="2541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09T16:13:47.199" v="2505" actId="20577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09T16:13:42.148" v="2495" actId="14100"/>
          <ac:spMkLst>
            <pc:docMk/>
            <pc:sldMk cId="3195323805" sldId="1293"/>
            <ac:spMk id="22" creationId="{3A903584-0621-BFD8-8A51-4F9393620A3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4:52:15.952" v="656" actId="20577"/>
        <pc:sldMkLst>
          <pc:docMk/>
          <pc:sldMk cId="252215241" sldId="1294"/>
        </pc:sldMkLst>
        <pc:spChg chg="mod">
          <ac:chgData name="Salima  Ben Najem" userId="5d5d9c33-4a8f-4fad-a74b-e23ae769dead" providerId="ADAL" clId="{9BC4A8D2-6BD3-4F6E-9B89-9E8D97E5DD9E}" dt="2026-06-09T14:52:15.952" v="656" actId="20577"/>
          <ac:spMkLst>
            <pc:docMk/>
            <pc:sldMk cId="252215241" sldId="1294"/>
            <ac:spMk id="2" creationId="{0966B29B-CD3A-3718-CEC6-9CB24F00F6AD}"/>
          </ac:spMkLst>
        </pc:spChg>
        <pc:spChg chg="add mod">
          <ac:chgData name="Salima  Ben Najem" userId="5d5d9c33-4a8f-4fad-a74b-e23ae769dead" providerId="ADAL" clId="{9BC4A8D2-6BD3-4F6E-9B89-9E8D97E5DD9E}" dt="2026-06-09T14:51:56.483" v="647" actId="1037"/>
          <ac:spMkLst>
            <pc:docMk/>
            <pc:sldMk cId="252215241" sldId="1294"/>
            <ac:spMk id="5" creationId="{3B2235F1-B45B-B70D-9881-C2A6F5AF4EC1}"/>
          </ac:spMkLst>
        </pc:spChg>
        <pc:spChg chg="mod">
          <ac:chgData name="Salima  Ben Najem" userId="5d5d9c33-4a8f-4fad-a74b-e23ae769dead" providerId="ADAL" clId="{9BC4A8D2-6BD3-4F6E-9B89-9E8D97E5DD9E}" dt="2026-06-09T14:50:45.808" v="623" actId="20577"/>
          <ac:spMkLst>
            <pc:docMk/>
            <pc:sldMk cId="252215241" sldId="1294"/>
            <ac:spMk id="26" creationId="{1EE9C67B-F50A-12D5-85E0-6A07DE2B5099}"/>
          </ac:spMkLst>
        </pc:spChg>
        <pc:picChg chg="del">
          <ac:chgData name="Salima  Ben Najem" userId="5d5d9c33-4a8f-4fad-a74b-e23ae769dead" providerId="ADAL" clId="{9BC4A8D2-6BD3-4F6E-9B89-9E8D97E5DD9E}" dt="2026-06-09T14:28:44.710" v="568" actId="478"/>
          <ac:picMkLst>
            <pc:docMk/>
            <pc:sldMk cId="252215241" sldId="1294"/>
            <ac:picMk id="3" creationId="{C6020571-9ACD-1473-8BD8-823A6F3971C0}"/>
          </ac:picMkLst>
        </pc:picChg>
        <pc:picChg chg="add mod ord">
          <ac:chgData name="Salima  Ben Najem" userId="5d5d9c33-4a8f-4fad-a74b-e23ae769dead" providerId="ADAL" clId="{9BC4A8D2-6BD3-4F6E-9B89-9E8D97E5DD9E}" dt="2026-06-09T14:51:24.011" v="636" actId="167"/>
          <ac:picMkLst>
            <pc:docMk/>
            <pc:sldMk cId="252215241" sldId="1294"/>
            <ac:picMk id="4" creationId="{F0F94D43-5213-2D48-563F-75A08163942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56:48.630" v="754" actId="20577"/>
        <pc:sldMkLst>
          <pc:docMk/>
          <pc:sldMk cId="1221204592" sldId="1295"/>
        </pc:sldMkLst>
        <pc:spChg chg="add mod">
          <ac:chgData name="Salima  Ben Najem" userId="5d5d9c33-4a8f-4fad-a74b-e23ae769dead" providerId="ADAL" clId="{9BC4A8D2-6BD3-4F6E-9B89-9E8D97E5DD9E}" dt="2026-06-09T14:56:48.630" v="754" actId="20577"/>
          <ac:spMkLst>
            <pc:docMk/>
            <pc:sldMk cId="1221204592" sldId="1295"/>
            <ac:spMk id="4" creationId="{19F3F0D8-04E9-30AF-1EA4-F5024202485F}"/>
          </ac:spMkLst>
        </pc:spChg>
        <pc:spChg chg="add mod">
          <ac:chgData name="Salima  Ben Najem" userId="5d5d9c33-4a8f-4fad-a74b-e23ae769dead" providerId="ADAL" clId="{9BC4A8D2-6BD3-4F6E-9B89-9E8D97E5DD9E}" dt="2026-06-09T14:52:23.691" v="657"/>
          <ac:spMkLst>
            <pc:docMk/>
            <pc:sldMk cId="1221204592" sldId="1295"/>
            <ac:spMk id="5" creationId="{7923DB86-8659-6D50-841C-1D48F0FA320C}"/>
          </ac:spMkLst>
        </pc:spChg>
        <pc:spChg chg="del">
          <ac:chgData name="Salima  Ben Najem" userId="5d5d9c33-4a8f-4fad-a74b-e23ae769dead" providerId="ADAL" clId="{9BC4A8D2-6BD3-4F6E-9B89-9E8D97E5DD9E}" dt="2026-06-09T14:51:05.535" v="624" actId="478"/>
          <ac:spMkLst>
            <pc:docMk/>
            <pc:sldMk cId="1221204592" sldId="1295"/>
            <ac:spMk id="6" creationId="{C11ABA0E-74C9-E3E6-4824-0044F9AF0A87}"/>
          </ac:spMkLst>
        </pc:spChg>
        <pc:spChg chg="del">
          <ac:chgData name="Salima  Ben Najem" userId="5d5d9c33-4a8f-4fad-a74b-e23ae769dead" providerId="ADAL" clId="{9BC4A8D2-6BD3-4F6E-9B89-9E8D97E5DD9E}" dt="2026-06-09T14:29:36.142" v="585" actId="478"/>
          <ac:spMkLst>
            <pc:docMk/>
            <pc:sldMk cId="1221204592" sldId="1295"/>
            <ac:spMk id="7" creationId="{CD92EB04-9674-7D1E-F187-3F5E693056CC}"/>
          </ac:spMkLst>
        </pc:spChg>
        <pc:spChg chg="mod">
          <ac:chgData name="Salima  Ben Najem" userId="5d5d9c33-4a8f-4fad-a74b-e23ae769dead" providerId="ADAL" clId="{9BC4A8D2-6BD3-4F6E-9B89-9E8D97E5DD9E}" dt="2026-06-09T14:51:14.555" v="634" actId="20577"/>
          <ac:spMkLst>
            <pc:docMk/>
            <pc:sldMk cId="1221204592" sldId="1295"/>
            <ac:spMk id="26" creationId="{688195BC-08B1-2950-4CF5-5D19B6DFC568}"/>
          </ac:spMkLst>
        </pc:spChg>
        <pc:picChg chg="del">
          <ac:chgData name="Salima  Ben Najem" userId="5d5d9c33-4a8f-4fad-a74b-e23ae769dead" providerId="ADAL" clId="{9BC4A8D2-6BD3-4F6E-9B89-9E8D97E5DD9E}" dt="2026-06-09T14:29:25.185" v="584" actId="478"/>
          <ac:picMkLst>
            <pc:docMk/>
            <pc:sldMk cId="1221204592" sldId="1295"/>
            <ac:picMk id="2" creationId="{12203681-29BA-6A93-A853-9CB5B4685E75}"/>
          </ac:picMkLst>
        </pc:picChg>
        <pc:picChg chg="add mod ord">
          <ac:chgData name="Salima  Ben Najem" userId="5d5d9c33-4a8f-4fad-a74b-e23ae769dead" providerId="ADAL" clId="{9BC4A8D2-6BD3-4F6E-9B89-9E8D97E5DD9E}" dt="2026-06-09T14:51:17.927" v="635" actId="167"/>
          <ac:picMkLst>
            <pc:docMk/>
            <pc:sldMk cId="1221204592" sldId="1295"/>
            <ac:picMk id="3" creationId="{24F5B249-6733-F31B-9391-2C68D64A114A}"/>
          </ac:picMkLst>
        </pc:picChg>
      </pc:sldChg>
      <pc:sldChg chg="addSp modSp mod">
        <pc:chgData name="Salima  Ben Najem" userId="5d5d9c33-4a8f-4fad-a74b-e23ae769dead" providerId="ADAL" clId="{9BC4A8D2-6BD3-4F6E-9B89-9E8D97E5DD9E}" dt="2026-06-09T14:55:01.700" v="699" actId="20577"/>
        <pc:sldMkLst>
          <pc:docMk/>
          <pc:sldMk cId="816463351" sldId="1296"/>
        </pc:sldMkLst>
        <pc:spChg chg="mod">
          <ac:chgData name="Salima  Ben Najem" userId="5d5d9c33-4a8f-4fad-a74b-e23ae769dead" providerId="ADAL" clId="{9BC4A8D2-6BD3-4F6E-9B89-9E8D97E5DD9E}" dt="2026-06-09T14:54:42.928" v="674" actId="20577"/>
          <ac:spMkLst>
            <pc:docMk/>
            <pc:sldMk cId="816463351" sldId="1296"/>
            <ac:spMk id="5" creationId="{9B0A43FF-5ED0-4EF7-5A6B-023DFA12F7EC}"/>
          </ac:spMkLst>
        </pc:spChg>
        <pc:spChg chg="mod">
          <ac:chgData name="Salima  Ben Najem" userId="5d5d9c33-4a8f-4fad-a74b-e23ae769dead" providerId="ADAL" clId="{9BC4A8D2-6BD3-4F6E-9B89-9E8D97E5DD9E}" dt="2026-06-09T14:55:01.700" v="699" actId="20577"/>
          <ac:spMkLst>
            <pc:docMk/>
            <pc:sldMk cId="816463351" sldId="1296"/>
            <ac:spMk id="6" creationId="{628B8264-5986-76EE-0F6D-9816E449A5D5}"/>
          </ac:spMkLst>
        </pc:spChg>
        <pc:picChg chg="add mod ord">
          <ac:chgData name="Salima  Ben Najem" userId="5d5d9c33-4a8f-4fad-a74b-e23ae769dead" providerId="ADAL" clId="{9BC4A8D2-6BD3-4F6E-9B89-9E8D97E5DD9E}" dt="2026-06-09T14:51:30.871" v="637" actId="167"/>
          <ac:picMkLst>
            <pc:docMk/>
            <pc:sldMk cId="816463351" sldId="1296"/>
            <ac:picMk id="2" creationId="{54F7E22C-2E8E-4A33-9732-04FFFA29262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4:56:41.729" v="752" actId="20577"/>
        <pc:sldMkLst>
          <pc:docMk/>
          <pc:sldMk cId="1998207349" sldId="1297"/>
        </pc:sldMkLst>
        <pc:spChg chg="mod">
          <ac:chgData name="Salima  Ben Najem" userId="5d5d9c33-4a8f-4fad-a74b-e23ae769dead" providerId="ADAL" clId="{9BC4A8D2-6BD3-4F6E-9B89-9E8D97E5DD9E}" dt="2026-06-09T14:56:05.017" v="710" actId="14100"/>
          <ac:spMkLst>
            <pc:docMk/>
            <pc:sldMk cId="1998207349" sldId="1297"/>
            <ac:spMk id="3" creationId="{FA5A17F3-5DCF-70B7-E8F2-78CA9F6BA34C}"/>
          </ac:spMkLst>
        </pc:spChg>
        <pc:spChg chg="del">
          <ac:chgData name="Salima  Ben Najem" userId="5d5d9c33-4a8f-4fad-a74b-e23ae769dead" providerId="ADAL" clId="{9BC4A8D2-6BD3-4F6E-9B89-9E8D97E5DD9E}" dt="2026-06-09T14:55:11.910" v="700" actId="478"/>
          <ac:spMkLst>
            <pc:docMk/>
            <pc:sldMk cId="1998207349" sldId="1297"/>
            <ac:spMk id="4" creationId="{4A96C41B-7205-3A6E-16EE-8F1CB6DCF08D}"/>
          </ac:spMkLst>
        </pc:spChg>
        <pc:spChg chg="add mod">
          <ac:chgData name="Salima  Ben Najem" userId="5d5d9c33-4a8f-4fad-a74b-e23ae769dead" providerId="ADAL" clId="{9BC4A8D2-6BD3-4F6E-9B89-9E8D97E5DD9E}" dt="2026-06-09T14:56:41.729" v="752" actId="20577"/>
          <ac:spMkLst>
            <pc:docMk/>
            <pc:sldMk cId="1998207349" sldId="1297"/>
            <ac:spMk id="6" creationId="{D1C90109-3CC2-296D-1817-2D4A4CC381C0}"/>
          </ac:spMkLst>
        </pc:spChg>
        <pc:spChg chg="add mod">
          <ac:chgData name="Salima  Ben Najem" userId="5d5d9c33-4a8f-4fad-a74b-e23ae769dead" providerId="ADAL" clId="{9BC4A8D2-6BD3-4F6E-9B89-9E8D97E5DD9E}" dt="2026-06-09T14:55:43.175" v="708" actId="14100"/>
          <ac:spMkLst>
            <pc:docMk/>
            <pc:sldMk cId="1998207349" sldId="1297"/>
            <ac:spMk id="7" creationId="{8BFFC93E-8262-EAB8-ADAD-494181FCEEC8}"/>
          </ac:spMkLst>
        </pc:spChg>
        <pc:spChg chg="mod">
          <ac:chgData name="Salima  Ben Najem" userId="5d5d9c33-4a8f-4fad-a74b-e23ae769dead" providerId="ADAL" clId="{9BC4A8D2-6BD3-4F6E-9B89-9E8D97E5DD9E}" dt="2026-06-09T14:56:18.346" v="729" actId="20577"/>
          <ac:spMkLst>
            <pc:docMk/>
            <pc:sldMk cId="1998207349" sldId="1297"/>
            <ac:spMk id="26" creationId="{4D7EC7C1-5CC6-C074-2BBC-2F4156573A0C}"/>
          </ac:spMkLst>
        </pc:spChg>
        <pc:picChg chg="del mod">
          <ac:chgData name="Salima  Ben Najem" userId="5d5d9c33-4a8f-4fad-a74b-e23ae769dead" providerId="ADAL" clId="{9BC4A8D2-6BD3-4F6E-9B89-9E8D97E5DD9E}" dt="2026-06-09T14:30:32.672" v="588" actId="478"/>
          <ac:picMkLst>
            <pc:docMk/>
            <pc:sldMk cId="1998207349" sldId="1297"/>
            <ac:picMk id="2" creationId="{7B73C44F-4A25-7DD4-057B-90357B5D56D1}"/>
          </ac:picMkLst>
        </pc:picChg>
        <pc:picChg chg="add mod ord">
          <ac:chgData name="Salima  Ben Najem" userId="5d5d9c33-4a8f-4fad-a74b-e23ae769dead" providerId="ADAL" clId="{9BC4A8D2-6BD3-4F6E-9B89-9E8D97E5DD9E}" dt="2026-06-09T14:55:39.319" v="707" actId="1076"/>
          <ac:picMkLst>
            <pc:docMk/>
            <pc:sldMk cId="1998207349" sldId="1297"/>
            <ac:picMk id="5" creationId="{1C7DE56A-660C-D23C-EB94-7834293F5B3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1:41.483" v="853" actId="20577"/>
        <pc:sldMkLst>
          <pc:docMk/>
          <pc:sldMk cId="785283350" sldId="1298"/>
        </pc:sldMkLst>
        <pc:spChg chg="mod">
          <ac:chgData name="Salima  Ben Najem" userId="5d5d9c33-4a8f-4fad-a74b-e23ae769dead" providerId="ADAL" clId="{9BC4A8D2-6BD3-4F6E-9B89-9E8D97E5DD9E}" dt="2026-06-09T15:01:33.919" v="844" actId="20577"/>
          <ac:spMkLst>
            <pc:docMk/>
            <pc:sldMk cId="785283350" sldId="1298"/>
            <ac:spMk id="5" creationId="{E4A00DCE-C99A-3E3B-5BD0-7791620771BE}"/>
          </ac:spMkLst>
        </pc:spChg>
        <pc:spChg chg="mod">
          <ac:chgData name="Salima  Ben Najem" userId="5d5d9c33-4a8f-4fad-a74b-e23ae769dead" providerId="ADAL" clId="{9BC4A8D2-6BD3-4F6E-9B89-9E8D97E5DD9E}" dt="2026-06-09T15:01:41.483" v="853" actId="20577"/>
          <ac:spMkLst>
            <pc:docMk/>
            <pc:sldMk cId="785283350" sldId="1298"/>
            <ac:spMk id="6" creationId="{385C2CB1-C011-6BF7-54F0-A6EE9D0EF17D}"/>
          </ac:spMkLst>
        </pc:spChg>
        <pc:picChg chg="del">
          <ac:chgData name="Salima  Ben Najem" userId="5d5d9c33-4a8f-4fad-a74b-e23ae769dead" providerId="ADAL" clId="{9BC4A8D2-6BD3-4F6E-9B89-9E8D97E5DD9E}" dt="2026-06-09T14:57:49.266" v="803" actId="478"/>
          <ac:picMkLst>
            <pc:docMk/>
            <pc:sldMk cId="785283350" sldId="1298"/>
            <ac:picMk id="2" creationId="{3DAA7A91-6DA0-FC98-A800-F5D2A33E5BDB}"/>
          </ac:picMkLst>
        </pc:picChg>
        <pc:picChg chg="add mod">
          <ac:chgData name="Salima  Ben Najem" userId="5d5d9c33-4a8f-4fad-a74b-e23ae769dead" providerId="ADAL" clId="{9BC4A8D2-6BD3-4F6E-9B89-9E8D97E5DD9E}" dt="2026-06-09T14:58:13.072" v="807" actId="1076"/>
          <ac:picMkLst>
            <pc:docMk/>
            <pc:sldMk cId="785283350" sldId="1298"/>
            <ac:picMk id="3" creationId="{7A495DB3-E248-F837-AAFF-FEC62323617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1:48.438" v="858" actId="20577"/>
        <pc:sldMkLst>
          <pc:docMk/>
          <pc:sldMk cId="3599580809" sldId="1299"/>
        </pc:sldMkLst>
        <pc:spChg chg="del">
          <ac:chgData name="Salima  Ben Najem" userId="5d5d9c33-4a8f-4fad-a74b-e23ae769dead" providerId="ADAL" clId="{9BC4A8D2-6BD3-4F6E-9B89-9E8D97E5DD9E}" dt="2026-06-09T14:58:45.944" v="810" actId="478"/>
          <ac:spMkLst>
            <pc:docMk/>
            <pc:sldMk cId="3599580809" sldId="1299"/>
            <ac:spMk id="2" creationId="{7F6B73AA-A08C-8516-5BB8-2010AC03FD35}"/>
          </ac:spMkLst>
        </pc:spChg>
        <pc:spChg chg="mod">
          <ac:chgData name="Salima  Ben Najem" userId="5d5d9c33-4a8f-4fad-a74b-e23ae769dead" providerId="ADAL" clId="{9BC4A8D2-6BD3-4F6E-9B89-9E8D97E5DD9E}" dt="2026-06-09T14:59:10.581" v="815" actId="14100"/>
          <ac:spMkLst>
            <pc:docMk/>
            <pc:sldMk cId="3599580809" sldId="1299"/>
            <ac:spMk id="3" creationId="{2E769EFA-4B4B-20D0-53CC-60C61446F764}"/>
          </ac:spMkLst>
        </pc:spChg>
        <pc:spChg chg="add mod ord">
          <ac:chgData name="Salima  Ben Najem" userId="5d5d9c33-4a8f-4fad-a74b-e23ae769dead" providerId="ADAL" clId="{9BC4A8D2-6BD3-4F6E-9B89-9E8D97E5DD9E}" dt="2026-06-09T15:01:48.438" v="858" actId="20577"/>
          <ac:spMkLst>
            <pc:docMk/>
            <pc:sldMk cId="3599580809" sldId="1299"/>
            <ac:spMk id="5" creationId="{E7CDFCCA-E6E0-4BC1-794C-7763113108E7}"/>
          </ac:spMkLst>
        </pc:spChg>
        <pc:spChg chg="mod">
          <ac:chgData name="Salima  Ben Najem" userId="5d5d9c33-4a8f-4fad-a74b-e23ae769dead" providerId="ADAL" clId="{9BC4A8D2-6BD3-4F6E-9B89-9E8D97E5DD9E}" dt="2026-06-09T15:00:38.604" v="841" actId="20577"/>
          <ac:spMkLst>
            <pc:docMk/>
            <pc:sldMk cId="3599580809" sldId="1299"/>
            <ac:spMk id="26" creationId="{532BCF6E-B601-47E8-F137-EAFD1A346B35}"/>
          </ac:spMkLst>
        </pc:spChg>
        <pc:picChg chg="del">
          <ac:chgData name="Salima  Ben Najem" userId="5d5d9c33-4a8f-4fad-a74b-e23ae769dead" providerId="ADAL" clId="{9BC4A8D2-6BD3-4F6E-9B89-9E8D97E5DD9E}" dt="2026-06-09T14:58:45.944" v="810" actId="478"/>
          <ac:picMkLst>
            <pc:docMk/>
            <pc:sldMk cId="3599580809" sldId="1299"/>
            <ac:picMk id="4" creationId="{5C7325B4-4241-6168-9E39-A3240A0944C8}"/>
          </ac:picMkLst>
        </pc:picChg>
        <pc:picChg chg="add mod ord">
          <ac:chgData name="Salima  Ben Najem" userId="5d5d9c33-4a8f-4fad-a74b-e23ae769dead" providerId="ADAL" clId="{9BC4A8D2-6BD3-4F6E-9B89-9E8D97E5DD9E}" dt="2026-06-09T14:58:50.153" v="812" actId="167"/>
          <ac:picMkLst>
            <pc:docMk/>
            <pc:sldMk cId="3599580809" sldId="1299"/>
            <ac:picMk id="6" creationId="{010B4A85-BF12-218A-7868-3849AB693AF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6:26.677" v="905" actId="1076"/>
        <pc:sldMkLst>
          <pc:docMk/>
          <pc:sldMk cId="199895494" sldId="1300"/>
        </pc:sldMkLst>
        <pc:spChg chg="del">
          <ac:chgData name="Salima  Ben Najem" userId="5d5d9c33-4a8f-4fad-a74b-e23ae769dead" providerId="ADAL" clId="{9BC4A8D2-6BD3-4F6E-9B89-9E8D97E5DD9E}" dt="2026-06-09T15:03:31.942" v="869" actId="478"/>
          <ac:spMkLst>
            <pc:docMk/>
            <pc:sldMk cId="199895494" sldId="1300"/>
            <ac:spMk id="3" creationId="{7369B617-AA47-6A2A-E398-9E32E37FAD82}"/>
          </ac:spMkLst>
        </pc:spChg>
        <pc:spChg chg="add mod">
          <ac:chgData name="Salima  Ben Najem" userId="5d5d9c33-4a8f-4fad-a74b-e23ae769dead" providerId="ADAL" clId="{9BC4A8D2-6BD3-4F6E-9B89-9E8D97E5DD9E}" dt="2026-06-09T15:06:22.412" v="904" actId="108"/>
          <ac:spMkLst>
            <pc:docMk/>
            <pc:sldMk cId="199895494" sldId="1300"/>
            <ac:spMk id="4" creationId="{0A6824C8-1016-DBDD-01D3-05143B756DFF}"/>
          </ac:spMkLst>
        </pc:spChg>
        <pc:picChg chg="add mod">
          <ac:chgData name="Salima  Ben Najem" userId="5d5d9c33-4a8f-4fad-a74b-e23ae769dead" providerId="ADAL" clId="{9BC4A8D2-6BD3-4F6E-9B89-9E8D97E5DD9E}" dt="2026-06-09T15:03:33.026" v="870"/>
          <ac:picMkLst>
            <pc:docMk/>
            <pc:sldMk cId="199895494" sldId="1300"/>
            <ac:picMk id="2" creationId="{67612E28-23F7-C533-2CDE-0B26D4D44E4B}"/>
          </ac:picMkLst>
        </pc:picChg>
        <pc:picChg chg="mod">
          <ac:chgData name="Salima  Ben Najem" userId="5d5d9c33-4a8f-4fad-a74b-e23ae769dead" providerId="ADAL" clId="{9BC4A8D2-6BD3-4F6E-9B89-9E8D97E5DD9E}" dt="2026-06-09T15:06:26.677" v="905" actId="1076"/>
          <ac:picMkLst>
            <pc:docMk/>
            <pc:sldMk cId="199895494" sldId="1300"/>
            <ac:picMk id="15" creationId="{EA1C31ED-E6E5-5BA7-80D7-2DD44045609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06:52.493" v="908" actId="1076"/>
        <pc:sldMkLst>
          <pc:docMk/>
          <pc:sldMk cId="2848439398" sldId="1301"/>
        </pc:sldMkLst>
        <pc:spChg chg="mod">
          <ac:chgData name="Salima  Ben Najem" userId="5d5d9c33-4a8f-4fad-a74b-e23ae769dead" providerId="ADAL" clId="{9BC4A8D2-6BD3-4F6E-9B89-9E8D97E5DD9E}" dt="2026-06-09T15:06:06.094" v="903" actId="14100"/>
          <ac:spMkLst>
            <pc:docMk/>
            <pc:sldMk cId="2848439398" sldId="1301"/>
            <ac:spMk id="9" creationId="{9F1BFABB-D7D9-AC54-7C1E-748EF5368F7C}"/>
          </ac:spMkLst>
        </pc:spChg>
        <pc:picChg chg="del">
          <ac:chgData name="Salima  Ben Najem" userId="5d5d9c33-4a8f-4fad-a74b-e23ae769dead" providerId="ADAL" clId="{9BC4A8D2-6BD3-4F6E-9B89-9E8D97E5DD9E}" dt="2026-06-09T15:04:06.243" v="874" actId="478"/>
          <ac:picMkLst>
            <pc:docMk/>
            <pc:sldMk cId="2848439398" sldId="1301"/>
            <ac:picMk id="6" creationId="{11B3FCF2-197C-0EE2-282B-99A979FB66ED}"/>
          </ac:picMkLst>
        </pc:picChg>
        <pc:picChg chg="add mod">
          <ac:chgData name="Salima  Ben Najem" userId="5d5d9c33-4a8f-4fad-a74b-e23ae769dead" providerId="ADAL" clId="{9BC4A8D2-6BD3-4F6E-9B89-9E8D97E5DD9E}" dt="2026-06-09T15:06:52.493" v="908" actId="1076"/>
          <ac:picMkLst>
            <pc:docMk/>
            <pc:sldMk cId="2848439398" sldId="1301"/>
            <ac:picMk id="7" creationId="{854282FA-683E-8275-6C25-7DEE70F0E93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0:46.861" v="966" actId="1076"/>
        <pc:sldMkLst>
          <pc:docMk/>
          <pc:sldMk cId="2654964681" sldId="1303"/>
        </pc:sldMkLst>
        <pc:spChg chg="mod">
          <ac:chgData name="Salima  Ben Najem" userId="5d5d9c33-4a8f-4fad-a74b-e23ae769dead" providerId="ADAL" clId="{9BC4A8D2-6BD3-4F6E-9B89-9E8D97E5DD9E}" dt="2026-06-09T15:10:44.805" v="965" actId="1076"/>
          <ac:spMkLst>
            <pc:docMk/>
            <pc:sldMk cId="2654964681" sldId="1303"/>
            <ac:spMk id="7" creationId="{560F9DAF-B61B-B699-85B1-4EA937B83065}"/>
          </ac:spMkLst>
        </pc:spChg>
        <pc:picChg chg="del">
          <ac:chgData name="Salima  Ben Najem" userId="5d5d9c33-4a8f-4fad-a74b-e23ae769dead" providerId="ADAL" clId="{9BC4A8D2-6BD3-4F6E-9B89-9E8D97E5DD9E}" dt="2026-06-09T15:09:46.148" v="953" actId="478"/>
          <ac:picMkLst>
            <pc:docMk/>
            <pc:sldMk cId="2654964681" sldId="1303"/>
            <ac:picMk id="6" creationId="{E04C3317-4981-3D1C-8ACC-3B7A809869D5}"/>
          </ac:picMkLst>
        </pc:picChg>
        <pc:picChg chg="add mod">
          <ac:chgData name="Salima  Ben Najem" userId="5d5d9c33-4a8f-4fad-a74b-e23ae769dead" providerId="ADAL" clId="{9BC4A8D2-6BD3-4F6E-9B89-9E8D97E5DD9E}" dt="2026-06-09T15:10:46.861" v="966" actId="1076"/>
          <ac:picMkLst>
            <pc:docMk/>
            <pc:sldMk cId="2654964681" sldId="1303"/>
            <ac:picMk id="8" creationId="{7F520F2B-79C8-46F0-8226-64E2465A9C1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1:00.154" v="969" actId="1076"/>
        <pc:sldMkLst>
          <pc:docMk/>
          <pc:sldMk cId="231513395" sldId="1304"/>
        </pc:sldMkLst>
        <pc:spChg chg="add mod">
          <ac:chgData name="Salima  Ben Najem" userId="5d5d9c33-4a8f-4fad-a74b-e23ae769dead" providerId="ADAL" clId="{9BC4A8D2-6BD3-4F6E-9B89-9E8D97E5DD9E}" dt="2026-06-09T15:10:57.888" v="968"/>
          <ac:spMkLst>
            <pc:docMk/>
            <pc:sldMk cId="231513395" sldId="1304"/>
            <ac:spMk id="2" creationId="{7428D8E6-FA63-1E14-3B0F-A82F4470CC38}"/>
          </ac:spMkLst>
        </pc:spChg>
        <pc:spChg chg="del">
          <ac:chgData name="Salima  Ben Najem" userId="5d5d9c33-4a8f-4fad-a74b-e23ae769dead" providerId="ADAL" clId="{9BC4A8D2-6BD3-4F6E-9B89-9E8D97E5DD9E}" dt="2026-06-09T15:10:57.249" v="967" actId="478"/>
          <ac:spMkLst>
            <pc:docMk/>
            <pc:sldMk cId="231513395" sldId="1304"/>
            <ac:spMk id="3" creationId="{E06F605F-B451-7E2A-6CE9-BF7FBB9A455C}"/>
          </ac:spMkLst>
        </pc:spChg>
        <pc:picChg chg="mod">
          <ac:chgData name="Salima  Ben Najem" userId="5d5d9c33-4a8f-4fad-a74b-e23ae769dead" providerId="ADAL" clId="{9BC4A8D2-6BD3-4F6E-9B89-9E8D97E5DD9E}" dt="2026-06-09T15:11:00.154" v="969" actId="1076"/>
          <ac:picMkLst>
            <pc:docMk/>
            <pc:sldMk cId="231513395" sldId="1304"/>
            <ac:picMk id="15" creationId="{D7130DB5-C1AA-9347-AF37-CBFC8B5AF1D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2:36.480" v="1018" actId="207"/>
        <pc:sldMkLst>
          <pc:docMk/>
          <pc:sldMk cId="2670260514" sldId="1305"/>
        </pc:sldMkLst>
        <pc:spChg chg="add mod">
          <ac:chgData name="Salima  Ben Najem" userId="5d5d9c33-4a8f-4fad-a74b-e23ae769dead" providerId="ADAL" clId="{9BC4A8D2-6BD3-4F6E-9B89-9E8D97E5DD9E}" dt="2026-06-09T15:11:14.955" v="971"/>
          <ac:spMkLst>
            <pc:docMk/>
            <pc:sldMk cId="2670260514" sldId="1305"/>
            <ac:spMk id="2" creationId="{BBF4B1C8-D5B4-0F38-EAFD-DC3CA1811BED}"/>
          </ac:spMkLst>
        </pc:spChg>
        <pc:spChg chg="del">
          <ac:chgData name="Salima  Ben Najem" userId="5d5d9c33-4a8f-4fad-a74b-e23ae769dead" providerId="ADAL" clId="{9BC4A8D2-6BD3-4F6E-9B89-9E8D97E5DD9E}" dt="2026-06-09T15:11:13.877" v="970" actId="478"/>
          <ac:spMkLst>
            <pc:docMk/>
            <pc:sldMk cId="2670260514" sldId="1305"/>
            <ac:spMk id="3" creationId="{512DB7A3-733D-ACE6-F3ED-36E571A0D22B}"/>
          </ac:spMkLst>
        </pc:spChg>
        <pc:spChg chg="mod">
          <ac:chgData name="Salima  Ben Najem" userId="5d5d9c33-4a8f-4fad-a74b-e23ae769dead" providerId="ADAL" clId="{9BC4A8D2-6BD3-4F6E-9B89-9E8D97E5DD9E}" dt="2026-06-09T15:12:36.480" v="1018" actId="207"/>
          <ac:spMkLst>
            <pc:docMk/>
            <pc:sldMk cId="2670260514" sldId="1305"/>
            <ac:spMk id="4" creationId="{3D9DF6AE-C45C-995F-6633-71FBAFE50438}"/>
          </ac:spMkLst>
        </pc:spChg>
        <pc:spChg chg="mod">
          <ac:chgData name="Salima  Ben Najem" userId="5d5d9c33-4a8f-4fad-a74b-e23ae769dead" providerId="ADAL" clId="{9BC4A8D2-6BD3-4F6E-9B89-9E8D97E5DD9E}" dt="2026-06-09T15:11:46.249" v="1014" actId="20577"/>
          <ac:spMkLst>
            <pc:docMk/>
            <pc:sldMk cId="2670260514" sldId="1305"/>
            <ac:spMk id="7" creationId="{87BFE73B-4A48-FFCC-9BD8-7CF8F35F9E8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13:29.757" v="1047" actId="20577"/>
        <pc:sldMkLst>
          <pc:docMk/>
          <pc:sldMk cId="730325571" sldId="1306"/>
        </pc:sldMkLst>
        <pc:spChg chg="mod">
          <ac:chgData name="Salima  Ben Najem" userId="5d5d9c33-4a8f-4fad-a74b-e23ae769dead" providerId="ADAL" clId="{9BC4A8D2-6BD3-4F6E-9B89-9E8D97E5DD9E}" dt="2026-06-09T15:13:29.757" v="1047" actId="20577"/>
          <ac:spMkLst>
            <pc:docMk/>
            <pc:sldMk cId="730325571" sldId="1306"/>
            <ac:spMk id="10" creationId="{16920D50-17A6-943F-C495-F83CC78CE9B9}"/>
          </ac:spMkLst>
        </pc:spChg>
        <pc:picChg chg="add mod">
          <ac:chgData name="Salima  Ben Najem" userId="5d5d9c33-4a8f-4fad-a74b-e23ae769dead" providerId="ADAL" clId="{9BC4A8D2-6BD3-4F6E-9B89-9E8D97E5DD9E}" dt="2026-06-09T15:12:57.746" v="1021" actId="1076"/>
          <ac:picMkLst>
            <pc:docMk/>
            <pc:sldMk cId="730325571" sldId="1306"/>
            <ac:picMk id="6" creationId="{5328DAB9-8D78-BD3E-86DC-E7C60C90CA2E}"/>
          </ac:picMkLst>
        </pc:picChg>
        <pc:picChg chg="del">
          <ac:chgData name="Salima  Ben Najem" userId="5d5d9c33-4a8f-4fad-a74b-e23ae769dead" providerId="ADAL" clId="{9BC4A8D2-6BD3-4F6E-9B89-9E8D97E5DD9E}" dt="2026-06-09T15:12:55.123" v="1019" actId="478"/>
          <ac:picMkLst>
            <pc:docMk/>
            <pc:sldMk cId="730325571" sldId="1306"/>
            <ac:picMk id="7" creationId="{3AEA14A6-5FA5-0EC8-8C81-4407BBD1C59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13:41.785" v="1049"/>
        <pc:sldMkLst>
          <pc:docMk/>
          <pc:sldMk cId="2425254151" sldId="1307"/>
        </pc:sldMkLst>
        <pc:spChg chg="add mod">
          <ac:chgData name="Salima  Ben Najem" userId="5d5d9c33-4a8f-4fad-a74b-e23ae769dead" providerId="ADAL" clId="{9BC4A8D2-6BD3-4F6E-9B89-9E8D97E5DD9E}" dt="2026-06-09T15:13:41.785" v="1049"/>
          <ac:spMkLst>
            <pc:docMk/>
            <pc:sldMk cId="2425254151" sldId="1307"/>
            <ac:spMk id="2" creationId="{7BEE9B28-A3B5-575F-B57E-39AA19B6A780}"/>
          </ac:spMkLst>
        </pc:spChg>
        <pc:spChg chg="del">
          <ac:chgData name="Salima  Ben Najem" userId="5d5d9c33-4a8f-4fad-a74b-e23ae769dead" providerId="ADAL" clId="{9BC4A8D2-6BD3-4F6E-9B89-9E8D97E5DD9E}" dt="2026-06-09T15:13:41.233" v="1048" actId="478"/>
          <ac:spMkLst>
            <pc:docMk/>
            <pc:sldMk cId="2425254151" sldId="1307"/>
            <ac:spMk id="3" creationId="{B7E5FDC0-BD94-DE1F-3706-F987B1960E0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15:26.911" v="1137" actId="20577"/>
        <pc:sldMkLst>
          <pc:docMk/>
          <pc:sldMk cId="3231539605" sldId="1308"/>
        </pc:sldMkLst>
        <pc:spChg chg="del">
          <ac:chgData name="Salima  Ben Najem" userId="5d5d9c33-4a8f-4fad-a74b-e23ae769dead" providerId="ADAL" clId="{9BC4A8D2-6BD3-4F6E-9B89-9E8D97E5DD9E}" dt="2026-06-09T15:14:09.411" v="1050" actId="478"/>
          <ac:spMkLst>
            <pc:docMk/>
            <pc:sldMk cId="3231539605" sldId="1308"/>
            <ac:spMk id="2" creationId="{E5857B63-ED94-A219-5B41-95A17D2FC1B5}"/>
          </ac:spMkLst>
        </pc:spChg>
        <pc:spChg chg="add mod">
          <ac:chgData name="Salima  Ben Najem" userId="5d5d9c33-4a8f-4fad-a74b-e23ae769dead" providerId="ADAL" clId="{9BC4A8D2-6BD3-4F6E-9B89-9E8D97E5DD9E}" dt="2026-06-09T15:14:10.049" v="1051"/>
          <ac:spMkLst>
            <pc:docMk/>
            <pc:sldMk cId="3231539605" sldId="1308"/>
            <ac:spMk id="3" creationId="{128D4E5F-3804-C1CF-724E-2FACEFF75ED8}"/>
          </ac:spMkLst>
        </pc:spChg>
        <pc:spChg chg="mod">
          <ac:chgData name="Salima  Ben Najem" userId="5d5d9c33-4a8f-4fad-a74b-e23ae769dead" providerId="ADAL" clId="{9BC4A8D2-6BD3-4F6E-9B89-9E8D97E5DD9E}" dt="2026-06-09T15:15:26.911" v="1137" actId="20577"/>
          <ac:spMkLst>
            <pc:docMk/>
            <pc:sldMk cId="3231539605" sldId="1308"/>
            <ac:spMk id="5" creationId="{4E3A0E2B-0BFB-0245-A190-8F0EBBE292B7}"/>
          </ac:spMkLst>
        </pc:spChg>
        <pc:spChg chg="mod">
          <ac:chgData name="Salima  Ben Najem" userId="5d5d9c33-4a8f-4fad-a74b-e23ae769dead" providerId="ADAL" clId="{9BC4A8D2-6BD3-4F6E-9B89-9E8D97E5DD9E}" dt="2026-06-09T15:15:03.817" v="1101" actId="20577"/>
          <ac:spMkLst>
            <pc:docMk/>
            <pc:sldMk cId="3231539605" sldId="1308"/>
            <ac:spMk id="7" creationId="{66CC44F7-527D-01F9-B74F-19BEF235A2A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3:37:39.501" v="68" actId="1076"/>
        <pc:sldMkLst>
          <pc:docMk/>
          <pc:sldMk cId="3877296108" sldId="1309"/>
        </pc:sldMkLst>
        <pc:grpChg chg="del">
          <ac:chgData name="Salima  Ben Najem" userId="5d5d9c33-4a8f-4fad-a74b-e23ae769dead" providerId="ADAL" clId="{9BC4A8D2-6BD3-4F6E-9B89-9E8D97E5DD9E}" dt="2026-06-09T13:30:22.444" v="1" actId="478"/>
          <ac:grpSpMkLst>
            <pc:docMk/>
            <pc:sldMk cId="3877296108" sldId="1309"/>
            <ac:grpSpMk id="7" creationId="{96ED1692-768B-EE74-E065-0646D9E9BDBD}"/>
          </ac:grpSpMkLst>
        </pc:grpChg>
        <pc:grpChg chg="add mod">
          <ac:chgData name="Salima  Ben Najem" userId="5d5d9c33-4a8f-4fad-a74b-e23ae769dead" providerId="ADAL" clId="{9BC4A8D2-6BD3-4F6E-9B89-9E8D97E5DD9E}" dt="2026-06-09T13:37:39.501" v="68" actId="1076"/>
          <ac:grpSpMkLst>
            <pc:docMk/>
            <pc:sldMk cId="3877296108" sldId="1309"/>
            <ac:grpSpMk id="25" creationId="{4942B5A6-0DE5-E8BA-8FC5-BA201EFFA996}"/>
          </ac:grpSpMkLst>
        </pc:grpChg>
        <pc:picChg chg="add del mod">
          <ac:chgData name="Salima  Ben Najem" userId="5d5d9c33-4a8f-4fad-a74b-e23ae769dead" providerId="ADAL" clId="{9BC4A8D2-6BD3-4F6E-9B89-9E8D97E5DD9E}" dt="2026-06-09T13:33:58.472" v="6" actId="931"/>
          <ac:picMkLst>
            <pc:docMk/>
            <pc:sldMk cId="3877296108" sldId="1309"/>
            <ac:picMk id="14" creationId="{5D1A1B48-52BC-9624-27E3-7390027F3D35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16" creationId="{DC444FD0-D305-0FD8-8A33-F981EF2B6D3D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18" creationId="{A61C4D60-137A-C03B-A4A4-349E6F6D68E1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20" creationId="{E0E2A3FF-AC8A-A474-1C24-D6F3F360F33F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22" creationId="{BF03F1F5-8B4D-6321-D0F6-BEA90B8FF77A}"/>
          </ac:picMkLst>
        </pc:picChg>
        <pc:picChg chg="add mod">
          <ac:chgData name="Salima  Ben Najem" userId="5d5d9c33-4a8f-4fad-a74b-e23ae769dead" providerId="ADAL" clId="{9BC4A8D2-6BD3-4F6E-9B89-9E8D97E5DD9E}" dt="2026-06-09T13:37:36.571" v="67" actId="164"/>
          <ac:picMkLst>
            <pc:docMk/>
            <pc:sldMk cId="3877296108" sldId="1309"/>
            <ac:picMk id="24" creationId="{DC568871-BF8C-0F0F-3A2D-5F3BF6029FB4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6-09T13:47:28.400" v="209"/>
        <pc:sldMkLst>
          <pc:docMk/>
          <pc:sldMk cId="754592724" sldId="1310"/>
        </pc:sldMkLst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2" creationId="{0CBD49D6-881F-DF80-5A79-6C2D0CDF09D9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3" creationId="{64839A16-C5FA-3DDD-4052-76A39DC6C8DA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4" creationId="{28958513-C452-842F-A4B8-CA7AA91818FE}"/>
          </ac:spMkLst>
        </pc:spChg>
        <pc:spChg chg="del">
          <ac:chgData name="Salima  Ben Najem" userId="5d5d9c33-4a8f-4fad-a74b-e23ae769dead" providerId="ADAL" clId="{9BC4A8D2-6BD3-4F6E-9B89-9E8D97E5DD9E}" dt="2026-06-09T13:47:27.483" v="208" actId="478"/>
          <ac:spMkLst>
            <pc:docMk/>
            <pc:sldMk cId="754592724" sldId="1310"/>
            <ac:spMk id="5" creationId="{D23C3AD1-FFF5-4449-90B9-93F308CABAC3}"/>
          </ac:spMkLst>
        </pc:spChg>
        <pc:spChg chg="del">
          <ac:chgData name="Salima  Ben Najem" userId="5d5d9c33-4a8f-4fad-a74b-e23ae769dead" providerId="ADAL" clId="{9BC4A8D2-6BD3-4F6E-9B89-9E8D97E5DD9E}" dt="2026-06-09T13:47:27.483" v="208" actId="478"/>
          <ac:spMkLst>
            <pc:docMk/>
            <pc:sldMk cId="754592724" sldId="1310"/>
            <ac:spMk id="9" creationId="{D7CE511A-7E17-B56E-9739-27B5400BDCEB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0" creationId="{F4CA1161-E7A4-EB61-5EF5-75D6CAF41947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1" creationId="{BC82FBB8-03E7-E11D-E0FF-46DD68835618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2" creationId="{2E853A8F-23E5-EE06-7F55-FDF5051E7037}"/>
          </ac:spMkLst>
        </pc:spChg>
        <pc:spChg chg="add mod">
          <ac:chgData name="Salima  Ben Najem" userId="5d5d9c33-4a8f-4fad-a74b-e23ae769dead" providerId="ADAL" clId="{9BC4A8D2-6BD3-4F6E-9B89-9E8D97E5DD9E}" dt="2026-06-09T13:47:28.400" v="209"/>
          <ac:spMkLst>
            <pc:docMk/>
            <pc:sldMk cId="754592724" sldId="1310"/>
            <ac:spMk id="13" creationId="{67FB3C46-BD7E-A1F8-C9E0-9C0776CAEC72}"/>
          </ac:spMkLst>
        </pc:spChg>
      </pc:sldChg>
      <pc:sldChg chg="modSp mod">
        <pc:chgData name="Salima  Ben Najem" userId="5d5d9c33-4a8f-4fad-a74b-e23ae769dead" providerId="ADAL" clId="{9BC4A8D2-6BD3-4F6E-9B89-9E8D97E5DD9E}" dt="2026-06-09T15:36:39.925" v="1485" actId="20577"/>
        <pc:sldMkLst>
          <pc:docMk/>
          <pc:sldMk cId="230841888" sldId="1312"/>
        </pc:sldMkLst>
        <pc:spChg chg="mod">
          <ac:chgData name="Salima  Ben Najem" userId="5d5d9c33-4a8f-4fad-a74b-e23ae769dead" providerId="ADAL" clId="{9BC4A8D2-6BD3-4F6E-9B89-9E8D97E5DD9E}" dt="2026-06-09T15:36:39.925" v="1485" actId="20577"/>
          <ac:spMkLst>
            <pc:docMk/>
            <pc:sldMk cId="230841888" sldId="131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37:02.501" v="1492" actId="20577"/>
        <pc:sldMkLst>
          <pc:docMk/>
          <pc:sldMk cId="2857745691" sldId="1314"/>
        </pc:sldMkLst>
        <pc:spChg chg="mod">
          <ac:chgData name="Salima  Ben Najem" userId="5d5d9c33-4a8f-4fad-a74b-e23ae769dead" providerId="ADAL" clId="{9BC4A8D2-6BD3-4F6E-9B89-9E8D97E5DD9E}" dt="2026-06-09T15:37:02.501" v="1492" actId="20577"/>
          <ac:spMkLst>
            <pc:docMk/>
            <pc:sldMk cId="2857745691" sldId="1314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6-09T15:36:48.101" v="1486" actId="478"/>
          <ac:picMkLst>
            <pc:docMk/>
            <pc:sldMk cId="2857745691" sldId="1314"/>
            <ac:picMk id="6" creationId="{1765365E-2D68-6DD9-A49F-F5DBC28C6018}"/>
          </ac:picMkLst>
        </pc:picChg>
        <pc:picChg chg="add mod">
          <ac:chgData name="Salima  Ben Najem" userId="5d5d9c33-4a8f-4fad-a74b-e23ae769dead" providerId="ADAL" clId="{9BC4A8D2-6BD3-4F6E-9B89-9E8D97E5DD9E}" dt="2026-06-09T15:36:59.160" v="1488" actId="1076"/>
          <ac:picMkLst>
            <pc:docMk/>
            <pc:sldMk cId="2857745691" sldId="1314"/>
            <ac:picMk id="7" creationId="{77925B83-614B-CD95-758F-D9A85B3B036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9:59.769" v="1586" actId="20577"/>
        <pc:sldMkLst>
          <pc:docMk/>
          <pc:sldMk cId="2448685570" sldId="1318"/>
        </pc:sldMkLst>
        <pc:spChg chg="mod">
          <ac:chgData name="Salima  Ben Najem" userId="5d5d9c33-4a8f-4fad-a74b-e23ae769dead" providerId="ADAL" clId="{9BC4A8D2-6BD3-4F6E-9B89-9E8D97E5DD9E}" dt="2026-06-09T15:39:59.769" v="1586" actId="20577"/>
          <ac:spMkLst>
            <pc:docMk/>
            <pc:sldMk cId="2448685570" sldId="1318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6-09T15:37:38.396" v="1494"/>
          <ac:picMkLst>
            <pc:docMk/>
            <pc:sldMk cId="2448685570" sldId="1318"/>
            <ac:picMk id="2" creationId="{99E97E47-A7D5-64B6-56E5-71F172A90857}"/>
          </ac:picMkLst>
        </pc:picChg>
        <pc:picChg chg="add mod">
          <ac:chgData name="Salima  Ben Najem" userId="5d5d9c33-4a8f-4fad-a74b-e23ae769dead" providerId="ADAL" clId="{9BC4A8D2-6BD3-4F6E-9B89-9E8D97E5DD9E}" dt="2026-06-09T15:39:05.037" v="1501" actId="1076"/>
          <ac:picMkLst>
            <pc:docMk/>
            <pc:sldMk cId="2448685570" sldId="1318"/>
            <ac:picMk id="3" creationId="{19186CA4-1531-8D54-0DE2-BD155ECF4CB9}"/>
          </ac:picMkLst>
        </pc:picChg>
        <pc:picChg chg="add mod">
          <ac:chgData name="Salima  Ben Najem" userId="5d5d9c33-4a8f-4fad-a74b-e23ae769dead" providerId="ADAL" clId="{9BC4A8D2-6BD3-4F6E-9B89-9E8D97E5DD9E}" dt="2026-06-09T15:38:10.959" v="1497" actId="1076"/>
          <ac:picMkLst>
            <pc:docMk/>
            <pc:sldMk cId="2448685570" sldId="1318"/>
            <ac:picMk id="4" creationId="{1DBB6118-8C84-17DB-7D68-B17A8F3D0420}"/>
          </ac:picMkLst>
        </pc:picChg>
        <pc:picChg chg="add mod">
          <ac:chgData name="Salima  Ben Najem" userId="5d5d9c33-4a8f-4fad-a74b-e23ae769dead" providerId="ADAL" clId="{9BC4A8D2-6BD3-4F6E-9B89-9E8D97E5DD9E}" dt="2026-06-09T15:38:24.120" v="1498"/>
          <ac:picMkLst>
            <pc:docMk/>
            <pc:sldMk cId="2448685570" sldId="1318"/>
            <ac:picMk id="5" creationId="{148F09FE-3E5F-83B9-CF53-9AA0BE50FE67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6" creationId="{120E3058-8164-3753-B3BC-7332B2F9A1B8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7" creationId="{F3F99C49-1D3B-4F5C-4F69-0CA9ABAF2E7F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8" creationId="{CE6979FD-299A-D979-ED34-E6C50F26B0EF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9" creationId="{C5F2BAB0-1C2F-56C3-3228-957CF33001D2}"/>
          </ac:picMkLst>
        </pc:picChg>
        <pc:picChg chg="add mod">
          <ac:chgData name="Salima  Ben Najem" userId="5d5d9c33-4a8f-4fad-a74b-e23ae769dead" providerId="ADAL" clId="{9BC4A8D2-6BD3-4F6E-9B89-9E8D97E5DD9E}" dt="2026-06-09T15:39:02.978" v="1500" actId="1076"/>
          <ac:picMkLst>
            <pc:docMk/>
            <pc:sldMk cId="2448685570" sldId="1318"/>
            <ac:picMk id="10" creationId="{8DE8D993-427C-B952-3981-EEEBDF3DA388}"/>
          </ac:picMkLst>
        </pc:picChg>
        <pc:picChg chg="del">
          <ac:chgData name="Salima  Ben Najem" userId="5d5d9c33-4a8f-4fad-a74b-e23ae769dead" providerId="ADAL" clId="{9BC4A8D2-6BD3-4F6E-9B89-9E8D97E5DD9E}" dt="2026-06-09T15:37:18.717" v="1493" actId="478"/>
          <ac:picMkLst>
            <pc:docMk/>
            <pc:sldMk cId="2448685570" sldId="1318"/>
            <ac:picMk id="12" creationId="{9EC4861F-F1E7-6B0F-42A4-75448DD92BD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45:15.283" v="1866" actId="20577"/>
        <pc:sldMkLst>
          <pc:docMk/>
          <pc:sldMk cId="163224702" sldId="1320"/>
        </pc:sldMkLst>
        <pc:spChg chg="mod">
          <ac:chgData name="Salima  Ben Najem" userId="5d5d9c33-4a8f-4fad-a74b-e23ae769dead" providerId="ADAL" clId="{9BC4A8D2-6BD3-4F6E-9B89-9E8D97E5DD9E}" dt="2026-06-09T15:45:15.283" v="1866" actId="20577"/>
          <ac:spMkLst>
            <pc:docMk/>
            <pc:sldMk cId="163224702" sldId="1320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9BC4A8D2-6BD3-4F6E-9B89-9E8D97E5DD9E}" dt="2026-06-09T15:40:41.658" v="1588"/>
          <ac:picMkLst>
            <pc:docMk/>
            <pc:sldMk cId="163224702" sldId="1320"/>
            <ac:picMk id="2" creationId="{44C964E3-8A6C-7548-AF8C-BD2A8DABB203}"/>
          </ac:picMkLst>
        </pc:picChg>
        <pc:picChg chg="add mod">
          <ac:chgData name="Salima  Ben Najem" userId="5d5d9c33-4a8f-4fad-a74b-e23ae769dead" providerId="ADAL" clId="{9BC4A8D2-6BD3-4F6E-9B89-9E8D97E5DD9E}" dt="2026-06-09T15:42:13.183" v="1633" actId="1076"/>
          <ac:picMkLst>
            <pc:docMk/>
            <pc:sldMk cId="163224702" sldId="1320"/>
            <ac:picMk id="3" creationId="{DC385729-6B93-6467-F0C4-8231C1A54318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4" creationId="{45C6CC5B-3C47-E77B-C2DC-FF90A3E53D67}"/>
          </ac:picMkLst>
        </pc:picChg>
        <pc:picChg chg="add mod">
          <ac:chgData name="Salima  Ben Najem" userId="5d5d9c33-4a8f-4fad-a74b-e23ae769dead" providerId="ADAL" clId="{9BC4A8D2-6BD3-4F6E-9B89-9E8D97E5DD9E}" dt="2026-06-09T15:43:04.596" v="1683" actId="1076"/>
          <ac:picMkLst>
            <pc:docMk/>
            <pc:sldMk cId="163224702" sldId="1320"/>
            <ac:picMk id="5" creationId="{B60133A3-1FC7-E689-CF20-71BE464FA821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6" creationId="{ECB2421C-DF83-335C-E6A1-B82B1809429E}"/>
          </ac:picMkLst>
        </pc:picChg>
        <pc:picChg chg="add mod">
          <ac:chgData name="Salima  Ben Najem" userId="5d5d9c33-4a8f-4fad-a74b-e23ae769dead" providerId="ADAL" clId="{9BC4A8D2-6BD3-4F6E-9B89-9E8D97E5DD9E}" dt="2026-06-09T15:44:15.383" v="1782" actId="1076"/>
          <ac:picMkLst>
            <pc:docMk/>
            <pc:sldMk cId="163224702" sldId="1320"/>
            <ac:picMk id="7" creationId="{344B93CA-6A24-8D57-9CEE-333EE6A41184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8" creationId="{81841B4C-4CA2-A17D-EADE-7D6769ECF1C0}"/>
          </ac:picMkLst>
        </pc:picChg>
        <pc:picChg chg="add mod">
          <ac:chgData name="Salima  Ben Najem" userId="5d5d9c33-4a8f-4fad-a74b-e23ae769dead" providerId="ADAL" clId="{9BC4A8D2-6BD3-4F6E-9B89-9E8D97E5DD9E}" dt="2026-06-09T15:45:02.130" v="1826" actId="1076"/>
          <ac:picMkLst>
            <pc:docMk/>
            <pc:sldMk cId="163224702" sldId="1320"/>
            <ac:picMk id="9" creationId="{3DEBBF37-214E-8634-9EC0-C794AF3544D2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10" creationId="{111D3A00-0B77-4E0F-2618-1AD5F85E6A30}"/>
          </ac:picMkLst>
        </pc:picChg>
        <pc:picChg chg="del">
          <ac:chgData name="Salima  Ben Najem" userId="5d5d9c33-4a8f-4fad-a74b-e23ae769dead" providerId="ADAL" clId="{9BC4A8D2-6BD3-4F6E-9B89-9E8D97E5DD9E}" dt="2026-06-09T15:40:14.488" v="1587" actId="478"/>
          <ac:picMkLst>
            <pc:docMk/>
            <pc:sldMk cId="163224702" sldId="1320"/>
            <ac:picMk id="11" creationId="{E79E5953-331F-5B32-6211-BF05313B7B42}"/>
          </ac:picMkLst>
        </pc:picChg>
      </pc:sldChg>
      <pc:sldChg chg="modSp mod">
        <pc:chgData name="Salima  Ben Najem" userId="5d5d9c33-4a8f-4fad-a74b-e23ae769dead" providerId="ADAL" clId="{9BC4A8D2-6BD3-4F6E-9B89-9E8D97E5DD9E}" dt="2026-06-09T16:09:04.201" v="2203" actId="20577"/>
        <pc:sldMkLst>
          <pc:docMk/>
          <pc:sldMk cId="155981778" sldId="1321"/>
        </pc:sldMkLst>
        <pc:spChg chg="mod">
          <ac:chgData name="Salima  Ben Najem" userId="5d5d9c33-4a8f-4fad-a74b-e23ae769dead" providerId="ADAL" clId="{9BC4A8D2-6BD3-4F6E-9B89-9E8D97E5DD9E}" dt="2026-06-09T16:09:04.201" v="2203" actId="20577"/>
          <ac:spMkLst>
            <pc:docMk/>
            <pc:sldMk cId="155981778" sldId="1321"/>
            <ac:spMk id="3" creationId="{04B6ED0D-DE58-B01E-15D7-D6E8A2B5A4C4}"/>
          </ac:spMkLst>
        </pc:spChg>
      </pc:sldChg>
      <pc:sldChg chg="modSp mod">
        <pc:chgData name="Salima  Ben Najem" userId="5d5d9c33-4a8f-4fad-a74b-e23ae769dead" providerId="ADAL" clId="{9BC4A8D2-6BD3-4F6E-9B89-9E8D97E5DD9E}" dt="2026-06-09T16:12:49.680" v="2455" actId="20577"/>
        <pc:sldMkLst>
          <pc:docMk/>
          <pc:sldMk cId="4060715213" sldId="1322"/>
        </pc:sldMkLst>
        <pc:spChg chg="mod">
          <ac:chgData name="Salima  Ben Najem" userId="5d5d9c33-4a8f-4fad-a74b-e23ae769dead" providerId="ADAL" clId="{9BC4A8D2-6BD3-4F6E-9B89-9E8D97E5DD9E}" dt="2026-06-09T16:12:49.680" v="2455" actId="20577"/>
          <ac:spMkLst>
            <pc:docMk/>
            <pc:sldMk cId="4060715213" sldId="1322"/>
            <ac:spMk id="6" creationId="{5D5CEC93-4DAB-09C0-6058-E5B3D94E07B6}"/>
          </ac:spMkLst>
        </pc:spChg>
      </pc:sldChg>
      <pc:sldChg chg="modSp mod">
        <pc:chgData name="Salima  Ben Najem" userId="5d5d9c33-4a8f-4fad-a74b-e23ae769dead" providerId="ADAL" clId="{9BC4A8D2-6BD3-4F6E-9B89-9E8D97E5DD9E}" dt="2026-06-09T16:12:29.056" v="2427" actId="20577"/>
        <pc:sldMkLst>
          <pc:docMk/>
          <pc:sldMk cId="3761180768" sldId="1323"/>
        </pc:sldMkLst>
        <pc:spChg chg="mod">
          <ac:chgData name="Salima  Ben Najem" userId="5d5d9c33-4a8f-4fad-a74b-e23ae769dead" providerId="ADAL" clId="{9BC4A8D2-6BD3-4F6E-9B89-9E8D97E5DD9E}" dt="2026-06-09T16:12:29.056" v="2427" actId="20577"/>
          <ac:spMkLst>
            <pc:docMk/>
            <pc:sldMk cId="3761180768" sldId="1323"/>
            <ac:spMk id="2" creationId="{D35C1D2E-63FA-B2FB-2CB4-E3AAFA8921B0}"/>
          </ac:spMkLst>
        </pc:spChg>
      </pc:sldChg>
      <pc:sldChg chg="modSp mod">
        <pc:chgData name="Salima  Ben Najem" userId="5d5d9c33-4a8f-4fad-a74b-e23ae769dead" providerId="ADAL" clId="{9BC4A8D2-6BD3-4F6E-9B89-9E8D97E5DD9E}" dt="2026-06-09T16:19:33.057" v="2836" actId="20577"/>
        <pc:sldMkLst>
          <pc:docMk/>
          <pc:sldMk cId="2898488711" sldId="1324"/>
        </pc:sldMkLst>
        <pc:spChg chg="mod">
          <ac:chgData name="Salima  Ben Najem" userId="5d5d9c33-4a8f-4fad-a74b-e23ae769dead" providerId="ADAL" clId="{9BC4A8D2-6BD3-4F6E-9B89-9E8D97E5DD9E}" dt="2026-06-09T16:19:33.057" v="2836" actId="20577"/>
          <ac:spMkLst>
            <pc:docMk/>
            <pc:sldMk cId="2898488711" sldId="1324"/>
            <ac:spMk id="4" creationId="{910057F2-662E-3C2B-FD97-7C9BB1C8E60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09T15:34:32.738" v="1421" actId="20577"/>
        <pc:sldMkLst>
          <pc:docMk/>
          <pc:sldMk cId="1140335968" sldId="1326"/>
        </pc:sldMkLst>
        <pc:spChg chg="mod">
          <ac:chgData name="Salima  Ben Najem" userId="5d5d9c33-4a8f-4fad-a74b-e23ae769dead" providerId="ADAL" clId="{9BC4A8D2-6BD3-4F6E-9B89-9E8D97E5DD9E}" dt="2026-06-09T15:34:32.738" v="1421" actId="20577"/>
          <ac:spMkLst>
            <pc:docMk/>
            <pc:sldMk cId="1140335968" sldId="1326"/>
            <ac:spMk id="3" creationId="{C993EE05-7C27-B423-AB5D-D391D30F5834}"/>
          </ac:spMkLst>
        </pc:spChg>
        <pc:picChg chg="add mod">
          <ac:chgData name="Salima  Ben Najem" userId="5d5d9c33-4a8f-4fad-a74b-e23ae769dead" providerId="ADAL" clId="{9BC4A8D2-6BD3-4F6E-9B89-9E8D97E5DD9E}" dt="2026-06-09T15:34:28.692" v="1410" actId="1076"/>
          <ac:picMkLst>
            <pc:docMk/>
            <pc:sldMk cId="1140335968" sldId="1326"/>
            <ac:picMk id="2" creationId="{89BDF99B-C545-C974-0C21-FE7ECDDC5085}"/>
          </ac:picMkLst>
        </pc:picChg>
        <pc:picChg chg="del">
          <ac:chgData name="Salima  Ben Najem" userId="5d5d9c33-4a8f-4fad-a74b-e23ae769dead" providerId="ADAL" clId="{9BC4A8D2-6BD3-4F6E-9B89-9E8D97E5DD9E}" dt="2026-06-09T15:33:29.101" v="1393" actId="478"/>
          <ac:picMkLst>
            <pc:docMk/>
            <pc:sldMk cId="1140335968" sldId="1326"/>
            <ac:picMk id="4" creationId="{75828C92-53A3-D841-0F9B-3D00B428F7F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5:57.465" v="1476" actId="108"/>
        <pc:sldMkLst>
          <pc:docMk/>
          <pc:sldMk cId="1684838881" sldId="1327"/>
        </pc:sldMkLst>
        <pc:spChg chg="del">
          <ac:chgData name="Salima  Ben Najem" userId="5d5d9c33-4a8f-4fad-a74b-e23ae769dead" providerId="ADAL" clId="{9BC4A8D2-6BD3-4F6E-9B89-9E8D97E5DD9E}" dt="2026-06-09T15:34:43.962" v="1422" actId="478"/>
          <ac:spMkLst>
            <pc:docMk/>
            <pc:sldMk cId="1684838881" sldId="1327"/>
            <ac:spMk id="2" creationId="{B7A48A01-E0AB-9EAC-C1E1-1F9ACA336EA3}"/>
          </ac:spMkLst>
        </pc:spChg>
        <pc:spChg chg="add mod">
          <ac:chgData name="Salima  Ben Najem" userId="5d5d9c33-4a8f-4fad-a74b-e23ae769dead" providerId="ADAL" clId="{9BC4A8D2-6BD3-4F6E-9B89-9E8D97E5DD9E}" dt="2026-06-09T15:34:45.238" v="1423"/>
          <ac:spMkLst>
            <pc:docMk/>
            <pc:sldMk cId="1684838881" sldId="1327"/>
            <ac:spMk id="3" creationId="{DED4A72D-B12F-FE55-0BF9-369DBACFD109}"/>
          </ac:spMkLst>
        </pc:spChg>
        <pc:spChg chg="mod">
          <ac:chgData name="Salima  Ben Najem" userId="5d5d9c33-4a8f-4fad-a74b-e23ae769dead" providerId="ADAL" clId="{9BC4A8D2-6BD3-4F6E-9B89-9E8D97E5DD9E}" dt="2026-06-09T15:35:57.465" v="1476" actId="108"/>
          <ac:spMkLst>
            <pc:docMk/>
            <pc:sldMk cId="1684838881" sldId="1327"/>
            <ac:spMk id="4" creationId="{47FCEF73-87A6-C39C-307F-F2CA2F884C7D}"/>
          </ac:spMkLst>
        </pc:spChg>
        <pc:picChg chg="add mod">
          <ac:chgData name="Salima  Ben Najem" userId="5d5d9c33-4a8f-4fad-a74b-e23ae769dead" providerId="ADAL" clId="{9BC4A8D2-6BD3-4F6E-9B89-9E8D97E5DD9E}" dt="2026-06-09T15:34:53.667" v="1426" actId="1076"/>
          <ac:picMkLst>
            <pc:docMk/>
            <pc:sldMk cId="1684838881" sldId="1327"/>
            <ac:picMk id="5" creationId="{8CA9913D-02C0-C158-68F7-4D7CABF8B383}"/>
          </ac:picMkLst>
        </pc:picChg>
        <pc:picChg chg="del">
          <ac:chgData name="Salima  Ben Najem" userId="5d5d9c33-4a8f-4fad-a74b-e23ae769dead" providerId="ADAL" clId="{9BC4A8D2-6BD3-4F6E-9B89-9E8D97E5DD9E}" dt="2026-06-09T15:34:43.962" v="1422" actId="478"/>
          <ac:picMkLst>
            <pc:docMk/>
            <pc:sldMk cId="1684838881" sldId="1327"/>
            <ac:picMk id="8" creationId="{1493A647-5D61-E66B-35C5-B18C9F59D05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09T15:36:28.274" v="1483" actId="113"/>
        <pc:sldMkLst>
          <pc:docMk/>
          <pc:sldMk cId="2284790887" sldId="1329"/>
        </pc:sldMkLst>
        <pc:spChg chg="del">
          <ac:chgData name="Salima  Ben Najem" userId="5d5d9c33-4a8f-4fad-a74b-e23ae769dead" providerId="ADAL" clId="{9BC4A8D2-6BD3-4F6E-9B89-9E8D97E5DD9E}" dt="2026-06-09T15:36:10.347" v="1477" actId="478"/>
          <ac:spMkLst>
            <pc:docMk/>
            <pc:sldMk cId="2284790887" sldId="1329"/>
            <ac:spMk id="2" creationId="{51F65220-F95E-F7CC-1FCF-22DBC78A1739}"/>
          </ac:spMkLst>
        </pc:spChg>
        <pc:spChg chg="del">
          <ac:chgData name="Salima  Ben Najem" userId="5d5d9c33-4a8f-4fad-a74b-e23ae769dead" providerId="ADAL" clId="{9BC4A8D2-6BD3-4F6E-9B89-9E8D97E5DD9E}" dt="2026-06-09T15:36:10.347" v="1477" actId="478"/>
          <ac:spMkLst>
            <pc:docMk/>
            <pc:sldMk cId="2284790887" sldId="1329"/>
            <ac:spMk id="3" creationId="{93C21FAB-80E2-9BD9-2307-7713628D1BB1}"/>
          </ac:spMkLst>
        </pc:spChg>
        <pc:spChg chg="add mod">
          <ac:chgData name="Salima  Ben Najem" userId="5d5d9c33-4a8f-4fad-a74b-e23ae769dead" providerId="ADAL" clId="{9BC4A8D2-6BD3-4F6E-9B89-9E8D97E5DD9E}" dt="2026-06-09T15:36:28.274" v="1483" actId="113"/>
          <ac:spMkLst>
            <pc:docMk/>
            <pc:sldMk cId="2284790887" sldId="1329"/>
            <ac:spMk id="5" creationId="{51F185BA-9D2E-1D7E-5297-9B4CB8373025}"/>
          </ac:spMkLst>
        </pc:spChg>
        <pc:spChg chg="add mod">
          <ac:chgData name="Salima  Ben Najem" userId="5d5d9c33-4a8f-4fad-a74b-e23ae769dead" providerId="ADAL" clId="{9BC4A8D2-6BD3-4F6E-9B89-9E8D97E5DD9E}" dt="2026-06-09T15:36:11.948" v="1478"/>
          <ac:spMkLst>
            <pc:docMk/>
            <pc:sldMk cId="2284790887" sldId="1329"/>
            <ac:spMk id="9" creationId="{D9E5D4E7-7372-C263-2906-CEC7A97BC85F}"/>
          </ac:spMkLst>
        </pc:spChg>
        <pc:picChg chg="del">
          <ac:chgData name="Salima  Ben Najem" userId="5d5d9c33-4a8f-4fad-a74b-e23ae769dead" providerId="ADAL" clId="{9BC4A8D2-6BD3-4F6E-9B89-9E8D97E5DD9E}" dt="2026-06-09T15:36:19.741" v="1480" actId="478"/>
          <ac:picMkLst>
            <pc:docMk/>
            <pc:sldMk cId="2284790887" sldId="1329"/>
            <ac:picMk id="4" creationId="{34764E56-58EE-5FBF-F621-D2FF7183AF50}"/>
          </ac:picMkLst>
        </pc:picChg>
        <pc:picChg chg="add mod">
          <ac:chgData name="Salima  Ben Najem" userId="5d5d9c33-4a8f-4fad-a74b-e23ae769dead" providerId="ADAL" clId="{9BC4A8D2-6BD3-4F6E-9B89-9E8D97E5DD9E}" dt="2026-06-09T15:36:21.929" v="1481" actId="1076"/>
          <ac:picMkLst>
            <pc:docMk/>
            <pc:sldMk cId="2284790887" sldId="1329"/>
            <ac:picMk id="11" creationId="{4A74703E-F173-BD7C-D35C-6273D6FEC97A}"/>
          </ac:picMkLst>
        </pc:picChg>
      </pc:sldChg>
      <pc:sldMasterChg chg="del delSldLayout">
        <pc:chgData name="Salima  Ben Najem" userId="5d5d9c33-4a8f-4fad-a74b-e23ae769dead" providerId="ADAL" clId="{9BC4A8D2-6BD3-4F6E-9B89-9E8D97E5DD9E}" dt="2026-06-09T13:30:28.372" v="2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6-09T13:30:28.372" v="2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9BC4A8D2-6BD3-4F6E-9B89-9E8D97E5DD9E}" dt="2026-06-09T13:30:28.372" v="2"/>
          <pc:sldLayoutMkLst>
            <pc:docMk/>
            <pc:sldMasterMk cId="3817117479" sldId="2147483720"/>
            <pc:sldLayoutMk cId="2914163683" sldId="214748372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4.xml"/><Relationship Id="rId14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4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9.jp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1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C32FBE-5431-0467-4A83-2C0470C5D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" b="336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942B5A6-0DE5-E8BA-8FC5-BA201EFFA996}"/>
              </a:ext>
            </a:extLst>
          </p:cNvPr>
          <p:cNvGrpSpPr/>
          <p:nvPr/>
        </p:nvGrpSpPr>
        <p:grpSpPr>
          <a:xfrm>
            <a:off x="455830" y="2562127"/>
            <a:ext cx="8232340" cy="2568845"/>
            <a:chOff x="344931" y="2165887"/>
            <a:chExt cx="8232340" cy="2568845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C444FD0-D305-0FD8-8A33-F981EF2B6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0301" y="2165887"/>
              <a:ext cx="1646970" cy="2526225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61C4D60-137A-C03B-A4A4-349E6F6D6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4401" y="2173636"/>
              <a:ext cx="1665267" cy="255428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0E2A3FF-AC8A-A474-1C24-D6F3F360F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668" y="2173637"/>
              <a:ext cx="1646971" cy="2526225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F03F1F5-8B4D-6321-D0F6-BEA90B8FF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31" y="2200758"/>
              <a:ext cx="1652023" cy="2533974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568871-BF8C-0F0F-3A2D-5F3BF6029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719" y="2180444"/>
              <a:ext cx="1665267" cy="2554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2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69C5F0-93BB-FE88-E132-7EB14DA43809}"/>
              </a:ext>
            </a:extLst>
          </p:cNvPr>
          <p:cNvSpPr txBox="1"/>
          <p:nvPr/>
        </p:nvSpPr>
        <p:spPr>
          <a:xfrm>
            <a:off x="660037" y="2679302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march</a:t>
            </a:r>
            <a:r>
              <a:rPr lang="fr-FR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600" kern="1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0D16A3-E0F5-E485-8669-C7E63B154AD8}"/>
              </a:ext>
            </a:extLst>
          </p:cNvPr>
          <p:cNvSpPr txBox="1"/>
          <p:nvPr/>
        </p:nvSpPr>
        <p:spPr>
          <a:xfrm>
            <a:off x="3439935" y="2679300"/>
            <a:ext cx="2758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pacifiquem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F50D3C-C54F-E1F1-BAC4-0E6636A75794}"/>
              </a:ext>
            </a:extLst>
          </p:cNvPr>
          <p:cNvSpPr txBox="1"/>
          <p:nvPr/>
        </p:nvSpPr>
        <p:spPr>
          <a:xfrm>
            <a:off x="7115670" y="2679301"/>
            <a:ext cx="1363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r>
              <a:rPr lang="fr-MA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em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ps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8C0D9B-1C20-E9A5-9E34-DCA61F85C960}"/>
              </a:ext>
            </a:extLst>
          </p:cNvPr>
          <p:cNvSpPr txBox="1"/>
          <p:nvPr/>
        </p:nvSpPr>
        <p:spPr>
          <a:xfrm>
            <a:off x="828323" y="3790141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c</a:t>
            </a:r>
            <a:r>
              <a:rPr lang="fr-FR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é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ramique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C06947-3BC0-B705-FBAF-B91FBC6216D1}"/>
              </a:ext>
            </a:extLst>
          </p:cNvPr>
          <p:cNvSpPr txBox="1"/>
          <p:nvPr/>
        </p:nvSpPr>
        <p:spPr>
          <a:xfrm>
            <a:off x="3808864" y="3790141"/>
            <a:ext cx="188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restaur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4F55E63-7F2A-D660-2EC6-7F3E0A210F85}"/>
              </a:ext>
            </a:extLst>
          </p:cNvPr>
          <p:cNvSpPr txBox="1"/>
          <p:nvPr/>
        </p:nvSpPr>
        <p:spPr>
          <a:xfrm>
            <a:off x="6847933" y="3790142"/>
            <a:ext cx="1772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minar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BD49D6-881F-DF80-5A79-6C2D0CDF09D9}"/>
              </a:ext>
            </a:extLst>
          </p:cNvPr>
          <p:cNvSpPr txBox="1"/>
          <p:nvPr/>
        </p:nvSpPr>
        <p:spPr>
          <a:xfrm>
            <a:off x="660037" y="2679302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march</a:t>
            </a:r>
            <a:r>
              <a:rPr lang="fr-FR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600" kern="1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839A16-C5FA-3DDD-4052-76A39DC6C8DA}"/>
              </a:ext>
            </a:extLst>
          </p:cNvPr>
          <p:cNvSpPr txBox="1"/>
          <p:nvPr/>
        </p:nvSpPr>
        <p:spPr>
          <a:xfrm>
            <a:off x="3439935" y="2679300"/>
            <a:ext cx="2758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pacifiquem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958513-C452-842F-A4B8-CA7AA91818FE}"/>
              </a:ext>
            </a:extLst>
          </p:cNvPr>
          <p:cNvSpPr txBox="1"/>
          <p:nvPr/>
        </p:nvSpPr>
        <p:spPr>
          <a:xfrm>
            <a:off x="7115670" y="2679301"/>
            <a:ext cx="1363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t</a:t>
            </a:r>
            <a:r>
              <a:rPr lang="fr-MA" sz="3200" kern="1200" dirty="0">
                <a:ln w="0"/>
                <a:solidFill>
                  <a:srgbClr val="00ACA4"/>
                </a:solidFill>
                <a:latin typeface="Dosis SemiBold" pitchFamily="2" charset="0"/>
              </a:rPr>
              <a:t>em</a:t>
            </a: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ps</a:t>
            </a:r>
            <a:endParaRPr lang="fr-FR" sz="3200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4CA1161-E7A4-EB61-5EF5-75D6CAF41947}"/>
              </a:ext>
            </a:extLst>
          </p:cNvPr>
          <p:cNvSpPr txBox="1"/>
          <p:nvPr/>
        </p:nvSpPr>
        <p:spPr>
          <a:xfrm>
            <a:off x="828323" y="3790141"/>
            <a:ext cx="22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c</a:t>
            </a:r>
            <a:r>
              <a:rPr lang="fr-FR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é</a:t>
            </a:r>
            <a:r>
              <a:rPr lang="fr-FR" sz="3200" kern="1200" dirty="0">
                <a:ln w="0"/>
                <a:solidFill>
                  <a:schemeClr val="tx2"/>
                </a:solidFill>
                <a:latin typeface="Dosis SemiBold" pitchFamily="2" charset="0"/>
              </a:rPr>
              <a:t>ramique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82FBB8-03E7-E11D-E0FF-46DD68835618}"/>
              </a:ext>
            </a:extLst>
          </p:cNvPr>
          <p:cNvSpPr txBox="1"/>
          <p:nvPr/>
        </p:nvSpPr>
        <p:spPr>
          <a:xfrm>
            <a:off x="3808864" y="3790141"/>
            <a:ext cx="1885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restaur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853A8F-23E5-EE06-7F55-FDF5051E7037}"/>
              </a:ext>
            </a:extLst>
          </p:cNvPr>
          <p:cNvSpPr txBox="1"/>
          <p:nvPr/>
        </p:nvSpPr>
        <p:spPr>
          <a:xfrm>
            <a:off x="6847933" y="3790142"/>
            <a:ext cx="1772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dirty="0">
                <a:ln w="0"/>
                <a:solidFill>
                  <a:schemeClr val="tx2"/>
                </a:solidFill>
                <a:latin typeface="Dosis SemiBold" pitchFamily="2" charset="0"/>
              </a:rPr>
              <a:t>minar</a:t>
            </a:r>
            <a:r>
              <a:rPr lang="fr-MA" sz="3200" dirty="0">
                <a:ln w="0"/>
                <a:solidFill>
                  <a:srgbClr val="00ACA4"/>
                </a:solidFill>
                <a:latin typeface="Dosis SemiBold" pitchFamily="2" charset="0"/>
              </a:rPr>
              <a:t>et</a:t>
            </a:r>
            <a:endParaRPr lang="fr-FR" sz="3200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5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3FFB0C-57B5-FBBD-9072-B6B54E9E22B8}"/>
              </a:ext>
            </a:extLst>
          </p:cNvPr>
          <p:cNvSpPr txBox="1"/>
          <p:nvPr/>
        </p:nvSpPr>
        <p:spPr>
          <a:xfrm>
            <a:off x="1037974" y="2784238"/>
            <a:ext cx="731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de                ch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                      l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</a:p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</a:p>
          <a:p>
            <a:pPr algn="ctr" defTabSz="457200"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x                        pan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  <a:endParaRPr lang="fr-FR" sz="3200" b="1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860D8A-9BA7-A434-9644-416E1EABADA7}"/>
              </a:ext>
            </a:extLst>
          </p:cNvPr>
          <p:cNvSpPr txBox="1"/>
          <p:nvPr/>
        </p:nvSpPr>
        <p:spPr>
          <a:xfrm>
            <a:off x="1037974" y="2784238"/>
            <a:ext cx="731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de                ch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                      l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</a:t>
            </a:r>
          </a:p>
          <a:p>
            <a:pPr lvl="0" algn="ctr" defTabSz="457200">
              <a:buClrTx/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</a:p>
          <a:p>
            <a:pPr algn="ctr" defTabSz="457200">
              <a:defRPr/>
            </a:pP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v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x                        pan</a:t>
            </a:r>
            <a:r>
              <a:rPr lang="fr-MA" sz="3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MA" sz="3200" b="1" dirty="0">
                <a:ln w="0"/>
                <a:solidFill>
                  <a:schemeClr val="tx2"/>
                </a:solidFill>
                <a:latin typeface="Dosis SemiBold" pitchFamily="2" charset="0"/>
              </a:rPr>
              <a:t> </a:t>
            </a:r>
            <a:endParaRPr lang="fr-FR" sz="3200" b="1" dirty="0">
              <a:ln w="0"/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784E6E9-A984-93BE-92C7-710018EE599A}"/>
              </a:ext>
            </a:extLst>
          </p:cNvPr>
          <p:cNvSpPr txBox="1"/>
          <p:nvPr/>
        </p:nvSpPr>
        <p:spPr>
          <a:xfrm>
            <a:off x="409757" y="2185866"/>
            <a:ext cx="8243176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 festival accueille aussi des artistes étrangers.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spectateurs découvrent l’artisanat local.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Ce festival montre la richesse culturelle du Maroc.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danse que les artistes présentent est joyeuse.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Marche Verte était une marche de paix.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Marocains ont récupéré le Sahara marocain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5CD740F-BF87-D767-B8BC-E07269CDC320}"/>
              </a:ext>
            </a:extLst>
          </p:cNvPr>
          <p:cNvSpPr txBox="1"/>
          <p:nvPr/>
        </p:nvSpPr>
        <p:spPr>
          <a:xfrm>
            <a:off x="409757" y="2185866"/>
            <a:ext cx="8243176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 festival accueille aussi des artistes étrangers.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spectateurs découvrent l’artisanat local.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Ce festival montre la richesse culturelle du Maroc.</a:t>
            </a:r>
          </a:p>
          <a:p>
            <a:pPr marL="457200" lvl="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danse que les artistes présentent est joyeuse.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La Marche Verte était une marche de paix.</a:t>
            </a:r>
          </a:p>
          <a:p>
            <a:pPr marL="457200" marR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Les Marocains ont récupéré le Sahara marocain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61CC9B79-48A1-8970-0997-851FD509B5F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5428C1D-5FF3-F28A-1E60-48F1BB7E7EF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FED31F-4790-7979-3C8C-D88A1F5E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EB5EEA-FE1C-3639-7136-3FD20B02B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295BA93-0EBA-A755-0654-FA9066ED2560}"/>
              </a:ext>
            </a:extLst>
          </p:cNvPr>
          <p:cNvSpPr txBox="1"/>
          <p:nvPr/>
        </p:nvSpPr>
        <p:spPr>
          <a:xfrm>
            <a:off x="962124" y="1963427"/>
            <a:ext cx="693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Qu’est-ce que Sara a découvert à la </a:t>
            </a:r>
            <a:r>
              <a:rPr lang="fr-FR" sz="2800" dirty="0" err="1">
                <a:solidFill>
                  <a:schemeClr val="tx2"/>
                </a:solidFill>
                <a:latin typeface="Dosis Medium" pitchFamily="2" charset="0"/>
              </a:rPr>
              <a:t>Koutoubia</a:t>
            </a:r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E78C78-A1A3-B203-F630-97803B02AE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397" t="1941" b="50000"/>
          <a:stretch>
            <a:fillRect/>
          </a:stretch>
        </p:blipFill>
        <p:spPr>
          <a:xfrm>
            <a:off x="2539388" y="3016622"/>
            <a:ext cx="4065224" cy="197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1BF7FFAD-FC57-999B-7B52-097DC049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B462CD-F3AB-CC07-70BF-35E76E23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B632A12-BAC2-496A-C054-2F57A3D5B8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E6C61DC-9E25-5EC3-8FDF-F03AE3F0F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E00A46-8442-B35C-BFDD-156557B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13CF57F-D665-C02E-C668-77DE7272CEC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4295B3-E54A-E9F5-FBA6-A27C467D2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0791F6-94D8-FF1E-FF1E-C0100B1A27CF}"/>
              </a:ext>
            </a:extLst>
          </p:cNvPr>
          <p:cNvSpPr txBox="1"/>
          <p:nvPr/>
        </p:nvSpPr>
        <p:spPr>
          <a:xfrm>
            <a:off x="962124" y="1963427"/>
            <a:ext cx="693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Qu’est-ce que Sara a découvert à la </a:t>
            </a:r>
            <a:r>
              <a:rPr lang="fr-FR" sz="2800" dirty="0" err="1">
                <a:solidFill>
                  <a:schemeClr val="tx2"/>
                </a:solidFill>
                <a:latin typeface="Dosis Medium" pitchFamily="2" charset="0"/>
              </a:rPr>
              <a:t>Koutoubia</a:t>
            </a:r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D99EBC-245D-3A17-5D41-67AC0B764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9" t="1941" b="50000"/>
          <a:stretch>
            <a:fillRect/>
          </a:stretch>
        </p:blipFill>
        <p:spPr>
          <a:xfrm>
            <a:off x="897876" y="3168777"/>
            <a:ext cx="7832992" cy="1560077"/>
          </a:xfrm>
          <a:prstGeom prst="rect">
            <a:avLst/>
          </a:prstGeom>
        </p:spPr>
      </p:pic>
      <p:pic>
        <p:nvPicPr>
          <p:cNvPr id="4" name="Image 3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F7B623DF-80AF-B25D-92F4-430D34318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02" y="3335388"/>
            <a:ext cx="376147" cy="13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DD68060C-6C86-0114-920D-60C6009E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2E51EA-A140-E22F-7DE2-2C6C81F88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DAE5403-D964-59DD-40A2-36CE7813029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68BAE5-FFBF-DFF7-11C3-AD559D6D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D651F4-DD74-1D28-58C1-1D9F6E872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61EDA-6ACE-0349-F5B5-9ACA2127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5E9CA76-B9FF-B55E-AA9A-E2A4A5CB2E1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8C42113-FF86-53FD-7BFC-AB98CD34F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D2FFE6-636F-9CFF-9C86-1669EFC53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5D5D6B12-8B6C-8099-EB69-C53BE727FC77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 Sara a découvert un grand minaret. ». Qui veut lire et expliquer la réponse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D6E842-4854-2BEE-A1BC-62217ECEDF60}"/>
              </a:ext>
            </a:extLst>
          </p:cNvPr>
          <p:cNvSpPr txBox="1"/>
          <p:nvPr/>
        </p:nvSpPr>
        <p:spPr>
          <a:xfrm>
            <a:off x="962124" y="1963427"/>
            <a:ext cx="693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Qu’est-ce que Sara a découvert à la </a:t>
            </a:r>
            <a:r>
              <a:rPr lang="fr-FR" sz="2800" dirty="0" err="1">
                <a:solidFill>
                  <a:schemeClr val="tx2"/>
                </a:solidFill>
                <a:latin typeface="Dosis Medium" pitchFamily="2" charset="0"/>
              </a:rPr>
              <a:t>Koutoubia</a:t>
            </a:r>
            <a:r>
              <a:rPr lang="fr-FR" sz="2800" dirty="0">
                <a:solidFill>
                  <a:schemeClr val="tx2"/>
                </a:solidFill>
                <a:latin typeface="Dosis Medium" pitchFamily="2" charset="0"/>
              </a:rPr>
              <a:t>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1EE84-A1BA-3D6F-450E-2BBEC9A638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9" t="1941" b="50000"/>
          <a:stretch>
            <a:fillRect/>
          </a:stretch>
        </p:blipFill>
        <p:spPr>
          <a:xfrm>
            <a:off x="897876" y="3168777"/>
            <a:ext cx="7832992" cy="1560077"/>
          </a:xfrm>
          <a:prstGeom prst="rect">
            <a:avLst/>
          </a:prstGeom>
        </p:spPr>
      </p:pic>
      <p:pic>
        <p:nvPicPr>
          <p:cNvPr id="9" name="Image 8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414EB5AA-0DC1-262C-E224-426303EB1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802" y="3335388"/>
            <a:ext cx="376147" cy="139346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3B387E6-94B4-16BA-B8B0-0155E7C85569}"/>
              </a:ext>
            </a:extLst>
          </p:cNvPr>
          <p:cNvSpPr txBox="1"/>
          <p:nvPr/>
        </p:nvSpPr>
        <p:spPr>
          <a:xfrm>
            <a:off x="5022283" y="4030839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97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9984-7A3C-CFA2-12F0-F9773D56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5382F041-B1C0-82D4-1855-4BB6A57842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CE3C3-44C4-94E6-A2A3-388A45E48EF8}"/>
              </a:ext>
            </a:extLst>
          </p:cNvPr>
          <p:cNvSpPr txBox="1"/>
          <p:nvPr/>
        </p:nvSpPr>
        <p:spPr>
          <a:xfrm>
            <a:off x="555502" y="1922500"/>
            <a:ext cx="803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Pourquoi les Marocains ont-ils organisé la marche verte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005819D-D2D0-0C87-DFDB-A7995A4FCC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BFD3A5-6534-B139-D31E-D128E8AC7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485B99-1729-4654-7D85-4D253057D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134774D-FB90-9C17-601E-405D834F9C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310" t="2780"/>
          <a:stretch>
            <a:fillRect/>
          </a:stretch>
        </p:blipFill>
        <p:spPr>
          <a:xfrm>
            <a:off x="2407301" y="2917280"/>
            <a:ext cx="4329395" cy="217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2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E20C-0783-5E34-FAC5-A45D0AC9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CAF44C7-A375-5C99-539C-AC0266E5222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BB6C3B-718D-3C73-82C8-2DF257D9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871B76A-03D6-0069-779C-01F6F0575FD4}"/>
              </a:ext>
            </a:extLst>
          </p:cNvPr>
          <p:cNvSpPr txBox="1"/>
          <p:nvPr/>
        </p:nvSpPr>
        <p:spPr>
          <a:xfrm>
            <a:off x="555502" y="1922500"/>
            <a:ext cx="803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Pourquoi les Marocains ont-ils organisé la marche verte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B70B39-528B-448C-CDEF-AA0FFB8916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0" t="2780" r="1"/>
          <a:stretch>
            <a:fillRect/>
          </a:stretch>
        </p:blipFill>
        <p:spPr>
          <a:xfrm>
            <a:off x="683046" y="3146985"/>
            <a:ext cx="7959687" cy="1634100"/>
          </a:xfrm>
          <a:prstGeom prst="rect">
            <a:avLst/>
          </a:prstGeom>
        </p:spPr>
      </p:pic>
      <p:pic>
        <p:nvPicPr>
          <p:cNvPr id="9" name="Image 8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7A2FA49C-4C77-3080-FDEA-BE9FAEF30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52" y="3368436"/>
            <a:ext cx="376147" cy="13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5A37-3DE7-AA2D-E820-A3F0A0AA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F13D74F-7F16-58AA-69E0-7C10DAA1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31FC24-5B60-8578-8C0E-900007946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6360F11-8240-897F-F050-E8F888117E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85C77E-5C35-7EC1-56C6-32EBB04E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27F3C1-0D2C-6029-F374-BFC17697B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7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2610-CDE7-B2BC-3D7B-74B9FE0B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EBFF21D-04DA-4759-FC3B-13E403DB46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B7DA85-8BB3-6332-6408-8FFD7C1A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F268C5-B0AF-6989-6AD9-535722F7D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C39388D8-448A-B463-B0D4-41DC2CD0665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Pour libérer le Sahara marocain.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 Qui veut lire et expliquer la réponse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0D32C5-C1A0-1E7C-3257-B3CA024AB188}"/>
              </a:ext>
            </a:extLst>
          </p:cNvPr>
          <p:cNvSpPr txBox="1"/>
          <p:nvPr/>
        </p:nvSpPr>
        <p:spPr>
          <a:xfrm>
            <a:off x="555502" y="1922500"/>
            <a:ext cx="803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Pourquoi les Marocains ont-ils organisé la marche verte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E03057-6AB6-3116-8D9F-C55B2FD193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" t="2780" r="1"/>
          <a:stretch>
            <a:fillRect/>
          </a:stretch>
        </p:blipFill>
        <p:spPr>
          <a:xfrm>
            <a:off x="683046" y="3146985"/>
            <a:ext cx="7959687" cy="1634100"/>
          </a:xfrm>
          <a:prstGeom prst="rect">
            <a:avLst/>
          </a:prstGeom>
        </p:spPr>
      </p:pic>
      <p:pic>
        <p:nvPicPr>
          <p:cNvPr id="11" name="Image 10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08DC41E8-00CB-78B7-7355-4F15EF5FF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52" y="3368436"/>
            <a:ext cx="376147" cy="139346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93CFA8E-1501-F96F-B19E-F0BE78DA058C}"/>
              </a:ext>
            </a:extLst>
          </p:cNvPr>
          <p:cNvSpPr txBox="1"/>
          <p:nvPr/>
        </p:nvSpPr>
        <p:spPr>
          <a:xfrm>
            <a:off x="4897113" y="4295244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0604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E04A594-F6CE-A286-DF82-D20E8B068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1436AC-44A6-561A-88ED-CE48C31B012F}"/>
              </a:ext>
            </a:extLst>
          </p:cNvPr>
          <p:cNvGrpSpPr/>
          <p:nvPr/>
        </p:nvGrpSpPr>
        <p:grpSpPr>
          <a:xfrm>
            <a:off x="440675" y="2538763"/>
            <a:ext cx="8003754" cy="1909252"/>
            <a:chOff x="440675" y="2538763"/>
            <a:chExt cx="8003754" cy="190925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E0B0A3D-CCEF-8517-8DF3-ACBFCEDA3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AF7CE2-0C63-A766-04FA-3B27E03602D8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6E4ADEB-6FCC-EBE7-9301-F64FF42A1F7F}"/>
              </a:ext>
            </a:extLst>
          </p:cNvPr>
          <p:cNvGrpSpPr/>
          <p:nvPr/>
        </p:nvGrpSpPr>
        <p:grpSpPr>
          <a:xfrm>
            <a:off x="570123" y="2566305"/>
            <a:ext cx="8003754" cy="1909252"/>
            <a:chOff x="440675" y="2538763"/>
            <a:chExt cx="8003754" cy="19092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A58AAC1-38C3-9806-A81F-7E0256119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FD8471-2BAA-96F8-BC06-4E57B6164C8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Marche Verte a eu lieu en 1975.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3767319" y="24632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EC61B0-A1B9-9D4E-F86D-3E31BAF4BB13}"/>
              </a:ext>
            </a:extLst>
          </p:cNvPr>
          <p:cNvSpPr txBox="1"/>
          <p:nvPr/>
        </p:nvSpPr>
        <p:spPr>
          <a:xfrm>
            <a:off x="440873" y="19676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La Marche Verte a eu lieu en 1975.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16A5CDE-66CD-A590-22A2-66089246169A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CA2FC2B-A0FD-2AA4-CABD-A3409BE35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99FC6-D200-5C2A-8C9A-A31F3A9BA93C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vrai.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983538-FEC0-52E6-C019-D5E24323209B}"/>
              </a:ext>
            </a:extLst>
          </p:cNvPr>
          <p:cNvSpPr/>
          <p:nvPr/>
        </p:nvSpPr>
        <p:spPr>
          <a:xfrm>
            <a:off x="1478280" y="3370242"/>
            <a:ext cx="6705600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B4E52E-EAA9-4117-C0D4-08F9358FA292}"/>
              </a:ext>
            </a:extLst>
          </p:cNvPr>
          <p:cNvSpPr/>
          <p:nvPr/>
        </p:nvSpPr>
        <p:spPr>
          <a:xfrm>
            <a:off x="1393618" y="3616036"/>
            <a:ext cx="839042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40B2C7-8E5B-672D-7AB8-CB6652EA8536}"/>
              </a:ext>
            </a:extLst>
          </p:cNvPr>
          <p:cNvSpPr txBox="1"/>
          <p:nvPr/>
        </p:nvSpPr>
        <p:spPr>
          <a:xfrm>
            <a:off x="3767319" y="24632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84B4A99-5702-8013-EE31-5707DC12386C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4B1361C-7EEC-E6FE-4F0D-405F52C9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ED96A3B-1717-4592-BB47-A480F469BE2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C40B75A-BBB3-D41C-B16E-D6768D00C4E3}"/>
              </a:ext>
            </a:extLst>
          </p:cNvPr>
          <p:cNvSpPr txBox="1"/>
          <p:nvPr/>
        </p:nvSpPr>
        <p:spPr>
          <a:xfrm>
            <a:off x="440873" y="19676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La Marche Verte a eu lieu en 1975.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F0C99F-B906-255A-CC6F-18594C5C433B}"/>
              </a:ext>
            </a:extLst>
          </p:cNvPr>
          <p:cNvSpPr/>
          <p:nvPr/>
        </p:nvSpPr>
        <p:spPr>
          <a:xfrm>
            <a:off x="6048519" y="3254859"/>
            <a:ext cx="2472813" cy="2699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685812-BB6C-0CC3-E855-C6D3814D4CB5}"/>
              </a:ext>
            </a:extLst>
          </p:cNvPr>
          <p:cNvSpPr/>
          <p:nvPr/>
        </p:nvSpPr>
        <p:spPr>
          <a:xfrm>
            <a:off x="570123" y="3591918"/>
            <a:ext cx="1765454" cy="2699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AB690-2FA9-FDA0-1E92-6A8C0F6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0CCC6AFC-1786-40EE-B2F1-6C17190E64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76FC-B6D1-B3E0-0571-D4F3B3232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3FD93F-9266-2A5E-2F9D-32DEBEA539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AB7C7C17-4462-4118-1088-9F819681AAA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minaret de 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Koutoubia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est petit et simple.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4D9F5C-A850-6F40-F40D-07C3A07168CC}"/>
              </a:ext>
            </a:extLst>
          </p:cNvPr>
          <p:cNvSpPr txBox="1"/>
          <p:nvPr/>
        </p:nvSpPr>
        <p:spPr>
          <a:xfrm>
            <a:off x="3767319" y="24632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7B9AFD-85AC-9CC1-94DC-3076523A752B}"/>
              </a:ext>
            </a:extLst>
          </p:cNvPr>
          <p:cNvSpPr txBox="1"/>
          <p:nvPr/>
        </p:nvSpPr>
        <p:spPr>
          <a:xfrm>
            <a:off x="440873" y="19676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Le minaret de la </a:t>
            </a:r>
            <a:r>
              <a:rPr lang="fr-FR" sz="2000" dirty="0" err="1">
                <a:latin typeface="Dosis SemiBold" pitchFamily="2" charset="0"/>
              </a:rPr>
              <a:t>Koutoubia</a:t>
            </a:r>
            <a:r>
              <a:rPr lang="fr-FR" sz="2000" dirty="0">
                <a:latin typeface="Dosis SemiBold" pitchFamily="2" charset="0"/>
              </a:rPr>
              <a:t> est petit et simple.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CDC574-A8A0-A003-C1F0-EBA8A88649BB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708BB5C-D4A8-B701-CFDE-D4E0AE71A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CA69F8-9DE0-4E30-EEBD-9A8FC4339BDF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5170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8A0D2-99FA-7E82-BF7F-7DF32E170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CFE11B-9560-471D-5534-29311F71512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D264BC-B98A-E8FA-5606-34DCC709C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7BE18F-6584-0790-C790-CA694F70F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CB286C1C-499C-EA68-CF29-79FF8E774C4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faux.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39DDF7-5C77-9245-D765-215DDB5EFA42}"/>
              </a:ext>
            </a:extLst>
          </p:cNvPr>
          <p:cNvSpPr/>
          <p:nvPr/>
        </p:nvSpPr>
        <p:spPr>
          <a:xfrm>
            <a:off x="1478280" y="3370242"/>
            <a:ext cx="6705600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6CB40F-6C27-13B6-2AEB-9D70A59D83D7}"/>
              </a:ext>
            </a:extLst>
          </p:cNvPr>
          <p:cNvSpPr/>
          <p:nvPr/>
        </p:nvSpPr>
        <p:spPr>
          <a:xfrm>
            <a:off x="1393618" y="3616036"/>
            <a:ext cx="839042" cy="245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4A89054-FB7A-ECBF-4ADA-8783D2DAB504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4B5093-6580-B476-99CD-294FC290D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DFD729-FE27-C1A4-C18C-B959A590CD7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8C4F1B37-D6B6-1DC0-4969-85C0F8FB11B1}"/>
              </a:ext>
            </a:extLst>
          </p:cNvPr>
          <p:cNvSpPr/>
          <p:nvPr/>
        </p:nvSpPr>
        <p:spPr>
          <a:xfrm>
            <a:off x="6048520" y="4215781"/>
            <a:ext cx="2472813" cy="2699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0B4B432-2727-4944-0A67-D8551B09B1BE}"/>
              </a:ext>
            </a:extLst>
          </p:cNvPr>
          <p:cNvSpPr txBox="1"/>
          <p:nvPr/>
        </p:nvSpPr>
        <p:spPr>
          <a:xfrm>
            <a:off x="3919719" y="261564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335E52-9A33-5FCB-5C13-286C8E1568ED}"/>
              </a:ext>
            </a:extLst>
          </p:cNvPr>
          <p:cNvSpPr txBox="1"/>
          <p:nvPr/>
        </p:nvSpPr>
        <p:spPr>
          <a:xfrm>
            <a:off x="593273" y="2120048"/>
            <a:ext cx="8262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Dosis SemiBold" pitchFamily="2" charset="0"/>
              </a:rPr>
              <a:t>Le minaret de la </a:t>
            </a:r>
            <a:r>
              <a:rPr lang="fr-FR" sz="2000" dirty="0" err="1">
                <a:latin typeface="Dosis SemiBold" pitchFamily="2" charset="0"/>
              </a:rPr>
              <a:t>Koutoubia</a:t>
            </a:r>
            <a:r>
              <a:rPr lang="fr-FR" sz="2000" dirty="0">
                <a:latin typeface="Dosis SemiBold" pitchFamily="2" charset="0"/>
              </a:rPr>
              <a:t> est petit et simple.</a:t>
            </a:r>
          </a:p>
        </p:txBody>
      </p:sp>
    </p:spTree>
    <p:extLst>
      <p:ext uri="{BB962C8B-B14F-4D97-AF65-F5344CB8AC3E}">
        <p14:creationId xmlns:p14="http://schemas.microsoft.com/office/powerpoint/2010/main" val="119180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DFC1-77E2-8B8C-531F-6FD619A0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12CEFC01-A88C-D461-6169-D3367F769592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CC2549-7CAA-D675-E64A-368D1E73E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D57171-5C9F-A542-FB0A-464DA607CB00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6E510A-B2BF-BA54-18AA-465C41E5FC0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10C9AE-792C-CE91-AE76-46A7B066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FD7F81-5DE9-4E22-51AF-659FAB737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1EE9C67B-F50A-12D5-85E0-6A07DE2B509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 vieille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66B29B-CD3A-3718-CEC6-9CB24F00F6AD}"/>
              </a:ext>
            </a:extLst>
          </p:cNvPr>
          <p:cNvSpPr txBox="1"/>
          <p:nvPr/>
        </p:nvSpPr>
        <p:spPr>
          <a:xfrm>
            <a:off x="2133489" y="1922372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Vieille  =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22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F07F-8195-AB3E-0397-71213409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CC434A30-F5F3-F68C-9E1A-F941239DD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DDA0AD6-53B5-96C9-C3A0-719F130D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6E38C-9F40-CE9F-FD83-AB8C28109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88195BC-08B1-2950-4CF5-5D19B6DFC56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ancienne.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426E22-3F6C-A191-F68C-95622E39D082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6BC9DF-CFBD-D45E-A78A-86C418100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DEDB05-F0B8-F2CF-234A-C46F29766DB3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767AA9A-BE39-E302-DE41-EBD2F8B1843C}"/>
              </a:ext>
            </a:extLst>
          </p:cNvPr>
          <p:cNvSpPr txBox="1"/>
          <p:nvPr/>
        </p:nvSpPr>
        <p:spPr>
          <a:xfrm>
            <a:off x="2133489" y="1922372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Vieille  = ancienne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1775BD-45F1-9E70-4254-48CAED0DF341}"/>
              </a:ext>
            </a:extLst>
          </p:cNvPr>
          <p:cNvSpPr/>
          <p:nvPr/>
        </p:nvSpPr>
        <p:spPr>
          <a:xfrm>
            <a:off x="2941504" y="3268936"/>
            <a:ext cx="843988" cy="25646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12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DCD4-D204-FC3E-E34F-0429ED02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A6CB2C45-F44F-9CB1-0B19-07B07A381E0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D4E1054-FE7C-4098-25BA-68537EEB8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B1B24B-5307-EEEE-BE9C-DB6C49FF8B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5">
            <a:extLst>
              <a:ext uri="{FF2B5EF4-FFF2-40B4-BE49-F238E27FC236}">
                <a16:creationId xmlns:a16="http://schemas.microsoft.com/office/drawing/2014/main" id="{E4A00DCE-C99A-3E3B-5BD0-7791620771B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contraire « 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lâc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heté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». Écrivez la réponse sur vos ardoises.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5C2CB1-C011-6BF7-54F0-A6EE9D0EF17D}"/>
              </a:ext>
            </a:extLst>
          </p:cNvPr>
          <p:cNvSpPr txBox="1"/>
          <p:nvPr/>
        </p:nvSpPr>
        <p:spPr>
          <a:xfrm>
            <a:off x="2133488" y="187830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La lâcheté  =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E336EE-1E55-284C-6EF3-59F46E3A99D3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43000C-6011-C83A-825F-AE2741ECE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CD764D8-5971-5FB7-2487-87F3EE7E1D05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8528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C870-B87D-600C-2F37-A981CFC83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BC34295-A1AE-564A-20D8-301DC1A19307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6280FB-7CF7-6AD0-FAB9-1B6FBCD65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44AC5D-FF5C-CCCC-A4D1-6EFF52533279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7CDFCCA-E6E0-4BC1-794C-7763113108E7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La lâcheté ≠ Le courage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5A71A36-6F6C-ED0F-E3D4-D52FEDF9EE1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99F9E19-4FF1-246F-7401-22F7F0BD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FECB5-C524-6B43-305D-682C8B44F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32BCF6E-B601-47E8-F137-EAFD1A346B3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le courage.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69EFA-4B4B-20D0-53CC-60C61446F764}"/>
              </a:ext>
            </a:extLst>
          </p:cNvPr>
          <p:cNvSpPr/>
          <p:nvPr/>
        </p:nvSpPr>
        <p:spPr>
          <a:xfrm>
            <a:off x="5020938" y="3885405"/>
            <a:ext cx="1032831" cy="32408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331" y="756000"/>
            <a:ext cx="727022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631A4D-39D1-82C0-EC42-65F91AD5292F}"/>
              </a:ext>
            </a:extLst>
          </p:cNvPr>
          <p:cNvSpPr txBox="1"/>
          <p:nvPr/>
        </p:nvSpPr>
        <p:spPr>
          <a:xfrm>
            <a:off x="334833" y="1979173"/>
            <a:ext cx="8474333" cy="50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b="1" dirty="0">
                <a:latin typeface="Dosisi Semibold"/>
              </a:rPr>
              <a:t>Que symbolise la marche verte ?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i Semibold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9AFEE13-CD23-4EFF-ACEB-B838BF2B8E31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1ECBEF1-EA87-6488-9F7D-BB3C56E02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2D9F96-2B9B-ABBC-AE63-90220B32EF62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28486" y="332786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6824C8-1016-DBDD-01D3-05143B756DFF}"/>
              </a:ext>
            </a:extLst>
          </p:cNvPr>
          <p:cNvSpPr txBox="1"/>
          <p:nvPr/>
        </p:nvSpPr>
        <p:spPr>
          <a:xfrm>
            <a:off x="334833" y="1979173"/>
            <a:ext cx="847433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 symbolise la marche verte ? </a:t>
            </a: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448539" y="3135746"/>
            <a:ext cx="8246919" cy="586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rgbClr val="C00000"/>
                </a:solidFill>
              </a:rPr>
              <a:t>La marche verte montre la solidarité et le courage du peuple.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</a:t>
            </a:r>
            <a:r>
              <a:rPr lang="fr-FR" dirty="0"/>
              <a:t>La marche verte montre la solidarité et le courage du peuple.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FA1422-B787-68FA-4D19-AB57FE889309}"/>
              </a:ext>
            </a:extLst>
          </p:cNvPr>
          <p:cNvSpPr txBox="1"/>
          <p:nvPr/>
        </p:nvSpPr>
        <p:spPr>
          <a:xfrm>
            <a:off x="334833" y="1979173"/>
            <a:ext cx="847433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 symbolise la marche verte ? </a:t>
            </a:r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525FD-6B48-B7D6-280F-1AB15C13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6D2A5A9-4F8D-61A9-AE20-9C19BAB8D6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2B0C53E-6DC8-EA43-4122-BF46BFD46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C0339E-5A30-C227-2ABC-4F01DCC22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708558D9-8007-EA01-D98C-03F992E7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361" y="756000"/>
            <a:ext cx="72371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EDC3D6-64E6-7CF5-263A-48EB8D65A6D5}"/>
              </a:ext>
            </a:extLst>
          </p:cNvPr>
          <p:cNvSpPr txBox="1"/>
          <p:nvPr/>
        </p:nvSpPr>
        <p:spPr>
          <a:xfrm>
            <a:off x="334833" y="1979173"/>
            <a:ext cx="8474333" cy="50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000" b="1" dirty="0">
                <a:latin typeface="Dosisi Semibold"/>
              </a:rPr>
              <a:t>Quelle est l’origine de la musique </a:t>
            </a:r>
            <a:r>
              <a:rPr lang="fr-FR" sz="2000" b="1" dirty="0" err="1">
                <a:latin typeface="Dosisi Semibold"/>
              </a:rPr>
              <a:t>Gnaoua</a:t>
            </a:r>
            <a:r>
              <a:rPr lang="fr-FR" sz="2000" b="1" dirty="0">
                <a:latin typeface="Dosisi Semibold"/>
              </a:rPr>
              <a:t>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i Semibold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9FE3252-BE06-E7D0-78EE-D7FB05B61A9B}"/>
              </a:ext>
            </a:extLst>
          </p:cNvPr>
          <p:cNvGrpSpPr/>
          <p:nvPr/>
        </p:nvGrpSpPr>
        <p:grpSpPr>
          <a:xfrm>
            <a:off x="570122" y="3254859"/>
            <a:ext cx="8003754" cy="1909252"/>
            <a:chOff x="440675" y="2538763"/>
            <a:chExt cx="8003754" cy="1909252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63AB9DB-6249-4B31-FE70-E92AF857D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675" y="2538763"/>
              <a:ext cx="8003754" cy="190925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5114A6-8BE3-55DA-98BA-194627EDBEF7}"/>
                </a:ext>
              </a:extLst>
            </p:cNvPr>
            <p:cNvSpPr/>
            <p:nvPr/>
          </p:nvSpPr>
          <p:spPr>
            <a:xfrm>
              <a:off x="8224092" y="4103783"/>
              <a:ext cx="192795" cy="269913"/>
            </a:xfrm>
            <a:prstGeom prst="rect">
              <a:avLst/>
            </a:prstGeom>
            <a:solidFill>
              <a:srgbClr val="E8F6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484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BED0-E975-BFF4-FA46-375F781E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D0D33B2A-54CF-4573-A16A-546D9EB7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EEDC48-840B-0B69-63E8-4D2C14031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15044E-0620-41D4-AC23-B800CD34DB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5" y="2899520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80AE1F-CE55-FD13-A09B-B575AFCF87F6}"/>
              </a:ext>
            </a:extLst>
          </p:cNvPr>
          <p:cNvSpPr txBox="1"/>
          <p:nvPr/>
        </p:nvSpPr>
        <p:spPr>
          <a:xfrm>
            <a:off x="334833" y="1979173"/>
            <a:ext cx="84743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atin typeface="Dosis SemiBold" pitchFamily="2" charset="0"/>
              </a:rPr>
              <a:t>Quelle est l’origine de la musique </a:t>
            </a:r>
            <a:r>
              <a:rPr lang="fr-FR" sz="2800" b="1" dirty="0" err="1">
                <a:latin typeface="Dosis SemiBold" pitchFamily="2" charset="0"/>
              </a:rPr>
              <a:t>Gnaoua</a:t>
            </a:r>
            <a:r>
              <a:rPr lang="fr-FR" sz="2800" b="1" dirty="0">
                <a:latin typeface="Dosis SemiBold" pitchFamily="2" charset="0"/>
              </a:rPr>
              <a:t>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9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6AA6-59FF-1547-0858-33FCDF26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ABF79AA-4C9E-304A-2724-9B4790E902A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L’origine de la musique 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Gnaoua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est l’Afrique subsaharienne.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D45BFD0-F4E4-EEA1-695A-932D947B411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EB4BED-DB28-312E-FCB7-2919D804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303FD3-8CEA-E14E-1CBE-21AF57C46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F7C2131-92C8-3864-5374-11D996FA2F09}"/>
              </a:ext>
            </a:extLst>
          </p:cNvPr>
          <p:cNvSpPr txBox="1"/>
          <p:nvPr/>
        </p:nvSpPr>
        <p:spPr>
          <a:xfrm>
            <a:off x="818831" y="3275589"/>
            <a:ext cx="7485961" cy="1315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dirty="0">
                <a:solidFill>
                  <a:srgbClr val="C00000"/>
                </a:solidFill>
              </a:rPr>
              <a:t>L’origine de la musique </a:t>
            </a:r>
            <a:r>
              <a:rPr lang="fr-FR" sz="2800" dirty="0" err="1">
                <a:solidFill>
                  <a:srgbClr val="C00000"/>
                </a:solidFill>
              </a:rPr>
              <a:t>Gnaoua</a:t>
            </a:r>
            <a:r>
              <a:rPr lang="fr-FR" sz="2800" dirty="0">
                <a:solidFill>
                  <a:srgbClr val="C00000"/>
                </a:solidFill>
              </a:rPr>
              <a:t> est l’Afrique subsaharienne.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ABC66D-FA73-2C0E-719E-5F3B93BDA7AD}"/>
              </a:ext>
            </a:extLst>
          </p:cNvPr>
          <p:cNvSpPr txBox="1"/>
          <p:nvPr/>
        </p:nvSpPr>
        <p:spPr>
          <a:xfrm>
            <a:off x="334831" y="2078324"/>
            <a:ext cx="84743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atin typeface="Dosis SemiBold" pitchFamily="2" charset="0"/>
              </a:rPr>
              <a:t>Quelle est l’origine de la musique </a:t>
            </a:r>
            <a:r>
              <a:rPr lang="fr-FR" sz="2800" b="1" dirty="0" err="1">
                <a:latin typeface="Dosis SemiBold" pitchFamily="2" charset="0"/>
              </a:rPr>
              <a:t>Gnaoua</a:t>
            </a:r>
            <a:r>
              <a:rPr lang="fr-FR" sz="2800" b="1" dirty="0">
                <a:latin typeface="Dosis SemiBold" pitchFamily="2" charset="0"/>
              </a:rPr>
              <a:t>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8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9EA5683-EE10-30C9-6429-EA849214B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39" y="1914557"/>
            <a:ext cx="3113582" cy="477580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5.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78679" y="5579529"/>
            <a:ext cx="2751907" cy="62315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9132</TotalTime>
  <Words>979</Words>
  <Application>Microsoft Office PowerPoint</Application>
  <PresentationFormat>Affichage à l'écran (4:3)</PresentationFormat>
  <Paragraphs>136</Paragraphs>
  <Slides>44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44</vt:i4>
      </vt:variant>
    </vt:vector>
  </HeadingPairs>
  <TitlesOfParts>
    <vt:vector size="63" baseType="lpstr">
      <vt:lpstr>Dosis ExtraBold</vt:lpstr>
      <vt:lpstr>Dosisi Semibold</vt:lpstr>
      <vt:lpstr>Wingdings</vt:lpstr>
      <vt:lpstr>Arial</vt:lpstr>
      <vt:lpstr>Calibri</vt:lpstr>
      <vt:lpstr>Dosis Medium</vt:lpstr>
      <vt:lpstr>Aptos Display</vt:lpstr>
      <vt:lpstr>Dosis SemiBold</vt:lpstr>
      <vt:lpstr>Dosis</vt:lpstr>
      <vt:lpstr>Mistral</vt:lpstr>
      <vt:lpstr>Aptos</vt:lpstr>
      <vt:lpstr>Dosis </vt:lpstr>
      <vt:lpstr>2_Conception personnalisée</vt:lpstr>
      <vt:lpstr>00_Env-Enseignant</vt:lpstr>
      <vt:lpstr>Révision</vt:lpstr>
      <vt:lpstr>Vocab_04- Entrainement livret</vt:lpstr>
      <vt:lpstr>2_Env-Enseignant</vt:lpstr>
      <vt:lpstr>5_New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Maintenant, nous allons faire de la lecture.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réponse  est : « La marche verte montre la solidarité et le courage du peuple. »</vt:lpstr>
      <vt:lpstr>Répondez à cette question sur vos cahiers. Je vais passer entre les rangs pour vous aider. </vt:lpstr>
      <vt:lpstr>Qui veut lire sa réponse ?</vt:lpstr>
      <vt:lpstr>Présentation PowerPoint</vt:lpstr>
      <vt:lpstr>La séance d’aujourd’hui est terminée. À la maison, relisez et faites l’activité 5.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42</cp:revision>
  <cp:lastPrinted>2025-08-13T10:11:39Z</cp:lastPrinted>
  <dcterms:created xsi:type="dcterms:W3CDTF">2025-08-01T12:31:49Z</dcterms:created>
  <dcterms:modified xsi:type="dcterms:W3CDTF">2026-06-14T18:12:57Z</dcterms:modified>
</cp:coreProperties>
</file>