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42"/>
  </p:notesMasterIdLst>
  <p:sldIdLst>
    <p:sldId id="257" r:id="rId12"/>
    <p:sldId id="1029" r:id="rId13"/>
    <p:sldId id="951" r:id="rId14"/>
    <p:sldId id="1347" r:id="rId15"/>
    <p:sldId id="1351" r:id="rId16"/>
    <p:sldId id="1000" r:id="rId17"/>
    <p:sldId id="1146" r:id="rId18"/>
    <p:sldId id="1147" r:id="rId19"/>
    <p:sldId id="1309" r:id="rId20"/>
    <p:sldId id="1352" r:id="rId21"/>
    <p:sldId id="1353" r:id="rId22"/>
    <p:sldId id="1276" r:id="rId23"/>
    <p:sldId id="1354" r:id="rId24"/>
    <p:sldId id="1356" r:id="rId25"/>
    <p:sldId id="1357" r:id="rId26"/>
    <p:sldId id="1358" r:id="rId27"/>
    <p:sldId id="1359" r:id="rId28"/>
    <p:sldId id="1360" r:id="rId29"/>
    <p:sldId id="1281" r:id="rId30"/>
    <p:sldId id="1282" r:id="rId31"/>
    <p:sldId id="1283" r:id="rId32"/>
    <p:sldId id="1366" r:id="rId33"/>
    <p:sldId id="1362" r:id="rId34"/>
    <p:sldId id="1287" r:id="rId35"/>
    <p:sldId id="1292" r:id="rId36"/>
    <p:sldId id="1293" r:id="rId37"/>
    <p:sldId id="1367" r:id="rId38"/>
    <p:sldId id="1365" r:id="rId39"/>
    <p:sldId id="1280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A"/>
    <a:srgbClr val="CA149A"/>
    <a:srgbClr val="AFABAB"/>
    <a:srgbClr val="E7E6E6"/>
    <a:srgbClr val="9EE0F4"/>
    <a:srgbClr val="EAF8FE"/>
    <a:srgbClr val="004981"/>
    <a:srgbClr val="2196B1"/>
    <a:srgbClr val="2AB6D7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22A6A-3622-4084-8193-96F28E6A201F}" v="16" dt="2026-06-10T15:59:22.3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font" Target="fonts/font3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6-10T16:03:39.486" v="1289" actId="26606"/>
      <pc:docMkLst>
        <pc:docMk/>
      </pc:docMkLst>
      <pc:sldChg chg="addSp delSp modSp mod">
        <pc:chgData name="Salima  Ben Najem" userId="5d5d9c33-4a8f-4fad-a74b-e23ae769dead" providerId="ADAL" clId="{9BC4A8D2-6BD3-4F6E-9B89-9E8D97E5DD9E}" dt="2026-06-10T16:03:39.486" v="1289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10T14:24:44.605" v="2" actId="26606"/>
          <ac:spMkLst>
            <pc:docMk/>
            <pc:sldMk cId="56895326" sldId="257"/>
            <ac:spMk id="18" creationId="{42A4FC2C-047E-45A5-965D-8E1E3BF09BC6}"/>
          </ac:spMkLst>
        </pc:spChg>
        <pc:spChg chg="add del">
          <ac:chgData name="Salima  Ben Najem" userId="5d5d9c33-4a8f-4fad-a74b-e23ae769dead" providerId="ADAL" clId="{9BC4A8D2-6BD3-4F6E-9B89-9E8D97E5DD9E}" dt="2026-06-10T16:03:39.486" v="1289" actId="26606"/>
          <ac:spMkLst>
            <pc:docMk/>
            <pc:sldMk cId="56895326" sldId="257"/>
            <ac:spMk id="2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10T16:03:39.486" v="1289" actId="26606"/>
          <ac:spMkLst>
            <pc:docMk/>
            <pc:sldMk cId="56895326" sldId="257"/>
            <ac:spMk id="28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6-10T14:24:26.488" v="0" actId="478"/>
          <ac:picMkLst>
            <pc:docMk/>
            <pc:sldMk cId="56895326" sldId="257"/>
            <ac:picMk id="3" creationId="{408A4198-96D7-CB09-1E33-AF247B21224C}"/>
          </ac:picMkLst>
        </pc:picChg>
        <pc:picChg chg="add mod">
          <ac:chgData name="Salima  Ben Najem" userId="5d5d9c33-4a8f-4fad-a74b-e23ae769dead" providerId="ADAL" clId="{9BC4A8D2-6BD3-4F6E-9B89-9E8D97E5DD9E}" dt="2026-06-10T16:03:39.486" v="1289" actId="26606"/>
          <ac:picMkLst>
            <pc:docMk/>
            <pc:sldMk cId="56895326" sldId="257"/>
            <ac:picMk id="3" creationId="{92EDE93E-A272-489B-9FB3-EAF073BB57B7}"/>
          </ac:picMkLst>
        </pc:picChg>
        <pc:picChg chg="add del mod">
          <ac:chgData name="Salima  Ben Najem" userId="5d5d9c33-4a8f-4fad-a74b-e23ae769dead" providerId="ADAL" clId="{9BC4A8D2-6BD3-4F6E-9B89-9E8D97E5DD9E}" dt="2026-06-10T16:03:15.481" v="1287" actId="478"/>
          <ac:picMkLst>
            <pc:docMk/>
            <pc:sldMk cId="56895326" sldId="257"/>
            <ac:picMk id="4" creationId="{A45D9DD4-4809-1522-0C12-CF9F4A84AF16}"/>
          </ac:picMkLst>
        </pc:picChg>
      </pc:sldChg>
      <pc:sldChg chg="modSp mod">
        <pc:chgData name="Salima  Ben Najem" userId="5d5d9c33-4a8f-4fad-a74b-e23ae769dead" providerId="ADAL" clId="{9BC4A8D2-6BD3-4F6E-9B89-9E8D97E5DD9E}" dt="2026-06-10T16:02:08.311" v="1286" actId="1076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10T16:02:08.311" v="1286" actId="1076"/>
          <ac:spMkLst>
            <pc:docMk/>
            <pc:sldMk cId="2178083403" sldId="1280"/>
            <ac:spMk id="3" creationId="{9B685C90-37BC-05A5-9F6C-7DFFB6C8D3E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5:18:24.901" v="584" actId="14100"/>
        <pc:sldMkLst>
          <pc:docMk/>
          <pc:sldMk cId="68315985" sldId="1282"/>
        </pc:sldMkLst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2" creationId="{CB31E8B9-FD25-9E7F-0054-7BCC863C89DC}"/>
          </ac:picMkLst>
        </pc:picChg>
        <pc:picChg chg="add mod">
          <ac:chgData name="Salima  Ben Najem" userId="5d5d9c33-4a8f-4fad-a74b-e23ae769dead" providerId="ADAL" clId="{9BC4A8D2-6BD3-4F6E-9B89-9E8D97E5DD9E}" dt="2026-06-10T15:18:24.901" v="584" actId="14100"/>
          <ac:picMkLst>
            <pc:docMk/>
            <pc:sldMk cId="68315985" sldId="1282"/>
            <ac:picMk id="3" creationId="{959D5498-2492-8AAA-3615-AB4C110C224A}"/>
          </ac:picMkLst>
        </pc:picChg>
        <pc:picChg chg="add mod">
          <ac:chgData name="Salima  Ben Najem" userId="5d5d9c33-4a8f-4fad-a74b-e23ae769dead" providerId="ADAL" clId="{9BC4A8D2-6BD3-4F6E-9B89-9E8D97E5DD9E}" dt="2026-06-10T15:17:08.481" v="577"/>
          <ac:picMkLst>
            <pc:docMk/>
            <pc:sldMk cId="68315985" sldId="1282"/>
            <ac:picMk id="4" creationId="{D88FF1B9-BCC5-99AA-4EC9-DCB077A27403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5" creationId="{F8E552A8-A8B9-BA98-C717-15D386AC519C}"/>
          </ac:picMkLst>
        </pc:picChg>
        <pc:picChg chg="add mod">
          <ac:chgData name="Salima  Ben Najem" userId="5d5d9c33-4a8f-4fad-a74b-e23ae769dead" providerId="ADAL" clId="{9BC4A8D2-6BD3-4F6E-9B89-9E8D97E5DD9E}" dt="2026-06-10T15:17:29.295" v="579" actId="1076"/>
          <ac:picMkLst>
            <pc:docMk/>
            <pc:sldMk cId="68315985" sldId="1282"/>
            <ac:picMk id="6" creationId="{61456C21-F665-9279-2542-7C972E08B792}"/>
          </ac:picMkLst>
        </pc:picChg>
        <pc:picChg chg="add mod">
          <ac:chgData name="Salima  Ben Najem" userId="5d5d9c33-4a8f-4fad-a74b-e23ae769dead" providerId="ADAL" clId="{9BC4A8D2-6BD3-4F6E-9B89-9E8D97E5DD9E}" dt="2026-06-10T15:17:44.746" v="580"/>
          <ac:picMkLst>
            <pc:docMk/>
            <pc:sldMk cId="68315985" sldId="1282"/>
            <ac:picMk id="7" creationId="{C3551DE6-A594-EA9D-1287-D601C481832F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8" creationId="{096724AD-8F97-AA5C-F16E-AB9CABA6F68C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9" creationId="{60A4F141-0B80-B9C0-3653-CA71B669E847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10" creationId="{B9445E74-5187-D7AA-7D23-24EC72F859CC}"/>
          </ac:picMkLst>
        </pc:picChg>
        <pc:picChg chg="add mod">
          <ac:chgData name="Salima  Ben Najem" userId="5d5d9c33-4a8f-4fad-a74b-e23ae769dead" providerId="ADAL" clId="{9BC4A8D2-6BD3-4F6E-9B89-9E8D97E5DD9E}" dt="2026-06-10T15:18:19.560" v="583" actId="1076"/>
          <ac:picMkLst>
            <pc:docMk/>
            <pc:sldMk cId="68315985" sldId="1282"/>
            <ac:picMk id="11" creationId="{948D3595-35E6-DD08-47CA-FD4D4E9B0DC3}"/>
          </ac:picMkLst>
        </pc:picChg>
      </pc:sldChg>
      <pc:sldChg chg="modSp mod">
        <pc:chgData name="Salima  Ben Najem" userId="5d5d9c33-4a8f-4fad-a74b-e23ae769dead" providerId="ADAL" clId="{9BC4A8D2-6BD3-4F6E-9B89-9E8D97E5DD9E}" dt="2026-06-10T15:53:35.543" v="1094" actId="207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10T15:49:21.346" v="986" actId="1076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10T15:52:42.099" v="1089" actId="20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10T15:52:57.191" v="1091" actId="108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10T15:53:35.543" v="1094" actId="207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10T15:53:25.307" v="1093" actId="20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10T15:51:27.397" v="1060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10T15:53:07.889" v="1092" actId="108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10T15:49:25.583" v="996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10T15:52:49.669" v="1090" actId="108"/>
          <ac:spMkLst>
            <pc:docMk/>
            <pc:sldMk cId="3195323805" sldId="1293"/>
            <ac:spMk id="22" creationId="{3A903584-0621-BFD8-8A51-4F9393620A3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5:48:29.178" v="934" actId="20578"/>
        <pc:sldMkLst>
          <pc:docMk/>
          <pc:sldMk cId="2140684320" sldId="1298"/>
        </pc:sldMkLst>
        <pc:spChg chg="del">
          <ac:chgData name="Salima  Ben Najem" userId="5d5d9c33-4a8f-4fad-a74b-e23ae769dead" providerId="ADAL" clId="{9BC4A8D2-6BD3-4F6E-9B89-9E8D97E5DD9E}" dt="2026-06-10T15:44:45.988" v="756" actId="478"/>
          <ac:spMkLst>
            <pc:docMk/>
            <pc:sldMk cId="2140684320" sldId="1298"/>
            <ac:spMk id="2" creationId="{D35C1D2E-63FA-B2FB-2CB4-E3AAFA8921B0}"/>
          </ac:spMkLst>
        </pc:spChg>
        <pc:spChg chg="add mod">
          <ac:chgData name="Salima  Ben Najem" userId="5d5d9c33-4a8f-4fad-a74b-e23ae769dead" providerId="ADAL" clId="{9BC4A8D2-6BD3-4F6E-9B89-9E8D97E5DD9E}" dt="2026-06-10T15:48:29.178" v="934" actId="20578"/>
          <ac:spMkLst>
            <pc:docMk/>
            <pc:sldMk cId="2140684320" sldId="1298"/>
            <ac:spMk id="6" creationId="{6DA03FEA-4B15-1970-7378-70A9ED8F8184}"/>
          </ac:spMkLst>
        </pc:spChg>
        <pc:spChg chg="mod">
          <ac:chgData name="Salima  Ben Najem" userId="5d5d9c33-4a8f-4fad-a74b-e23ae769dead" providerId="ADAL" clId="{9BC4A8D2-6BD3-4F6E-9B89-9E8D97E5DD9E}" dt="2026-06-10T15:48:20.737" v="933" actId="20577"/>
          <ac:spMkLst>
            <pc:docMk/>
            <pc:sldMk cId="2140684320" sldId="1298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4:25:13.581" v="4"/>
        <pc:sldMkLst>
          <pc:docMk/>
          <pc:sldMk cId="1576712323" sldId="1347"/>
        </pc:sldMkLst>
        <pc:grpChg chg="del">
          <ac:chgData name="Salima  Ben Najem" userId="5d5d9c33-4a8f-4fad-a74b-e23ae769dead" providerId="ADAL" clId="{9BC4A8D2-6BD3-4F6E-9B89-9E8D97E5DD9E}" dt="2026-06-10T14:24:49.841" v="3" actId="478"/>
          <ac:grpSpMkLst>
            <pc:docMk/>
            <pc:sldMk cId="1576712323" sldId="1347"/>
            <ac:grpSpMk id="7" creationId="{2F623593-1C81-C6B9-3819-F54752C96EEF}"/>
          </ac:grpSpMkLst>
        </pc:grpChg>
        <pc:grpChg chg="add mod">
          <ac:chgData name="Salima  Ben Najem" userId="5d5d9c33-4a8f-4fad-a74b-e23ae769dead" providerId="ADAL" clId="{9BC4A8D2-6BD3-4F6E-9B89-9E8D97E5DD9E}" dt="2026-06-10T14:25:13.581" v="4"/>
          <ac:grpSpMkLst>
            <pc:docMk/>
            <pc:sldMk cId="1576712323" sldId="1347"/>
            <ac:grpSpMk id="8" creationId="{5BB41810-4A6D-93FB-ABA4-606EFC36E887}"/>
          </ac:grpSpMkLst>
        </pc:grp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9" creationId="{50690009-8E26-22EC-6BE7-7BA72EFEB80A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0" creationId="{0818D82B-6DA4-3890-3FAA-E66FDF8C2AD4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1" creationId="{C8894B48-E788-84C4-706D-18FD1DFF3A11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2" creationId="{2798D830-6AC3-810A-A13C-C99C93DA3722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3" creationId="{8BB83022-B649-F30D-33FB-4964BF06A809}"/>
          </ac:picMkLst>
        </pc:picChg>
      </pc:sldChg>
      <pc:sldChg chg="modSp mod">
        <pc:chgData name="Salima  Ben Najem" userId="5d5d9c33-4a8f-4fad-a74b-e23ae769dead" providerId="ADAL" clId="{9BC4A8D2-6BD3-4F6E-9B89-9E8D97E5DD9E}" dt="2026-06-10T14:37:40.840" v="6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6-10T14:37:40.840" v="6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4:41:19.305" v="16" actId="20577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6-10T14:41:19.305" v="16" actId="20577"/>
          <ac:spMkLst>
            <pc:docMk/>
            <pc:sldMk cId="2857745691" sldId="1354"/>
            <ac:spMk id="8" creationId="{1EA76800-631C-6C10-E08D-77468C90B8F3}"/>
          </ac:spMkLst>
        </pc:spChg>
        <pc:picChg chg="add mod">
          <ac:chgData name="Salima  Ben Najem" userId="5d5d9c33-4a8f-4fad-a74b-e23ae769dead" providerId="ADAL" clId="{9BC4A8D2-6BD3-4F6E-9B89-9E8D97E5DD9E}" dt="2026-06-10T14:39:03.551" v="12" actId="14100"/>
          <ac:picMkLst>
            <pc:docMk/>
            <pc:sldMk cId="2857745691" sldId="1354"/>
            <ac:picMk id="6" creationId="{A0EBCB2E-06B6-106C-C0A0-69A1AC4EFFC7}"/>
          </ac:picMkLst>
        </pc:picChg>
        <pc:picChg chg="add del">
          <ac:chgData name="Salima  Ben Najem" userId="5d5d9c33-4a8f-4fad-a74b-e23ae769dead" providerId="ADAL" clId="{9BC4A8D2-6BD3-4F6E-9B89-9E8D97E5DD9E}" dt="2026-06-10T14:38:56.694" v="9" actId="478"/>
          <ac:picMkLst>
            <pc:docMk/>
            <pc:sldMk cId="2857745691" sldId="1354"/>
            <ac:picMk id="7" creationId="{1F9D45BB-3CC9-4EF7-2212-1BA0B86CDD9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4:47:38.727" v="115" actId="20577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6-10T14:47:38.727" v="115" actId="20577"/>
          <ac:spMkLst>
            <pc:docMk/>
            <pc:sldMk cId="2448685570" sldId="1358"/>
            <ac:spMk id="16" creationId="{5AE8B19C-F9BD-C41B-5519-216C3062AD85}"/>
          </ac:spMkLst>
        </pc:sp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3" creationId="{B574A43C-6D12-B7A7-6EDD-3C6272296151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4" creationId="{95BC03B4-C232-C0D2-1458-5BB53250AAF1}"/>
          </ac:picMkLst>
        </pc:picChg>
        <pc:picChg chg="add mod">
          <ac:chgData name="Salima  Ben Najem" userId="5d5d9c33-4a8f-4fad-a74b-e23ae769dead" providerId="ADAL" clId="{9BC4A8D2-6BD3-4F6E-9B89-9E8D97E5DD9E}" dt="2026-06-10T14:47:32.838" v="101" actId="1076"/>
          <ac:picMkLst>
            <pc:docMk/>
            <pc:sldMk cId="2448685570" sldId="1358"/>
            <ac:picMk id="5" creationId="{DA10D031-DF94-9E7A-7985-A24F7183EE67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6" creationId="{1BFF69C5-0162-90F8-A047-F4347E742360}"/>
          </ac:picMkLst>
        </pc:picChg>
        <pc:picChg chg="add mod">
          <ac:chgData name="Salima  Ben Najem" userId="5d5d9c33-4a8f-4fad-a74b-e23ae769dead" providerId="ADAL" clId="{9BC4A8D2-6BD3-4F6E-9B89-9E8D97E5DD9E}" dt="2026-06-10T14:45:22.079" v="30" actId="1076"/>
          <ac:picMkLst>
            <pc:docMk/>
            <pc:sldMk cId="2448685570" sldId="1358"/>
            <ac:picMk id="7" creationId="{BC82FB10-CB26-C288-67F6-C54E1BF65ED6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8" creationId="{9BB6D07E-22E4-6475-7AED-5B8EC08079CC}"/>
          </ac:picMkLst>
        </pc:picChg>
        <pc:picChg chg="add mod">
          <ac:chgData name="Salima  Ben Najem" userId="5d5d9c33-4a8f-4fad-a74b-e23ae769dead" providerId="ADAL" clId="{9BC4A8D2-6BD3-4F6E-9B89-9E8D97E5DD9E}" dt="2026-06-10T14:47:02.790" v="97" actId="1076"/>
          <ac:picMkLst>
            <pc:docMk/>
            <pc:sldMk cId="2448685570" sldId="1358"/>
            <ac:picMk id="9" creationId="{939FD3A6-25D3-9785-45C2-714450476BFA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10" creationId="{20E9E1BD-15F2-7E79-0538-46CCCC2BEFD1}"/>
          </ac:picMkLst>
        </pc:picChg>
        <pc:picChg chg="add mod">
          <ac:chgData name="Salima  Ben Najem" userId="5d5d9c33-4a8f-4fad-a74b-e23ae769dead" providerId="ADAL" clId="{9BC4A8D2-6BD3-4F6E-9B89-9E8D97E5DD9E}" dt="2026-06-10T14:46:57.550" v="96" actId="1076"/>
          <ac:picMkLst>
            <pc:docMk/>
            <pc:sldMk cId="2448685570" sldId="1358"/>
            <ac:picMk id="11" creationId="{78669CBD-0159-0670-DD96-A26624A26F20}"/>
          </ac:picMkLst>
        </pc:picChg>
        <pc:picChg chg="add mod">
          <ac:chgData name="Salima  Ben Najem" userId="5d5d9c33-4a8f-4fad-a74b-e23ae769dead" providerId="ADAL" clId="{9BC4A8D2-6BD3-4F6E-9B89-9E8D97E5DD9E}" dt="2026-06-10T14:47:30.919" v="100" actId="14100"/>
          <ac:picMkLst>
            <pc:docMk/>
            <pc:sldMk cId="2448685570" sldId="1358"/>
            <ac:picMk id="12" creationId="{6AAD7AD3-9DAE-484B-9E55-90F3DAC1040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5:10:46.404" v="574" actId="1076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6-10T15:10:46.404" v="574" actId="1076"/>
          <ac:spMkLst>
            <pc:docMk/>
            <pc:sldMk cId="163224702" sldId="1360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9BC4A8D2-6BD3-4F6E-9B89-9E8D97E5DD9E}" dt="2026-06-10T15:05:20.568" v="154" actId="14100"/>
          <ac:picMkLst>
            <pc:docMk/>
            <pc:sldMk cId="163224702" sldId="1360"/>
            <ac:picMk id="3" creationId="{E095E4A4-4691-219A-42FA-6CFB3F6480A8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4" creationId="{9E76C0DF-7D7F-98CF-4859-5C8E23B332D8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6" creationId="{3C132B52-9DAB-4315-E9D2-A2D669DA839E}"/>
          </ac:picMkLst>
        </pc:picChg>
        <pc:picChg chg="add mod">
          <ac:chgData name="Salima  Ben Najem" userId="5d5d9c33-4a8f-4fad-a74b-e23ae769dead" providerId="ADAL" clId="{9BC4A8D2-6BD3-4F6E-9B89-9E8D97E5DD9E}" dt="2026-06-10T15:07:41.174" v="162" actId="1076"/>
          <ac:picMkLst>
            <pc:docMk/>
            <pc:sldMk cId="163224702" sldId="1360"/>
            <ac:picMk id="7" creationId="{3BAE8CB9-CBFC-0A59-DDA7-35643A7795FD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8" creationId="{D0CC622A-6C5F-3682-7631-F9789D4B874D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10" creationId="{C686C44B-3E50-ECE0-5802-6BBC7E18B035}"/>
          </ac:picMkLst>
        </pc:picChg>
        <pc:picChg chg="add mod">
          <ac:chgData name="Salima  Ben Najem" userId="5d5d9c33-4a8f-4fad-a74b-e23ae769dead" providerId="ADAL" clId="{9BC4A8D2-6BD3-4F6E-9B89-9E8D97E5DD9E}" dt="2026-06-10T15:07:48.766" v="164" actId="14100"/>
          <ac:picMkLst>
            <pc:docMk/>
            <pc:sldMk cId="163224702" sldId="1360"/>
            <ac:picMk id="11" creationId="{DB0B7625-D25F-4212-E5B1-9237282478C3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12" creationId="{3449F24E-E736-CE9D-A2B5-D38026FE5D7E}"/>
          </ac:picMkLst>
        </pc:picChg>
        <pc:picChg chg="add mod">
          <ac:chgData name="Salima  Ben Najem" userId="5d5d9c33-4a8f-4fad-a74b-e23ae769dead" providerId="ADAL" clId="{9BC4A8D2-6BD3-4F6E-9B89-9E8D97E5DD9E}" dt="2026-06-10T15:07:45.366" v="163" actId="14100"/>
          <ac:picMkLst>
            <pc:docMk/>
            <pc:sldMk cId="163224702" sldId="1360"/>
            <ac:picMk id="18" creationId="{A334BDA2-3108-9557-9EAE-2B14F63A1B0B}"/>
          </ac:picMkLst>
        </pc:picChg>
        <pc:picChg chg="add del mod">
          <ac:chgData name="Salima  Ben Najem" userId="5d5d9c33-4a8f-4fad-a74b-e23ae769dead" providerId="ADAL" clId="{9BC4A8D2-6BD3-4F6E-9B89-9E8D97E5DD9E}" dt="2026-06-10T14:54:20.904" v="138" actId="478"/>
          <ac:picMkLst>
            <pc:docMk/>
            <pc:sldMk cId="163224702" sldId="1360"/>
            <ac:picMk id="20" creationId="{5B1529C9-04F6-4BCA-2AC2-5FA77ADF234C}"/>
          </ac:picMkLst>
        </pc:picChg>
        <pc:picChg chg="add del mod">
          <ac:chgData name="Salima  Ben Najem" userId="5d5d9c33-4a8f-4fad-a74b-e23ae769dead" providerId="ADAL" clId="{9BC4A8D2-6BD3-4F6E-9B89-9E8D97E5DD9E}" dt="2026-06-10T15:04:29.592" v="145" actId="478"/>
          <ac:picMkLst>
            <pc:docMk/>
            <pc:sldMk cId="163224702" sldId="1360"/>
            <ac:picMk id="22" creationId="{155B597D-E830-CDDC-97D3-2A7102EF14A4}"/>
          </ac:picMkLst>
        </pc:picChg>
        <pc:picChg chg="add mod">
          <ac:chgData name="Salima  Ben Najem" userId="5d5d9c33-4a8f-4fad-a74b-e23ae769dead" providerId="ADAL" clId="{9BC4A8D2-6BD3-4F6E-9B89-9E8D97E5DD9E}" dt="2026-06-10T15:07:39.573" v="161" actId="14100"/>
          <ac:picMkLst>
            <pc:docMk/>
            <pc:sldMk cId="163224702" sldId="1360"/>
            <ac:picMk id="24" creationId="{52F6B85F-E4C6-C9CE-24C7-7CAB41C125D8}"/>
          </ac:picMkLst>
        </pc:picChg>
      </pc:sldChg>
      <pc:sldChg chg="modSp mod">
        <pc:chgData name="Salima  Ben Najem" userId="5d5d9c33-4a8f-4fad-a74b-e23ae769dead" providerId="ADAL" clId="{9BC4A8D2-6BD3-4F6E-9B89-9E8D97E5DD9E}" dt="2026-06-10T15:44:21.117" v="755" actId="20577"/>
        <pc:sldMkLst>
          <pc:docMk/>
          <pc:sldMk cId="4060715213" sldId="1362"/>
        </pc:sldMkLst>
        <pc:spChg chg="mod">
          <ac:chgData name="Salima  Ben Najem" userId="5d5d9c33-4a8f-4fad-a74b-e23ae769dead" providerId="ADAL" clId="{9BC4A8D2-6BD3-4F6E-9B89-9E8D97E5DD9E}" dt="2026-06-10T15:44:21.117" v="755" actId="20577"/>
          <ac:spMkLst>
            <pc:docMk/>
            <pc:sldMk cId="4060715213" sldId="1362"/>
            <ac:spMk id="6" creationId="{5D5CEC93-4DAB-09C0-6058-E5B3D94E07B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5:43:18.371" v="697" actId="20577"/>
        <pc:sldMkLst>
          <pc:docMk/>
          <pc:sldMk cId="3420343192" sldId="1366"/>
        </pc:sldMkLst>
        <pc:spChg chg="del">
          <ac:chgData name="Salima  Ben Najem" userId="5d5d9c33-4a8f-4fad-a74b-e23ae769dead" providerId="ADAL" clId="{9BC4A8D2-6BD3-4F6E-9B89-9E8D97E5DD9E}" dt="2026-06-10T15:40:44.884" v="585" actId="478"/>
          <ac:spMkLst>
            <pc:docMk/>
            <pc:sldMk cId="3420343192" sldId="1366"/>
            <ac:spMk id="2" creationId="{639B37BD-38D7-A6AB-EB1C-CCA0CDD2EBCE}"/>
          </ac:spMkLst>
        </pc:spChg>
        <pc:spChg chg="add mod">
          <ac:chgData name="Salima  Ben Najem" userId="5d5d9c33-4a8f-4fad-a74b-e23ae769dead" providerId="ADAL" clId="{9BC4A8D2-6BD3-4F6E-9B89-9E8D97E5DD9E}" dt="2026-06-10T15:43:18.371" v="697" actId="20577"/>
          <ac:spMkLst>
            <pc:docMk/>
            <pc:sldMk cId="3420343192" sldId="1366"/>
            <ac:spMk id="3" creationId="{0ABEBB3F-03BE-0597-379F-BAE4D9CEDCEF}"/>
          </ac:spMkLst>
        </pc:spChg>
      </pc:sldChg>
      <pc:sldChg chg="modSp mod">
        <pc:chgData name="Salima  Ben Najem" userId="5d5d9c33-4a8f-4fad-a74b-e23ae769dead" providerId="ADAL" clId="{9BC4A8D2-6BD3-4F6E-9B89-9E8D97E5DD9E}" dt="2026-06-10T15:58:41.920" v="1209" actId="14100"/>
        <pc:sldMkLst>
          <pc:docMk/>
          <pc:sldMk cId="1352416868" sldId="1367"/>
        </pc:sldMkLst>
        <pc:spChg chg="mod">
          <ac:chgData name="Salima  Ben Najem" userId="5d5d9c33-4a8f-4fad-a74b-e23ae769dead" providerId="ADAL" clId="{9BC4A8D2-6BD3-4F6E-9B89-9E8D97E5DD9E}" dt="2026-06-10T15:58:41.920" v="1209" actId="14100"/>
          <ac:spMkLst>
            <pc:docMk/>
            <pc:sldMk cId="1352416868" sldId="1367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2.png"/><Relationship Id="rId7" Type="http://schemas.openxmlformats.org/officeDocument/2006/relationships/image" Target="../media/image40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5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3.png"/><Relationship Id="rId9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2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3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2.png"/><Relationship Id="rId7" Type="http://schemas.openxmlformats.org/officeDocument/2006/relationships/image" Target="../media/image50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9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33.png"/><Relationship Id="rId9" Type="http://schemas.openxmlformats.org/officeDocument/2006/relationships/image" Target="../media/image5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1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7A8A06-D485-9080-D09C-9F18FA7FE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361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BB41810-4A6D-93FB-ABA4-606EFC36E887}"/>
              </a:ext>
            </a:extLst>
          </p:cNvPr>
          <p:cNvGrpSpPr/>
          <p:nvPr/>
        </p:nvGrpSpPr>
        <p:grpSpPr>
          <a:xfrm>
            <a:off x="455830" y="2562127"/>
            <a:ext cx="8232340" cy="2568845"/>
            <a:chOff x="344931" y="2165887"/>
            <a:chExt cx="8232340" cy="256884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0690009-8E26-22EC-6BE7-7BA72EFEB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301" y="2165887"/>
              <a:ext cx="1646970" cy="252622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18D82B-6DA4-3890-3FAA-E66FDF8C2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401" y="2173636"/>
              <a:ext cx="1665267" cy="255428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8894B48-E788-84C4-706D-18FD1DFF3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668" y="2173637"/>
              <a:ext cx="1646971" cy="252622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798D830-6AC3-810A-A13C-C99C93DA3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31" y="2200758"/>
              <a:ext cx="1652023" cy="2533974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B83022-B649-F30D-33FB-4964BF06A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719" y="2180444"/>
              <a:ext cx="1665267" cy="2554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19187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667187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1229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97943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31782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68865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524857" y="49995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740857" y="47475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704857" y="51988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135,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EBCB2E-06B6-106C-C0A0-69A1AC4EF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587" y="1480217"/>
            <a:ext cx="3143389" cy="482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8457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Libérer – L’exil – Le zellige marocain – Restaurer -  Traditionnel.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extBox 6">
            <a:extLst>
              <a:ext uri="{FF2B5EF4-FFF2-40B4-BE49-F238E27FC236}">
                <a16:creationId xmlns:a16="http://schemas.microsoft.com/office/drawing/2014/main" id="{5B1CA3B5-C4C3-3A1B-C513-51CDDA146C3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10D031-DF94-9E7A-7985-A24F7183E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41" y="1695776"/>
            <a:ext cx="1800211" cy="19694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82FB10-CB26-C288-67F6-C54E1BF65E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605" y="4274457"/>
            <a:ext cx="1712177" cy="18731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9FD3A6-25D3-9785-45C2-714450476B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751" y="4282491"/>
            <a:ext cx="1769498" cy="19358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8669CBD-0159-0670-DD96-A26624A26F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99" y="1695776"/>
            <a:ext cx="1800211" cy="19694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AD7AD3-9DAE-484B-9E55-90F3DAC104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090" y="1695776"/>
            <a:ext cx="1800212" cy="196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77795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 Les habitants sont réunis pour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Marocains ont marché pacifiquement pour récupérer le Sahara Marocain – la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Koutoubia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un monument historique – Le zellige de la cour est restauré avec élégance. 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- 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musique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joyeuse.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95E4A4-4691-219A-42FA-6CFB3F648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6" y="2084800"/>
            <a:ext cx="2411124" cy="12533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AE8CB9-CBFC-0A59-DDA7-35643A779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016" y="2075541"/>
            <a:ext cx="2482071" cy="12626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0B7625-D25F-4212-E5B1-923728247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3499" y="4033165"/>
            <a:ext cx="2858200" cy="144782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F6B85F-E4C6-C9CE-24C7-7CAB41C125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5744" y="1997340"/>
            <a:ext cx="2411124" cy="14316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249CC6-64E1-D5E1-B8A9-07A845BA2B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5836" y="3843693"/>
            <a:ext cx="1815026" cy="18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9D5498-2492-8AAA-3615-AB4C110C2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78" y="4218877"/>
            <a:ext cx="1616280" cy="18831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8FF1B9-BCC5-99AA-4EC9-DCB077A274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456C21-F665-9279-2542-7C972E08B7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85" y="1652805"/>
            <a:ext cx="1573141" cy="17210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551DE6-A594-EA9D-1287-D601C48183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8D3595-35E6-DD08-47CA-FD4D4E9B0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750" y="4208751"/>
            <a:ext cx="1703873" cy="186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ABEBB3F-03BE-0597-379F-BAE4D9CEDCEF}"/>
              </a:ext>
            </a:extLst>
          </p:cNvPr>
          <p:cNvSpPr txBox="1"/>
          <p:nvPr/>
        </p:nvSpPr>
        <p:spPr>
          <a:xfrm>
            <a:off x="834901" y="2455338"/>
            <a:ext cx="7243763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Tu te souviens de la marche verte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Pourquoi les Marocains ont-ils organisé la Marche verte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Qu’est-ce que tu as découvert à la Koutoubia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est la cour de la mosquée Al </a:t>
            </a:r>
            <a:r>
              <a:rPr lang="fr-FR" sz="2000" b="1" dirty="0" err="1">
                <a:solidFill>
                  <a:srgbClr val="424D7A"/>
                </a:solidFill>
                <a:latin typeface="Dosis SemiBold" pitchFamily="2" charset="0"/>
              </a:rPr>
              <a:t>Quaraouiyine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danse 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d’</a:t>
            </a:r>
            <a:r>
              <a:rPr lang="fr-FR" sz="2000" b="1" dirty="0" err="1">
                <a:solidFill>
                  <a:srgbClr val="424D7A"/>
                </a:solidFill>
                <a:latin typeface="Dosis SemiBold" pitchFamily="2" charset="0"/>
              </a:rPr>
              <a:t>Ahidous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3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évènements historiques, des monuments et des arts traditionnels du Maroc. 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1722030" y="3011022"/>
            <a:ext cx="2232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5912641" y="3976669"/>
            <a:ext cx="2648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spirituelle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416040" y="5081424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pacifique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367561" y="5072560"/>
            <a:ext cx="2545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Le Sahara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L’attachement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913507" y="4014479"/>
            <a:ext cx="17534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patience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752434" y="3719471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5065724" y="2964754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 La beauté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658598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es Marocains ont récupéré le Sahara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musique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oyeuse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13524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797" y="5295550"/>
            <a:ext cx="2501312" cy="11726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0A99BB-81A4-FF71-FD73-02FE71F01FF2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weekend dernier, la famille de Lina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a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Son minaret est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sculpté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avec beauté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plâtre est restauré soigneusement. C’est un beau monument.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8896</TotalTime>
  <Words>1049</Words>
  <Application>Microsoft Office PowerPoint</Application>
  <PresentationFormat>Affichage à l'écran (4:3)</PresentationFormat>
  <Paragraphs>125</Paragraphs>
  <Slides>30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30</vt:i4>
      </vt:variant>
    </vt:vector>
  </HeadingPairs>
  <TitlesOfParts>
    <vt:vector size="51" baseType="lpstr">
      <vt:lpstr>Dosis ExtraBold</vt:lpstr>
      <vt:lpstr>Dosis Medium</vt:lpstr>
      <vt:lpstr>Aptos Display</vt:lpstr>
      <vt:lpstr>Aptos</vt:lpstr>
      <vt:lpstr>Mistral</vt:lpstr>
      <vt:lpstr>Dosis</vt:lpstr>
      <vt:lpstr>Wingdings</vt:lpstr>
      <vt:lpstr>Dosis SemiBold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Libérer – L’exil – Le zellige marocain – Restaurer -  Traditionnel. </vt:lpstr>
      <vt:lpstr>Présentation PowerPoint</vt:lpstr>
      <vt:lpstr>Regarde les images. Je vais te dire des phrases  et tu vas me montrer les images qui correspondent :  Les habitants sont réunis pour la danse d’Ahidous – Les Marocains ont marché pacifiquement pour récupérer le Sahara Marocain – la Koutoubia est un monument historique – Le zellige de la cour est restauré avec élégance. -  La musique Gnaoua est joyeuse.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47</cp:revision>
  <cp:lastPrinted>2025-08-13T10:11:39Z</cp:lastPrinted>
  <dcterms:created xsi:type="dcterms:W3CDTF">2025-08-01T12:31:49Z</dcterms:created>
  <dcterms:modified xsi:type="dcterms:W3CDTF">2026-06-11T19:54:25Z</dcterms:modified>
</cp:coreProperties>
</file>