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4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5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6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7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8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9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10.xml" ContentType="application/vnd.openxmlformats-officedocument.theme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1"/>
    <p:sldMasterId id="2147483746" r:id="rId2"/>
    <p:sldMasterId id="2147483754" r:id="rId3"/>
    <p:sldMasterId id="2147483766" r:id="rId4"/>
    <p:sldMasterId id="2147483697" r:id="rId5"/>
    <p:sldMasterId id="2147483808" r:id="rId6"/>
    <p:sldMasterId id="2147483818" r:id="rId7"/>
    <p:sldMasterId id="2147483826" r:id="rId8"/>
    <p:sldMasterId id="2147483831" r:id="rId9"/>
    <p:sldMasterId id="2147483843" r:id="rId10"/>
    <p:sldMasterId id="2147483857" r:id="rId11"/>
  </p:sldMasterIdLst>
  <p:notesMasterIdLst>
    <p:notesMasterId r:id="rId39"/>
  </p:notesMasterIdLst>
  <p:sldIdLst>
    <p:sldId id="257" r:id="rId12"/>
    <p:sldId id="1029" r:id="rId13"/>
    <p:sldId id="951" r:id="rId14"/>
    <p:sldId id="1347" r:id="rId15"/>
    <p:sldId id="1351" r:id="rId16"/>
    <p:sldId id="1352" r:id="rId17"/>
    <p:sldId id="1353" r:id="rId18"/>
    <p:sldId id="1276" r:id="rId19"/>
    <p:sldId id="1354" r:id="rId20"/>
    <p:sldId id="1355" r:id="rId21"/>
    <p:sldId id="1356" r:id="rId22"/>
    <p:sldId id="1357" r:id="rId23"/>
    <p:sldId id="1358" r:id="rId24"/>
    <p:sldId id="1359" r:id="rId25"/>
    <p:sldId id="1360" r:id="rId26"/>
    <p:sldId id="1281" r:id="rId27"/>
    <p:sldId id="1282" r:id="rId28"/>
    <p:sldId id="1283" r:id="rId29"/>
    <p:sldId id="1361" r:id="rId30"/>
    <p:sldId id="1362" r:id="rId31"/>
    <p:sldId id="1287" r:id="rId32"/>
    <p:sldId id="1292" r:id="rId33"/>
    <p:sldId id="1293" r:id="rId34"/>
    <p:sldId id="1364" r:id="rId35"/>
    <p:sldId id="1365" r:id="rId36"/>
    <p:sldId id="1280" r:id="rId37"/>
    <p:sldId id="689" r:id="rId38"/>
  </p:sldIdLst>
  <p:sldSz cx="9144000" cy="6858000" type="screen4x3"/>
  <p:notesSz cx="6735763" cy="9866313"/>
  <p:embeddedFontLst>
    <p:embeddedFont>
      <p:font typeface="Dosis" pitchFamily="2" charset="0"/>
      <p:regular r:id="rId40"/>
      <p:bold r:id="rId41"/>
    </p:embeddedFont>
    <p:embeddedFont>
      <p:font typeface="Dosis ExtraBold" pitchFamily="2" charset="0"/>
      <p:bold r:id="rId42"/>
    </p:embeddedFont>
    <p:embeddedFont>
      <p:font typeface="Dosis Medium" pitchFamily="2" charset="0"/>
      <p:regular r:id="rId43"/>
    </p:embeddedFont>
    <p:embeddedFont>
      <p:font typeface="Dosis SemiBold" pitchFamily="2" charset="0"/>
      <p:bold r:id="rId44"/>
    </p:embeddedFont>
    <p:embeddedFont>
      <p:font typeface="Mistral" panose="03090702030407020403" pitchFamily="66" charset="0"/>
      <p:regular r:id="rId45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24D7B"/>
    <a:srgbClr val="2AB6D7"/>
    <a:srgbClr val="AFABAB"/>
    <a:srgbClr val="E7E6E6"/>
    <a:srgbClr val="EAF8FE"/>
    <a:srgbClr val="9EE0F4"/>
    <a:srgbClr val="004981"/>
    <a:srgbClr val="2196B1"/>
    <a:srgbClr val="A1A6BC"/>
    <a:srgbClr val="4B53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5CE9CD7-F296-4078-85F3-1352A7374D5A}" v="20" dt="2026-06-10T14:10:5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882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616" y="4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font" Target="fonts/font3.fntdata"/><Relationship Id="rId47" Type="http://schemas.openxmlformats.org/officeDocument/2006/relationships/viewProps" Target="viewProps.xml"/><Relationship Id="rId50" Type="http://schemas.microsoft.com/office/2016/11/relationships/changesInfo" Target="changesInfos/changesInfo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slide" Target="slides/slide18.xml"/><Relationship Id="rId41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font" Target="fonts/font1.fntdata"/><Relationship Id="rId45" Type="http://schemas.openxmlformats.org/officeDocument/2006/relationships/font" Target="fonts/font6.fntdata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4" Type="http://schemas.openxmlformats.org/officeDocument/2006/relationships/font" Target="fonts/font5.fntdata"/><Relationship Id="rId52" Type="http://schemas.microsoft.com/office/2018/10/relationships/authors" Target="author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font" Target="fonts/font4.fntdata"/><Relationship Id="rId48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lima  Ben Najem" userId="5d5d9c33-4a8f-4fad-a74b-e23ae769dead" providerId="ADAL" clId="{9BC4A8D2-6BD3-4F6E-9B89-9E8D97E5DD9E}"/>
    <pc:docChg chg="custSel modSld">
      <pc:chgData name="Salima  Ben Najem" userId="5d5d9c33-4a8f-4fad-a74b-e23ae769dead" providerId="ADAL" clId="{9BC4A8D2-6BD3-4F6E-9B89-9E8D97E5DD9E}" dt="2026-06-10T14:11:30.273" v="1281" actId="1076"/>
      <pc:docMkLst>
        <pc:docMk/>
      </pc:docMkLst>
      <pc:sldChg chg="addSp delSp modSp mod">
        <pc:chgData name="Salima  Ben Najem" userId="5d5d9c33-4a8f-4fad-a74b-e23ae769dead" providerId="ADAL" clId="{9BC4A8D2-6BD3-4F6E-9B89-9E8D97E5DD9E}" dt="2026-06-10T13:10:17.442" v="2" actId="26606"/>
        <pc:sldMkLst>
          <pc:docMk/>
          <pc:sldMk cId="56895326" sldId="257"/>
        </pc:sldMkLst>
        <pc:spChg chg="del">
          <ac:chgData name="Salima  Ben Najem" userId="5d5d9c33-4a8f-4fad-a74b-e23ae769dead" providerId="ADAL" clId="{9BC4A8D2-6BD3-4F6E-9B89-9E8D97E5DD9E}" dt="2026-06-10T13:10:17.442" v="2" actId="26606"/>
          <ac:spMkLst>
            <pc:docMk/>
            <pc:sldMk cId="56895326" sldId="257"/>
            <ac:spMk id="18" creationId="{42A4FC2C-047E-45A5-965D-8E1E3BF09BC6}"/>
          </ac:spMkLst>
        </pc:spChg>
        <pc:spChg chg="add">
          <ac:chgData name="Salima  Ben Najem" userId="5d5d9c33-4a8f-4fad-a74b-e23ae769dead" providerId="ADAL" clId="{9BC4A8D2-6BD3-4F6E-9B89-9E8D97E5DD9E}" dt="2026-06-10T13:10:17.442" v="2" actId="26606"/>
          <ac:spMkLst>
            <pc:docMk/>
            <pc:sldMk cId="56895326" sldId="257"/>
            <ac:spMk id="23" creationId="{42A4FC2C-047E-45A5-965D-8E1E3BF09BC6}"/>
          </ac:spMkLst>
        </pc:spChg>
        <pc:picChg chg="add mod">
          <ac:chgData name="Salima  Ben Najem" userId="5d5d9c33-4a8f-4fad-a74b-e23ae769dead" providerId="ADAL" clId="{9BC4A8D2-6BD3-4F6E-9B89-9E8D97E5DD9E}" dt="2026-06-10T13:10:17.442" v="2" actId="26606"/>
          <ac:picMkLst>
            <pc:docMk/>
            <pc:sldMk cId="56895326" sldId="257"/>
            <ac:picMk id="3" creationId="{B32903CB-E638-9516-0F2C-D1822AE8A674}"/>
          </ac:picMkLst>
        </pc:picChg>
        <pc:picChg chg="del">
          <ac:chgData name="Salima  Ben Najem" userId="5d5d9c33-4a8f-4fad-a74b-e23ae769dead" providerId="ADAL" clId="{9BC4A8D2-6BD3-4F6E-9B89-9E8D97E5DD9E}" dt="2026-06-10T13:09:55.435" v="0" actId="478"/>
          <ac:picMkLst>
            <pc:docMk/>
            <pc:sldMk cId="56895326" sldId="257"/>
            <ac:picMk id="4" creationId="{27E099D2-654A-0DF5-CEBA-8BBE1868B93A}"/>
          </ac:picMkLst>
        </pc:picChg>
      </pc:sldChg>
      <pc:sldChg chg="modSp mod">
        <pc:chgData name="Salima  Ben Najem" userId="5d5d9c33-4a8f-4fad-a74b-e23ae769dead" providerId="ADAL" clId="{9BC4A8D2-6BD3-4F6E-9B89-9E8D97E5DD9E}" dt="2026-06-10T14:11:30.273" v="1281" actId="1076"/>
        <pc:sldMkLst>
          <pc:docMk/>
          <pc:sldMk cId="2178083403" sldId="1280"/>
        </pc:sldMkLst>
        <pc:spChg chg="mod">
          <ac:chgData name="Salima  Ben Najem" userId="5d5d9c33-4a8f-4fad-a74b-e23ae769dead" providerId="ADAL" clId="{9BC4A8D2-6BD3-4F6E-9B89-9E8D97E5DD9E}" dt="2026-06-10T14:11:30.273" v="1281" actId="1076"/>
          <ac:spMkLst>
            <pc:docMk/>
            <pc:sldMk cId="2178083403" sldId="1280"/>
            <ac:spMk id="4" creationId="{EC9B62F4-9C03-EBC8-7594-269B558D3869}"/>
          </ac:spMkLst>
        </pc:spChg>
      </pc:sldChg>
      <pc:sldChg chg="addSp delSp modSp mod">
        <pc:chgData name="Salima  Ben Najem" userId="5d5d9c33-4a8f-4fad-a74b-e23ae769dead" providerId="ADAL" clId="{9BC4A8D2-6BD3-4F6E-9B89-9E8D97E5DD9E}" dt="2026-06-10T13:24:42.043" v="533" actId="14100"/>
        <pc:sldMkLst>
          <pc:docMk/>
          <pc:sldMk cId="68315985" sldId="1282"/>
        </pc:sldMkLst>
        <pc:picChg chg="del">
          <ac:chgData name="Salima  Ben Najem" userId="5d5d9c33-4a8f-4fad-a74b-e23ae769dead" providerId="ADAL" clId="{9BC4A8D2-6BD3-4F6E-9B89-9E8D97E5DD9E}" dt="2026-06-10T13:21:54.112" v="520" actId="478"/>
          <ac:picMkLst>
            <pc:docMk/>
            <pc:sldMk cId="68315985" sldId="1282"/>
            <ac:picMk id="2" creationId="{C979A5B8-061F-05DE-2395-9268574A6B43}"/>
          </ac:picMkLst>
        </pc:picChg>
        <pc:picChg chg="del">
          <ac:chgData name="Salima  Ben Najem" userId="5d5d9c33-4a8f-4fad-a74b-e23ae769dead" providerId="ADAL" clId="{9BC4A8D2-6BD3-4F6E-9B89-9E8D97E5DD9E}" dt="2026-06-10T13:21:54.112" v="520" actId="478"/>
          <ac:picMkLst>
            <pc:docMk/>
            <pc:sldMk cId="68315985" sldId="1282"/>
            <ac:picMk id="3" creationId="{69AE0A8F-4184-5225-6635-785479840A91}"/>
          </ac:picMkLst>
        </pc:picChg>
        <pc:picChg chg="del">
          <ac:chgData name="Salima  Ben Najem" userId="5d5d9c33-4a8f-4fad-a74b-e23ae769dead" providerId="ADAL" clId="{9BC4A8D2-6BD3-4F6E-9B89-9E8D97E5DD9E}" dt="2026-06-10T13:21:54.112" v="520" actId="478"/>
          <ac:picMkLst>
            <pc:docMk/>
            <pc:sldMk cId="68315985" sldId="1282"/>
            <ac:picMk id="4" creationId="{1785B8DC-4710-342B-1C73-D15465273C35}"/>
          </ac:picMkLst>
        </pc:picChg>
        <pc:picChg chg="add mod">
          <ac:chgData name="Salima  Ben Najem" userId="5d5d9c33-4a8f-4fad-a74b-e23ae769dead" providerId="ADAL" clId="{9BC4A8D2-6BD3-4F6E-9B89-9E8D97E5DD9E}" dt="2026-06-10T13:24:37.861" v="531" actId="1076"/>
          <ac:picMkLst>
            <pc:docMk/>
            <pc:sldMk cId="68315985" sldId="1282"/>
            <ac:picMk id="5" creationId="{8298FC64-8B67-D8EF-6C60-D0F6981DC9F0}"/>
          </ac:picMkLst>
        </pc:picChg>
        <pc:picChg chg="del">
          <ac:chgData name="Salima  Ben Najem" userId="5d5d9c33-4a8f-4fad-a74b-e23ae769dead" providerId="ADAL" clId="{9BC4A8D2-6BD3-4F6E-9B89-9E8D97E5DD9E}" dt="2026-06-10T13:21:54.112" v="520" actId="478"/>
          <ac:picMkLst>
            <pc:docMk/>
            <pc:sldMk cId="68315985" sldId="1282"/>
            <ac:picMk id="6" creationId="{197902BA-A59F-8811-13C6-DD709C53C5F3}"/>
          </ac:picMkLst>
        </pc:picChg>
        <pc:picChg chg="del">
          <ac:chgData name="Salima  Ben Najem" userId="5d5d9c33-4a8f-4fad-a74b-e23ae769dead" providerId="ADAL" clId="{9BC4A8D2-6BD3-4F6E-9B89-9E8D97E5DD9E}" dt="2026-06-10T13:21:54.112" v="520" actId="478"/>
          <ac:picMkLst>
            <pc:docMk/>
            <pc:sldMk cId="68315985" sldId="1282"/>
            <ac:picMk id="7" creationId="{BF0733A9-2A77-C2A0-A24E-1DAB8CF71F68}"/>
          </ac:picMkLst>
        </pc:picChg>
        <pc:picChg chg="add mod">
          <ac:chgData name="Salima  Ben Najem" userId="5d5d9c33-4a8f-4fad-a74b-e23ae769dead" providerId="ADAL" clId="{9BC4A8D2-6BD3-4F6E-9B89-9E8D97E5DD9E}" dt="2026-06-10T13:23:05.016" v="522"/>
          <ac:picMkLst>
            <pc:docMk/>
            <pc:sldMk cId="68315985" sldId="1282"/>
            <ac:picMk id="8" creationId="{064025E6-2D5F-FF0E-A6D4-E32CEA0CC95D}"/>
          </ac:picMkLst>
        </pc:picChg>
        <pc:picChg chg="add mod">
          <ac:chgData name="Salima  Ben Najem" userId="5d5d9c33-4a8f-4fad-a74b-e23ae769dead" providerId="ADAL" clId="{9BC4A8D2-6BD3-4F6E-9B89-9E8D97E5DD9E}" dt="2026-06-10T13:23:36.947" v="523"/>
          <ac:picMkLst>
            <pc:docMk/>
            <pc:sldMk cId="68315985" sldId="1282"/>
            <ac:picMk id="9" creationId="{05E07278-A287-0475-CAFE-031B89631905}"/>
          </ac:picMkLst>
        </pc:picChg>
        <pc:picChg chg="add mod">
          <ac:chgData name="Salima  Ben Najem" userId="5d5d9c33-4a8f-4fad-a74b-e23ae769dead" providerId="ADAL" clId="{9BC4A8D2-6BD3-4F6E-9B89-9E8D97E5DD9E}" dt="2026-06-10T13:23:58.439" v="525" actId="1076"/>
          <ac:picMkLst>
            <pc:docMk/>
            <pc:sldMk cId="68315985" sldId="1282"/>
            <ac:picMk id="10" creationId="{22BD682C-6C9D-CFFF-6F8E-9E01EC154073}"/>
          </ac:picMkLst>
        </pc:picChg>
        <pc:picChg chg="add mod">
          <ac:chgData name="Salima  Ben Najem" userId="5d5d9c33-4a8f-4fad-a74b-e23ae769dead" providerId="ADAL" clId="{9BC4A8D2-6BD3-4F6E-9B89-9E8D97E5DD9E}" dt="2026-06-10T13:24:42.043" v="533" actId="14100"/>
          <ac:picMkLst>
            <pc:docMk/>
            <pc:sldMk cId="68315985" sldId="1282"/>
            <ac:picMk id="11" creationId="{B08E1056-9026-07C1-4A37-CBD032A7E432}"/>
          </ac:picMkLst>
        </pc:picChg>
      </pc:sldChg>
      <pc:sldChg chg="modSp mod">
        <pc:chgData name="Salima  Ben Najem" userId="5d5d9c33-4a8f-4fad-a74b-e23ae769dead" providerId="ADAL" clId="{9BC4A8D2-6BD3-4F6E-9B89-9E8D97E5DD9E}" dt="2026-06-10T13:43:29.947" v="1168" actId="1076"/>
        <pc:sldMkLst>
          <pc:docMk/>
          <pc:sldMk cId="3195323805" sldId="1293"/>
        </pc:sldMkLst>
        <pc:spChg chg="mod">
          <ac:chgData name="Salima  Ben Najem" userId="5d5d9c33-4a8f-4fad-a74b-e23ae769dead" providerId="ADAL" clId="{9BC4A8D2-6BD3-4F6E-9B89-9E8D97E5DD9E}" dt="2026-06-10T13:34:08.765" v="1055" actId="20577"/>
          <ac:spMkLst>
            <pc:docMk/>
            <pc:sldMk cId="3195323805" sldId="1293"/>
            <ac:spMk id="4" creationId="{CC1DF21D-28AB-899B-7C7F-A7219380DE28}"/>
          </ac:spMkLst>
        </pc:spChg>
        <pc:spChg chg="mod">
          <ac:chgData name="Salima  Ben Najem" userId="5d5d9c33-4a8f-4fad-a74b-e23ae769dead" providerId="ADAL" clId="{9BC4A8D2-6BD3-4F6E-9B89-9E8D97E5DD9E}" dt="2026-06-10T13:42:07.207" v="1113" actId="20577"/>
          <ac:spMkLst>
            <pc:docMk/>
            <pc:sldMk cId="3195323805" sldId="1293"/>
            <ac:spMk id="5" creationId="{838B0CDF-A5A3-D042-F761-98EDB13C284C}"/>
          </ac:spMkLst>
        </pc:spChg>
        <pc:spChg chg="mod">
          <ac:chgData name="Salima  Ben Najem" userId="5d5d9c33-4a8f-4fad-a74b-e23ae769dead" providerId="ADAL" clId="{9BC4A8D2-6BD3-4F6E-9B89-9E8D97E5DD9E}" dt="2026-06-10T13:33:59.285" v="1045" actId="20577"/>
          <ac:spMkLst>
            <pc:docMk/>
            <pc:sldMk cId="3195323805" sldId="1293"/>
            <ac:spMk id="6" creationId="{8B47C0F2-884F-A0F5-ECA3-74786B439756}"/>
          </ac:spMkLst>
        </pc:spChg>
        <pc:spChg chg="mod">
          <ac:chgData name="Salima  Ben Najem" userId="5d5d9c33-4a8f-4fad-a74b-e23ae769dead" providerId="ADAL" clId="{9BC4A8D2-6BD3-4F6E-9B89-9E8D97E5DD9E}" dt="2026-06-10T13:43:21.580" v="1165" actId="14100"/>
          <ac:spMkLst>
            <pc:docMk/>
            <pc:sldMk cId="3195323805" sldId="1293"/>
            <ac:spMk id="8" creationId="{A58F14B9-2C3E-2138-90FE-687086DCACED}"/>
          </ac:spMkLst>
        </pc:spChg>
        <pc:spChg chg="mod">
          <ac:chgData name="Salima  Ben Najem" userId="5d5d9c33-4a8f-4fad-a74b-e23ae769dead" providerId="ADAL" clId="{9BC4A8D2-6BD3-4F6E-9B89-9E8D97E5DD9E}" dt="2026-06-10T13:43:25.068" v="1166" actId="1076"/>
          <ac:spMkLst>
            <pc:docMk/>
            <pc:sldMk cId="3195323805" sldId="1293"/>
            <ac:spMk id="10" creationId="{8CC9A640-F49B-B132-0E3D-F326D5060A26}"/>
          </ac:spMkLst>
        </pc:spChg>
        <pc:spChg chg="mod">
          <ac:chgData name="Salima  Ben Najem" userId="5d5d9c33-4a8f-4fad-a74b-e23ae769dead" providerId="ADAL" clId="{9BC4A8D2-6BD3-4F6E-9B89-9E8D97E5DD9E}" dt="2026-06-10T13:43:29.192" v="1167" actId="1076"/>
          <ac:spMkLst>
            <pc:docMk/>
            <pc:sldMk cId="3195323805" sldId="1293"/>
            <ac:spMk id="12" creationId="{2DD02AE5-5D1C-C984-AECA-46D437B75093}"/>
          </ac:spMkLst>
        </pc:spChg>
        <pc:spChg chg="mod">
          <ac:chgData name="Salima  Ben Najem" userId="5d5d9c33-4a8f-4fad-a74b-e23ae769dead" providerId="ADAL" clId="{9BC4A8D2-6BD3-4F6E-9B89-9E8D97E5DD9E}" dt="2026-06-10T13:41:16.621" v="1089" actId="1076"/>
          <ac:spMkLst>
            <pc:docMk/>
            <pc:sldMk cId="3195323805" sldId="1293"/>
            <ac:spMk id="18" creationId="{7093D257-8CEC-6D64-F94A-178746A8F1B7}"/>
          </ac:spMkLst>
        </pc:spChg>
        <pc:spChg chg="mod">
          <ac:chgData name="Salima  Ben Najem" userId="5d5d9c33-4a8f-4fad-a74b-e23ae769dead" providerId="ADAL" clId="{9BC4A8D2-6BD3-4F6E-9B89-9E8D97E5DD9E}" dt="2026-06-10T13:41:31.567" v="1104" actId="20577"/>
          <ac:spMkLst>
            <pc:docMk/>
            <pc:sldMk cId="3195323805" sldId="1293"/>
            <ac:spMk id="20" creationId="{41812F22-54BB-86F7-BE09-8A252AD6A3D9}"/>
          </ac:spMkLst>
        </pc:spChg>
        <pc:spChg chg="mod">
          <ac:chgData name="Salima  Ben Najem" userId="5d5d9c33-4a8f-4fad-a74b-e23ae769dead" providerId="ADAL" clId="{9BC4A8D2-6BD3-4F6E-9B89-9E8D97E5DD9E}" dt="2026-06-10T13:34:17.654" v="1063" actId="20577"/>
          <ac:spMkLst>
            <pc:docMk/>
            <pc:sldMk cId="3195323805" sldId="1293"/>
            <ac:spMk id="22" creationId="{3A903584-0621-BFD8-8A51-4F9393620A3F}"/>
          </ac:spMkLst>
        </pc:spChg>
        <pc:spChg chg="mod">
          <ac:chgData name="Salima  Ben Najem" userId="5d5d9c33-4a8f-4fad-a74b-e23ae769dead" providerId="ADAL" clId="{9BC4A8D2-6BD3-4F6E-9B89-9E8D97E5DD9E}" dt="2026-06-10T13:43:29.947" v="1168" actId="1076"/>
          <ac:spMkLst>
            <pc:docMk/>
            <pc:sldMk cId="3195323805" sldId="1293"/>
            <ac:spMk id="26" creationId="{BE9F4498-9E4F-4D73-B435-009301C9E0E9}"/>
          </ac:spMkLst>
        </pc:spChg>
      </pc:sldChg>
      <pc:sldChg chg="addSp delSp modSp mod">
        <pc:chgData name="Salima  Ben Najem" userId="5d5d9c33-4a8f-4fad-a74b-e23ae769dead" providerId="ADAL" clId="{9BC4A8D2-6BD3-4F6E-9B89-9E8D97E5DD9E}" dt="2026-06-10T13:32:45.170" v="1031" actId="20577"/>
        <pc:sldMkLst>
          <pc:docMk/>
          <pc:sldMk cId="2140684320" sldId="1298"/>
        </pc:sldMkLst>
        <pc:spChg chg="del mod">
          <ac:chgData name="Salima  Ben Najem" userId="5d5d9c33-4a8f-4fad-a74b-e23ae769dead" providerId="ADAL" clId="{9BC4A8D2-6BD3-4F6E-9B89-9E8D97E5DD9E}" dt="2026-06-10T13:30:44.051" v="778" actId="478"/>
          <ac:spMkLst>
            <pc:docMk/>
            <pc:sldMk cId="2140684320" sldId="1298"/>
            <ac:spMk id="2" creationId="{D35C1D2E-63FA-B2FB-2CB4-E3AAFA8921B0}"/>
          </ac:spMkLst>
        </pc:spChg>
        <pc:spChg chg="add del mod">
          <ac:chgData name="Salima  Ben Najem" userId="5d5d9c33-4a8f-4fad-a74b-e23ae769dead" providerId="ADAL" clId="{9BC4A8D2-6BD3-4F6E-9B89-9E8D97E5DD9E}" dt="2026-06-10T13:30:20.381" v="774" actId="478"/>
          <ac:spMkLst>
            <pc:docMk/>
            <pc:sldMk cId="2140684320" sldId="1298"/>
            <ac:spMk id="6" creationId="{6465D680-A8A2-6C83-FD65-75B502A058FE}"/>
          </ac:spMkLst>
        </pc:spChg>
        <pc:spChg chg="add mod">
          <ac:chgData name="Salima  Ben Najem" userId="5d5d9c33-4a8f-4fad-a74b-e23ae769dead" providerId="ADAL" clId="{9BC4A8D2-6BD3-4F6E-9B89-9E8D97E5DD9E}" dt="2026-06-10T13:30:47.467" v="779" actId="1076"/>
          <ac:spMkLst>
            <pc:docMk/>
            <pc:sldMk cId="2140684320" sldId="1298"/>
            <ac:spMk id="7" creationId="{C9DB9268-42C7-E65C-5E9B-1D6F8476D098}"/>
          </ac:spMkLst>
        </pc:spChg>
        <pc:spChg chg="mod">
          <ac:chgData name="Salima  Ben Najem" userId="5d5d9c33-4a8f-4fad-a74b-e23ae769dead" providerId="ADAL" clId="{9BC4A8D2-6BD3-4F6E-9B89-9E8D97E5DD9E}" dt="2026-06-10T13:32:45.170" v="1031" actId="20577"/>
          <ac:spMkLst>
            <pc:docMk/>
            <pc:sldMk cId="2140684320" sldId="1298"/>
            <ac:spMk id="16" creationId="{5AE8B19C-F9BD-C41B-5519-216C3062AD85}"/>
          </ac:spMkLst>
        </pc:spChg>
      </pc:sldChg>
      <pc:sldChg chg="addSp delSp modSp mod">
        <pc:chgData name="Salima  Ben Najem" userId="5d5d9c33-4a8f-4fad-a74b-e23ae769dead" providerId="ADAL" clId="{9BC4A8D2-6BD3-4F6E-9B89-9E8D97E5DD9E}" dt="2026-06-10T13:10:42.896" v="4"/>
        <pc:sldMkLst>
          <pc:docMk/>
          <pc:sldMk cId="1576712323" sldId="1347"/>
        </pc:sldMkLst>
        <pc:grpChg chg="add mod">
          <ac:chgData name="Salima  Ben Najem" userId="5d5d9c33-4a8f-4fad-a74b-e23ae769dead" providerId="ADAL" clId="{9BC4A8D2-6BD3-4F6E-9B89-9E8D97E5DD9E}" dt="2026-06-10T13:10:42.896" v="4"/>
          <ac:grpSpMkLst>
            <pc:docMk/>
            <pc:sldMk cId="1576712323" sldId="1347"/>
            <ac:grpSpMk id="7" creationId="{93BA3494-6BC5-8CDA-FE3F-8DB0A7AE569B}"/>
          </ac:grpSpMkLst>
        </pc:grpChg>
        <pc:grpChg chg="del">
          <ac:chgData name="Salima  Ben Najem" userId="5d5d9c33-4a8f-4fad-a74b-e23ae769dead" providerId="ADAL" clId="{9BC4A8D2-6BD3-4F6E-9B89-9E8D97E5DD9E}" dt="2026-06-10T13:10:22.636" v="3" actId="478"/>
          <ac:grpSpMkLst>
            <pc:docMk/>
            <pc:sldMk cId="1576712323" sldId="1347"/>
            <ac:grpSpMk id="8" creationId="{F6D628AE-4F0D-4D91-0920-D84CF721E2F8}"/>
          </ac:grpSpMkLst>
        </pc:grpChg>
        <pc:picChg chg="mod">
          <ac:chgData name="Salima  Ben Najem" userId="5d5d9c33-4a8f-4fad-a74b-e23ae769dead" providerId="ADAL" clId="{9BC4A8D2-6BD3-4F6E-9B89-9E8D97E5DD9E}" dt="2026-06-10T13:10:42.896" v="4"/>
          <ac:picMkLst>
            <pc:docMk/>
            <pc:sldMk cId="1576712323" sldId="1347"/>
            <ac:picMk id="14" creationId="{618019D0-7670-C074-E97D-97C00521D519}"/>
          </ac:picMkLst>
        </pc:picChg>
        <pc:picChg chg="mod">
          <ac:chgData name="Salima  Ben Najem" userId="5d5d9c33-4a8f-4fad-a74b-e23ae769dead" providerId="ADAL" clId="{9BC4A8D2-6BD3-4F6E-9B89-9E8D97E5DD9E}" dt="2026-06-10T13:10:42.896" v="4"/>
          <ac:picMkLst>
            <pc:docMk/>
            <pc:sldMk cId="1576712323" sldId="1347"/>
            <ac:picMk id="15" creationId="{F2420EB6-AB10-C329-ACCF-72A84790EDE2}"/>
          </ac:picMkLst>
        </pc:picChg>
        <pc:picChg chg="mod">
          <ac:chgData name="Salima  Ben Najem" userId="5d5d9c33-4a8f-4fad-a74b-e23ae769dead" providerId="ADAL" clId="{9BC4A8D2-6BD3-4F6E-9B89-9E8D97E5DD9E}" dt="2026-06-10T13:10:42.896" v="4"/>
          <ac:picMkLst>
            <pc:docMk/>
            <pc:sldMk cId="1576712323" sldId="1347"/>
            <ac:picMk id="16" creationId="{43C38B73-4BF4-BFA9-B457-DB146C983892}"/>
          </ac:picMkLst>
        </pc:picChg>
        <pc:picChg chg="mod">
          <ac:chgData name="Salima  Ben Najem" userId="5d5d9c33-4a8f-4fad-a74b-e23ae769dead" providerId="ADAL" clId="{9BC4A8D2-6BD3-4F6E-9B89-9E8D97E5DD9E}" dt="2026-06-10T13:10:42.896" v="4"/>
          <ac:picMkLst>
            <pc:docMk/>
            <pc:sldMk cId="1576712323" sldId="1347"/>
            <ac:picMk id="17" creationId="{EA791647-C911-2069-9ADA-B8F6D2227F61}"/>
          </ac:picMkLst>
        </pc:picChg>
        <pc:picChg chg="mod">
          <ac:chgData name="Salima  Ben Najem" userId="5d5d9c33-4a8f-4fad-a74b-e23ae769dead" providerId="ADAL" clId="{9BC4A8D2-6BD3-4F6E-9B89-9E8D97E5DD9E}" dt="2026-06-10T13:10:42.896" v="4"/>
          <ac:picMkLst>
            <pc:docMk/>
            <pc:sldMk cId="1576712323" sldId="1347"/>
            <ac:picMk id="18" creationId="{C960F007-2178-3B38-D608-F7FF17E033B3}"/>
          </ac:picMkLst>
        </pc:picChg>
      </pc:sldChg>
      <pc:sldChg chg="modSp mod">
        <pc:chgData name="Salima  Ben Najem" userId="5d5d9c33-4a8f-4fad-a74b-e23ae769dead" providerId="ADAL" clId="{9BC4A8D2-6BD3-4F6E-9B89-9E8D97E5DD9E}" dt="2026-06-10T13:10:57.860" v="6" actId="20577"/>
        <pc:sldMkLst>
          <pc:docMk/>
          <pc:sldMk cId="230841888" sldId="1352"/>
        </pc:sldMkLst>
        <pc:spChg chg="mod">
          <ac:chgData name="Salima  Ben Najem" userId="5d5d9c33-4a8f-4fad-a74b-e23ae769dead" providerId="ADAL" clId="{9BC4A8D2-6BD3-4F6E-9B89-9E8D97E5DD9E}" dt="2026-06-10T13:10:57.860" v="6" actId="20577"/>
          <ac:spMkLst>
            <pc:docMk/>
            <pc:sldMk cId="230841888" sldId="1352"/>
            <ac:spMk id="55" creationId="{B761553D-2FE4-9121-D8B8-6D3E8CDA1A53}"/>
          </ac:spMkLst>
        </pc:spChg>
      </pc:sldChg>
      <pc:sldChg chg="addSp delSp modSp mod">
        <pc:chgData name="Salima  Ben Najem" userId="5d5d9c33-4a8f-4fad-a74b-e23ae769dead" providerId="ADAL" clId="{9BC4A8D2-6BD3-4F6E-9B89-9E8D97E5DD9E}" dt="2026-06-10T13:11:21.893" v="15" actId="20577"/>
        <pc:sldMkLst>
          <pc:docMk/>
          <pc:sldMk cId="2857745691" sldId="1354"/>
        </pc:sldMkLst>
        <pc:spChg chg="mod">
          <ac:chgData name="Salima  Ben Najem" userId="5d5d9c33-4a8f-4fad-a74b-e23ae769dead" providerId="ADAL" clId="{9BC4A8D2-6BD3-4F6E-9B89-9E8D97E5DD9E}" dt="2026-06-10T13:11:21.893" v="15" actId="20577"/>
          <ac:spMkLst>
            <pc:docMk/>
            <pc:sldMk cId="2857745691" sldId="1354"/>
            <ac:spMk id="8" creationId="{1EA76800-631C-6C10-E08D-77468C90B8F3}"/>
          </ac:spMkLst>
        </pc:spChg>
        <pc:picChg chg="del">
          <ac:chgData name="Salima  Ben Najem" userId="5d5d9c33-4a8f-4fad-a74b-e23ae769dead" providerId="ADAL" clId="{9BC4A8D2-6BD3-4F6E-9B89-9E8D97E5DD9E}" dt="2026-06-10T13:11:10.635" v="7" actId="478"/>
          <ac:picMkLst>
            <pc:docMk/>
            <pc:sldMk cId="2857745691" sldId="1354"/>
            <ac:picMk id="6" creationId="{1042D450-1B29-558A-FCE9-88EE3A162F64}"/>
          </ac:picMkLst>
        </pc:picChg>
        <pc:picChg chg="add mod">
          <ac:chgData name="Salima  Ben Najem" userId="5d5d9c33-4a8f-4fad-a74b-e23ae769dead" providerId="ADAL" clId="{9BC4A8D2-6BD3-4F6E-9B89-9E8D97E5DD9E}" dt="2026-06-10T13:11:18.898" v="11" actId="1076"/>
          <ac:picMkLst>
            <pc:docMk/>
            <pc:sldMk cId="2857745691" sldId="1354"/>
            <ac:picMk id="7" creationId="{65DAB08C-F932-1615-46D8-FD63D5D9DEAD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10T13:14:37.471" v="164" actId="20577"/>
        <pc:sldMkLst>
          <pc:docMk/>
          <pc:sldMk cId="2448685570" sldId="1358"/>
        </pc:sldMkLst>
        <pc:spChg chg="mod">
          <ac:chgData name="Salima  Ben Najem" userId="5d5d9c33-4a8f-4fad-a74b-e23ae769dead" providerId="ADAL" clId="{9BC4A8D2-6BD3-4F6E-9B89-9E8D97E5DD9E}" dt="2026-06-10T13:14:37.471" v="164" actId="20577"/>
          <ac:spMkLst>
            <pc:docMk/>
            <pc:sldMk cId="2448685570" sldId="1358"/>
            <ac:spMk id="16" creationId="{5AE8B19C-F9BD-C41B-5519-216C3062AD85}"/>
          </ac:spMkLst>
        </pc:spChg>
        <pc:picChg chg="del">
          <ac:chgData name="Salima  Ben Najem" userId="5d5d9c33-4a8f-4fad-a74b-e23ae769dead" providerId="ADAL" clId="{9BC4A8D2-6BD3-4F6E-9B89-9E8D97E5DD9E}" dt="2026-06-10T13:11:34.491" v="16" actId="478"/>
          <ac:picMkLst>
            <pc:docMk/>
            <pc:sldMk cId="2448685570" sldId="1358"/>
            <ac:picMk id="2" creationId="{577CD860-D156-27E6-3BCA-CBE7498EE05D}"/>
          </ac:picMkLst>
        </pc:picChg>
        <pc:picChg chg="del">
          <ac:chgData name="Salima  Ben Najem" userId="5d5d9c33-4a8f-4fad-a74b-e23ae769dead" providerId="ADAL" clId="{9BC4A8D2-6BD3-4F6E-9B89-9E8D97E5DD9E}" dt="2026-06-10T13:11:34.491" v="16" actId="478"/>
          <ac:picMkLst>
            <pc:docMk/>
            <pc:sldMk cId="2448685570" sldId="1358"/>
            <ac:picMk id="3" creationId="{DA491712-01AB-84C1-7ACF-D9E402B07128}"/>
          </ac:picMkLst>
        </pc:picChg>
        <pc:picChg chg="add mod">
          <ac:chgData name="Salima  Ben Najem" userId="5d5d9c33-4a8f-4fad-a74b-e23ae769dead" providerId="ADAL" clId="{9BC4A8D2-6BD3-4F6E-9B89-9E8D97E5DD9E}" dt="2026-06-10T13:14:30.135" v="150" actId="1076"/>
          <ac:picMkLst>
            <pc:docMk/>
            <pc:sldMk cId="2448685570" sldId="1358"/>
            <ac:picMk id="4" creationId="{1A2B4B12-D357-2F07-1AA8-0C597097D151}"/>
          </ac:picMkLst>
        </pc:picChg>
        <pc:picChg chg="del">
          <ac:chgData name="Salima  Ben Najem" userId="5d5d9c33-4a8f-4fad-a74b-e23ae769dead" providerId="ADAL" clId="{9BC4A8D2-6BD3-4F6E-9B89-9E8D97E5DD9E}" dt="2026-06-10T13:11:34.491" v="16" actId="478"/>
          <ac:picMkLst>
            <pc:docMk/>
            <pc:sldMk cId="2448685570" sldId="1358"/>
            <ac:picMk id="5" creationId="{49909558-1099-A054-5277-13D76662DC0F}"/>
          </ac:picMkLst>
        </pc:picChg>
        <pc:picChg chg="del">
          <ac:chgData name="Salima  Ben Najem" userId="5d5d9c33-4a8f-4fad-a74b-e23ae769dead" providerId="ADAL" clId="{9BC4A8D2-6BD3-4F6E-9B89-9E8D97E5DD9E}" dt="2026-06-10T13:11:34.491" v="16" actId="478"/>
          <ac:picMkLst>
            <pc:docMk/>
            <pc:sldMk cId="2448685570" sldId="1358"/>
            <ac:picMk id="6" creationId="{70EE3643-3EA0-6F68-1D0B-B02A9469C91F}"/>
          </ac:picMkLst>
        </pc:picChg>
        <pc:picChg chg="del">
          <ac:chgData name="Salima  Ben Najem" userId="5d5d9c33-4a8f-4fad-a74b-e23ae769dead" providerId="ADAL" clId="{9BC4A8D2-6BD3-4F6E-9B89-9E8D97E5DD9E}" dt="2026-06-10T13:11:34.491" v="16" actId="478"/>
          <ac:picMkLst>
            <pc:docMk/>
            <pc:sldMk cId="2448685570" sldId="1358"/>
            <ac:picMk id="7" creationId="{B21FA627-EF67-6EE1-F525-724DAD5AFEF0}"/>
          </ac:picMkLst>
        </pc:picChg>
        <pc:picChg chg="add mod">
          <ac:chgData name="Salima  Ben Najem" userId="5d5d9c33-4a8f-4fad-a74b-e23ae769dead" providerId="ADAL" clId="{9BC4A8D2-6BD3-4F6E-9B89-9E8D97E5DD9E}" dt="2026-06-10T13:14:24.416" v="148" actId="14100"/>
          <ac:picMkLst>
            <pc:docMk/>
            <pc:sldMk cId="2448685570" sldId="1358"/>
            <ac:picMk id="8" creationId="{0531A9A2-011D-FEA2-F9B5-52EBF802F89F}"/>
          </ac:picMkLst>
        </pc:picChg>
        <pc:picChg chg="add mod">
          <ac:chgData name="Salima  Ben Najem" userId="5d5d9c33-4a8f-4fad-a74b-e23ae769dead" providerId="ADAL" clId="{9BC4A8D2-6BD3-4F6E-9B89-9E8D97E5DD9E}" dt="2026-06-10T13:14:30.135" v="150" actId="1076"/>
          <ac:picMkLst>
            <pc:docMk/>
            <pc:sldMk cId="2448685570" sldId="1358"/>
            <ac:picMk id="9" creationId="{80CD01E7-C679-514C-830E-DA9E8C8EF579}"/>
          </ac:picMkLst>
        </pc:picChg>
        <pc:picChg chg="add mod">
          <ac:chgData name="Salima  Ben Najem" userId="5d5d9c33-4a8f-4fad-a74b-e23ae769dead" providerId="ADAL" clId="{9BC4A8D2-6BD3-4F6E-9B89-9E8D97E5DD9E}" dt="2026-06-10T13:13:44.066" v="123" actId="14100"/>
          <ac:picMkLst>
            <pc:docMk/>
            <pc:sldMk cId="2448685570" sldId="1358"/>
            <ac:picMk id="10" creationId="{560F9127-BF43-FE85-098D-FFA67CE258AC}"/>
          </ac:picMkLst>
        </pc:picChg>
        <pc:picChg chg="add mod">
          <ac:chgData name="Salima  Ben Najem" userId="5d5d9c33-4a8f-4fad-a74b-e23ae769dead" providerId="ADAL" clId="{9BC4A8D2-6BD3-4F6E-9B89-9E8D97E5DD9E}" dt="2026-06-10T13:14:20.382" v="147" actId="14100"/>
          <ac:picMkLst>
            <pc:docMk/>
            <pc:sldMk cId="2448685570" sldId="1358"/>
            <ac:picMk id="11" creationId="{6AA8F23F-8D16-1940-D6FB-1A2B90AB7857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10T13:21:43.879" v="519" actId="1076"/>
        <pc:sldMkLst>
          <pc:docMk/>
          <pc:sldMk cId="163224702" sldId="1360"/>
        </pc:sldMkLst>
        <pc:spChg chg="mod">
          <ac:chgData name="Salima  Ben Najem" userId="5d5d9c33-4a8f-4fad-a74b-e23ae769dead" providerId="ADAL" clId="{9BC4A8D2-6BD3-4F6E-9B89-9E8D97E5DD9E}" dt="2026-06-10T13:21:43.879" v="519" actId="1076"/>
          <ac:spMkLst>
            <pc:docMk/>
            <pc:sldMk cId="163224702" sldId="1360"/>
            <ac:spMk id="16" creationId="{148AC99B-ADF1-D98B-0837-34BD39C15B4F}"/>
          </ac:spMkLst>
        </pc:spChg>
        <pc:picChg chg="add mod">
          <ac:chgData name="Salima  Ben Najem" userId="5d5d9c33-4a8f-4fad-a74b-e23ae769dead" providerId="ADAL" clId="{9BC4A8D2-6BD3-4F6E-9B89-9E8D97E5DD9E}" dt="2026-06-10T13:15:29.238" v="168" actId="14100"/>
          <ac:picMkLst>
            <pc:docMk/>
            <pc:sldMk cId="163224702" sldId="1360"/>
            <ac:picMk id="2" creationId="{E9423C5E-0A46-87BE-8701-82E2242CC264}"/>
          </ac:picMkLst>
        </pc:picChg>
        <pc:picChg chg="add mod">
          <ac:chgData name="Salima  Ben Najem" userId="5d5d9c33-4a8f-4fad-a74b-e23ae769dead" providerId="ADAL" clId="{9BC4A8D2-6BD3-4F6E-9B89-9E8D97E5DD9E}" dt="2026-06-10T13:20:19.867" v="438" actId="1076"/>
          <ac:picMkLst>
            <pc:docMk/>
            <pc:sldMk cId="163224702" sldId="1360"/>
            <ac:picMk id="3" creationId="{F5F7A676-5DCB-C1CE-E5A8-A8A0CCE6DE94}"/>
          </ac:picMkLst>
        </pc:picChg>
        <pc:picChg chg="del">
          <ac:chgData name="Salima  Ben Najem" userId="5d5d9c33-4a8f-4fad-a74b-e23ae769dead" providerId="ADAL" clId="{9BC4A8D2-6BD3-4F6E-9B89-9E8D97E5DD9E}" dt="2026-06-10T13:14:53.251" v="165" actId="478"/>
          <ac:picMkLst>
            <pc:docMk/>
            <pc:sldMk cId="163224702" sldId="1360"/>
            <ac:picMk id="4" creationId="{7EEB07B9-D766-0D4F-F3CF-678E06C7835E}"/>
          </ac:picMkLst>
        </pc:picChg>
        <pc:picChg chg="add mod">
          <ac:chgData name="Salima  Ben Najem" userId="5d5d9c33-4a8f-4fad-a74b-e23ae769dead" providerId="ADAL" clId="{9BC4A8D2-6BD3-4F6E-9B89-9E8D97E5DD9E}" dt="2026-06-10T13:18:08.237" v="287" actId="1076"/>
          <ac:picMkLst>
            <pc:docMk/>
            <pc:sldMk cId="163224702" sldId="1360"/>
            <ac:picMk id="5" creationId="{E3E568F8-3F04-111D-95BB-25EED42E7EE1}"/>
          </ac:picMkLst>
        </pc:picChg>
        <pc:picChg chg="del">
          <ac:chgData name="Salima  Ben Najem" userId="5d5d9c33-4a8f-4fad-a74b-e23ae769dead" providerId="ADAL" clId="{9BC4A8D2-6BD3-4F6E-9B89-9E8D97E5DD9E}" dt="2026-06-10T13:14:53.251" v="165" actId="478"/>
          <ac:picMkLst>
            <pc:docMk/>
            <pc:sldMk cId="163224702" sldId="1360"/>
            <ac:picMk id="6" creationId="{1DEBB627-438E-D07F-7485-8C4A62F0391B}"/>
          </ac:picMkLst>
        </pc:picChg>
        <pc:picChg chg="add mod">
          <ac:chgData name="Salima  Ben Najem" userId="5d5d9c33-4a8f-4fad-a74b-e23ae769dead" providerId="ADAL" clId="{9BC4A8D2-6BD3-4F6E-9B89-9E8D97E5DD9E}" dt="2026-06-10T13:18:08.237" v="287" actId="1076"/>
          <ac:picMkLst>
            <pc:docMk/>
            <pc:sldMk cId="163224702" sldId="1360"/>
            <ac:picMk id="7" creationId="{3382CE95-3F7A-AF3A-1F02-459522DCC0EB}"/>
          </ac:picMkLst>
        </pc:picChg>
        <pc:picChg chg="del">
          <ac:chgData name="Salima  Ben Najem" userId="5d5d9c33-4a8f-4fad-a74b-e23ae769dead" providerId="ADAL" clId="{9BC4A8D2-6BD3-4F6E-9B89-9E8D97E5DD9E}" dt="2026-06-10T13:14:53.251" v="165" actId="478"/>
          <ac:picMkLst>
            <pc:docMk/>
            <pc:sldMk cId="163224702" sldId="1360"/>
            <ac:picMk id="8" creationId="{77090233-2A1B-7F65-0FCF-6D09BEB9F0BF}"/>
          </ac:picMkLst>
        </pc:picChg>
        <pc:picChg chg="add mod">
          <ac:chgData name="Salima  Ben Najem" userId="5d5d9c33-4a8f-4fad-a74b-e23ae769dead" providerId="ADAL" clId="{9BC4A8D2-6BD3-4F6E-9B89-9E8D97E5DD9E}" dt="2026-06-10T13:20:24.257" v="439" actId="1076"/>
          <ac:picMkLst>
            <pc:docMk/>
            <pc:sldMk cId="163224702" sldId="1360"/>
            <ac:picMk id="9" creationId="{A4804364-CF85-37D4-0A8F-9043DBB81D34}"/>
          </ac:picMkLst>
        </pc:picChg>
        <pc:picChg chg="del">
          <ac:chgData name="Salima  Ben Najem" userId="5d5d9c33-4a8f-4fad-a74b-e23ae769dead" providerId="ADAL" clId="{9BC4A8D2-6BD3-4F6E-9B89-9E8D97E5DD9E}" dt="2026-06-10T13:14:53.251" v="165" actId="478"/>
          <ac:picMkLst>
            <pc:docMk/>
            <pc:sldMk cId="163224702" sldId="1360"/>
            <ac:picMk id="10" creationId="{832634B8-48CF-9476-2745-124FC31193AC}"/>
          </ac:picMkLst>
        </pc:picChg>
        <pc:picChg chg="del">
          <ac:chgData name="Salima  Ben Najem" userId="5d5d9c33-4a8f-4fad-a74b-e23ae769dead" providerId="ADAL" clId="{9BC4A8D2-6BD3-4F6E-9B89-9E8D97E5DD9E}" dt="2026-06-10T13:14:53.251" v="165" actId="478"/>
          <ac:picMkLst>
            <pc:docMk/>
            <pc:sldMk cId="163224702" sldId="1360"/>
            <ac:picMk id="12" creationId="{2EE7DA2E-22F6-6B91-3498-31036AC66D4B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10T13:27:48.242" v="709" actId="20577"/>
        <pc:sldMkLst>
          <pc:docMk/>
          <pc:sldMk cId="155981778" sldId="1361"/>
        </pc:sldMkLst>
        <pc:spChg chg="del">
          <ac:chgData name="Salima  Ben Najem" userId="5d5d9c33-4a8f-4fad-a74b-e23ae769dead" providerId="ADAL" clId="{9BC4A8D2-6BD3-4F6E-9B89-9E8D97E5DD9E}" dt="2026-06-10T13:25:41.525" v="535" actId="478"/>
          <ac:spMkLst>
            <pc:docMk/>
            <pc:sldMk cId="155981778" sldId="1361"/>
            <ac:spMk id="2" creationId="{639B37BD-38D7-A6AB-EB1C-CCA0CDD2EBCE}"/>
          </ac:spMkLst>
        </pc:spChg>
        <pc:spChg chg="add mod">
          <ac:chgData name="Salima  Ben Najem" userId="5d5d9c33-4a8f-4fad-a74b-e23ae769dead" providerId="ADAL" clId="{9BC4A8D2-6BD3-4F6E-9B89-9E8D97E5DD9E}" dt="2026-06-10T13:27:48.242" v="709" actId="20577"/>
          <ac:spMkLst>
            <pc:docMk/>
            <pc:sldMk cId="155981778" sldId="1361"/>
            <ac:spMk id="3" creationId="{EE50DB36-CD39-9594-C62E-216C3C1EC347}"/>
          </ac:spMkLst>
        </pc:spChg>
      </pc:sldChg>
      <pc:sldChg chg="modSp mod">
        <pc:chgData name="Salima  Ben Najem" userId="5d5d9c33-4a8f-4fad-a74b-e23ae769dead" providerId="ADAL" clId="{9BC4A8D2-6BD3-4F6E-9B89-9E8D97E5DD9E}" dt="2026-06-10T13:28:50.912" v="769" actId="20577"/>
        <pc:sldMkLst>
          <pc:docMk/>
          <pc:sldMk cId="4060715213" sldId="1362"/>
        </pc:sldMkLst>
        <pc:spChg chg="mod">
          <ac:chgData name="Salima  Ben Najem" userId="5d5d9c33-4a8f-4fad-a74b-e23ae769dead" providerId="ADAL" clId="{9BC4A8D2-6BD3-4F6E-9B89-9E8D97E5DD9E}" dt="2026-06-10T13:28:50.912" v="769" actId="20577"/>
          <ac:spMkLst>
            <pc:docMk/>
            <pc:sldMk cId="4060715213" sldId="1362"/>
            <ac:spMk id="6" creationId="{5D5CEC93-4DAB-09C0-6058-E5B3D94E07B6}"/>
          </ac:spMkLst>
        </pc:spChg>
      </pc:sldChg>
      <pc:sldChg chg="modSp mod">
        <pc:chgData name="Salima  Ben Najem" userId="5d5d9c33-4a8f-4fad-a74b-e23ae769dead" providerId="ADAL" clId="{9BC4A8D2-6BD3-4F6E-9B89-9E8D97E5DD9E}" dt="2026-06-10T13:45:34.652" v="1273" actId="14100"/>
        <pc:sldMkLst>
          <pc:docMk/>
          <pc:sldMk cId="2898488711" sldId="1364"/>
        </pc:sldMkLst>
        <pc:spChg chg="mod">
          <ac:chgData name="Salima  Ben Najem" userId="5d5d9c33-4a8f-4fad-a74b-e23ae769dead" providerId="ADAL" clId="{9BC4A8D2-6BD3-4F6E-9B89-9E8D97E5DD9E}" dt="2026-06-10T13:45:34.652" v="1273" actId="14100"/>
          <ac:spMkLst>
            <pc:docMk/>
            <pc:sldMk cId="2898488711" sldId="1364"/>
            <ac:spMk id="4" creationId="{910057F2-662E-3C2B-FD97-7C9BB1C8E604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11/06/2026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1546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Layouts/_rels/slideLayout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6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44885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55698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466745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95324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981961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953242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33809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248818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783246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413922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4167945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4139226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5240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969230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63483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742973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652729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30180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419304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85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0098939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96921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3891965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11/06/2026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8488753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11/06/2026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5043591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11/06/2026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1041541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11/06/2026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5160110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11/06/2026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8568944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11/06/2026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8459378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1121345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079336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5782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5853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92510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9228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44610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20260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0762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687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38482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68492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87772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59972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4890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1675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47984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0277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2861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image" Target="../media/image4.jpg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3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23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37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9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38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image" Target="../media/image13.png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image" Target="../media/image12.jpg"/><Relationship Id="rId2" Type="http://schemas.openxmlformats.org/officeDocument/2006/relationships/slideLayout" Target="../slideLayouts/slideLayout42.xml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theme" Target="../theme/theme5.xml"/><Relationship Id="rId5" Type="http://schemas.openxmlformats.org/officeDocument/2006/relationships/slideLayout" Target="../slideLayouts/slideLayout45.xml"/><Relationship Id="rId15" Type="http://schemas.openxmlformats.org/officeDocument/2006/relationships/image" Target="../media/image15.png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image" Target="../media/image14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55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5" Type="http://schemas.openxmlformats.org/officeDocument/2006/relationships/slideLayout" Target="../slideLayouts/slideLayout64.xml"/><Relationship Id="rId4" Type="http://schemas.openxmlformats.org/officeDocument/2006/relationships/slideLayout" Target="../slideLayouts/slideLayout63.xml"/><Relationship Id="rId9" Type="http://schemas.openxmlformats.org/officeDocument/2006/relationships/image" Target="../media/image4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69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9.jpg"/><Relationship Id="rId5" Type="http://schemas.openxmlformats.org/officeDocument/2006/relationships/theme" Target="../theme/theme8.xml"/><Relationship Id="rId4" Type="http://schemas.openxmlformats.org/officeDocument/2006/relationships/slideLayout" Target="../slideLayouts/slideLayout70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slideLayout" Target="../slideLayouts/slideLayout94.xml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slideLayout" Target="../slideLayouts/slideLayout93.xml"/><Relationship Id="rId2" Type="http://schemas.openxmlformats.org/officeDocument/2006/relationships/slideLayout" Target="../slideLayouts/slideLayout83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5" Type="http://schemas.openxmlformats.org/officeDocument/2006/relationships/slideLayout" Target="../slideLayouts/slideLayout86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91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7.xml"/><Relationship Id="rId2" Type="http://schemas.openxmlformats.org/officeDocument/2006/relationships/slideLayout" Target="../slideLayouts/slideLayout96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9.jpg"/><Relationship Id="rId5" Type="http://schemas.openxmlformats.org/officeDocument/2006/relationships/theme" Target="../theme/theme11.xml"/><Relationship Id="rId4" Type="http://schemas.openxmlformats.org/officeDocument/2006/relationships/slideLayout" Target="../slideLayouts/slideLayout9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  <p:sldLayoutId id="2147483799" r:id="rId10"/>
    <p:sldLayoutId id="2147483800" r:id="rId11"/>
    <p:sldLayoutId id="2147483801" r:id="rId12"/>
    <p:sldLayoutId id="2147483802" r:id="rId13"/>
    <p:sldLayoutId id="2147483803" r:id="rId14"/>
    <p:sldLayoutId id="2147483804" r:id="rId15"/>
    <p:sldLayoutId id="2147483805" r:id="rId16"/>
    <p:sldLayoutId id="2147483806" r:id="rId17"/>
    <p:sldLayoutId id="2147483807" r:id="rId1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28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3100863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52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5473707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11/06/2026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88433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2555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  <p:sldLayoutId id="2147483855" r:id="rId12"/>
    <p:sldLayoutId id="2147483856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6620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59" r:id="rId2"/>
    <p:sldLayoutId id="2147483860" r:id="rId3"/>
    <p:sldLayoutId id="2147483861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2.xml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g"/><Relationship Id="rId3" Type="http://schemas.openxmlformats.org/officeDocument/2006/relationships/image" Target="../media/image30.png"/><Relationship Id="rId7" Type="http://schemas.openxmlformats.org/officeDocument/2006/relationships/image" Target="../media/image34.jpg"/><Relationship Id="rId2" Type="http://schemas.openxmlformats.org/officeDocument/2006/relationships/slideLayout" Target="../slideLayouts/slideLayout93.xml"/><Relationship Id="rId1" Type="http://schemas.openxmlformats.org/officeDocument/2006/relationships/tags" Target="../tags/tag6.xml"/><Relationship Id="rId6" Type="http://schemas.openxmlformats.org/officeDocument/2006/relationships/image" Target="../media/image33.jpg"/><Relationship Id="rId5" Type="http://schemas.openxmlformats.org/officeDocument/2006/relationships/image" Target="../media/image32.jpg"/><Relationship Id="rId4" Type="http://schemas.openxmlformats.org/officeDocument/2006/relationships/image" Target="../media/image31.png"/><Relationship Id="rId9" Type="http://schemas.openxmlformats.org/officeDocument/2006/relationships/image" Target="../media/image36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0.png"/><Relationship Id="rId7" Type="http://schemas.openxmlformats.org/officeDocument/2006/relationships/image" Target="../media/image39.png"/><Relationship Id="rId2" Type="http://schemas.openxmlformats.org/officeDocument/2006/relationships/slideLayout" Target="../slideLayouts/slideLayout93.xml"/><Relationship Id="rId1" Type="http://schemas.openxmlformats.org/officeDocument/2006/relationships/tags" Target="../tags/tag8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41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g"/><Relationship Id="rId3" Type="http://schemas.openxmlformats.org/officeDocument/2006/relationships/image" Target="../media/image30.png"/><Relationship Id="rId7" Type="http://schemas.openxmlformats.org/officeDocument/2006/relationships/image" Target="../media/image44.jpg"/><Relationship Id="rId2" Type="http://schemas.openxmlformats.org/officeDocument/2006/relationships/slideLayout" Target="../slideLayouts/slideLayout93.xml"/><Relationship Id="rId1" Type="http://schemas.openxmlformats.org/officeDocument/2006/relationships/tags" Target="../tags/tag10.xml"/><Relationship Id="rId6" Type="http://schemas.openxmlformats.org/officeDocument/2006/relationships/image" Target="../media/image43.jpg"/><Relationship Id="rId5" Type="http://schemas.openxmlformats.org/officeDocument/2006/relationships/image" Target="../media/image42.jpg"/><Relationship Id="rId4" Type="http://schemas.openxmlformats.org/officeDocument/2006/relationships/image" Target="../media/image31.png"/><Relationship Id="rId9" Type="http://schemas.openxmlformats.org/officeDocument/2006/relationships/image" Target="../media/image46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93.xml"/><Relationship Id="rId1" Type="http://schemas.openxmlformats.org/officeDocument/2006/relationships/tags" Target="../tags/tag12.xml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slideLayout" Target="../slideLayouts/slideLayout93.xml"/><Relationship Id="rId1" Type="http://schemas.openxmlformats.org/officeDocument/2006/relationships/tags" Target="../tags/tag14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3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3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4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3.xml"/><Relationship Id="rId4" Type="http://schemas.openxmlformats.org/officeDocument/2006/relationships/image" Target="../media/image51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microsoft.com/office/2007/relationships/media" Target="../media/media2.mp4"/><Relationship Id="rId7" Type="http://schemas.openxmlformats.org/officeDocument/2006/relationships/image" Target="../media/image5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2.png"/><Relationship Id="rId5" Type="http://schemas.openxmlformats.org/officeDocument/2006/relationships/slideLayout" Target="../slideLayouts/slideLayout95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0A4EF510-F8D1-7389-6778-8FA27329BC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37" b="3531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09737C9-5AD9-0BC6-B728-F86997004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571" y="1191108"/>
            <a:ext cx="7886700" cy="720000"/>
          </a:xfrm>
        </p:spPr>
        <p:txBody>
          <a:bodyPr/>
          <a:lstStyle/>
          <a:p>
            <a:r>
              <a:rPr lang="fr-MA" sz="3200">
                <a:solidFill>
                  <a:srgbClr val="424D7B"/>
                </a:solidFill>
              </a:rPr>
              <a:t>Contenu de la semaine </a:t>
            </a:r>
            <a:endParaRPr lang="fr-MA" sz="3200" dirty="0">
              <a:solidFill>
                <a:srgbClr val="424D7B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4A102EB-E371-0B3E-BA97-A3276E7EC0AF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0C6BF0C-0CC0-3327-BEB0-CF583B98B48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0E69ECA-F4E6-7D1E-6B82-458AE2E4B0B3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188D8EA-339E-700C-3A2F-8ED9EFF01D23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93BA3494-6BC5-8CDA-FE3F-8DB0A7AE569B}"/>
              </a:ext>
            </a:extLst>
          </p:cNvPr>
          <p:cNvGrpSpPr/>
          <p:nvPr/>
        </p:nvGrpSpPr>
        <p:grpSpPr>
          <a:xfrm>
            <a:off x="455830" y="2562127"/>
            <a:ext cx="8232340" cy="2568845"/>
            <a:chOff x="344931" y="2165887"/>
            <a:chExt cx="8232340" cy="2568845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618019D0-7670-C074-E97D-97C00521D5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30301" y="2165887"/>
              <a:ext cx="1646970" cy="2526225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F2420EB6-AB10-C329-ACCF-72A84790EDE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44401" y="2173636"/>
              <a:ext cx="1665267" cy="2554289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43C38B73-4BF4-BFA9-B457-DB146C98389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09668" y="2173637"/>
              <a:ext cx="1646971" cy="2526225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EA791647-C911-2069-9ADA-B8F6D2227F6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4931" y="2200758"/>
              <a:ext cx="1652023" cy="2533974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C960F007-2178-3B38-D608-F7FF17E033B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23719" y="2180444"/>
              <a:ext cx="1665267" cy="25542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76712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267" y="5058756"/>
            <a:ext cx="3780000" cy="1080000"/>
          </a:xfrm>
          <a:prstGeom prst="roundRect">
            <a:avLst/>
          </a:prstGeom>
          <a:solidFill>
            <a:srgbClr val="AFABAB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689267" y="4806756"/>
            <a:ext cx="1260000" cy="360000"/>
          </a:xfrm>
          <a:prstGeom prst="flowChartTerminator">
            <a:avLst/>
          </a:prstGeom>
          <a:solidFill>
            <a:srgbClr val="AFABAB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473267" y="349794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689267" y="324594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653267" y="372675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orales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3" y="875187"/>
            <a:ext cx="7886700" cy="720000"/>
          </a:xfrm>
        </p:spPr>
        <p:txBody>
          <a:bodyPr/>
          <a:lstStyle/>
          <a:p>
            <a:r>
              <a:rPr lang="fr-MA" sz="2400" dirty="0"/>
              <a:t>Organisation de la semaine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720462" y="5251867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lecture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2A74291-E7E7-13E4-B65A-C8356CD292FE}"/>
              </a:ext>
            </a:extLst>
          </p:cNvPr>
          <p:cNvSpPr/>
          <p:nvPr/>
        </p:nvSpPr>
        <p:spPr>
          <a:xfrm>
            <a:off x="4791879" y="505875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Terminateur 10">
            <a:extLst>
              <a:ext uri="{FF2B5EF4-FFF2-40B4-BE49-F238E27FC236}">
                <a16:creationId xmlns:a16="http://schemas.microsoft.com/office/drawing/2014/main" id="{CFC503CC-4FA1-9F10-684E-6C928131AD4B}"/>
              </a:ext>
            </a:extLst>
          </p:cNvPr>
          <p:cNvSpPr/>
          <p:nvPr/>
        </p:nvSpPr>
        <p:spPr>
          <a:xfrm>
            <a:off x="5007879" y="480675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2007DED-A7A4-1496-C6CA-3C0B3D55903F}"/>
              </a:ext>
            </a:extLst>
          </p:cNvPr>
          <p:cNvSpPr/>
          <p:nvPr/>
        </p:nvSpPr>
        <p:spPr>
          <a:xfrm>
            <a:off x="4791879" y="3500656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Terminateur 12">
            <a:extLst>
              <a:ext uri="{FF2B5EF4-FFF2-40B4-BE49-F238E27FC236}">
                <a16:creationId xmlns:a16="http://schemas.microsoft.com/office/drawing/2014/main" id="{2CC04B81-2F68-9145-2BD8-E6E9F41E90B1}"/>
              </a:ext>
            </a:extLst>
          </p:cNvPr>
          <p:cNvSpPr/>
          <p:nvPr/>
        </p:nvSpPr>
        <p:spPr>
          <a:xfrm>
            <a:off x="5007879" y="3248656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AF0CA50C-2275-E5C0-2D7C-487CAD1753CB}"/>
              </a:ext>
            </a:extLst>
          </p:cNvPr>
          <p:cNvSpPr txBox="1">
            <a:spLocks/>
          </p:cNvSpPr>
          <p:nvPr/>
        </p:nvSpPr>
        <p:spPr>
          <a:xfrm>
            <a:off x="4971879" y="3691369"/>
            <a:ext cx="3420000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ECE942AC-D1E4-7C1A-AB4A-F1F11950B0CE}"/>
              </a:ext>
            </a:extLst>
          </p:cNvPr>
          <p:cNvSpPr txBox="1">
            <a:spLocks/>
          </p:cNvSpPr>
          <p:nvPr/>
        </p:nvSpPr>
        <p:spPr>
          <a:xfrm>
            <a:off x="5039074" y="525186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DE18CA71-4B8E-54DE-6A0E-A244DB3E9D21}"/>
              </a:ext>
            </a:extLst>
          </p:cNvPr>
          <p:cNvSpPr/>
          <p:nvPr/>
        </p:nvSpPr>
        <p:spPr>
          <a:xfrm>
            <a:off x="407163" y="193580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Organigramme : Terminateur 22">
            <a:extLst>
              <a:ext uri="{FF2B5EF4-FFF2-40B4-BE49-F238E27FC236}">
                <a16:creationId xmlns:a16="http://schemas.microsoft.com/office/drawing/2014/main" id="{4A5AC8E3-7769-5CF8-2F38-80C0D9D5EDB0}"/>
              </a:ext>
            </a:extLst>
          </p:cNvPr>
          <p:cNvSpPr/>
          <p:nvPr/>
        </p:nvSpPr>
        <p:spPr>
          <a:xfrm>
            <a:off x="407163" y="160475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4" name="Espace réservé du texte 5">
            <a:extLst>
              <a:ext uri="{FF2B5EF4-FFF2-40B4-BE49-F238E27FC236}">
                <a16:creationId xmlns:a16="http://schemas.microsoft.com/office/drawing/2014/main" id="{124D9555-DE17-0F6D-5690-36FF2D93A79D}"/>
              </a:ext>
            </a:extLst>
          </p:cNvPr>
          <p:cNvSpPr txBox="1">
            <a:spLocks/>
          </p:cNvSpPr>
          <p:nvPr/>
        </p:nvSpPr>
        <p:spPr>
          <a:xfrm>
            <a:off x="590944" y="2105550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A540C6F-BD47-6B02-029D-FE9CD04D31E5}"/>
              </a:ext>
            </a:extLst>
          </p:cNvPr>
          <p:cNvSpPr/>
          <p:nvPr/>
        </p:nvSpPr>
        <p:spPr>
          <a:xfrm>
            <a:off x="4773056" y="193580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E43CC626-ADCD-EC70-EA48-5ED2B592E546}"/>
              </a:ext>
            </a:extLst>
          </p:cNvPr>
          <p:cNvSpPr/>
          <p:nvPr/>
        </p:nvSpPr>
        <p:spPr>
          <a:xfrm>
            <a:off x="4989056" y="168380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9E26940-18FC-9424-23F3-4670FFB42606}"/>
              </a:ext>
            </a:extLst>
          </p:cNvPr>
          <p:cNvSpPr txBox="1">
            <a:spLocks/>
          </p:cNvSpPr>
          <p:nvPr/>
        </p:nvSpPr>
        <p:spPr>
          <a:xfrm>
            <a:off x="4953056" y="213509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d’écriture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>
              <a:defRPr/>
            </a:pPr>
            <a:r>
              <a:rPr lang="fr-FR" sz="1600" dirty="0"/>
              <a:t>Évaluation</a:t>
            </a:r>
          </a:p>
        </p:txBody>
      </p:sp>
    </p:spTree>
    <p:extLst>
      <p:ext uri="{BB962C8B-B14F-4D97-AF65-F5344CB8AC3E}">
        <p14:creationId xmlns:p14="http://schemas.microsoft.com/office/powerpoint/2010/main" val="4184510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5" name="TextBox 10">
            <a:extLst>
              <a:ext uri="{FF2B5EF4-FFF2-40B4-BE49-F238E27FC236}">
                <a16:creationId xmlns:a16="http://schemas.microsoft.com/office/drawing/2014/main" id="{B761553D-2FE4-9121-D8B8-6D3E8CDA1A5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21861" y="2335332"/>
            <a:ext cx="7766412" cy="1809006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des acquis </a:t>
            </a:r>
          </a:p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période 5 </a:t>
            </a:r>
          </a:p>
        </p:txBody>
      </p:sp>
    </p:spTree>
    <p:extLst>
      <p:ext uri="{BB962C8B-B14F-4D97-AF65-F5344CB8AC3E}">
        <p14:creationId xmlns:p14="http://schemas.microsoft.com/office/powerpoint/2010/main" val="23084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49E62-5D54-DEB1-59B4-B137DB639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984329C-9080-CCA8-8A31-B0D53E4130A1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95B853A-E9BC-33AE-1774-4B1AE38649B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A7D1827-0DD5-22F7-C028-D10A701CBBB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F92A7BD9-9E88-218E-B1C9-6A2F1CF6CA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2" name="TextBox 10">
            <a:extLst>
              <a:ext uri="{FF2B5EF4-FFF2-40B4-BE49-F238E27FC236}">
                <a16:creationId xmlns:a16="http://schemas.microsoft.com/office/drawing/2014/main" id="{CC832EE0-6DF7-A0E0-F06E-7C9F081354B1}"/>
              </a:ext>
            </a:extLst>
          </p:cNvPr>
          <p:cNvSpPr txBox="1"/>
          <p:nvPr/>
        </p:nvSpPr>
        <p:spPr>
          <a:xfrm>
            <a:off x="1071279" y="1307872"/>
            <a:ext cx="7001441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compétences évaluées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750A9C7A-2D2E-E676-D08E-58E4A466D579}"/>
              </a:ext>
            </a:extLst>
          </p:cNvPr>
          <p:cNvSpPr txBox="1"/>
          <p:nvPr/>
        </p:nvSpPr>
        <p:spPr>
          <a:xfrm>
            <a:off x="807981" y="2224473"/>
            <a:ext cx="7264739" cy="28565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phrases.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Participer à un dialogue en mobilisant les actes de parole étudiés.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Prendre la parole pour partager des informations.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mots et des phrases correctement et avec fluidité.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textes correctement et avec fluidité.</a:t>
            </a:r>
          </a:p>
        </p:txBody>
      </p:sp>
    </p:spTree>
    <p:extLst>
      <p:ext uri="{BB962C8B-B14F-4D97-AF65-F5344CB8AC3E}">
        <p14:creationId xmlns:p14="http://schemas.microsoft.com/office/powerpoint/2010/main" val="1081674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0B710-8693-6626-47B9-5AF0530F3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432F1CFE-E3AC-6F75-1987-E1F4A7B5C13E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378E7BD-4095-31C6-AA06-A2C2C542E6B4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A1367DD-BD09-B726-FA8B-50C67B47FAC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8276346E-44C5-6BF7-0930-0969AB42684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616E3DE1-2996-B97A-6A3F-40D60F3E458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303990" y="1710825"/>
            <a:ext cx="594137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Les items d’évaluation sont relatifs aux compétences suivantes  :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CO1, CO2, PO1, PO2, PO3, LF1 et LF2.</a:t>
            </a: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La passation se fait de manière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individuelle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: l’enseignant évalue chaque élève en l’ invitant à son bureau</a:t>
            </a:r>
          </a:p>
          <a:p>
            <a:pPr marL="457247" marR="0" lvl="1" indent="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est guidé par le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ppt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affiché sur son ordinateur qui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ne doit pas être projeté sur l’écran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de la classe  (l’ordinateur doit être débranché du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Datashow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) ;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Pendant que l’enseignant évalue de manière individuelle les élèves, le reste de la classe réalise des activités pour assurer le calme : lecture, copie, dessin;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note immédiatement chaque compétence évaluée et renseigne la grille de compilation (0-10) en s’appuyant sur les indications de compilation en dessous de chaque slide d’item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898AD3F-CCD0-0B01-51CF-ADECC9DFE9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63"/>
          <a:stretch>
            <a:fillRect/>
          </a:stretch>
        </p:blipFill>
        <p:spPr>
          <a:xfrm>
            <a:off x="472249" y="2831015"/>
            <a:ext cx="1831741" cy="119597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165063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E2D82-588D-EFD8-8EE8-66880EFE8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DF388C9-95D7-6E35-500D-4E391D2B7C6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ED7A6F9-8F6D-E92A-9FFB-BD3564C1E0E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99254B4-1179-09E2-3963-E2197E18697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2AAA314B-76E1-DBFF-E27F-D8C13E1CF6EF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1EA76800-631C-6C10-E08D-77468C90B8F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42903" y="2549737"/>
            <a:ext cx="4321892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L’enseignant demande aux élèves de prendre le livret à la page </a:t>
            </a:r>
            <a:r>
              <a:rPr lang="fr-FR" sz="2400" b="1" dirty="0">
                <a:solidFill>
                  <a:srgbClr val="C00000"/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135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, de lire le texte et de répondre aux questions de compréhension.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 SemiBold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5DAB08C-F932-1615-46D8-FD63D5D9DE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069" y="1545437"/>
            <a:ext cx="3085628" cy="4732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745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A7764-08FC-69EE-EEE6-D97AFAB61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B8B0A13-9A13-F51E-DEB1-123E69C1D82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44AFA64-CD37-ABC3-0DC7-9CD206D254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69D769C-2C66-2685-49C5-F24D42E0BC5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03A084-5A78-80D2-4631-6850D4EEDB8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84957AE1-DE25-9011-99A9-624716E700F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38400" y="2479102"/>
            <a:ext cx="7951694" cy="16312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Avant de commencer les évaluations individuelles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1 -  Garder à portée de main la grille de compilation 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2- Donner une activité à réaliser au reste de la classe</a:t>
            </a:r>
          </a:p>
        </p:txBody>
      </p:sp>
    </p:spTree>
    <p:extLst>
      <p:ext uri="{BB962C8B-B14F-4D97-AF65-F5344CB8AC3E}">
        <p14:creationId xmlns:p14="http://schemas.microsoft.com/office/powerpoint/2010/main" val="4190073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Bonjour cher élève. Nous allons faire quelques activités d’évaluation.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4E50BF3-91A0-9251-A61F-775418AE5C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2687662" y="2198689"/>
            <a:ext cx="3768675" cy="246062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886228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  <a:endParaRPr kumimoji="0" lang="fr-MA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614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7393666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mots et tu vas me montrer les images qui correspondent :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S’opposer – La révolution du Roi et du peuple – Soigneusement – Al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Quaraouiyine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– Les cultures . 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A2B4B12-D357-2F07-1AA8-0C597097D1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2179" y="3934209"/>
            <a:ext cx="1866891" cy="204239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531A9A2-011D-FEA2-F9B5-52EBF802F8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8816" y="1671550"/>
            <a:ext cx="1836639" cy="200929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0CD01E7-C679-514C-830E-DA9E8C8EF57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1983" y="4027237"/>
            <a:ext cx="1660007" cy="194043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60F9127-BF43-FE85-098D-FFA67CE258A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566" y="1671550"/>
            <a:ext cx="1660008" cy="193955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AA8F23F-8D16-1940-D6FB-1A2B90AB785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7544" y="1671549"/>
            <a:ext cx="1772892" cy="1939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68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32F636-8E8D-D487-A4D9-137F52F3A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8E4F698E-7334-4D79-0B0C-4CBEB991A11B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98B03C75-B45E-0084-A075-1AF8A83C53E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443809E-25CE-0DAB-0D35-19C769479DA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93413121-EC4B-A27B-2357-C258389B455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3041FC79-D349-FEED-0D2B-6671C17BE30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0" y="2967335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Comprendre, à l’oral, des phrases et des textes.</a:t>
            </a:r>
          </a:p>
        </p:txBody>
      </p:sp>
    </p:spTree>
    <p:extLst>
      <p:ext uri="{BB962C8B-B14F-4D97-AF65-F5344CB8AC3E}">
        <p14:creationId xmlns:p14="http://schemas.microsoft.com/office/powerpoint/2010/main" val="3957738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F7671B-53CF-3727-B45F-900DED4A19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148AC99B-ADF1-D98B-0837-34BD39C15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2967" y="777795"/>
            <a:ext cx="7193321" cy="612000"/>
          </a:xfrm>
        </p:spPr>
        <p:txBody>
          <a:bodyPr>
            <a:noAutofit/>
          </a:bodyPr>
          <a:lstStyle/>
          <a:p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phrases  et tu vas me montrer les images qui correspondent : </a:t>
            </a:r>
            <a:b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mosquée a un beau minaret – Les Marocains ont organisé la marche verte – Le festival </a:t>
            </a:r>
            <a:r>
              <a:rPr lang="fr-FR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Gnaoua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se déroule à Essaouira – Les habitants du Moyen Atlas dansent la danse d’</a:t>
            </a:r>
            <a:r>
              <a:rPr lang="fr-FR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Ahidous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– Le plâtre est sculpté avec beauté. 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42411528-97A5-B8D0-B5E2-68BC63B6FD2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2473347-C23E-2610-B5E1-E063B6BEE0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B29CF74-0D07-D7F5-757D-94AF870675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7EE52939-BA0D-9C31-45BD-1A71D34523A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289078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9423C5E-0A46-87BE-8701-82E2242CC2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7230" y="2040254"/>
            <a:ext cx="1992630" cy="149447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5F7A676-5DCB-C1CE-E5A8-A8A0CCE6DE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0792" y="2040254"/>
            <a:ext cx="1548766" cy="154876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3E568F8-3F04-111D-95BB-25EED42E7EE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6659" y="4123384"/>
            <a:ext cx="1908810" cy="190881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382CE95-3F7A-AF3A-1F02-459522DCC0E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9670" y="4123384"/>
            <a:ext cx="1908810" cy="190881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4804364-CF85-37D4-0A8F-9043DBB81D3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3222" y="2016460"/>
            <a:ext cx="1573139" cy="172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24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DBB0B8-0B21-1CC4-F45F-95ED86F3F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4EBA079-E0E4-1837-D003-6355CB6F2F5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008FE30E-1734-8013-830B-EFD541222B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22F33B9-38BE-3201-8209-E4D6693AB3D8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B7EFD023-CAFE-1435-E07C-5BB016BE1DA2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BADB1F00-E9DD-FE8D-ADE6-8FC08682FC7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Produire, à l’oral, des mots de vocabulaire et les mettre dans des phrases.</a:t>
            </a:r>
          </a:p>
        </p:txBody>
      </p:sp>
    </p:spTree>
    <p:extLst>
      <p:ext uri="{BB962C8B-B14F-4D97-AF65-F5344CB8AC3E}">
        <p14:creationId xmlns:p14="http://schemas.microsoft.com/office/powerpoint/2010/main" val="2249993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730025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Mets ton doigt sur chaque image, dis-moi le mot en français et mets-le dans une phrase.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298FC64-8B67-D8EF-6C60-D0F6981DC9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5719" y="4378182"/>
            <a:ext cx="1541918" cy="168686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64025E6-2D5F-FF0E-A6D4-E32CEA0CC95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5067" y="1845106"/>
            <a:ext cx="1534807" cy="167909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5E07278-A287-0475-CAFE-031B8963190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4915" y="1818907"/>
            <a:ext cx="1561991" cy="170882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2BD682C-6C9D-CFFF-6F8E-9E01EC15407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124" y="1845106"/>
            <a:ext cx="1618258" cy="177038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08E1056-9026-07C1-4A37-CBD032A7E43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6906" y="4378182"/>
            <a:ext cx="1534807" cy="1679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15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10926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Participer à un dialogue en mobilisant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les actes de parole étudiés.</a:t>
            </a:r>
          </a:p>
        </p:txBody>
      </p:sp>
    </p:spTree>
    <p:extLst>
      <p:ext uri="{BB962C8B-B14F-4D97-AF65-F5344CB8AC3E}">
        <p14:creationId xmlns:p14="http://schemas.microsoft.com/office/powerpoint/2010/main" val="568285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 2 points</a:t>
            </a: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9F166FCF-DD94-85AD-98E1-52C417BB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poser des questions et tu dois répondre correctement.</a:t>
            </a:r>
            <a:endParaRPr lang="fr-FR" i="1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ACD7BA4-C95F-BDDA-DD17-FE6B4A36127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5B8AEFB-80DB-1152-92A6-450ACFE44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C168F7-A80B-F3A1-F28F-7E849DF8B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EE50DB36-CD39-9594-C62E-216C3C1EC347}"/>
              </a:ext>
            </a:extLst>
          </p:cNvPr>
          <p:cNvSpPr txBox="1"/>
          <p:nvPr/>
        </p:nvSpPr>
        <p:spPr>
          <a:xfrm>
            <a:off x="834901" y="2455338"/>
            <a:ext cx="7243763" cy="23429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</a:rPr>
              <a:t>Te souviens-tu de la marche verte ? </a:t>
            </a:r>
          </a:p>
          <a:p>
            <a:pPr marL="514350" marR="0" lvl="0" indent="-51435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</a:rPr>
              <a:t>Pourquoi les Marocains ont-ils organisé la Marche verte ? </a:t>
            </a:r>
          </a:p>
          <a:p>
            <a:pPr marL="514350" indent="-51435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</a:rPr>
              <a:t>Qu’est-ce que tu as découvert à Al </a:t>
            </a:r>
            <a:r>
              <a:rPr lang="fr-FR" sz="2000" b="1" dirty="0" err="1">
                <a:solidFill>
                  <a:srgbClr val="424D7B"/>
                </a:solidFill>
                <a:latin typeface="Dosis SemiBold" pitchFamily="2" charset="0"/>
              </a:rPr>
              <a:t>Quaraouine</a:t>
            </a: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</a:rPr>
              <a:t> ?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514350" marR="0" lvl="0" indent="-51435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</a:t>
            </a: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</a:rPr>
              <a:t>est la cour de la mosquée ?</a:t>
            </a:r>
          </a:p>
          <a:p>
            <a:pPr marL="514350" marR="0" lvl="0" indent="-51435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est le minaret ?</a:t>
            </a:r>
          </a:p>
        </p:txBody>
      </p:sp>
    </p:spTree>
    <p:extLst>
      <p:ext uri="{BB962C8B-B14F-4D97-AF65-F5344CB8AC3E}">
        <p14:creationId xmlns:p14="http://schemas.microsoft.com/office/powerpoint/2010/main" val="155981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599E5-2E76-1A99-F177-3A17D329E3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40A6E950-5B09-DCE6-73CC-1FD7B7F465E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E136519-9BE8-F951-0EE8-8B540CDDCFD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E1D604E-E9BC-57CC-154E-85365690184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63E33C0-2372-342F-3301-0395E394841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5D5CEC93-4DAB-09C0-6058-E5B3D94E07B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998113"/>
            <a:ext cx="7788166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Prendre la parole pour parler des évènements historiques, des monuments célèbres, </a:t>
            </a:r>
          </a:p>
        </p:txBody>
      </p:sp>
    </p:spTree>
    <p:extLst>
      <p:ext uri="{BB962C8B-B14F-4D97-AF65-F5344CB8AC3E}">
        <p14:creationId xmlns:p14="http://schemas.microsoft.com/office/powerpoint/2010/main" val="4060715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6CADC4-F7E4-6EEC-5D00-DE01A4ABE2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7102575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Parle des évènements historiques, des monuments et des arts traditionnels du Maroc.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dois dire 5 phrases.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96D8FEE-93B5-3CB3-9E3F-62D8A8C055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7908" y="2661517"/>
            <a:ext cx="1581052" cy="237157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0D574E0-A900-B463-96EE-BA5E8D9BBA4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2997" y="1773360"/>
            <a:ext cx="938876" cy="1048901"/>
          </a:xfrm>
          <a:prstGeom prst="rect">
            <a:avLst/>
          </a:prstGeom>
        </p:spPr>
      </p:pic>
      <p:sp>
        <p:nvSpPr>
          <p:cNvPr id="4" name="TextBox 6">
            <a:extLst>
              <a:ext uri="{FF2B5EF4-FFF2-40B4-BE49-F238E27FC236}">
                <a16:creationId xmlns:a16="http://schemas.microsoft.com/office/drawing/2014/main" id="{57203A5E-7501-8FC7-972C-87447E6287ED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058434" y="6218891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phrase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0F2659D-F981-F313-A079-5B3C66BDDB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05788" y="2358838"/>
            <a:ext cx="4876799" cy="3657599"/>
          </a:xfrm>
          <a:prstGeom prst="round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C75087BB-9800-CB33-372D-F4B1845086BD}"/>
              </a:ext>
            </a:extLst>
          </p:cNvPr>
          <p:cNvSpPr txBox="1"/>
          <p:nvPr/>
        </p:nvSpPr>
        <p:spPr>
          <a:xfrm>
            <a:off x="2313542" y="1613185"/>
            <a:ext cx="615746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Situation : Parle des évènements historiques, des monuments et des arts traditionnels du Maroc.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4B5377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0069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34007" y="1933624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mots et des phrases correctement et avec fluidité.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EB20A1-8012-FC9F-50A0-855406E4AB2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772070" y="3197559"/>
            <a:ext cx="3917454" cy="15311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Passation individuelle</a:t>
            </a:r>
          </a:p>
          <a:p>
            <a:pPr marL="342900" marR="0" lvl="0" indent="-34290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1 (4points)</a:t>
            </a:r>
          </a:p>
          <a:p>
            <a:pPr marL="342900" marR="0" lvl="0" indent="-34290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2 ( 6 points)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BD0AF43-F6A7-D30A-708C-5DA8C58B7D0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1636891" y="3114092"/>
            <a:ext cx="2492952" cy="162768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915003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montrer des mots et tu dois les lire.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L’enseignant choisit </a:t>
            </a:r>
            <a:r>
              <a:rPr lang="fr-FR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 mots.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57029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1  point  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21E61060-EFA5-BBAD-EEED-3BEDEDF78E5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34368" y="1990847"/>
            <a:ext cx="8199009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1. Lis les mots correctement ( 4 points).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B47C0F2-884F-A0F5-ECA3-74786B439756}"/>
              </a:ext>
            </a:extLst>
          </p:cNvPr>
          <p:cNvSpPr txBox="1"/>
          <p:nvPr/>
        </p:nvSpPr>
        <p:spPr>
          <a:xfrm>
            <a:off x="893923" y="2713419"/>
            <a:ext cx="2238324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Libérer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C1DF21D-28AB-899B-7C7F-A7219380DE28}"/>
              </a:ext>
            </a:extLst>
          </p:cNvPr>
          <p:cNvSpPr txBox="1"/>
          <p:nvPr/>
        </p:nvSpPr>
        <p:spPr>
          <a:xfrm>
            <a:off x="3810000" y="3003268"/>
            <a:ext cx="19431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motifs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38B0CDF-A5A3-D042-F761-98EDB13C284C}"/>
              </a:ext>
            </a:extLst>
          </p:cNvPr>
          <p:cNvSpPr txBox="1"/>
          <p:nvPr/>
        </p:nvSpPr>
        <p:spPr>
          <a:xfrm>
            <a:off x="6137465" y="4058895"/>
            <a:ext cx="23078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ln w="0"/>
                <a:solidFill>
                  <a:srgbClr val="565F88"/>
                </a:solidFill>
                <a:latin typeface="Dosis SemiBold" pitchFamily="2" charset="0"/>
              </a:rPr>
              <a:t>Restaurer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58F14B9-2C3E-2138-90FE-687086DCACED}"/>
              </a:ext>
            </a:extLst>
          </p:cNvPr>
          <p:cNvSpPr txBox="1"/>
          <p:nvPr/>
        </p:nvSpPr>
        <p:spPr>
          <a:xfrm>
            <a:off x="6053858" y="5057762"/>
            <a:ext cx="27878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musique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CC9A640-F49B-B132-0E3D-F326D5060A26}"/>
              </a:ext>
            </a:extLst>
          </p:cNvPr>
          <p:cNvSpPr txBox="1"/>
          <p:nvPr/>
        </p:nvSpPr>
        <p:spPr>
          <a:xfrm>
            <a:off x="3425413" y="5113032"/>
            <a:ext cx="20169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International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DD02AE5-5D1C-C984-AECA-46D437B75093}"/>
              </a:ext>
            </a:extLst>
          </p:cNvPr>
          <p:cNvSpPr txBox="1"/>
          <p:nvPr/>
        </p:nvSpPr>
        <p:spPr>
          <a:xfrm>
            <a:off x="834901" y="5072561"/>
            <a:ext cx="20169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Spirituelle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093D257-8CEC-6D64-F94A-178746A8F1B7}"/>
              </a:ext>
            </a:extLst>
          </p:cNvPr>
          <p:cNvSpPr txBox="1"/>
          <p:nvPr/>
        </p:nvSpPr>
        <p:spPr>
          <a:xfrm>
            <a:off x="698698" y="4086888"/>
            <a:ext cx="25884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ln w="0"/>
                <a:solidFill>
                  <a:srgbClr val="424D7B"/>
                </a:solidFill>
                <a:latin typeface="Dosis SemiBold" pitchFamily="2" charset="0"/>
              </a:rPr>
              <a:t>Le Sahara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1812F22-54BB-86F7-BE09-8A252AD6A3D9}"/>
              </a:ext>
            </a:extLst>
          </p:cNvPr>
          <p:cNvSpPr txBox="1"/>
          <p:nvPr/>
        </p:nvSpPr>
        <p:spPr>
          <a:xfrm>
            <a:off x="3870960" y="3804979"/>
            <a:ext cx="1882142" cy="7155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ln w="0"/>
                <a:solidFill>
                  <a:srgbClr val="565F88"/>
                </a:solidFill>
                <a:latin typeface="Dosis SemiBold" pitchFamily="2" charset="0"/>
              </a:rPr>
              <a:t>Renforcer</a:t>
            </a:r>
            <a:endParaRPr kumimoji="0" lang="fr-FR" sz="2400" b="1" i="0" u="none" strike="noStrike" kern="1200" cap="none" spc="0" normalizeH="0" baseline="0" noProof="0" dirty="0">
              <a:ln w="0"/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3A903584-0621-BFD8-8A51-4F9393620A3F}"/>
              </a:ext>
            </a:extLst>
          </p:cNvPr>
          <p:cNvSpPr txBox="1"/>
          <p:nvPr/>
        </p:nvSpPr>
        <p:spPr>
          <a:xfrm>
            <a:off x="6137465" y="2986119"/>
            <a:ext cx="21073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lang="fr-FR" sz="2400" b="1" dirty="0">
                <a:ln w="0"/>
                <a:solidFill>
                  <a:srgbClr val="565F88"/>
                </a:solidFill>
                <a:latin typeface="Dosis SemiBold" pitchFamily="2" charset="0"/>
              </a:rPr>
              <a:t>Festival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5323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A9696C-664C-F148-28D9-D554DA4049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11E4803D-CED5-618B-E548-53922AFDC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 les phrases suivantes correctement et avec fluidité.</a:t>
            </a:r>
            <a:endParaRPr lang="fr-FR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AA864B64-055C-0291-CBDB-B84100D64AA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1CCB35CB-209E-66E9-ED06-BBEB9612501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9A97403-544B-0306-2134-9DDF170851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TextBox 6">
            <a:extLst>
              <a:ext uri="{FF2B5EF4-FFF2-40B4-BE49-F238E27FC236}">
                <a16:creationId xmlns:a16="http://schemas.microsoft.com/office/drawing/2014/main" id="{16A68E9F-4052-3638-CE34-3165A5359340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72495" y="2133354"/>
            <a:ext cx="8199009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2. Lis les phrases correctement et avec fluidité ( 6 points).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910057F2-662E-3C2B-FD97-7C9BB1C8E604}"/>
              </a:ext>
            </a:extLst>
          </p:cNvPr>
          <p:cNvSpPr txBox="1">
            <a:spLocks/>
          </p:cNvSpPr>
          <p:nvPr/>
        </p:nvSpPr>
        <p:spPr>
          <a:xfrm>
            <a:off x="834901" y="2574038"/>
            <a:ext cx="7836603" cy="20884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fr-FR" sz="2400" b="1" dirty="0">
                <a:ln w="0"/>
                <a:solidFill>
                  <a:srgbClr val="424D7B"/>
                </a:solidFill>
                <a:latin typeface="Dosis SemiBold" pitchFamily="2" charset="0"/>
              </a:rPr>
              <a:t>Au Maroc, il y a de beaux monuments historiques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révolution du Roi et du peuple a eu lieu le 20 août 1953.</a:t>
            </a: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69DE6A33-778D-92EF-F641-D9FFEE6ECFA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842362" y="5382645"/>
            <a:ext cx="4077049" cy="5078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Fluidité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1  point ( 0,5 par phrase)</a:t>
            </a:r>
          </a:p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Correction 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5  points ( 0,5 par mot)</a:t>
            </a:r>
          </a:p>
        </p:txBody>
      </p:sp>
    </p:spTree>
    <p:extLst>
      <p:ext uri="{BB962C8B-B14F-4D97-AF65-F5344CB8AC3E}">
        <p14:creationId xmlns:p14="http://schemas.microsoft.com/office/powerpoint/2010/main" val="2898488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77916" y="1942679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Lire des textes correctement et avec fluidité.</a:t>
            </a: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08725516-FBE1-A8AB-9C52-6F4E8581558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589655" y="3595961"/>
            <a:ext cx="5554345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Passation individuelle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67325A-8282-2116-3536-B45FDB0941C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1636891" y="3114092"/>
            <a:ext cx="2492952" cy="162768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898275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55FAB1-0B38-1E3B-637F-E96D47BF17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BFF07F2E-68DE-D541-F3FE-2D26D44C804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737FFE6-2E8E-CA79-E259-3018E584160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9C15275-4618-1940-D561-BA6A4264A0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9" name="Titre 1">
            <a:extLst>
              <a:ext uri="{FF2B5EF4-FFF2-40B4-BE49-F238E27FC236}">
                <a16:creationId xmlns:a16="http://schemas.microsoft.com/office/drawing/2014/main" id="{D9667FE0-E06E-E139-0F8C-24E0AD2CC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578543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le paragraphe que tu vas lire. Observe le paragraphe pendant 30 secondes. Après, tu commences la lecture. Tu dois lire le paragraphe correctement et avec fluidité.</a:t>
            </a:r>
            <a:endParaRPr lang="fr-FR" i="1" u="sng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4E3B6E28-3690-C8B2-4D28-89228437967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41C7933A-57FB-4F04-D7E9-D43209B8CE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A07335C-392F-5267-9BB7-634DAAC25A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32D5BC76-2ED9-9901-5BA1-07073400D0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1509" y="5212423"/>
            <a:ext cx="2501312" cy="1172658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67E5146-97AE-BE2E-C21E-32F6A326FCFD}"/>
              </a:ext>
            </a:extLst>
          </p:cNvPr>
          <p:cNvSpPr txBox="1"/>
          <p:nvPr/>
        </p:nvSpPr>
        <p:spPr>
          <a:xfrm>
            <a:off x="1037133" y="2390511"/>
            <a:ext cx="6794312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semaine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derni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ère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, Nous avons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découvert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la </a:t>
            </a:r>
            <a:r>
              <a:rPr lang="fr-FR" sz="2400" b="1" dirty="0" err="1">
                <a:solidFill>
                  <a:srgbClr val="4B5377"/>
                </a:solidFill>
                <a:latin typeface="Dosis SemiBold" pitchFamily="2" charset="0"/>
              </a:rPr>
              <a:t>Koutoubia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 Son minaret est restauré soigneusement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. Le zellige marocain est posé avec beauté. C’est une belle mosquée.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4B5377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8083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fini. Reviens à ta place !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0.xml><?xml version="1.0" encoding="utf-8"?>
<a:theme xmlns:a="http://schemas.openxmlformats.org/drawingml/2006/main" name="1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6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8816</TotalTime>
  <Words>983</Words>
  <Application>Microsoft Office PowerPoint</Application>
  <PresentationFormat>Affichage à l'écran (4:3)</PresentationFormat>
  <Paragraphs>117</Paragraphs>
  <Slides>27</Slides>
  <Notes>2</Notes>
  <HiddenSlides>0</HiddenSlides>
  <MMClips>2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11</vt:i4>
      </vt:variant>
      <vt:variant>
        <vt:lpstr>Titres des diapositives</vt:lpstr>
      </vt:variant>
      <vt:variant>
        <vt:i4>27</vt:i4>
      </vt:variant>
    </vt:vector>
  </HeadingPairs>
  <TitlesOfParts>
    <vt:vector size="48" baseType="lpstr">
      <vt:lpstr>Dosis</vt:lpstr>
      <vt:lpstr>Dosis SemiBold</vt:lpstr>
      <vt:lpstr>Dosis ExtraBold</vt:lpstr>
      <vt:lpstr>Aptos Display</vt:lpstr>
      <vt:lpstr>Dosis Medium</vt:lpstr>
      <vt:lpstr>Mistral</vt:lpstr>
      <vt:lpstr>Aptos</vt:lpstr>
      <vt:lpstr>Wingdings</vt:lpstr>
      <vt:lpstr>Calibri</vt:lpstr>
      <vt:lpstr>Arial</vt:lpstr>
      <vt:lpstr>2_Conception personnalisée</vt:lpstr>
      <vt:lpstr>00_Env-Enseignant</vt:lpstr>
      <vt:lpstr>Révision</vt:lpstr>
      <vt:lpstr>lecture offerte</vt:lpstr>
      <vt:lpstr>Vocab_01- Présentation</vt:lpstr>
      <vt:lpstr>3_Lecture</vt:lpstr>
      <vt:lpstr>2_Env-Enseignant</vt:lpstr>
      <vt:lpstr>5_New Voc_01-Livret</vt:lpstr>
      <vt:lpstr>Thème Office</vt:lpstr>
      <vt:lpstr>1_Révision</vt:lpstr>
      <vt:lpstr>6_New Voc_01-Livret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Bonjour cher élève. Nous allons faire quelques activités d’évaluation.</vt:lpstr>
      <vt:lpstr>Présentation PowerPoint</vt:lpstr>
      <vt:lpstr>Regarde les images. Je vais te dire des mots et tu vas me montrer les images qui correspondent :  S’opposer – La révolution du Roi et du peuple – Soigneusement – Al Quaraouiyine – Les cultures . </vt:lpstr>
      <vt:lpstr>Présentation PowerPoint</vt:lpstr>
      <vt:lpstr>Regarde les images. Je vais te dire des phrases  et tu vas me montrer les images qui correspondent :  La mosquée a un beau minaret – Les Marocains ont organisé la marche verte – Le festival Gnaoua se déroule à Essaouira – Les habitants du Moyen Atlas dansent la danse d’Ahidous – Le plâtre est sculpté avec beauté. </vt:lpstr>
      <vt:lpstr>Présentation PowerPoint</vt:lpstr>
      <vt:lpstr>Mets ton doigt sur chaque image, dis-moi le mot en français et mets-le dans une phrase.</vt:lpstr>
      <vt:lpstr>Présentation PowerPoint</vt:lpstr>
      <vt:lpstr>Je vais te poser des questions et tu dois répondre correctement.</vt:lpstr>
      <vt:lpstr>Présentation PowerPoint</vt:lpstr>
      <vt:lpstr>Parle des évènements historiques, des monuments et des arts traditionnels du Maroc.  Tu dois dire 5 phrases.</vt:lpstr>
      <vt:lpstr>Présentation PowerPoint</vt:lpstr>
      <vt:lpstr>Je vais te montrer des mots et tu dois les lire. L’enseignant choisit 4 mots.</vt:lpstr>
      <vt:lpstr>Lis les phrases suivantes correctement et avec fluidité.</vt:lpstr>
      <vt:lpstr>Présentation PowerPoint</vt:lpstr>
      <vt:lpstr>Voici le paragraphe que tu vas lire. Observe le paragraphe pendant 30 secondes. Après, tu commences la lecture. Tu dois lire le paragraphe correctement et avec fluidité.</vt:lpstr>
      <vt:lpstr>C’est fini. Reviens à ta place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Adam Hakim</dc:creator>
  <cp:lastModifiedBy>KHALID.RAMNI</cp:lastModifiedBy>
  <cp:revision>46</cp:revision>
  <cp:lastPrinted>2025-08-13T10:11:39Z</cp:lastPrinted>
  <dcterms:created xsi:type="dcterms:W3CDTF">2025-08-01T12:31:49Z</dcterms:created>
  <dcterms:modified xsi:type="dcterms:W3CDTF">2026-06-11T19:37:18Z</dcterms:modified>
</cp:coreProperties>
</file>