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7.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8.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9.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66" r:id="rId6"/>
    <p:sldMasterId id="2147483814" r:id="rId7"/>
    <p:sldMasterId id="2147483824" r:id="rId8"/>
    <p:sldMasterId id="2147483842" r:id="rId9"/>
    <p:sldMasterId id="2147483852" r:id="rId10"/>
  </p:sldMasterIdLst>
  <p:notesMasterIdLst>
    <p:notesMasterId r:id="rId61"/>
  </p:notesMasterIdLst>
  <p:sldIdLst>
    <p:sldId id="257" r:id="rId11"/>
    <p:sldId id="1029" r:id="rId12"/>
    <p:sldId id="951" r:id="rId13"/>
    <p:sldId id="1324" r:id="rId14"/>
    <p:sldId id="798" r:id="rId15"/>
    <p:sldId id="799" r:id="rId16"/>
    <p:sldId id="917" r:id="rId17"/>
    <p:sldId id="899" r:id="rId18"/>
    <p:sldId id="1240" r:id="rId19"/>
    <p:sldId id="1241" r:id="rId20"/>
    <p:sldId id="1344" r:id="rId21"/>
    <p:sldId id="1321" r:id="rId22"/>
    <p:sldId id="1342" r:id="rId23"/>
    <p:sldId id="1339" r:id="rId24"/>
    <p:sldId id="1343" r:id="rId25"/>
    <p:sldId id="1274" r:id="rId26"/>
    <p:sldId id="1275" r:id="rId27"/>
    <p:sldId id="1276" r:id="rId28"/>
    <p:sldId id="1277" r:id="rId29"/>
    <p:sldId id="955" r:id="rId30"/>
    <p:sldId id="800" r:id="rId31"/>
    <p:sldId id="902" r:id="rId32"/>
    <p:sldId id="1272" r:id="rId33"/>
    <p:sldId id="1334" r:id="rId34"/>
    <p:sldId id="945" r:id="rId35"/>
    <p:sldId id="1323" r:id="rId36"/>
    <p:sldId id="952" r:id="rId37"/>
    <p:sldId id="1330" r:id="rId38"/>
    <p:sldId id="953" r:id="rId39"/>
    <p:sldId id="1262" r:id="rId40"/>
    <p:sldId id="1331" r:id="rId41"/>
    <p:sldId id="1264" r:id="rId42"/>
    <p:sldId id="987" r:id="rId43"/>
    <p:sldId id="988" r:id="rId44"/>
    <p:sldId id="1043" r:id="rId45"/>
    <p:sldId id="1044" r:id="rId46"/>
    <p:sldId id="1045" r:id="rId47"/>
    <p:sldId id="1049" r:id="rId48"/>
    <p:sldId id="1048" r:id="rId49"/>
    <p:sldId id="1047" r:id="rId50"/>
    <p:sldId id="1046" r:id="rId51"/>
    <p:sldId id="1265" r:id="rId52"/>
    <p:sldId id="1266" r:id="rId53"/>
    <p:sldId id="1267" r:id="rId54"/>
    <p:sldId id="1268" r:id="rId55"/>
    <p:sldId id="1031" r:id="rId56"/>
    <p:sldId id="832" r:id="rId57"/>
    <p:sldId id="1054" r:id="rId58"/>
    <p:sldId id="1270" r:id="rId59"/>
    <p:sldId id="1018" r:id="rId60"/>
  </p:sldIdLst>
  <p:sldSz cx="9144000" cy="6858000" type="screen4x3"/>
  <p:notesSz cx="6735763" cy="9866313"/>
  <p:embeddedFontLst>
    <p:embeddedFont>
      <p:font typeface="Dosis" pitchFamily="2" charset="0"/>
      <p:regular r:id="rId62"/>
      <p:bold r:id="rId63"/>
    </p:embeddedFont>
    <p:embeddedFont>
      <p:font typeface="Dosis ExtraBold" pitchFamily="2" charset="0"/>
      <p:bold r:id="rId64"/>
    </p:embeddedFont>
    <p:embeddedFont>
      <p:font typeface="Dosis Medium" pitchFamily="2" charset="0"/>
      <p:regular r:id="rId65"/>
      <p:bold r:id="rId66"/>
    </p:embeddedFont>
    <p:embeddedFont>
      <p:font typeface="Dosis SemiBold" pitchFamily="2" charset="0"/>
      <p:regular r:id="rId67"/>
      <p:bold r:id="rId68"/>
    </p:embeddedFont>
    <p:embeddedFont>
      <p:font typeface="Play" panose="020B0604020202020204" charset="0"/>
      <p:regular r:id="rId69"/>
      <p:bold r:id="rId7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EBE3F1"/>
    <a:srgbClr val="2AB6D7"/>
    <a:srgbClr val="565F88"/>
    <a:srgbClr val="00ACA4"/>
    <a:srgbClr val="F26553"/>
    <a:srgbClr val="E84234"/>
    <a:srgbClr val="55B7DE"/>
    <a:srgbClr val="A1A6BC"/>
    <a:srgbClr val="4B53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2487BB-D087-4A09-A947-E76187BD65BA}" v="45" dt="2026-05-23T12:01:33.90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34" autoAdjust="0"/>
    <p:restoredTop sz="94605" autoAdjust="0"/>
  </p:normalViewPr>
  <p:slideViewPr>
    <p:cSldViewPr snapToGrid="0">
      <p:cViewPr varScale="1">
        <p:scale>
          <a:sx n="77" d="100"/>
          <a:sy n="77" d="100"/>
        </p:scale>
        <p:origin x="797" y="45"/>
      </p:cViewPr>
      <p:guideLst>
        <p:guide orient="horz" pos="2160"/>
        <p:guide pos="2880"/>
      </p:guideLst>
    </p:cSldViewPr>
  </p:slideViewPr>
  <p:notesTextViewPr>
    <p:cViewPr>
      <p:scale>
        <a:sx n="3" d="2"/>
        <a:sy n="3" d="2"/>
      </p:scale>
      <p:origin x="0" y="0"/>
    </p:cViewPr>
  </p:notesTextViewPr>
  <p:sorterViewPr>
    <p:cViewPr>
      <p:scale>
        <a:sx n="100" d="100"/>
        <a:sy n="100" d="100"/>
      </p:scale>
      <p:origin x="0" y="-739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font" Target="fonts/font2.fntdata"/><Relationship Id="rId68" Type="http://schemas.openxmlformats.org/officeDocument/2006/relationships/font" Target="fonts/font7.fntdata"/><Relationship Id="rId76" Type="http://schemas.microsoft.com/office/2015/10/relationships/revisionInfo" Target="revisionInfo.xml"/><Relationship Id="rId7" Type="http://schemas.openxmlformats.org/officeDocument/2006/relationships/slideMaster" Target="slideMasters/slideMaster7.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font" Target="fonts/font5.fntdata"/><Relationship Id="rId7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61"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font" Target="fonts/font4.fntdata"/><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font" Target="fonts/font3.fntdata"/><Relationship Id="rId69" Type="http://schemas.openxmlformats.org/officeDocument/2006/relationships/font" Target="fonts/font8.fntdata"/><Relationship Id="rId77" Type="http://schemas.microsoft.com/office/2018/10/relationships/authors" Target="authors.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font" Target="fonts/font6.fntdata"/><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font" Target="fonts/font1.fntdata"/><Relationship Id="rId70" Type="http://schemas.openxmlformats.org/officeDocument/2006/relationships/font" Target="fonts/font9.fntdata"/><Relationship Id="rId75"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9BC4A8D2-6BD3-4F6E-9B89-9E8D97E5DD9E}"/>
    <pc:docChg chg="custSel addSld delSld modSld">
      <pc:chgData name="Salima  Ben Najem" userId="5d5d9c33-4a8f-4fad-a74b-e23ae769dead" providerId="ADAL" clId="{9BC4A8D2-6BD3-4F6E-9B89-9E8D97E5DD9E}" dt="2026-05-18T11:43:09.554" v="618" actId="1076"/>
      <pc:docMkLst>
        <pc:docMk/>
      </pc:docMkLst>
      <pc:sldChg chg="addSp delSp modSp mod">
        <pc:chgData name="Salima  Ben Najem" userId="5d5d9c33-4a8f-4fad-a74b-e23ae769dead" providerId="ADAL" clId="{9BC4A8D2-6BD3-4F6E-9B89-9E8D97E5DD9E}" dt="2026-05-18T11:42:39.181" v="611" actId="14100"/>
        <pc:sldMkLst>
          <pc:docMk/>
          <pc:sldMk cId="4293758730" sldId="832"/>
        </pc:sldMkLst>
        <pc:picChg chg="add mod">
          <ac:chgData name="Salima  Ben Najem" userId="5d5d9c33-4a8f-4fad-a74b-e23ae769dead" providerId="ADAL" clId="{9BC4A8D2-6BD3-4F6E-9B89-9E8D97E5DD9E}" dt="2026-05-18T11:42:39.181" v="611" actId="14100"/>
          <ac:picMkLst>
            <pc:docMk/>
            <pc:sldMk cId="4293758730" sldId="832"/>
            <ac:picMk id="6" creationId="{641DC427-18F6-1D3A-5C39-039F385FC8A3}"/>
          </ac:picMkLst>
        </pc:picChg>
      </pc:sldChg>
      <pc:sldChg chg="addSp delSp modSp mod delAnim">
        <pc:chgData name="Salima  Ben Najem" userId="5d5d9c33-4a8f-4fad-a74b-e23ae769dead" providerId="ADAL" clId="{9BC4A8D2-6BD3-4F6E-9B89-9E8D97E5DD9E}" dt="2026-05-18T10:52:06.089" v="211"/>
        <pc:sldMkLst>
          <pc:docMk/>
          <pc:sldMk cId="4059475797" sldId="945"/>
        </pc:sldMkLst>
      </pc:sldChg>
      <pc:sldChg chg="addSp delSp modSp mod">
        <pc:chgData name="Salima  Ben Najem" userId="5d5d9c33-4a8f-4fad-a74b-e23ae769dead" providerId="ADAL" clId="{9BC4A8D2-6BD3-4F6E-9B89-9E8D97E5DD9E}" dt="2026-05-18T10:51:50.375" v="210"/>
        <pc:sldMkLst>
          <pc:docMk/>
          <pc:sldMk cId="1292393621" sldId="952"/>
        </pc:sldMkLst>
        <pc:spChg chg="add mod">
          <ac:chgData name="Salima  Ben Najem" userId="5d5d9c33-4a8f-4fad-a74b-e23ae769dead" providerId="ADAL" clId="{9BC4A8D2-6BD3-4F6E-9B89-9E8D97E5DD9E}" dt="2026-05-18T10:51:50.375" v="210"/>
          <ac:spMkLst>
            <pc:docMk/>
            <pc:sldMk cId="1292393621" sldId="952"/>
            <ac:spMk id="3" creationId="{0473BC60-D743-1B6F-925E-E2ED61B8FB45}"/>
          </ac:spMkLst>
        </pc:spChg>
      </pc:sldChg>
      <pc:sldChg chg="addSp delSp modSp mod">
        <pc:chgData name="Salima  Ben Najem" userId="5d5d9c33-4a8f-4fad-a74b-e23ae769dead" providerId="ADAL" clId="{9BC4A8D2-6BD3-4F6E-9B89-9E8D97E5DD9E}" dt="2026-05-18T10:51:44.669" v="208" actId="1076"/>
        <pc:sldMkLst>
          <pc:docMk/>
          <pc:sldMk cId="688923634" sldId="953"/>
        </pc:sldMkLst>
      </pc:sldChg>
      <pc:sldChg chg="addSp delSp modSp mod">
        <pc:chgData name="Salima  Ben Najem" userId="5d5d9c33-4a8f-4fad-a74b-e23ae769dead" providerId="ADAL" clId="{9BC4A8D2-6BD3-4F6E-9B89-9E8D97E5DD9E}" dt="2026-05-18T10:45:17.489" v="138" actId="1076"/>
        <pc:sldMkLst>
          <pc:docMk/>
          <pc:sldMk cId="3450752851" sldId="955"/>
        </pc:sldMkLst>
      </pc:sldChg>
      <pc:sldChg chg="addSp delSp modSp mod">
        <pc:chgData name="Salima  Ben Najem" userId="5d5d9c33-4a8f-4fad-a74b-e23ae769dead" providerId="ADAL" clId="{9BC4A8D2-6BD3-4F6E-9B89-9E8D97E5DD9E}" dt="2026-05-18T11:31:25.033" v="436" actId="1076"/>
        <pc:sldMkLst>
          <pc:docMk/>
          <pc:sldMk cId="151813608" sldId="988"/>
        </pc:sldMkLst>
      </pc:sldChg>
      <pc:sldChg chg="addSp delSp modSp mod">
        <pc:chgData name="Salima  Ben Najem" userId="5d5d9c33-4a8f-4fad-a74b-e23ae769dead" providerId="ADAL" clId="{9BC4A8D2-6BD3-4F6E-9B89-9E8D97E5DD9E}" dt="2026-05-18T11:43:09.554" v="618" actId="1076"/>
        <pc:sldMkLst>
          <pc:docMk/>
          <pc:sldMk cId="4160190839" sldId="1018"/>
        </pc:sldMkLst>
        <pc:picChg chg="add mod">
          <ac:chgData name="Salima  Ben Najem" userId="5d5d9c33-4a8f-4fad-a74b-e23ae769dead" providerId="ADAL" clId="{9BC4A8D2-6BD3-4F6E-9B89-9E8D97E5DD9E}" dt="2026-05-18T11:43:09.554" v="618" actId="1076"/>
          <ac:picMkLst>
            <pc:docMk/>
            <pc:sldMk cId="4160190839" sldId="1018"/>
            <ac:picMk id="5" creationId="{27E97306-8F94-805C-1858-551419B947C9}"/>
          </ac:picMkLst>
        </pc:picChg>
      </pc:sldChg>
      <pc:sldChg chg="delSp modSp mod">
        <pc:chgData name="Salima  Ben Najem" userId="5d5d9c33-4a8f-4fad-a74b-e23ae769dead" providerId="ADAL" clId="{9BC4A8D2-6BD3-4F6E-9B89-9E8D97E5DD9E}" dt="2026-05-18T11:41:51.378" v="607" actId="20577"/>
        <pc:sldMkLst>
          <pc:docMk/>
          <pc:sldMk cId="3077946603" sldId="1031"/>
        </pc:sldMkLst>
        <pc:spChg chg="mod">
          <ac:chgData name="Salima  Ben Najem" userId="5d5d9c33-4a8f-4fad-a74b-e23ae769dead" providerId="ADAL" clId="{9BC4A8D2-6BD3-4F6E-9B89-9E8D97E5DD9E}" dt="2026-05-18T11:41:51.378" v="607" actId="20577"/>
          <ac:spMkLst>
            <pc:docMk/>
            <pc:sldMk cId="3077946603" sldId="1031"/>
            <ac:spMk id="8" creationId="{E279989E-CEA7-1898-7999-F155E7EE5220}"/>
          </ac:spMkLst>
        </pc:spChg>
      </pc:sldChg>
      <pc:sldChg chg="addSp delSp modSp mod">
        <pc:chgData name="Salima  Ben Najem" userId="5d5d9c33-4a8f-4fad-a74b-e23ae769dead" providerId="ADAL" clId="{9BC4A8D2-6BD3-4F6E-9B89-9E8D97E5DD9E}" dt="2026-05-18T11:10:44.288" v="222"/>
        <pc:sldMkLst>
          <pc:docMk/>
          <pc:sldMk cId="2803600495" sldId="1043"/>
        </pc:sldMkLst>
      </pc:sldChg>
      <pc:sldChg chg="addSp delSp modSp mod">
        <pc:chgData name="Salima  Ben Najem" userId="5d5d9c33-4a8f-4fad-a74b-e23ae769dead" providerId="ADAL" clId="{9BC4A8D2-6BD3-4F6E-9B89-9E8D97E5DD9E}" dt="2026-05-18T11:31:15.049" v="434" actId="1076"/>
        <pc:sldMkLst>
          <pc:docMk/>
          <pc:sldMk cId="3586741996" sldId="1044"/>
        </pc:sldMkLst>
        <pc:spChg chg="mod">
          <ac:chgData name="Salima  Ben Najem" userId="5d5d9c33-4a8f-4fad-a74b-e23ae769dead" providerId="ADAL" clId="{9BC4A8D2-6BD3-4F6E-9B89-9E8D97E5DD9E}" dt="2026-05-18T11:13:35.995" v="285" actId="1076"/>
          <ac:spMkLst>
            <pc:docMk/>
            <pc:sldMk cId="3586741996" sldId="1044"/>
            <ac:spMk id="3" creationId="{EC7F88B5-237F-42EA-DB32-FCB656627622}"/>
          </ac:spMkLst>
        </pc:spChg>
      </pc:sldChg>
      <pc:sldChg chg="addSp delSp modSp mod">
        <pc:chgData name="Salima  Ben Najem" userId="5d5d9c33-4a8f-4fad-a74b-e23ae769dead" providerId="ADAL" clId="{9BC4A8D2-6BD3-4F6E-9B89-9E8D97E5DD9E}" dt="2026-05-18T11:31:03.321" v="432" actId="1076"/>
        <pc:sldMkLst>
          <pc:docMk/>
          <pc:sldMk cId="475935337" sldId="1045"/>
        </pc:sldMkLst>
        <pc:spChg chg="mod">
          <ac:chgData name="Salima  Ben Najem" userId="5d5d9c33-4a8f-4fad-a74b-e23ae769dead" providerId="ADAL" clId="{9BC4A8D2-6BD3-4F6E-9B89-9E8D97E5DD9E}" dt="2026-05-18T11:29:30.357" v="416" actId="20577"/>
          <ac:spMkLst>
            <pc:docMk/>
            <pc:sldMk cId="475935337" sldId="1045"/>
            <ac:spMk id="2" creationId="{BC02C117-AA2C-2CC1-1B63-82AA3C21B617}"/>
          </ac:spMkLst>
        </pc:spChg>
        <pc:spChg chg="add mod">
          <ac:chgData name="Salima  Ben Najem" userId="5d5d9c33-4a8f-4fad-a74b-e23ae769dead" providerId="ADAL" clId="{9BC4A8D2-6BD3-4F6E-9B89-9E8D97E5DD9E}" dt="2026-05-18T11:28:27.304" v="287"/>
          <ac:spMkLst>
            <pc:docMk/>
            <pc:sldMk cId="475935337" sldId="1045"/>
            <ac:spMk id="3" creationId="{D99E087F-D8C7-342E-F6C9-AE9E0693C64C}"/>
          </ac:spMkLst>
        </pc:spChg>
      </pc:sldChg>
      <pc:sldChg chg="addSp delSp modSp mod">
        <pc:chgData name="Salima  Ben Najem" userId="5d5d9c33-4a8f-4fad-a74b-e23ae769dead" providerId="ADAL" clId="{9BC4A8D2-6BD3-4F6E-9B89-9E8D97E5DD9E}" dt="2026-05-18T11:34:42.647" v="542" actId="6549"/>
        <pc:sldMkLst>
          <pc:docMk/>
          <pc:sldMk cId="1518350710" sldId="1046"/>
        </pc:sldMkLst>
        <pc:spChg chg="mod">
          <ac:chgData name="Salima  Ben Najem" userId="5d5d9c33-4a8f-4fad-a74b-e23ae769dead" providerId="ADAL" clId="{9BC4A8D2-6BD3-4F6E-9B89-9E8D97E5DD9E}" dt="2026-05-18T11:34:42.647" v="542" actId="6549"/>
          <ac:spMkLst>
            <pc:docMk/>
            <pc:sldMk cId="1518350710" sldId="1046"/>
            <ac:spMk id="2" creationId="{50F4CC07-4939-267F-107C-FBEFCF582BD1}"/>
          </ac:spMkLst>
        </pc:spChg>
        <pc:spChg chg="add mod">
          <ac:chgData name="Salima  Ben Najem" userId="5d5d9c33-4a8f-4fad-a74b-e23ae769dead" providerId="ADAL" clId="{9BC4A8D2-6BD3-4F6E-9B89-9E8D97E5DD9E}" dt="2026-05-18T11:33:55.523" v="508" actId="20577"/>
          <ac:spMkLst>
            <pc:docMk/>
            <pc:sldMk cId="1518350710" sldId="1046"/>
            <ac:spMk id="3" creationId="{1F91E153-4576-5F71-81E8-D1141ADF1756}"/>
          </ac:spMkLst>
        </pc:spChg>
      </pc:sldChg>
      <pc:sldChg chg="addSp delSp modSp mod">
        <pc:chgData name="Salima  Ben Najem" userId="5d5d9c33-4a8f-4fad-a74b-e23ae769dead" providerId="ADAL" clId="{9BC4A8D2-6BD3-4F6E-9B89-9E8D97E5DD9E}" dt="2026-05-18T11:35:18.354" v="548" actId="20577"/>
        <pc:sldMkLst>
          <pc:docMk/>
          <pc:sldMk cId="1818020756" sldId="1047"/>
        </pc:sldMkLst>
        <pc:spChg chg="mod">
          <ac:chgData name="Salima  Ben Najem" userId="5d5d9c33-4a8f-4fad-a74b-e23ae769dead" providerId="ADAL" clId="{9BC4A8D2-6BD3-4F6E-9B89-9E8D97E5DD9E}" dt="2026-05-18T11:35:18.354" v="548" actId="20577"/>
          <ac:spMkLst>
            <pc:docMk/>
            <pc:sldMk cId="1818020756" sldId="1047"/>
            <ac:spMk id="5" creationId="{1DCE9D73-BAD7-34FA-72C5-45533B67A549}"/>
          </ac:spMkLst>
        </pc:spChg>
      </pc:sldChg>
      <pc:sldChg chg="addSp delSp modSp mod">
        <pc:chgData name="Salima  Ben Najem" userId="5d5d9c33-4a8f-4fad-a74b-e23ae769dead" providerId="ADAL" clId="{9BC4A8D2-6BD3-4F6E-9B89-9E8D97E5DD9E}" dt="2026-05-18T11:30:38.969" v="428" actId="1076"/>
        <pc:sldMkLst>
          <pc:docMk/>
          <pc:sldMk cId="1802402321" sldId="1048"/>
        </pc:sldMkLst>
      </pc:sldChg>
      <pc:sldChg chg="addSp delSp modSp mod">
        <pc:chgData name="Salima  Ben Najem" userId="5d5d9c33-4a8f-4fad-a74b-e23ae769dead" providerId="ADAL" clId="{9BC4A8D2-6BD3-4F6E-9B89-9E8D97E5DD9E}" dt="2026-05-18T11:30:49.761" v="430" actId="1076"/>
        <pc:sldMkLst>
          <pc:docMk/>
          <pc:sldMk cId="3895946665" sldId="1049"/>
        </pc:sldMkLst>
      </pc:sldChg>
      <pc:sldChg chg="delSp modSp mod">
        <pc:chgData name="Salima  Ben Najem" userId="5d5d9c33-4a8f-4fad-a74b-e23ae769dead" providerId="ADAL" clId="{9BC4A8D2-6BD3-4F6E-9B89-9E8D97E5DD9E}" dt="2026-05-18T11:42:49.281" v="614" actId="20577"/>
        <pc:sldMkLst>
          <pc:docMk/>
          <pc:sldMk cId="3851363534" sldId="1054"/>
        </pc:sldMkLst>
        <pc:spChg chg="mod">
          <ac:chgData name="Salima  Ben Najem" userId="5d5d9c33-4a8f-4fad-a74b-e23ae769dead" providerId="ADAL" clId="{9BC4A8D2-6BD3-4F6E-9B89-9E8D97E5DD9E}" dt="2026-05-18T11:42:49.281" v="614" actId="20577"/>
          <ac:spMkLst>
            <pc:docMk/>
            <pc:sldMk cId="3851363534" sldId="1054"/>
            <ac:spMk id="12" creationId="{5BFF5191-359B-281D-EE8F-BD32A6D86772}"/>
          </ac:spMkLst>
        </pc:spChg>
      </pc:sldChg>
      <pc:sldChg chg="addSp delSp modSp mod delAnim">
        <pc:chgData name="Salima  Ben Najem" userId="5d5d9c33-4a8f-4fad-a74b-e23ae769dead" providerId="ADAL" clId="{9BC4A8D2-6BD3-4F6E-9B89-9E8D97E5DD9E}" dt="2026-05-13T16:27:44.926" v="7" actId="14100"/>
        <pc:sldMkLst>
          <pc:docMk/>
          <pc:sldMk cId="3547420295" sldId="1240"/>
        </pc:sldMkLst>
      </pc:sldChg>
      <pc:sldChg chg="modSp mod">
        <pc:chgData name="Salima  Ben Najem" userId="5d5d9c33-4a8f-4fad-a74b-e23ae769dead" providerId="ADAL" clId="{9BC4A8D2-6BD3-4F6E-9B89-9E8D97E5DD9E}" dt="2026-05-18T10:50:01.444" v="172" actId="2711"/>
        <pc:sldMkLst>
          <pc:docMk/>
          <pc:sldMk cId="2354656685" sldId="1262"/>
        </pc:sldMkLst>
        <pc:spChg chg="mod">
          <ac:chgData name="Salima  Ben Najem" userId="5d5d9c33-4a8f-4fad-a74b-e23ae769dead" providerId="ADAL" clId="{9BC4A8D2-6BD3-4F6E-9B89-9E8D97E5DD9E}" dt="2026-05-18T10:50:01.444" v="172" actId="2711"/>
          <ac:spMkLst>
            <pc:docMk/>
            <pc:sldMk cId="2354656685" sldId="1262"/>
            <ac:spMk id="10" creationId="{4025ACD0-215B-6DA5-306C-C50090E42D50}"/>
          </ac:spMkLst>
        </pc:spChg>
      </pc:sldChg>
      <pc:sldChg chg="addSp delSp modSp mod">
        <pc:chgData name="Salima  Ben Najem" userId="5d5d9c33-4a8f-4fad-a74b-e23ae769dead" providerId="ADAL" clId="{9BC4A8D2-6BD3-4F6E-9B89-9E8D97E5DD9E}" dt="2026-05-18T10:50:14.547" v="175" actId="1076"/>
        <pc:sldMkLst>
          <pc:docMk/>
          <pc:sldMk cId="1309386351" sldId="1264"/>
        </pc:sldMkLst>
        <pc:spChg chg="add mod">
          <ac:chgData name="Salima  Ben Najem" userId="5d5d9c33-4a8f-4fad-a74b-e23ae769dead" providerId="ADAL" clId="{9BC4A8D2-6BD3-4F6E-9B89-9E8D97E5DD9E}" dt="2026-05-18T10:50:14.547" v="175" actId="1076"/>
          <ac:spMkLst>
            <pc:docMk/>
            <pc:sldMk cId="1309386351" sldId="1264"/>
            <ac:spMk id="3" creationId="{22A4A5DA-BF38-7675-8621-AB446D8A3D57}"/>
          </ac:spMkLst>
        </pc:spChg>
      </pc:sldChg>
      <pc:sldChg chg="addSp delSp modSp mod">
        <pc:chgData name="Salima  Ben Najem" userId="5d5d9c33-4a8f-4fad-a74b-e23ae769dead" providerId="ADAL" clId="{9BC4A8D2-6BD3-4F6E-9B89-9E8D97E5DD9E}" dt="2026-05-18T11:35:09.998" v="544"/>
        <pc:sldMkLst>
          <pc:docMk/>
          <pc:sldMk cId="544273908" sldId="1265"/>
        </pc:sldMkLst>
      </pc:sldChg>
      <pc:sldChg chg="addSp delSp modSp mod">
        <pc:chgData name="Salima  Ben Najem" userId="5d5d9c33-4a8f-4fad-a74b-e23ae769dead" providerId="ADAL" clId="{9BC4A8D2-6BD3-4F6E-9B89-9E8D97E5DD9E}" dt="2026-05-18T11:35:29.712" v="550"/>
        <pc:sldMkLst>
          <pc:docMk/>
          <pc:sldMk cId="3631800727" sldId="1266"/>
        </pc:sldMkLst>
        <pc:spChg chg="add mod">
          <ac:chgData name="Salima  Ben Najem" userId="5d5d9c33-4a8f-4fad-a74b-e23ae769dead" providerId="ADAL" clId="{9BC4A8D2-6BD3-4F6E-9B89-9E8D97E5DD9E}" dt="2026-05-18T11:35:29.712" v="550"/>
          <ac:spMkLst>
            <pc:docMk/>
            <pc:sldMk cId="3631800727" sldId="1266"/>
            <ac:spMk id="4" creationId="{A26EE200-CD7A-3E94-595B-461899BD0878}"/>
          </ac:spMkLst>
        </pc:spChg>
      </pc:sldChg>
      <pc:sldChg chg="addSp delSp modSp mod">
        <pc:chgData name="Salima  Ben Najem" userId="5d5d9c33-4a8f-4fad-a74b-e23ae769dead" providerId="ADAL" clId="{9BC4A8D2-6BD3-4F6E-9B89-9E8D97E5DD9E}" dt="2026-05-18T11:40:41.515" v="588" actId="1076"/>
        <pc:sldMkLst>
          <pc:docMk/>
          <pc:sldMk cId="266355637" sldId="1267"/>
        </pc:sldMkLst>
        <pc:spChg chg="add mod">
          <ac:chgData name="Salima  Ben Najem" userId="5d5d9c33-4a8f-4fad-a74b-e23ae769dead" providerId="ADAL" clId="{9BC4A8D2-6BD3-4F6E-9B89-9E8D97E5DD9E}" dt="2026-05-18T11:40:41.515" v="588" actId="1076"/>
          <ac:spMkLst>
            <pc:docMk/>
            <pc:sldMk cId="266355637" sldId="1267"/>
            <ac:spMk id="3" creationId="{CF1F4C6E-7C73-1E17-DCCC-A10B6418C835}"/>
          </ac:spMkLst>
        </pc:spChg>
        <pc:spChg chg="mod">
          <ac:chgData name="Salima  Ben Najem" userId="5d5d9c33-4a8f-4fad-a74b-e23ae769dead" providerId="ADAL" clId="{9BC4A8D2-6BD3-4F6E-9B89-9E8D97E5DD9E}" dt="2026-05-18T11:40:20.554" v="587" actId="20577"/>
          <ac:spMkLst>
            <pc:docMk/>
            <pc:sldMk cId="266355637" sldId="1267"/>
            <ac:spMk id="7" creationId="{27558183-2C01-4623-6D70-6A35504EB99B}"/>
          </ac:spMkLst>
        </pc:spChg>
      </pc:sldChg>
      <pc:sldChg chg="addSp delSp modSp mod">
        <pc:chgData name="Salima  Ben Najem" userId="5d5d9c33-4a8f-4fad-a74b-e23ae769dead" providerId="ADAL" clId="{9BC4A8D2-6BD3-4F6E-9B89-9E8D97E5DD9E}" dt="2026-05-18T11:41:22.079" v="604" actId="108"/>
        <pc:sldMkLst>
          <pc:docMk/>
          <pc:sldMk cId="990197262" sldId="1268"/>
        </pc:sldMkLst>
        <pc:spChg chg="mod">
          <ac:chgData name="Salima  Ben Najem" userId="5d5d9c33-4a8f-4fad-a74b-e23ae769dead" providerId="ADAL" clId="{9BC4A8D2-6BD3-4F6E-9B89-9E8D97E5DD9E}" dt="2026-05-18T11:41:22.079" v="604" actId="108"/>
          <ac:spMkLst>
            <pc:docMk/>
            <pc:sldMk cId="990197262" sldId="1268"/>
            <ac:spMk id="2" creationId="{E43E2476-E324-C98B-30FE-A55C470CA2FC}"/>
          </ac:spMkLst>
        </pc:spChg>
        <pc:spChg chg="add mod">
          <ac:chgData name="Salima  Ben Najem" userId="5d5d9c33-4a8f-4fad-a74b-e23ae769dead" providerId="ADAL" clId="{9BC4A8D2-6BD3-4F6E-9B89-9E8D97E5DD9E}" dt="2026-05-18T11:40:49.374" v="590"/>
          <ac:spMkLst>
            <pc:docMk/>
            <pc:sldMk cId="990197262" sldId="1268"/>
            <ac:spMk id="3" creationId="{B26D1921-E6C0-2861-81D3-990938AB9E32}"/>
          </ac:spMkLst>
        </pc:spChg>
        <pc:spChg chg="add mod">
          <ac:chgData name="Salima  Ben Najem" userId="5d5d9c33-4a8f-4fad-a74b-e23ae769dead" providerId="ADAL" clId="{9BC4A8D2-6BD3-4F6E-9B89-9E8D97E5DD9E}" dt="2026-05-18T11:41:05.311" v="601" actId="207"/>
          <ac:spMkLst>
            <pc:docMk/>
            <pc:sldMk cId="990197262" sldId="1268"/>
            <ac:spMk id="17" creationId="{69009102-1794-A086-7691-FF9AA2176A46}"/>
          </ac:spMkLst>
        </pc:spChg>
      </pc:sldChg>
      <pc:sldChg chg="addSp delSp modSp mod">
        <pc:chgData name="Salima  Ben Najem" userId="5d5d9c33-4a8f-4fad-a74b-e23ae769dead" providerId="ADAL" clId="{9BC4A8D2-6BD3-4F6E-9B89-9E8D97E5DD9E}" dt="2026-05-18T10:46:07.131" v="152" actId="13926"/>
        <pc:sldMkLst>
          <pc:docMk/>
          <pc:sldMk cId="2778432391" sldId="1272"/>
        </pc:sldMkLst>
      </pc:sldChg>
      <pc:sldChg chg="modSp mod">
        <pc:chgData name="Salima  Ben Najem" userId="5d5d9c33-4a8f-4fad-a74b-e23ae769dead" providerId="ADAL" clId="{9BC4A8D2-6BD3-4F6E-9B89-9E8D97E5DD9E}" dt="2026-05-18T10:43:09.534" v="128" actId="1076"/>
        <pc:sldMkLst>
          <pc:docMk/>
          <pc:sldMk cId="290542983" sldId="1275"/>
        </pc:sldMkLst>
        <pc:spChg chg="mod">
          <ac:chgData name="Salima  Ben Najem" userId="5d5d9c33-4a8f-4fad-a74b-e23ae769dead" providerId="ADAL" clId="{9BC4A8D2-6BD3-4F6E-9B89-9E8D97E5DD9E}" dt="2026-05-18T10:43:09.534" v="128" actId="1076"/>
          <ac:spMkLst>
            <pc:docMk/>
            <pc:sldMk cId="290542983" sldId="1275"/>
            <ac:spMk id="20" creationId="{3CAA028D-FC9C-2B30-0953-008463F5798E}"/>
          </ac:spMkLst>
        </pc:spChg>
      </pc:sldChg>
      <pc:sldChg chg="addSp delSp modSp mod">
        <pc:chgData name="Salima  Ben Najem" userId="5d5d9c33-4a8f-4fad-a74b-e23ae769dead" providerId="ADAL" clId="{9BC4A8D2-6BD3-4F6E-9B89-9E8D97E5DD9E}" dt="2026-05-18T10:44:16.779" v="133" actId="1036"/>
        <pc:sldMkLst>
          <pc:docMk/>
          <pc:sldMk cId="2129516457" sldId="1276"/>
        </pc:sldMkLst>
      </pc:sldChg>
      <pc:sldChg chg="addSp delSp modSp mod">
        <pc:chgData name="Salima  Ben Najem" userId="5d5d9c33-4a8f-4fad-a74b-e23ae769dead" providerId="ADAL" clId="{9BC4A8D2-6BD3-4F6E-9B89-9E8D97E5DD9E}" dt="2026-05-18T10:45:04.185" v="135"/>
        <pc:sldMkLst>
          <pc:docMk/>
          <pc:sldMk cId="4204410744" sldId="1277"/>
        </pc:sldMkLst>
      </pc:sldChg>
      <pc:sldChg chg="add del">
        <pc:chgData name="Salima  Ben Najem" userId="5d5d9c33-4a8f-4fad-a74b-e23ae769dead" providerId="ADAL" clId="{9BC4A8D2-6BD3-4F6E-9B89-9E8D97E5DD9E}" dt="2026-05-13T16:29:05.501" v="11"/>
        <pc:sldMkLst>
          <pc:docMk/>
          <pc:sldMk cId="3393121443" sldId="1321"/>
        </pc:sldMkLst>
      </pc:sldChg>
      <pc:sldChg chg="addSp delSp modSp mod">
        <pc:chgData name="Salima  Ben Najem" userId="5d5d9c33-4a8f-4fad-a74b-e23ae769dead" providerId="ADAL" clId="{9BC4A8D2-6BD3-4F6E-9B89-9E8D97E5DD9E}" dt="2026-05-18T10:53:26.491" v="218"/>
        <pc:sldMkLst>
          <pc:docMk/>
          <pc:sldMk cId="2747305349" sldId="1323"/>
        </pc:sldMkLst>
      </pc:sldChg>
      <pc:sldChg chg="addSp delSp modSp mod delAnim">
        <pc:chgData name="Salima  Ben Najem" userId="5d5d9c33-4a8f-4fad-a74b-e23ae769dead" providerId="ADAL" clId="{9BC4A8D2-6BD3-4F6E-9B89-9E8D97E5DD9E}" dt="2026-05-18T10:51:13.006" v="201"/>
        <pc:sldMkLst>
          <pc:docMk/>
          <pc:sldMk cId="3690709299" sldId="1330"/>
        </pc:sldMkLst>
      </pc:sldChg>
      <pc:sldChg chg="addSp delSp modSp mod delAnim">
        <pc:chgData name="Salima  Ben Najem" userId="5d5d9c33-4a8f-4fad-a74b-e23ae769dead" providerId="ADAL" clId="{9BC4A8D2-6BD3-4F6E-9B89-9E8D97E5DD9E}" dt="2026-05-18T10:50:52.246" v="200" actId="13926"/>
        <pc:sldMkLst>
          <pc:docMk/>
          <pc:sldMk cId="684645797" sldId="1331"/>
        </pc:sldMkLst>
      </pc:sldChg>
      <pc:sldChg chg="modSp mod">
        <pc:chgData name="Salima  Ben Najem" userId="5d5d9c33-4a8f-4fad-a74b-e23ae769dead" providerId="ADAL" clId="{9BC4A8D2-6BD3-4F6E-9B89-9E8D97E5DD9E}" dt="2026-05-18T10:53:12.475" v="217" actId="122"/>
        <pc:sldMkLst>
          <pc:docMk/>
          <pc:sldMk cId="3432233185" sldId="1334"/>
        </pc:sldMkLst>
        <pc:spChg chg="mod">
          <ac:chgData name="Salima  Ben Najem" userId="5d5d9c33-4a8f-4fad-a74b-e23ae769dead" providerId="ADAL" clId="{9BC4A8D2-6BD3-4F6E-9B89-9E8D97E5DD9E}" dt="2026-05-18T10:53:12.475" v="217" actId="122"/>
          <ac:spMkLst>
            <pc:docMk/>
            <pc:sldMk cId="3432233185" sldId="1334"/>
            <ac:spMk id="9" creationId="{523F93D8-2D1C-764D-1771-DF734065755A}"/>
          </ac:spMkLst>
        </pc:spChg>
      </pc:sldChg>
      <pc:sldChg chg="delSp add del mod">
        <pc:chgData name="Salima  Ben Najem" userId="5d5d9c33-4a8f-4fad-a74b-e23ae769dead" providerId="ADAL" clId="{9BC4A8D2-6BD3-4F6E-9B89-9E8D97E5DD9E}" dt="2026-05-13T16:29:29.535" v="15" actId="478"/>
        <pc:sldMkLst>
          <pc:docMk/>
          <pc:sldMk cId="483702502" sldId="1339"/>
        </pc:sldMkLst>
      </pc:sldChg>
      <pc:sldChg chg="addSp delSp modSp mod delAnim">
        <pc:chgData name="Salima  Ben Najem" userId="5d5d9c33-4a8f-4fad-a74b-e23ae769dead" providerId="ADAL" clId="{9BC4A8D2-6BD3-4F6E-9B89-9E8D97E5DD9E}" dt="2026-05-13T16:27:53.440" v="9"/>
        <pc:sldMkLst>
          <pc:docMk/>
          <pc:sldMk cId="3155974119" sldId="1341"/>
        </pc:sldMkLst>
      </pc:sldChg>
      <pc:sldChg chg="add">
        <pc:chgData name="Salima  Ben Najem" userId="5d5d9c33-4a8f-4fad-a74b-e23ae769dead" providerId="ADAL" clId="{9BC4A8D2-6BD3-4F6E-9B89-9E8D97E5DD9E}" dt="2026-05-13T16:29:05.501" v="11"/>
        <pc:sldMkLst>
          <pc:docMk/>
          <pc:sldMk cId="3964628581" sldId="1342"/>
        </pc:sldMkLst>
      </pc:sldChg>
      <pc:sldChg chg="delSp modSp add mod">
        <pc:chgData name="Salima  Ben Najem" userId="5d5d9c33-4a8f-4fad-a74b-e23ae769dead" providerId="ADAL" clId="{9BC4A8D2-6BD3-4F6E-9B89-9E8D97E5DD9E}" dt="2026-05-13T16:34:45.043" v="57" actId="478"/>
        <pc:sldMkLst>
          <pc:docMk/>
          <pc:sldMk cId="350936406" sldId="1343"/>
        </pc:sldMkLst>
        <pc:spChg chg="mod">
          <ac:chgData name="Salima  Ben Najem" userId="5d5d9c33-4a8f-4fad-a74b-e23ae769dead" providerId="ADAL" clId="{9BC4A8D2-6BD3-4F6E-9B89-9E8D97E5DD9E}" dt="2026-05-13T16:31:44.335" v="26"/>
          <ac:spMkLst>
            <pc:docMk/>
            <pc:sldMk cId="350936406" sldId="1343"/>
            <ac:spMk id="6" creationId="{2D14D5FD-5A1D-D1E4-010B-7F56CD5BE428}"/>
          </ac:spMkLst>
        </pc:spChg>
        <pc:spChg chg="mod">
          <ac:chgData name="Salima  Ben Najem" userId="5d5d9c33-4a8f-4fad-a74b-e23ae769dead" providerId="ADAL" clId="{9BC4A8D2-6BD3-4F6E-9B89-9E8D97E5DD9E}" dt="2026-05-13T16:31:44.335" v="26"/>
          <ac:spMkLst>
            <pc:docMk/>
            <pc:sldMk cId="350936406" sldId="1343"/>
            <ac:spMk id="141" creationId="{785BF87B-DB03-FF10-F2ED-69CE3C1D585B}"/>
          </ac:spMkLst>
        </pc:spChg>
        <pc:spChg chg="mod">
          <ac:chgData name="Salima  Ben Najem" userId="5d5d9c33-4a8f-4fad-a74b-e23ae769dead" providerId="ADAL" clId="{9BC4A8D2-6BD3-4F6E-9B89-9E8D97E5DD9E}" dt="2026-05-13T16:34:26.506" v="53" actId="14100"/>
          <ac:spMkLst>
            <pc:docMk/>
            <pc:sldMk cId="350936406" sldId="1343"/>
            <ac:spMk id="147" creationId="{BAE46588-8CDC-62AD-C123-5BA6C1B8CCC1}"/>
          </ac:spMkLst>
        </pc:spChg>
        <pc:spChg chg="mod">
          <ac:chgData name="Salima  Ben Najem" userId="5d5d9c33-4a8f-4fad-a74b-e23ae769dead" providerId="ADAL" clId="{9BC4A8D2-6BD3-4F6E-9B89-9E8D97E5DD9E}" dt="2026-05-13T16:34:30.752" v="54" actId="1076"/>
          <ac:spMkLst>
            <pc:docMk/>
            <pc:sldMk cId="350936406" sldId="1343"/>
            <ac:spMk id="151" creationId="{82D1A98F-2C88-209C-6A44-6C3024832EC2}"/>
          </ac:spMkLst>
        </pc:spChg>
        <pc:spChg chg="mod">
          <ac:chgData name="Salima  Ben Najem" userId="5d5d9c33-4a8f-4fad-a74b-e23ae769dead" providerId="ADAL" clId="{9BC4A8D2-6BD3-4F6E-9B89-9E8D97E5DD9E}" dt="2026-05-13T16:33:48.923" v="47" actId="1076"/>
          <ac:spMkLst>
            <pc:docMk/>
            <pc:sldMk cId="350936406" sldId="1343"/>
            <ac:spMk id="153" creationId="{00445797-0C8A-B7B9-C4DE-BA4DF429487A}"/>
          </ac:spMkLst>
        </pc:spChg>
        <pc:spChg chg="mod">
          <ac:chgData name="Salima  Ben Najem" userId="5d5d9c33-4a8f-4fad-a74b-e23ae769dead" providerId="ADAL" clId="{9BC4A8D2-6BD3-4F6E-9B89-9E8D97E5DD9E}" dt="2026-05-13T16:33:46.735" v="46" actId="1076"/>
          <ac:spMkLst>
            <pc:docMk/>
            <pc:sldMk cId="350936406" sldId="1343"/>
            <ac:spMk id="158" creationId="{766793AA-EF04-C552-CF61-5CDC3E86B669}"/>
          </ac:spMkLst>
        </pc:spChg>
        <pc:spChg chg="mod">
          <ac:chgData name="Salima  Ben Najem" userId="5d5d9c33-4a8f-4fad-a74b-e23ae769dead" providerId="ADAL" clId="{9BC4A8D2-6BD3-4F6E-9B89-9E8D97E5DD9E}" dt="2026-05-13T16:31:44.335" v="26"/>
          <ac:spMkLst>
            <pc:docMk/>
            <pc:sldMk cId="350936406" sldId="1343"/>
            <ac:spMk id="162" creationId="{011D3D88-E41C-A145-7146-A301AAF016BC}"/>
          </ac:spMkLst>
        </pc:spChg>
        <pc:spChg chg="mod">
          <ac:chgData name="Salima  Ben Najem" userId="5d5d9c33-4a8f-4fad-a74b-e23ae769dead" providerId="ADAL" clId="{9BC4A8D2-6BD3-4F6E-9B89-9E8D97E5DD9E}" dt="2026-05-13T16:31:44.335" v="26"/>
          <ac:spMkLst>
            <pc:docMk/>
            <pc:sldMk cId="350936406" sldId="1343"/>
            <ac:spMk id="168" creationId="{78857812-FF13-B29D-15A2-C1EC01DF9344}"/>
          </ac:spMkLst>
        </pc:spChg>
        <pc:spChg chg="mod">
          <ac:chgData name="Salima  Ben Najem" userId="5d5d9c33-4a8f-4fad-a74b-e23ae769dead" providerId="ADAL" clId="{9BC4A8D2-6BD3-4F6E-9B89-9E8D97E5DD9E}" dt="2026-05-13T16:33:44.344" v="45" actId="1076"/>
          <ac:spMkLst>
            <pc:docMk/>
            <pc:sldMk cId="350936406" sldId="1343"/>
            <ac:spMk id="171" creationId="{19814DD7-45CB-5F18-91C4-65E23C917EF2}"/>
          </ac:spMkLst>
        </pc:spChg>
        <pc:spChg chg="mod">
          <ac:chgData name="Salima  Ben Najem" userId="5d5d9c33-4a8f-4fad-a74b-e23ae769dead" providerId="ADAL" clId="{9BC4A8D2-6BD3-4F6E-9B89-9E8D97E5DD9E}" dt="2026-05-13T16:31:44.335" v="26"/>
          <ac:spMkLst>
            <pc:docMk/>
            <pc:sldMk cId="350936406" sldId="1343"/>
            <ac:spMk id="175" creationId="{BC289D6D-DA44-197B-44BA-C617250E9342}"/>
          </ac:spMkLst>
        </pc:spChg>
        <pc:picChg chg="mod">
          <ac:chgData name="Salima  Ben Najem" userId="5d5d9c33-4a8f-4fad-a74b-e23ae769dead" providerId="ADAL" clId="{9BC4A8D2-6BD3-4F6E-9B89-9E8D97E5DD9E}" dt="2026-05-13T16:34:42.835" v="56" actId="1076"/>
          <ac:picMkLst>
            <pc:docMk/>
            <pc:sldMk cId="350936406" sldId="1343"/>
            <ac:picMk id="7" creationId="{4DB1AD8B-79B7-5D6E-7451-637F09354DB8}"/>
          </ac:picMkLst>
        </pc:picChg>
        <pc:picChg chg="mod">
          <ac:chgData name="Salima  Ben Najem" userId="5d5d9c33-4a8f-4fad-a74b-e23ae769dead" providerId="ADAL" clId="{9BC4A8D2-6BD3-4F6E-9B89-9E8D97E5DD9E}" dt="2026-05-13T16:34:39.539" v="55" actId="1076"/>
          <ac:picMkLst>
            <pc:docMk/>
            <pc:sldMk cId="350936406" sldId="1343"/>
            <ac:picMk id="152" creationId="{DF76387A-F16B-150B-AFD6-A2CCD6053AF3}"/>
          </ac:picMkLst>
        </pc:picChg>
      </pc:sldChg>
      <pc:sldMasterChg chg="delSldLayout">
        <pc:chgData name="Salima  Ben Najem" userId="5d5d9c33-4a8f-4fad-a74b-e23ae769dead" providerId="ADAL" clId="{9BC4A8D2-6BD3-4F6E-9B89-9E8D97E5DD9E}" dt="2026-05-13T16:29:00.588" v="10" actId="47"/>
        <pc:sldMasterMkLst>
          <pc:docMk/>
          <pc:sldMasterMk cId="4110007626" sldId="2147483766"/>
        </pc:sldMasterMkLst>
      </pc:sldMasterChg>
    </pc:docChg>
  </pc:docChgLst>
  <pc:docChgLst>
    <pc:chgData name="Salima  Ben Najem" userId="5d5d9c33-4a8f-4fad-a74b-e23ae769dead" providerId="ADAL" clId="{3B2DA2D5-F576-45EC-96B1-60930CA05631}"/>
    <pc:docChg chg="undo custSel modSld">
      <pc:chgData name="Salima  Ben Najem" userId="5d5d9c33-4a8f-4fad-a74b-e23ae769dead" providerId="ADAL" clId="{3B2DA2D5-F576-45EC-96B1-60930CA05631}" dt="2026-05-23T12:27:12.334" v="673" actId="20577"/>
      <pc:docMkLst>
        <pc:docMk/>
      </pc:docMkLst>
      <pc:sldChg chg="addSp delSp modSp mod">
        <pc:chgData name="Salima  Ben Najem" userId="5d5d9c33-4a8f-4fad-a74b-e23ae769dead" providerId="ADAL" clId="{3B2DA2D5-F576-45EC-96B1-60930CA05631}" dt="2026-05-23T10:06:30.920" v="2" actId="26606"/>
        <pc:sldMkLst>
          <pc:docMk/>
          <pc:sldMk cId="56895326" sldId="257"/>
        </pc:sldMkLst>
        <pc:spChg chg="del">
          <ac:chgData name="Salima  Ben Najem" userId="5d5d9c33-4a8f-4fad-a74b-e23ae769dead" providerId="ADAL" clId="{3B2DA2D5-F576-45EC-96B1-60930CA05631}" dt="2026-05-23T10:05:49.494" v="0" actId="478"/>
          <ac:spMkLst>
            <pc:docMk/>
            <pc:sldMk cId="56895326" sldId="257"/>
            <ac:spMk id="3" creationId="{DDAB58F0-61CE-3E5D-6322-BC9A4F183286}"/>
          </ac:spMkLst>
        </pc:spChg>
        <pc:spChg chg="del">
          <ac:chgData name="Salima  Ben Najem" userId="5d5d9c33-4a8f-4fad-a74b-e23ae769dead" providerId="ADAL" clId="{3B2DA2D5-F576-45EC-96B1-60930CA05631}" dt="2026-05-23T10:06:30.920" v="2" actId="26606"/>
          <ac:spMkLst>
            <pc:docMk/>
            <pc:sldMk cId="56895326" sldId="257"/>
            <ac:spMk id="24" creationId="{42A4FC2C-047E-45A5-965D-8E1E3BF09BC6}"/>
          </ac:spMkLst>
        </pc:spChg>
        <pc:spChg chg="add">
          <ac:chgData name="Salima  Ben Najem" userId="5d5d9c33-4a8f-4fad-a74b-e23ae769dead" providerId="ADAL" clId="{3B2DA2D5-F576-45EC-96B1-60930CA05631}" dt="2026-05-23T10:06:30.920" v="2" actId="26606"/>
          <ac:spMkLst>
            <pc:docMk/>
            <pc:sldMk cId="56895326" sldId="257"/>
            <ac:spMk id="29" creationId="{42A4FC2C-047E-45A5-965D-8E1E3BF09BC6}"/>
          </ac:spMkLst>
        </pc:spChg>
        <pc:picChg chg="add mod">
          <ac:chgData name="Salima  Ben Najem" userId="5d5d9c33-4a8f-4fad-a74b-e23ae769dead" providerId="ADAL" clId="{3B2DA2D5-F576-45EC-96B1-60930CA05631}" dt="2026-05-23T10:06:30.920" v="2" actId="26606"/>
          <ac:picMkLst>
            <pc:docMk/>
            <pc:sldMk cId="56895326" sldId="257"/>
            <ac:picMk id="4" creationId="{25E676C2-8965-BEEA-FA92-D535DA42334A}"/>
          </ac:picMkLst>
        </pc:picChg>
      </pc:sldChg>
      <pc:sldChg chg="addSp delSp modSp mod modAnim">
        <pc:chgData name="Salima  Ben Najem" userId="5d5d9c33-4a8f-4fad-a74b-e23ae769dead" providerId="ADAL" clId="{3B2DA2D5-F576-45EC-96B1-60930CA05631}" dt="2026-05-23T11:32:06.839" v="653"/>
        <pc:sldMkLst>
          <pc:docMk/>
          <pc:sldMk cId="4059475797" sldId="945"/>
        </pc:sldMkLst>
        <pc:spChg chg="del">
          <ac:chgData name="Salima  Ben Najem" userId="5d5d9c33-4a8f-4fad-a74b-e23ae769dead" providerId="ADAL" clId="{3B2DA2D5-F576-45EC-96B1-60930CA05631}" dt="2026-05-23T10:52:30.488" v="568" actId="478"/>
          <ac:spMkLst>
            <pc:docMk/>
            <pc:sldMk cId="4059475797" sldId="945"/>
            <ac:spMk id="3" creationId="{2EC7BE6C-9493-7AA2-A2D0-39A263D49D46}"/>
          </ac:spMkLst>
        </pc:spChg>
        <pc:picChg chg="add mod">
          <ac:chgData name="Salima  Ben Najem" userId="5d5d9c33-4a8f-4fad-a74b-e23ae769dead" providerId="ADAL" clId="{3B2DA2D5-F576-45EC-96B1-60930CA05631}" dt="2026-05-23T11:32:06.839" v="653"/>
          <ac:picMkLst>
            <pc:docMk/>
            <pc:sldMk cId="4059475797" sldId="945"/>
            <ac:picMk id="3" creationId="{08633436-4FE3-7C68-8126-39F0BB8D53A4}"/>
          </ac:picMkLst>
        </pc:picChg>
        <pc:picChg chg="add mod">
          <ac:chgData name="Salima  Ben Najem" userId="5d5d9c33-4a8f-4fad-a74b-e23ae769dead" providerId="ADAL" clId="{3B2DA2D5-F576-45EC-96B1-60930CA05631}" dt="2026-05-23T10:52:51.033" v="572" actId="1076"/>
          <ac:picMkLst>
            <pc:docMk/>
            <pc:sldMk cId="4059475797" sldId="945"/>
            <ac:picMk id="5" creationId="{BF42B06A-C946-3BAE-0216-16EEE1B68E61}"/>
          </ac:picMkLst>
        </pc:picChg>
      </pc:sldChg>
      <pc:sldChg chg="modSp mod">
        <pc:chgData name="Salima  Ben Najem" userId="5d5d9c33-4a8f-4fad-a74b-e23ae769dead" providerId="ADAL" clId="{3B2DA2D5-F576-45EC-96B1-60930CA05631}" dt="2026-05-23T10:57:06.776" v="603" actId="1076"/>
        <pc:sldMkLst>
          <pc:docMk/>
          <pc:sldMk cId="1292393621" sldId="952"/>
        </pc:sldMkLst>
        <pc:spChg chg="mod">
          <ac:chgData name="Salima  Ben Najem" userId="5d5d9c33-4a8f-4fad-a74b-e23ae769dead" providerId="ADAL" clId="{3B2DA2D5-F576-45EC-96B1-60930CA05631}" dt="2026-05-23T10:57:06.776" v="603" actId="1076"/>
          <ac:spMkLst>
            <pc:docMk/>
            <pc:sldMk cId="1292393621" sldId="952"/>
            <ac:spMk id="3" creationId="{0473BC60-D743-1B6F-925E-E2ED61B8FB45}"/>
          </ac:spMkLst>
        </pc:spChg>
      </pc:sldChg>
      <pc:sldChg chg="addSp delSp modSp mod">
        <pc:chgData name="Salima  Ben Najem" userId="5d5d9c33-4a8f-4fad-a74b-e23ae769dead" providerId="ADAL" clId="{3B2DA2D5-F576-45EC-96B1-60930CA05631}" dt="2026-05-23T10:57:21.979" v="605"/>
        <pc:sldMkLst>
          <pc:docMk/>
          <pc:sldMk cId="688923634" sldId="953"/>
        </pc:sldMkLst>
        <pc:spChg chg="del">
          <ac:chgData name="Salima  Ben Najem" userId="5d5d9c33-4a8f-4fad-a74b-e23ae769dead" providerId="ADAL" clId="{3B2DA2D5-F576-45EC-96B1-60930CA05631}" dt="2026-05-23T10:57:20.373" v="604" actId="478"/>
          <ac:spMkLst>
            <pc:docMk/>
            <pc:sldMk cId="688923634" sldId="953"/>
            <ac:spMk id="3" creationId="{B176D196-52B2-783B-7B84-6A4B2FF463B3}"/>
          </ac:spMkLst>
        </pc:spChg>
        <pc:spChg chg="add mod">
          <ac:chgData name="Salima  Ben Najem" userId="5d5d9c33-4a8f-4fad-a74b-e23ae769dead" providerId="ADAL" clId="{3B2DA2D5-F576-45EC-96B1-60930CA05631}" dt="2026-05-23T10:57:21.979" v="605"/>
          <ac:spMkLst>
            <pc:docMk/>
            <pc:sldMk cId="688923634" sldId="953"/>
            <ac:spMk id="7" creationId="{8FD0CAA1-D6B2-FEF5-7CE7-C5071F3D4925}"/>
          </ac:spMkLst>
        </pc:spChg>
      </pc:sldChg>
      <pc:sldChg chg="addSp delSp modSp mod">
        <pc:chgData name="Salima  Ben Najem" userId="5d5d9c33-4a8f-4fad-a74b-e23ae769dead" providerId="ADAL" clId="{3B2DA2D5-F576-45EC-96B1-60930CA05631}" dt="2026-05-23T10:50:26.026" v="554" actId="1076"/>
        <pc:sldMkLst>
          <pc:docMk/>
          <pc:sldMk cId="3450752851" sldId="955"/>
        </pc:sldMkLst>
        <pc:spChg chg="add mod">
          <ac:chgData name="Salima  Ben Najem" userId="5d5d9c33-4a8f-4fad-a74b-e23ae769dead" providerId="ADAL" clId="{3B2DA2D5-F576-45EC-96B1-60930CA05631}" dt="2026-05-23T10:50:26.026" v="554" actId="1076"/>
          <ac:spMkLst>
            <pc:docMk/>
            <pc:sldMk cId="3450752851" sldId="955"/>
            <ac:spMk id="2" creationId="{533CBB92-4562-663C-DBAC-B39AC0A26AD0}"/>
          </ac:spMkLst>
        </pc:spChg>
        <pc:spChg chg="del">
          <ac:chgData name="Salima  Ben Najem" userId="5d5d9c33-4a8f-4fad-a74b-e23ae769dead" providerId="ADAL" clId="{3B2DA2D5-F576-45EC-96B1-60930CA05631}" dt="2026-05-23T10:50:17.759" v="552" actId="478"/>
          <ac:spMkLst>
            <pc:docMk/>
            <pc:sldMk cId="3450752851" sldId="955"/>
            <ac:spMk id="3" creationId="{8001B895-DF52-587F-A49B-FD244C794B43}"/>
          </ac:spMkLst>
        </pc:spChg>
      </pc:sldChg>
      <pc:sldChg chg="addSp delSp modSp mod">
        <pc:chgData name="Salima  Ben Najem" userId="5d5d9c33-4a8f-4fad-a74b-e23ae769dead" providerId="ADAL" clId="{3B2DA2D5-F576-45EC-96B1-60930CA05631}" dt="2026-05-23T11:00:02.219" v="626"/>
        <pc:sldMkLst>
          <pc:docMk/>
          <pc:sldMk cId="151813608" sldId="988"/>
        </pc:sldMkLst>
        <pc:spChg chg="add del mod">
          <ac:chgData name="Salima  Ben Najem" userId="5d5d9c33-4a8f-4fad-a74b-e23ae769dead" providerId="ADAL" clId="{3B2DA2D5-F576-45EC-96B1-60930CA05631}" dt="2026-05-23T11:00:01.144" v="625" actId="478"/>
          <ac:spMkLst>
            <pc:docMk/>
            <pc:sldMk cId="151813608" sldId="988"/>
            <ac:spMk id="2" creationId="{D617E22E-AE0B-E8D4-ED2F-9F90CC594434}"/>
          </ac:spMkLst>
        </pc:spChg>
        <pc:spChg chg="del">
          <ac:chgData name="Salima  Ben Najem" userId="5d5d9c33-4a8f-4fad-a74b-e23ae769dead" providerId="ADAL" clId="{3B2DA2D5-F576-45EC-96B1-60930CA05631}" dt="2026-05-23T10:58:59.503" v="612" actId="478"/>
          <ac:spMkLst>
            <pc:docMk/>
            <pc:sldMk cId="151813608" sldId="988"/>
            <ac:spMk id="3" creationId="{7A845752-6D07-5135-223F-C148A3BA6DDF}"/>
          </ac:spMkLst>
        </pc:spChg>
        <pc:spChg chg="add mod">
          <ac:chgData name="Salima  Ben Najem" userId="5d5d9c33-4a8f-4fad-a74b-e23ae769dead" providerId="ADAL" clId="{3B2DA2D5-F576-45EC-96B1-60930CA05631}" dt="2026-05-23T11:00:02.219" v="626"/>
          <ac:spMkLst>
            <pc:docMk/>
            <pc:sldMk cId="151813608" sldId="988"/>
            <ac:spMk id="4" creationId="{F9B40263-B040-F8AF-4A95-C3F4CC707C64}"/>
          </ac:spMkLst>
        </pc:spChg>
      </pc:sldChg>
      <pc:sldChg chg="addSp delSp modSp mod">
        <pc:chgData name="Salima  Ben Najem" userId="5d5d9c33-4a8f-4fad-a74b-e23ae769dead" providerId="ADAL" clId="{3B2DA2D5-F576-45EC-96B1-60930CA05631}" dt="2026-05-23T10:59:52.121" v="624"/>
        <pc:sldMkLst>
          <pc:docMk/>
          <pc:sldMk cId="2803600495" sldId="1043"/>
        </pc:sldMkLst>
        <pc:spChg chg="add del mod">
          <ac:chgData name="Salima  Ben Najem" userId="5d5d9c33-4a8f-4fad-a74b-e23ae769dead" providerId="ADAL" clId="{3B2DA2D5-F576-45EC-96B1-60930CA05631}" dt="2026-05-23T10:59:51.476" v="623" actId="478"/>
          <ac:spMkLst>
            <pc:docMk/>
            <pc:sldMk cId="2803600495" sldId="1043"/>
            <ac:spMk id="2" creationId="{E7C0BEC9-139D-EB47-F321-C70C794E8E33}"/>
          </ac:spMkLst>
        </pc:spChg>
        <pc:spChg chg="del">
          <ac:chgData name="Salima  Ben Najem" userId="5d5d9c33-4a8f-4fad-a74b-e23ae769dead" providerId="ADAL" clId="{3B2DA2D5-F576-45EC-96B1-60930CA05631}" dt="2026-05-23T10:59:21.658" v="616" actId="478"/>
          <ac:spMkLst>
            <pc:docMk/>
            <pc:sldMk cId="2803600495" sldId="1043"/>
            <ac:spMk id="3" creationId="{54F2B43E-45BA-2B55-29CB-E62887821D65}"/>
          </ac:spMkLst>
        </pc:spChg>
        <pc:spChg chg="add mod">
          <ac:chgData name="Salima  Ben Najem" userId="5d5d9c33-4a8f-4fad-a74b-e23ae769dead" providerId="ADAL" clId="{3B2DA2D5-F576-45EC-96B1-60930CA05631}" dt="2026-05-23T10:59:52.121" v="624"/>
          <ac:spMkLst>
            <pc:docMk/>
            <pc:sldMk cId="2803600495" sldId="1043"/>
            <ac:spMk id="4" creationId="{5F94908A-D22B-CE6D-C9AD-B5E0FDB4EF92}"/>
          </ac:spMkLst>
        </pc:spChg>
      </pc:sldChg>
      <pc:sldChg chg="addSp delSp modSp mod">
        <pc:chgData name="Salima  Ben Najem" userId="5d5d9c33-4a8f-4fad-a74b-e23ae769dead" providerId="ADAL" clId="{3B2DA2D5-F576-45EC-96B1-60930CA05631}" dt="2026-05-23T12:27:12.334" v="673" actId="20577"/>
        <pc:sldMkLst>
          <pc:docMk/>
          <pc:sldMk cId="3586741996" sldId="1044"/>
        </pc:sldMkLst>
        <pc:spChg chg="mod">
          <ac:chgData name="Salima  Ben Najem" userId="5d5d9c33-4a8f-4fad-a74b-e23ae769dead" providerId="ADAL" clId="{3B2DA2D5-F576-45EC-96B1-60930CA05631}" dt="2026-05-23T12:27:12.334" v="673" actId="20577"/>
          <ac:spMkLst>
            <pc:docMk/>
            <pc:sldMk cId="3586741996" sldId="1044"/>
            <ac:spMk id="3" creationId="{EC7F88B5-237F-42EA-DB32-FCB656627622}"/>
          </ac:spMkLst>
        </pc:spChg>
        <pc:spChg chg="add mod">
          <ac:chgData name="Salima  Ben Najem" userId="5d5d9c33-4a8f-4fad-a74b-e23ae769dead" providerId="ADAL" clId="{3B2DA2D5-F576-45EC-96B1-60930CA05631}" dt="2026-05-23T10:59:43.307" v="621" actId="1076"/>
          <ac:spMkLst>
            <pc:docMk/>
            <pc:sldMk cId="3586741996" sldId="1044"/>
            <ac:spMk id="7" creationId="{7FD942A9-454F-CFC1-E21B-EBEDF851B0A0}"/>
          </ac:spMkLst>
        </pc:spChg>
        <pc:spChg chg="del">
          <ac:chgData name="Salima  Ben Najem" userId="5d5d9c33-4a8f-4fad-a74b-e23ae769dead" providerId="ADAL" clId="{3B2DA2D5-F576-45EC-96B1-60930CA05631}" dt="2026-05-23T10:59:30.806" v="618" actId="478"/>
          <ac:spMkLst>
            <pc:docMk/>
            <pc:sldMk cId="3586741996" sldId="1044"/>
            <ac:spMk id="8" creationId="{6EA3C9B5-3EE6-8B40-11FF-2E6A3C871E30}"/>
          </ac:spMkLst>
        </pc:spChg>
      </pc:sldChg>
      <pc:sldChg chg="addSp delSp modSp mod">
        <pc:chgData name="Salima  Ben Najem" userId="5d5d9c33-4a8f-4fad-a74b-e23ae769dead" providerId="ADAL" clId="{3B2DA2D5-F576-45EC-96B1-60930CA05631}" dt="2026-05-23T11:00:30.901" v="630" actId="1076"/>
        <pc:sldMkLst>
          <pc:docMk/>
          <pc:sldMk cId="475935337" sldId="1045"/>
        </pc:sldMkLst>
        <pc:spChg chg="add mod">
          <ac:chgData name="Salima  Ben Najem" userId="5d5d9c33-4a8f-4fad-a74b-e23ae769dead" providerId="ADAL" clId="{3B2DA2D5-F576-45EC-96B1-60930CA05631}" dt="2026-05-23T11:00:30.901" v="630" actId="1076"/>
          <ac:spMkLst>
            <pc:docMk/>
            <pc:sldMk cId="475935337" sldId="1045"/>
            <ac:spMk id="4" creationId="{E272DD78-CEC4-A1D3-2E4D-11F7838E42E7}"/>
          </ac:spMkLst>
        </pc:spChg>
        <pc:spChg chg="del">
          <ac:chgData name="Salima  Ben Najem" userId="5d5d9c33-4a8f-4fad-a74b-e23ae769dead" providerId="ADAL" clId="{3B2DA2D5-F576-45EC-96B1-60930CA05631}" dt="2026-05-23T11:00:13.747" v="627" actId="478"/>
          <ac:spMkLst>
            <pc:docMk/>
            <pc:sldMk cId="475935337" sldId="1045"/>
            <ac:spMk id="7" creationId="{92CB710F-A636-A5B4-6515-32353A8B862E}"/>
          </ac:spMkLst>
        </pc:spChg>
      </pc:sldChg>
      <pc:sldChg chg="addSp delSp modSp mod">
        <pc:chgData name="Salima  Ben Najem" userId="5d5d9c33-4a8f-4fad-a74b-e23ae769dead" providerId="ADAL" clId="{3B2DA2D5-F576-45EC-96B1-60930CA05631}" dt="2026-05-23T11:02:13.102" v="643" actId="207"/>
        <pc:sldMkLst>
          <pc:docMk/>
          <pc:sldMk cId="1518350710" sldId="1046"/>
        </pc:sldMkLst>
        <pc:spChg chg="add mod">
          <ac:chgData name="Salima  Ben Najem" userId="5d5d9c33-4a8f-4fad-a74b-e23ae769dead" providerId="ADAL" clId="{3B2DA2D5-F576-45EC-96B1-60930CA05631}" dt="2026-05-23T11:02:13.102" v="643" actId="207"/>
          <ac:spMkLst>
            <pc:docMk/>
            <pc:sldMk cId="1518350710" sldId="1046"/>
            <ac:spMk id="7" creationId="{E992BE5B-B63F-2A22-76AC-9BCF36CCF31C}"/>
          </ac:spMkLst>
        </pc:spChg>
        <pc:spChg chg="del">
          <ac:chgData name="Salima  Ben Najem" userId="5d5d9c33-4a8f-4fad-a74b-e23ae769dead" providerId="ADAL" clId="{3B2DA2D5-F576-45EC-96B1-60930CA05631}" dt="2026-05-23T11:01:56.882" v="640" actId="478"/>
          <ac:spMkLst>
            <pc:docMk/>
            <pc:sldMk cId="1518350710" sldId="1046"/>
            <ac:spMk id="8" creationId="{7A7EF9A8-DF34-C193-A1C4-5D02B9CCB226}"/>
          </ac:spMkLst>
        </pc:spChg>
      </pc:sldChg>
      <pc:sldChg chg="addSp delSp modSp mod">
        <pc:chgData name="Salima  Ben Najem" userId="5d5d9c33-4a8f-4fad-a74b-e23ae769dead" providerId="ADAL" clId="{3B2DA2D5-F576-45EC-96B1-60930CA05631}" dt="2026-05-23T11:01:48.150" v="639" actId="1076"/>
        <pc:sldMkLst>
          <pc:docMk/>
          <pc:sldMk cId="1818020756" sldId="1047"/>
        </pc:sldMkLst>
        <pc:spChg chg="del">
          <ac:chgData name="Salima  Ben Najem" userId="5d5d9c33-4a8f-4fad-a74b-e23ae769dead" providerId="ADAL" clId="{3B2DA2D5-F576-45EC-96B1-60930CA05631}" dt="2026-05-23T11:01:41.793" v="637" actId="478"/>
          <ac:spMkLst>
            <pc:docMk/>
            <pc:sldMk cId="1818020756" sldId="1047"/>
            <ac:spMk id="7" creationId="{18B1587F-E93E-5756-4633-6CD749202B12}"/>
          </ac:spMkLst>
        </pc:spChg>
        <pc:spChg chg="add mod">
          <ac:chgData name="Salima  Ben Najem" userId="5d5d9c33-4a8f-4fad-a74b-e23ae769dead" providerId="ADAL" clId="{3B2DA2D5-F576-45EC-96B1-60930CA05631}" dt="2026-05-23T11:01:48.150" v="639" actId="1076"/>
          <ac:spMkLst>
            <pc:docMk/>
            <pc:sldMk cId="1818020756" sldId="1047"/>
            <ac:spMk id="8" creationId="{27A77DAB-89E6-EDA2-A488-6B6D9A10D373}"/>
          </ac:spMkLst>
        </pc:spChg>
      </pc:sldChg>
      <pc:sldChg chg="addSp delSp modSp mod">
        <pc:chgData name="Salima  Ben Najem" userId="5d5d9c33-4a8f-4fad-a74b-e23ae769dead" providerId="ADAL" clId="{3B2DA2D5-F576-45EC-96B1-60930CA05631}" dt="2026-05-23T11:01:30.382" v="636"/>
        <pc:sldMkLst>
          <pc:docMk/>
          <pc:sldMk cId="1802402321" sldId="1048"/>
        </pc:sldMkLst>
        <pc:spChg chg="del">
          <ac:chgData name="Salima  Ben Najem" userId="5d5d9c33-4a8f-4fad-a74b-e23ae769dead" providerId="ADAL" clId="{3B2DA2D5-F576-45EC-96B1-60930CA05631}" dt="2026-05-23T11:01:29.026" v="635" actId="478"/>
          <ac:spMkLst>
            <pc:docMk/>
            <pc:sldMk cId="1802402321" sldId="1048"/>
            <ac:spMk id="10" creationId="{6C236889-3ADF-D8A9-FF9B-BC2B156D354A}"/>
          </ac:spMkLst>
        </pc:spChg>
        <pc:spChg chg="add mod">
          <ac:chgData name="Salima  Ben Najem" userId="5d5d9c33-4a8f-4fad-a74b-e23ae769dead" providerId="ADAL" clId="{3B2DA2D5-F576-45EC-96B1-60930CA05631}" dt="2026-05-23T11:01:30.382" v="636"/>
          <ac:spMkLst>
            <pc:docMk/>
            <pc:sldMk cId="1802402321" sldId="1048"/>
            <ac:spMk id="16" creationId="{4B61BBAA-13E3-81AA-6655-07917E5F1A71}"/>
          </ac:spMkLst>
        </pc:spChg>
      </pc:sldChg>
      <pc:sldChg chg="addSp delSp modSp mod">
        <pc:chgData name="Salima  Ben Najem" userId="5d5d9c33-4a8f-4fad-a74b-e23ae769dead" providerId="ADAL" clId="{3B2DA2D5-F576-45EC-96B1-60930CA05631}" dt="2026-05-23T11:01:22.264" v="634" actId="1076"/>
        <pc:sldMkLst>
          <pc:docMk/>
          <pc:sldMk cId="3895946665" sldId="1049"/>
        </pc:sldMkLst>
        <pc:spChg chg="del">
          <ac:chgData name="Salima  Ben Najem" userId="5d5d9c33-4a8f-4fad-a74b-e23ae769dead" providerId="ADAL" clId="{3B2DA2D5-F576-45EC-96B1-60930CA05631}" dt="2026-05-23T11:01:08.910" v="631" actId="478"/>
          <ac:spMkLst>
            <pc:docMk/>
            <pc:sldMk cId="3895946665" sldId="1049"/>
            <ac:spMk id="10" creationId="{230D5D32-F8E6-3917-0D0B-55F11697FFAF}"/>
          </ac:spMkLst>
        </pc:spChg>
        <pc:spChg chg="add mod">
          <ac:chgData name="Salima  Ben Najem" userId="5d5d9c33-4a8f-4fad-a74b-e23ae769dead" providerId="ADAL" clId="{3B2DA2D5-F576-45EC-96B1-60930CA05631}" dt="2026-05-23T11:01:22.264" v="634" actId="1076"/>
          <ac:spMkLst>
            <pc:docMk/>
            <pc:sldMk cId="3895946665" sldId="1049"/>
            <ac:spMk id="14" creationId="{04072C61-95B1-8C9F-1BB9-213AE0CF9452}"/>
          </ac:spMkLst>
        </pc:spChg>
      </pc:sldChg>
      <pc:sldChg chg="addSp modSp mod">
        <pc:chgData name="Salima  Ben Najem" userId="5d5d9c33-4a8f-4fad-a74b-e23ae769dead" providerId="ADAL" clId="{3B2DA2D5-F576-45EC-96B1-60930CA05631}" dt="2026-05-23T11:03:57.532" v="648" actId="1076"/>
        <pc:sldMkLst>
          <pc:docMk/>
          <pc:sldMk cId="3851363534" sldId="1054"/>
        </pc:sldMkLst>
        <pc:spChg chg="mod">
          <ac:chgData name="Salima  Ben Najem" userId="5d5d9c33-4a8f-4fad-a74b-e23ae769dead" providerId="ADAL" clId="{3B2DA2D5-F576-45EC-96B1-60930CA05631}" dt="2026-05-23T11:03:57.532" v="648" actId="1076"/>
          <ac:spMkLst>
            <pc:docMk/>
            <pc:sldMk cId="3851363534" sldId="1054"/>
            <ac:spMk id="10" creationId="{03CBEACA-F724-F97E-0861-D7E6958CFE5F}"/>
          </ac:spMkLst>
        </pc:spChg>
        <pc:picChg chg="add mod ord">
          <ac:chgData name="Salima  Ben Najem" userId="5d5d9c33-4a8f-4fad-a74b-e23ae769dead" providerId="ADAL" clId="{3B2DA2D5-F576-45EC-96B1-60930CA05631}" dt="2026-05-23T11:03:48.254" v="647" actId="167"/>
          <ac:picMkLst>
            <pc:docMk/>
            <pc:sldMk cId="3851363534" sldId="1054"/>
            <ac:picMk id="4" creationId="{CB112442-D986-0C66-13B7-DE62247DC23B}"/>
          </ac:picMkLst>
        </pc:picChg>
      </pc:sldChg>
      <pc:sldChg chg="addSp delSp modSp mod addAnim delAnim modAnim">
        <pc:chgData name="Salima  Ben Najem" userId="5d5d9c33-4a8f-4fad-a74b-e23ae769dead" providerId="ADAL" clId="{3B2DA2D5-F576-45EC-96B1-60930CA05631}" dt="2026-05-23T11:35:09.126" v="659" actId="1076"/>
        <pc:sldMkLst>
          <pc:docMk/>
          <pc:sldMk cId="3547420295" sldId="1240"/>
        </pc:sldMkLst>
        <pc:spChg chg="add del">
          <ac:chgData name="Salima  Ben Najem" userId="5d5d9c33-4a8f-4fad-a74b-e23ae769dead" providerId="ADAL" clId="{3B2DA2D5-F576-45EC-96B1-60930CA05631}" dt="2026-05-23T11:32:44.784" v="656" actId="478"/>
          <ac:spMkLst>
            <pc:docMk/>
            <pc:sldMk cId="3547420295" sldId="1240"/>
            <ac:spMk id="2" creationId="{1F68E7FE-C0EE-796E-A0C0-62123B9EB0EA}"/>
          </ac:spMkLst>
        </pc:spChg>
        <pc:picChg chg="add del mod">
          <ac:chgData name="Salima  Ben Najem" userId="5d5d9c33-4a8f-4fad-a74b-e23ae769dead" providerId="ADAL" clId="{3B2DA2D5-F576-45EC-96B1-60930CA05631}" dt="2026-05-23T10:15:58.392" v="13"/>
          <ac:picMkLst>
            <pc:docMk/>
            <pc:sldMk cId="3547420295" sldId="1240"/>
            <ac:picMk id="3" creationId="{8394A5C5-29F2-7707-C184-503E09D16DB1}"/>
          </ac:picMkLst>
        </pc:picChg>
        <pc:picChg chg="add mod">
          <ac:chgData name="Salima  Ben Najem" userId="5d5d9c33-4a8f-4fad-a74b-e23ae769dead" providerId="ADAL" clId="{3B2DA2D5-F576-45EC-96B1-60930CA05631}" dt="2026-05-23T11:31:41.200" v="650" actId="1076"/>
          <ac:picMkLst>
            <pc:docMk/>
            <pc:sldMk cId="3547420295" sldId="1240"/>
            <ac:picMk id="3" creationId="{9D01B82B-3182-A26B-F26E-A718ABD4E014}"/>
          </ac:picMkLst>
        </pc:picChg>
        <pc:picChg chg="add mod">
          <ac:chgData name="Salima  Ben Najem" userId="5d5d9c33-4a8f-4fad-a74b-e23ae769dead" providerId="ADAL" clId="{3B2DA2D5-F576-45EC-96B1-60930CA05631}" dt="2026-05-23T11:35:09.126" v="659" actId="1076"/>
          <ac:picMkLst>
            <pc:docMk/>
            <pc:sldMk cId="3547420295" sldId="1240"/>
            <ac:picMk id="5" creationId="{F87C6583-485A-4FC7-63D6-67F8FFF9AD0A}"/>
          </ac:picMkLst>
        </pc:picChg>
      </pc:sldChg>
      <pc:sldChg chg="addSp delSp modSp mod">
        <pc:chgData name="Salima  Ben Najem" userId="5d5d9c33-4a8f-4fad-a74b-e23ae769dead" providerId="ADAL" clId="{3B2DA2D5-F576-45EC-96B1-60930CA05631}" dt="2026-05-23T11:02:51.844" v="645"/>
        <pc:sldMkLst>
          <pc:docMk/>
          <pc:sldMk cId="544273908" sldId="1265"/>
        </pc:sldMkLst>
        <pc:spChg chg="add mod">
          <ac:chgData name="Salima  Ben Najem" userId="5d5d9c33-4a8f-4fad-a74b-e23ae769dead" providerId="ADAL" clId="{3B2DA2D5-F576-45EC-96B1-60930CA05631}" dt="2026-05-23T11:02:51.844" v="645"/>
          <ac:spMkLst>
            <pc:docMk/>
            <pc:sldMk cId="544273908" sldId="1265"/>
            <ac:spMk id="3" creationId="{A28A6EB5-2A87-252B-A27D-C05D4F08A11D}"/>
          </ac:spMkLst>
        </pc:spChg>
        <pc:spChg chg="del">
          <ac:chgData name="Salima  Ben Najem" userId="5d5d9c33-4a8f-4fad-a74b-e23ae769dead" providerId="ADAL" clId="{3B2DA2D5-F576-45EC-96B1-60930CA05631}" dt="2026-05-23T11:02:50.675" v="644" actId="478"/>
          <ac:spMkLst>
            <pc:docMk/>
            <pc:sldMk cId="544273908" sldId="1265"/>
            <ac:spMk id="15" creationId="{892AEDB6-96E8-851E-49D7-C0A1412737CF}"/>
          </ac:spMkLst>
        </pc:spChg>
      </pc:sldChg>
      <pc:sldChg chg="modSp mod">
        <pc:chgData name="Salima  Ben Najem" userId="5d5d9c33-4a8f-4fad-a74b-e23ae769dead" providerId="ADAL" clId="{3B2DA2D5-F576-45EC-96B1-60930CA05631}" dt="2026-05-23T12:26:50.155" v="669" actId="20577"/>
        <pc:sldMkLst>
          <pc:docMk/>
          <pc:sldMk cId="266355637" sldId="1267"/>
        </pc:sldMkLst>
        <pc:spChg chg="mod">
          <ac:chgData name="Salima  Ben Najem" userId="5d5d9c33-4a8f-4fad-a74b-e23ae769dead" providerId="ADAL" clId="{3B2DA2D5-F576-45EC-96B1-60930CA05631}" dt="2026-05-23T12:26:50.155" v="669" actId="20577"/>
          <ac:spMkLst>
            <pc:docMk/>
            <pc:sldMk cId="266355637" sldId="1267"/>
            <ac:spMk id="7" creationId="{27558183-2C01-4623-6D70-6A35504EB99B}"/>
          </ac:spMkLst>
        </pc:spChg>
      </pc:sldChg>
      <pc:sldChg chg="modSp mod">
        <pc:chgData name="Salima  Ben Najem" userId="5d5d9c33-4a8f-4fad-a74b-e23ae769dead" providerId="ADAL" clId="{3B2DA2D5-F576-45EC-96B1-60930CA05631}" dt="2026-05-23T12:26:36.849" v="665" actId="20577"/>
        <pc:sldMkLst>
          <pc:docMk/>
          <pc:sldMk cId="990197262" sldId="1268"/>
        </pc:sldMkLst>
        <pc:spChg chg="mod">
          <ac:chgData name="Salima  Ben Najem" userId="5d5d9c33-4a8f-4fad-a74b-e23ae769dead" providerId="ADAL" clId="{3B2DA2D5-F576-45EC-96B1-60930CA05631}" dt="2026-05-23T12:26:36.849" v="665" actId="20577"/>
          <ac:spMkLst>
            <pc:docMk/>
            <pc:sldMk cId="990197262" sldId="1268"/>
            <ac:spMk id="3" creationId="{B26D1921-E6C0-2861-81D3-990938AB9E32}"/>
          </ac:spMkLst>
        </pc:spChg>
      </pc:sldChg>
      <pc:sldChg chg="addSp delSp modSp mod">
        <pc:chgData name="Salima  Ben Najem" userId="5d5d9c33-4a8f-4fad-a74b-e23ae769dead" providerId="ADAL" clId="{3B2DA2D5-F576-45EC-96B1-60930CA05631}" dt="2026-05-23T10:52:17.477" v="567" actId="167"/>
        <pc:sldMkLst>
          <pc:docMk/>
          <pc:sldMk cId="2778432391" sldId="1272"/>
        </pc:sldMkLst>
        <pc:spChg chg="del">
          <ac:chgData name="Salima  Ben Najem" userId="5d5d9c33-4a8f-4fad-a74b-e23ae769dead" providerId="ADAL" clId="{3B2DA2D5-F576-45EC-96B1-60930CA05631}" dt="2026-05-23T10:52:01.526" v="562" actId="478"/>
          <ac:spMkLst>
            <pc:docMk/>
            <pc:sldMk cId="2778432391" sldId="1272"/>
            <ac:spMk id="5" creationId="{B61E92E0-725B-7D88-4F6D-877BC80991BC}"/>
          </ac:spMkLst>
        </pc:spChg>
        <pc:picChg chg="add mod ord">
          <ac:chgData name="Salima  Ben Najem" userId="5d5d9c33-4a8f-4fad-a74b-e23ae769dead" providerId="ADAL" clId="{3B2DA2D5-F576-45EC-96B1-60930CA05631}" dt="2026-05-23T10:52:17.477" v="567" actId="167"/>
          <ac:picMkLst>
            <pc:docMk/>
            <pc:sldMk cId="2778432391" sldId="1272"/>
            <ac:picMk id="2" creationId="{F5AF2790-DDC5-B8FB-0983-F0D3A354FCB4}"/>
          </ac:picMkLst>
        </pc:picChg>
      </pc:sldChg>
      <pc:sldChg chg="addSp delSp modSp mod">
        <pc:chgData name="Salima  Ben Najem" userId="5d5d9c33-4a8f-4fad-a74b-e23ae769dead" providerId="ADAL" clId="{3B2DA2D5-F576-45EC-96B1-60930CA05631}" dt="2026-05-23T10:50:59.973" v="561" actId="167"/>
        <pc:sldMkLst>
          <pc:docMk/>
          <pc:sldMk cId="624824234" sldId="1274"/>
        </pc:sldMkLst>
        <pc:picChg chg="add mod ord">
          <ac:chgData name="Salima  Ben Najem" userId="5d5d9c33-4a8f-4fad-a74b-e23ae769dead" providerId="ADAL" clId="{3B2DA2D5-F576-45EC-96B1-60930CA05631}" dt="2026-05-23T10:50:59.973" v="561" actId="167"/>
          <ac:picMkLst>
            <pc:docMk/>
            <pc:sldMk cId="624824234" sldId="1274"/>
            <ac:picMk id="13" creationId="{9A2F31CE-A7D2-4BAD-6DC7-4C70027BD64D}"/>
          </ac:picMkLst>
        </pc:picChg>
        <pc:picChg chg="del">
          <ac:chgData name="Salima  Ben Najem" userId="5d5d9c33-4a8f-4fad-a74b-e23ae769dead" providerId="ADAL" clId="{3B2DA2D5-F576-45EC-96B1-60930CA05631}" dt="2026-05-23T10:50:39.276" v="555" actId="478"/>
          <ac:picMkLst>
            <pc:docMk/>
            <pc:sldMk cId="624824234" sldId="1274"/>
            <ac:picMk id="19" creationId="{0721E801-B1EE-3C52-80C1-E53BD0C1505E}"/>
          </ac:picMkLst>
        </pc:picChg>
      </pc:sldChg>
      <pc:sldChg chg="addSp delSp modSp mod">
        <pc:chgData name="Salima  Ben Najem" userId="5d5d9c33-4a8f-4fad-a74b-e23ae769dead" providerId="ADAL" clId="{3B2DA2D5-F576-45EC-96B1-60930CA05631}" dt="2026-05-23T10:48:39.501" v="545" actId="1076"/>
        <pc:sldMkLst>
          <pc:docMk/>
          <pc:sldMk cId="290542983" sldId="1275"/>
        </pc:sldMkLst>
        <pc:spChg chg="mod">
          <ac:chgData name="Salima  Ben Najem" userId="5d5d9c33-4a8f-4fad-a74b-e23ae769dead" providerId="ADAL" clId="{3B2DA2D5-F576-45EC-96B1-60930CA05631}" dt="2026-05-23T10:47:43.845" v="536" actId="20577"/>
          <ac:spMkLst>
            <pc:docMk/>
            <pc:sldMk cId="290542983" sldId="1275"/>
            <ac:spMk id="12" creationId="{53B59B59-103D-AA32-74DD-8317EA39D1B8}"/>
          </ac:spMkLst>
        </pc:spChg>
        <pc:spChg chg="mod">
          <ac:chgData name="Salima  Ben Najem" userId="5d5d9c33-4a8f-4fad-a74b-e23ae769dead" providerId="ADAL" clId="{3B2DA2D5-F576-45EC-96B1-60930CA05631}" dt="2026-05-23T10:48:12.238" v="541" actId="1076"/>
          <ac:spMkLst>
            <pc:docMk/>
            <pc:sldMk cId="290542983" sldId="1275"/>
            <ac:spMk id="20" creationId="{3CAA028D-FC9C-2B30-0953-008463F5798E}"/>
          </ac:spMkLst>
        </pc:spChg>
        <pc:grpChg chg="del">
          <ac:chgData name="Salima  Ben Najem" userId="5d5d9c33-4a8f-4fad-a74b-e23ae769dead" providerId="ADAL" clId="{3B2DA2D5-F576-45EC-96B1-60930CA05631}" dt="2026-05-23T10:47:47.359" v="537" actId="478"/>
          <ac:grpSpMkLst>
            <pc:docMk/>
            <pc:sldMk cId="290542983" sldId="1275"/>
            <ac:grpSpMk id="19" creationId="{D279F35E-67E9-3319-739B-499EDD2E4B97}"/>
          </ac:grpSpMkLst>
        </pc:grpChg>
        <pc:picChg chg="del">
          <ac:chgData name="Salima  Ben Najem" userId="5d5d9c33-4a8f-4fad-a74b-e23ae769dead" providerId="ADAL" clId="{3B2DA2D5-F576-45EC-96B1-60930CA05631}" dt="2026-05-23T10:47:47.359" v="537" actId="478"/>
          <ac:picMkLst>
            <pc:docMk/>
            <pc:sldMk cId="290542983" sldId="1275"/>
            <ac:picMk id="11" creationId="{3E1E0DCC-60BA-804F-E2DD-2EBE9A62DD27}"/>
          </ac:picMkLst>
        </pc:picChg>
        <pc:picChg chg="add mod ord">
          <ac:chgData name="Salima  Ben Najem" userId="5d5d9c33-4a8f-4fad-a74b-e23ae769dead" providerId="ADAL" clId="{3B2DA2D5-F576-45EC-96B1-60930CA05631}" dt="2026-05-23T10:48:39.501" v="545" actId="1076"/>
          <ac:picMkLst>
            <pc:docMk/>
            <pc:sldMk cId="290542983" sldId="1275"/>
            <ac:picMk id="22" creationId="{EE630A36-9C52-9673-F521-D5AE8C400C7E}"/>
          </ac:picMkLst>
        </pc:picChg>
      </pc:sldChg>
      <pc:sldChg chg="addSp delSp modSp mod">
        <pc:chgData name="Salima  Ben Najem" userId="5d5d9c33-4a8f-4fad-a74b-e23ae769dead" providerId="ADAL" clId="{3B2DA2D5-F576-45EC-96B1-60930CA05631}" dt="2026-05-23T10:49:37.899" v="549"/>
        <pc:sldMkLst>
          <pc:docMk/>
          <pc:sldMk cId="2129516457" sldId="1276"/>
        </pc:sldMkLst>
        <pc:spChg chg="del">
          <ac:chgData name="Salima  Ben Najem" userId="5d5d9c33-4a8f-4fad-a74b-e23ae769dead" providerId="ADAL" clId="{3B2DA2D5-F576-45EC-96B1-60930CA05631}" dt="2026-05-23T10:49:36.816" v="548" actId="478"/>
          <ac:spMkLst>
            <pc:docMk/>
            <pc:sldMk cId="2129516457" sldId="1276"/>
            <ac:spMk id="12" creationId="{977316D1-636B-DCA1-59D5-65CD7E1666F2}"/>
          </ac:spMkLst>
        </pc:spChg>
        <pc:spChg chg="mod">
          <ac:chgData name="Salima  Ben Najem" userId="5d5d9c33-4a8f-4fad-a74b-e23ae769dead" providerId="ADAL" clId="{3B2DA2D5-F576-45EC-96B1-60930CA05631}" dt="2026-05-23T10:49:37.899" v="549"/>
          <ac:spMkLst>
            <pc:docMk/>
            <pc:sldMk cId="2129516457" sldId="1276"/>
            <ac:spMk id="15" creationId="{77CA3372-D71B-5573-D034-22AA84A4758A}"/>
          </ac:spMkLst>
        </pc:spChg>
        <pc:spChg chg="mod">
          <ac:chgData name="Salima  Ben Najem" userId="5d5d9c33-4a8f-4fad-a74b-e23ae769dead" providerId="ADAL" clId="{3B2DA2D5-F576-45EC-96B1-60930CA05631}" dt="2026-05-23T10:49:37.899" v="549"/>
          <ac:spMkLst>
            <pc:docMk/>
            <pc:sldMk cId="2129516457" sldId="1276"/>
            <ac:spMk id="16" creationId="{CF8E3154-7BEA-1842-6FE8-C9E62FEF55CF}"/>
          </ac:spMkLst>
        </pc:spChg>
        <pc:grpChg chg="del">
          <ac:chgData name="Salima  Ben Najem" userId="5d5d9c33-4a8f-4fad-a74b-e23ae769dead" providerId="ADAL" clId="{3B2DA2D5-F576-45EC-96B1-60930CA05631}" dt="2026-05-23T10:49:32.737" v="547" actId="478"/>
          <ac:grpSpMkLst>
            <pc:docMk/>
            <pc:sldMk cId="2129516457" sldId="1276"/>
            <ac:grpSpMk id="3" creationId="{64A83C17-B0AB-B12F-1D15-3709B926BA3E}"/>
          </ac:grpSpMkLst>
        </pc:grpChg>
        <pc:grpChg chg="add mod">
          <ac:chgData name="Salima  Ben Najem" userId="5d5d9c33-4a8f-4fad-a74b-e23ae769dead" providerId="ADAL" clId="{3B2DA2D5-F576-45EC-96B1-60930CA05631}" dt="2026-05-23T10:49:37.899" v="549"/>
          <ac:grpSpMkLst>
            <pc:docMk/>
            <pc:sldMk cId="2129516457" sldId="1276"/>
            <ac:grpSpMk id="13" creationId="{E5318D02-15FB-1011-8778-85504A232452}"/>
          </ac:grpSpMkLst>
        </pc:grpChg>
        <pc:grpChg chg="mod">
          <ac:chgData name="Salima  Ben Najem" userId="5d5d9c33-4a8f-4fad-a74b-e23ae769dead" providerId="ADAL" clId="{3B2DA2D5-F576-45EC-96B1-60930CA05631}" dt="2026-05-23T10:49:37.899" v="549"/>
          <ac:grpSpMkLst>
            <pc:docMk/>
            <pc:sldMk cId="2129516457" sldId="1276"/>
            <ac:grpSpMk id="19" creationId="{8114F216-7348-7D2A-01C9-11A80E66C514}"/>
          </ac:grpSpMkLst>
        </pc:grpChg>
        <pc:grpChg chg="del">
          <ac:chgData name="Salima  Ben Najem" userId="5d5d9c33-4a8f-4fad-a74b-e23ae769dead" providerId="ADAL" clId="{3B2DA2D5-F576-45EC-96B1-60930CA05631}" dt="2026-05-23T10:49:29.858" v="546" actId="478"/>
          <ac:grpSpMkLst>
            <pc:docMk/>
            <pc:sldMk cId="2129516457" sldId="1276"/>
            <ac:grpSpMk id="23" creationId="{7067A5F6-A443-F2E7-7B34-9AEF80F8A16B}"/>
          </ac:grpSpMkLst>
        </pc:grpChg>
        <pc:grpChg chg="del">
          <ac:chgData name="Salima  Ben Najem" userId="5d5d9c33-4a8f-4fad-a74b-e23ae769dead" providerId="ADAL" clId="{3B2DA2D5-F576-45EC-96B1-60930CA05631}" dt="2026-05-23T10:49:29.858" v="546" actId="478"/>
          <ac:grpSpMkLst>
            <pc:docMk/>
            <pc:sldMk cId="2129516457" sldId="1276"/>
            <ac:grpSpMk id="25" creationId="{1A76D739-76F6-E99B-5243-EB0BB4E87A1A}"/>
          </ac:grpSpMkLst>
        </pc:grpChg>
        <pc:picChg chg="add mod">
          <ac:chgData name="Salima  Ben Najem" userId="5d5d9c33-4a8f-4fad-a74b-e23ae769dead" providerId="ADAL" clId="{3B2DA2D5-F576-45EC-96B1-60930CA05631}" dt="2026-05-23T10:49:37.899" v="549"/>
          <ac:picMkLst>
            <pc:docMk/>
            <pc:sldMk cId="2129516457" sldId="1276"/>
            <ac:picMk id="11" creationId="{0E780D24-3E9D-112D-5D6D-00F89541DDCD}"/>
          </ac:picMkLst>
        </pc:picChg>
        <pc:picChg chg="mod">
          <ac:chgData name="Salima  Ben Najem" userId="5d5d9c33-4a8f-4fad-a74b-e23ae769dead" providerId="ADAL" clId="{3B2DA2D5-F576-45EC-96B1-60930CA05631}" dt="2026-05-23T10:49:37.899" v="549"/>
          <ac:picMkLst>
            <pc:docMk/>
            <pc:sldMk cId="2129516457" sldId="1276"/>
            <ac:picMk id="20" creationId="{47D9CC9B-9840-99B6-EEFE-B46E081E541B}"/>
          </ac:picMkLst>
        </pc:picChg>
        <pc:picChg chg="mod">
          <ac:chgData name="Salima  Ben Najem" userId="5d5d9c33-4a8f-4fad-a74b-e23ae769dead" providerId="ADAL" clId="{3B2DA2D5-F576-45EC-96B1-60930CA05631}" dt="2026-05-23T10:49:37.899" v="549"/>
          <ac:picMkLst>
            <pc:docMk/>
            <pc:sldMk cId="2129516457" sldId="1276"/>
            <ac:picMk id="21" creationId="{1E24B4AF-B29E-F283-ABBC-238EB88C1D2B}"/>
          </ac:picMkLst>
        </pc:picChg>
        <pc:picChg chg="del">
          <ac:chgData name="Salima  Ben Najem" userId="5d5d9c33-4a8f-4fad-a74b-e23ae769dead" providerId="ADAL" clId="{3B2DA2D5-F576-45EC-96B1-60930CA05631}" dt="2026-05-23T10:49:29.858" v="546" actId="478"/>
          <ac:picMkLst>
            <pc:docMk/>
            <pc:sldMk cId="2129516457" sldId="1276"/>
            <ac:picMk id="24" creationId="{E75C3616-E7D5-4E78-6DF1-CB5F6B60873A}"/>
          </ac:picMkLst>
        </pc:picChg>
        <pc:picChg chg="del">
          <ac:chgData name="Salima  Ben Najem" userId="5d5d9c33-4a8f-4fad-a74b-e23ae769dead" providerId="ADAL" clId="{3B2DA2D5-F576-45EC-96B1-60930CA05631}" dt="2026-05-23T10:49:29.858" v="546" actId="478"/>
          <ac:picMkLst>
            <pc:docMk/>
            <pc:sldMk cId="2129516457" sldId="1276"/>
            <ac:picMk id="27" creationId="{32FCC2CD-12A5-AC4A-4E23-8ED8934DCD7E}"/>
          </ac:picMkLst>
        </pc:picChg>
      </pc:sldChg>
      <pc:sldChg chg="addSp delSp modSp mod">
        <pc:chgData name="Salima  Ben Najem" userId="5d5d9c33-4a8f-4fad-a74b-e23ae769dead" providerId="ADAL" clId="{3B2DA2D5-F576-45EC-96B1-60930CA05631}" dt="2026-05-23T10:49:54.471" v="551"/>
        <pc:sldMkLst>
          <pc:docMk/>
          <pc:sldMk cId="4204410744" sldId="1277"/>
        </pc:sldMkLst>
        <pc:spChg chg="del">
          <ac:chgData name="Salima  Ben Najem" userId="5d5d9c33-4a8f-4fad-a74b-e23ae769dead" providerId="ADAL" clId="{3B2DA2D5-F576-45EC-96B1-60930CA05631}" dt="2026-05-23T10:49:53.281" v="550" actId="478"/>
          <ac:spMkLst>
            <pc:docMk/>
            <pc:sldMk cId="4204410744" sldId="1277"/>
            <ac:spMk id="2" creationId="{1B7B9ADF-DAB1-CCDD-50E5-FC39A44E54A1}"/>
          </ac:spMkLst>
        </pc:spChg>
        <pc:spChg chg="mod">
          <ac:chgData name="Salima  Ben Najem" userId="5d5d9c33-4a8f-4fad-a74b-e23ae769dead" providerId="ADAL" clId="{3B2DA2D5-F576-45EC-96B1-60930CA05631}" dt="2026-05-23T10:49:54.471" v="551"/>
          <ac:spMkLst>
            <pc:docMk/>
            <pc:sldMk cId="4204410744" sldId="1277"/>
            <ac:spMk id="13" creationId="{BE579DDC-9B15-2F89-E9DC-E60F88B9F725}"/>
          </ac:spMkLst>
        </pc:spChg>
        <pc:spChg chg="mod">
          <ac:chgData name="Salima  Ben Najem" userId="5d5d9c33-4a8f-4fad-a74b-e23ae769dead" providerId="ADAL" clId="{3B2DA2D5-F576-45EC-96B1-60930CA05631}" dt="2026-05-23T10:49:54.471" v="551"/>
          <ac:spMkLst>
            <pc:docMk/>
            <pc:sldMk cId="4204410744" sldId="1277"/>
            <ac:spMk id="14" creationId="{BC50BC02-7889-96EC-FF0B-E5463405BC4D}"/>
          </ac:spMkLst>
        </pc:spChg>
        <pc:grpChg chg="del">
          <ac:chgData name="Salima  Ben Najem" userId="5d5d9c33-4a8f-4fad-a74b-e23ae769dead" providerId="ADAL" clId="{3B2DA2D5-F576-45EC-96B1-60930CA05631}" dt="2026-05-23T10:49:53.281" v="550" actId="478"/>
          <ac:grpSpMkLst>
            <pc:docMk/>
            <pc:sldMk cId="4204410744" sldId="1277"/>
            <ac:grpSpMk id="3" creationId="{B377FBD0-909E-69D2-0814-3D447B9BEE24}"/>
          </ac:grpSpMkLst>
        </pc:grpChg>
        <pc:grpChg chg="add mod">
          <ac:chgData name="Salima  Ben Najem" userId="5d5d9c33-4a8f-4fad-a74b-e23ae769dead" providerId="ADAL" clId="{3B2DA2D5-F576-45EC-96B1-60930CA05631}" dt="2026-05-23T10:49:54.471" v="551"/>
          <ac:grpSpMkLst>
            <pc:docMk/>
            <pc:sldMk cId="4204410744" sldId="1277"/>
            <ac:grpSpMk id="12" creationId="{D828A06C-3FBC-2EF5-A0A3-DBE6E473ACF2}"/>
          </ac:grpSpMkLst>
        </pc:grpChg>
        <pc:grpChg chg="mod">
          <ac:chgData name="Salima  Ben Najem" userId="5d5d9c33-4a8f-4fad-a74b-e23ae769dead" providerId="ADAL" clId="{3B2DA2D5-F576-45EC-96B1-60930CA05631}" dt="2026-05-23T10:49:54.471" v="551"/>
          <ac:grpSpMkLst>
            <pc:docMk/>
            <pc:sldMk cId="4204410744" sldId="1277"/>
            <ac:grpSpMk id="15" creationId="{D6C2EE4A-AE0C-31E6-B2B6-A6D2C8E805D0}"/>
          </ac:grpSpMkLst>
        </pc:grpChg>
        <pc:picChg chg="add mod">
          <ac:chgData name="Salima  Ben Najem" userId="5d5d9c33-4a8f-4fad-a74b-e23ae769dead" providerId="ADAL" clId="{3B2DA2D5-F576-45EC-96B1-60930CA05631}" dt="2026-05-23T10:49:54.471" v="551"/>
          <ac:picMkLst>
            <pc:docMk/>
            <pc:sldMk cId="4204410744" sldId="1277"/>
            <ac:picMk id="5" creationId="{B2EA0A6D-554A-03EF-CC06-1CD6D370EC02}"/>
          </ac:picMkLst>
        </pc:picChg>
        <pc:picChg chg="mod">
          <ac:chgData name="Salima  Ben Najem" userId="5d5d9c33-4a8f-4fad-a74b-e23ae769dead" providerId="ADAL" clId="{3B2DA2D5-F576-45EC-96B1-60930CA05631}" dt="2026-05-23T10:49:54.471" v="551"/>
          <ac:picMkLst>
            <pc:docMk/>
            <pc:sldMk cId="4204410744" sldId="1277"/>
            <ac:picMk id="18" creationId="{95D7455A-7C32-C755-D51A-25D5945559B7}"/>
          </ac:picMkLst>
        </pc:picChg>
        <pc:picChg chg="mod">
          <ac:chgData name="Salima  Ben Najem" userId="5d5d9c33-4a8f-4fad-a74b-e23ae769dead" providerId="ADAL" clId="{3B2DA2D5-F576-45EC-96B1-60930CA05631}" dt="2026-05-23T10:49:54.471" v="551"/>
          <ac:picMkLst>
            <pc:docMk/>
            <pc:sldMk cId="4204410744" sldId="1277"/>
            <ac:picMk id="19" creationId="{28EA62E1-15DB-9822-D164-66CD52FC47B6}"/>
          </ac:picMkLst>
        </pc:picChg>
      </pc:sldChg>
      <pc:sldChg chg="addSp delSp modSp mod">
        <pc:chgData name="Salima  Ben Najem" userId="5d5d9c33-4a8f-4fad-a74b-e23ae769dead" providerId="ADAL" clId="{3B2DA2D5-F576-45EC-96B1-60930CA05631}" dt="2026-05-23T10:54:53.522" v="589"/>
        <pc:sldMkLst>
          <pc:docMk/>
          <pc:sldMk cId="2747305349" sldId="1323"/>
        </pc:sldMkLst>
        <pc:spChg chg="del">
          <ac:chgData name="Salima  Ben Najem" userId="5d5d9c33-4a8f-4fad-a74b-e23ae769dead" providerId="ADAL" clId="{3B2DA2D5-F576-45EC-96B1-60930CA05631}" dt="2026-05-23T10:54:52.934" v="588" actId="478"/>
          <ac:spMkLst>
            <pc:docMk/>
            <pc:sldMk cId="2747305349" sldId="1323"/>
            <ac:spMk id="8" creationId="{6C387696-9473-2731-072E-E6D74670D60C}"/>
          </ac:spMkLst>
        </pc:spChg>
        <pc:spChg chg="add mod">
          <ac:chgData name="Salima  Ben Najem" userId="5d5d9c33-4a8f-4fad-a74b-e23ae769dead" providerId="ADAL" clId="{3B2DA2D5-F576-45EC-96B1-60930CA05631}" dt="2026-05-23T10:54:53.522" v="589"/>
          <ac:spMkLst>
            <pc:docMk/>
            <pc:sldMk cId="2747305349" sldId="1323"/>
            <ac:spMk id="9" creationId="{9DA72BB3-BEEC-733A-2F20-93BB7366DE7C}"/>
          </ac:spMkLst>
        </pc:spChg>
      </pc:sldChg>
      <pc:sldChg chg="addSp delSp modSp mod">
        <pc:chgData name="Salima  Ben Najem" userId="5d5d9c33-4a8f-4fad-a74b-e23ae769dead" providerId="ADAL" clId="{3B2DA2D5-F576-45EC-96B1-60930CA05631}" dt="2026-05-23T10:07:07.270" v="4"/>
        <pc:sldMkLst>
          <pc:docMk/>
          <pc:sldMk cId="2984935514" sldId="1324"/>
        </pc:sldMkLst>
        <pc:spChg chg="del">
          <ac:chgData name="Salima  Ben Najem" userId="5d5d9c33-4a8f-4fad-a74b-e23ae769dead" providerId="ADAL" clId="{3B2DA2D5-F576-45EC-96B1-60930CA05631}" dt="2026-05-23T10:07:05.760" v="3" actId="478"/>
          <ac:spMkLst>
            <pc:docMk/>
            <pc:sldMk cId="2984935514" sldId="1324"/>
            <ac:spMk id="7" creationId="{FAF5DF5E-6065-8217-3892-F4E59005840D}"/>
          </ac:spMkLst>
        </pc:spChg>
        <pc:grpChg chg="add mod">
          <ac:chgData name="Salima  Ben Najem" userId="5d5d9c33-4a8f-4fad-a74b-e23ae769dead" providerId="ADAL" clId="{3B2DA2D5-F576-45EC-96B1-60930CA05631}" dt="2026-05-23T10:07:07.270" v="4"/>
          <ac:grpSpMkLst>
            <pc:docMk/>
            <pc:sldMk cId="2984935514" sldId="1324"/>
            <ac:grpSpMk id="8" creationId="{5772ADFE-A9C7-E54F-3139-2722B077479F}"/>
          </ac:grpSpMkLst>
        </pc:grpChg>
        <pc:picChg chg="mod">
          <ac:chgData name="Salima  Ben Najem" userId="5d5d9c33-4a8f-4fad-a74b-e23ae769dead" providerId="ADAL" clId="{3B2DA2D5-F576-45EC-96B1-60930CA05631}" dt="2026-05-23T10:07:07.270" v="4"/>
          <ac:picMkLst>
            <pc:docMk/>
            <pc:sldMk cId="2984935514" sldId="1324"/>
            <ac:picMk id="9" creationId="{9D0F2AB1-2633-E788-82A4-15582CEAAC5F}"/>
          </ac:picMkLst>
        </pc:picChg>
        <pc:picChg chg="mod">
          <ac:chgData name="Salima  Ben Najem" userId="5d5d9c33-4a8f-4fad-a74b-e23ae769dead" providerId="ADAL" clId="{3B2DA2D5-F576-45EC-96B1-60930CA05631}" dt="2026-05-23T10:07:07.270" v="4"/>
          <ac:picMkLst>
            <pc:docMk/>
            <pc:sldMk cId="2984935514" sldId="1324"/>
            <ac:picMk id="10" creationId="{39FC6CDD-F74A-D0F5-691F-8608818A5B26}"/>
          </ac:picMkLst>
        </pc:picChg>
        <pc:picChg chg="mod">
          <ac:chgData name="Salima  Ben Najem" userId="5d5d9c33-4a8f-4fad-a74b-e23ae769dead" providerId="ADAL" clId="{3B2DA2D5-F576-45EC-96B1-60930CA05631}" dt="2026-05-23T10:07:07.270" v="4"/>
          <ac:picMkLst>
            <pc:docMk/>
            <pc:sldMk cId="2984935514" sldId="1324"/>
            <ac:picMk id="11" creationId="{C6E58775-BD94-07F0-EF5E-B6FBCB28F367}"/>
          </ac:picMkLst>
        </pc:picChg>
        <pc:picChg chg="mod">
          <ac:chgData name="Salima  Ben Najem" userId="5d5d9c33-4a8f-4fad-a74b-e23ae769dead" providerId="ADAL" clId="{3B2DA2D5-F576-45EC-96B1-60930CA05631}" dt="2026-05-23T10:07:07.270" v="4"/>
          <ac:picMkLst>
            <pc:docMk/>
            <pc:sldMk cId="2984935514" sldId="1324"/>
            <ac:picMk id="12" creationId="{E91D9536-05DD-80C8-C522-D90F45D95090}"/>
          </ac:picMkLst>
        </pc:picChg>
        <pc:picChg chg="mod">
          <ac:chgData name="Salima  Ben Najem" userId="5d5d9c33-4a8f-4fad-a74b-e23ae769dead" providerId="ADAL" clId="{3B2DA2D5-F576-45EC-96B1-60930CA05631}" dt="2026-05-23T10:07:07.270" v="4"/>
          <ac:picMkLst>
            <pc:docMk/>
            <pc:sldMk cId="2984935514" sldId="1324"/>
            <ac:picMk id="13" creationId="{AEC9AE96-05CB-1305-5265-80142EB49029}"/>
          </ac:picMkLst>
        </pc:picChg>
      </pc:sldChg>
      <pc:sldChg chg="addSp delSp modSp mod modAnim">
        <pc:chgData name="Salima  Ben Najem" userId="5d5d9c33-4a8f-4fad-a74b-e23ae769dead" providerId="ADAL" clId="{3B2DA2D5-F576-45EC-96B1-60930CA05631}" dt="2026-05-23T11:32:15.561" v="654"/>
        <pc:sldMkLst>
          <pc:docMk/>
          <pc:sldMk cId="3690709299" sldId="1330"/>
        </pc:sldMkLst>
        <pc:spChg chg="del">
          <ac:chgData name="Salima  Ben Najem" userId="5d5d9c33-4a8f-4fad-a74b-e23ae769dead" providerId="ADAL" clId="{3B2DA2D5-F576-45EC-96B1-60930CA05631}" dt="2026-05-23T10:55:13.417" v="590" actId="478"/>
          <ac:spMkLst>
            <pc:docMk/>
            <pc:sldMk cId="3690709299" sldId="1330"/>
            <ac:spMk id="3" creationId="{A188385A-BC70-4F18-DE96-8F930EE8C6CF}"/>
          </ac:spMkLst>
        </pc:spChg>
        <pc:picChg chg="add mod">
          <ac:chgData name="Salima  Ben Najem" userId="5d5d9c33-4a8f-4fad-a74b-e23ae769dead" providerId="ADAL" clId="{3B2DA2D5-F576-45EC-96B1-60930CA05631}" dt="2026-05-23T11:32:15.561" v="654"/>
          <ac:picMkLst>
            <pc:docMk/>
            <pc:sldMk cId="3690709299" sldId="1330"/>
            <ac:picMk id="3" creationId="{F91341A5-8BF8-8945-C236-65B454A5DB12}"/>
          </ac:picMkLst>
        </pc:picChg>
        <pc:picChg chg="add mod">
          <ac:chgData name="Salima  Ben Najem" userId="5d5d9c33-4a8f-4fad-a74b-e23ae769dead" providerId="ADAL" clId="{3B2DA2D5-F576-45EC-96B1-60930CA05631}" dt="2026-05-23T10:55:48.447" v="597" actId="1076"/>
          <ac:picMkLst>
            <pc:docMk/>
            <pc:sldMk cId="3690709299" sldId="1330"/>
            <ac:picMk id="5" creationId="{72A72564-B961-9AC8-5D61-484D18DB197E}"/>
          </ac:picMkLst>
        </pc:picChg>
      </pc:sldChg>
      <pc:sldChg chg="addSp delSp modSp mod modAnim">
        <pc:chgData name="Salima  Ben Najem" userId="5d5d9c33-4a8f-4fad-a74b-e23ae769dead" providerId="ADAL" clId="{3B2DA2D5-F576-45EC-96B1-60930CA05631}" dt="2026-05-23T11:32:24.233" v="655"/>
        <pc:sldMkLst>
          <pc:docMk/>
          <pc:sldMk cId="684645797" sldId="1331"/>
        </pc:sldMkLst>
        <pc:spChg chg="del">
          <ac:chgData name="Salima  Ben Najem" userId="5d5d9c33-4a8f-4fad-a74b-e23ae769dead" providerId="ADAL" clId="{3B2DA2D5-F576-45EC-96B1-60930CA05631}" dt="2026-05-23T10:57:46.120" v="606" actId="478"/>
          <ac:spMkLst>
            <pc:docMk/>
            <pc:sldMk cId="684645797" sldId="1331"/>
            <ac:spMk id="6" creationId="{9974A7C3-847B-4FC2-E4C0-732648362897}"/>
          </ac:spMkLst>
        </pc:spChg>
        <pc:picChg chg="add mod">
          <ac:chgData name="Salima  Ben Najem" userId="5d5d9c33-4a8f-4fad-a74b-e23ae769dead" providerId="ADAL" clId="{3B2DA2D5-F576-45EC-96B1-60930CA05631}" dt="2026-05-23T10:58:12.932" v="611" actId="1076"/>
          <ac:picMkLst>
            <pc:docMk/>
            <pc:sldMk cId="684645797" sldId="1331"/>
            <ac:picMk id="3" creationId="{6B41F9A4-9742-218F-B3E9-F7F66E0E5F29}"/>
          </ac:picMkLst>
        </pc:picChg>
        <pc:picChg chg="add mod">
          <ac:chgData name="Salima  Ben Najem" userId="5d5d9c33-4a8f-4fad-a74b-e23ae769dead" providerId="ADAL" clId="{3B2DA2D5-F576-45EC-96B1-60930CA05631}" dt="2026-05-23T11:32:24.233" v="655"/>
          <ac:picMkLst>
            <pc:docMk/>
            <pc:sldMk cId="684645797" sldId="1331"/>
            <ac:picMk id="5" creationId="{5B12545D-7EB7-494A-1C45-A6E45FAA2B64}"/>
          </ac:picMkLst>
        </pc:picChg>
      </pc:sldChg>
      <pc:sldChg chg="modSp mod">
        <pc:chgData name="Salima  Ben Najem" userId="5d5d9c33-4a8f-4fad-a74b-e23ae769dead" providerId="ADAL" clId="{3B2DA2D5-F576-45EC-96B1-60930CA05631}" dt="2026-05-23T10:54:45.204" v="587" actId="1076"/>
        <pc:sldMkLst>
          <pc:docMk/>
          <pc:sldMk cId="3432233185" sldId="1334"/>
        </pc:sldMkLst>
        <pc:spChg chg="mod">
          <ac:chgData name="Salima  Ben Najem" userId="5d5d9c33-4a8f-4fad-a74b-e23ae769dead" providerId="ADAL" clId="{3B2DA2D5-F576-45EC-96B1-60930CA05631}" dt="2026-05-23T10:54:45.204" v="587" actId="1076"/>
          <ac:spMkLst>
            <pc:docMk/>
            <pc:sldMk cId="3432233185" sldId="1334"/>
            <ac:spMk id="9" creationId="{523F93D8-2D1C-764D-1771-DF734065755A}"/>
          </ac:spMkLst>
        </pc:spChg>
      </pc:sldChg>
      <pc:sldChg chg="addSp delSp modSp mod modAnim">
        <pc:chgData name="Salima  Ben Najem" userId="5d5d9c33-4a8f-4fad-a74b-e23ae769dead" providerId="ADAL" clId="{3B2DA2D5-F576-45EC-96B1-60930CA05631}" dt="2026-05-23T12:01:33.904" v="661"/>
        <pc:sldMkLst>
          <pc:docMk/>
          <pc:sldMk cId="3155974119" sldId="1341"/>
        </pc:sldMkLst>
        <pc:spChg chg="del">
          <ac:chgData name="Salima  Ben Najem" userId="5d5d9c33-4a8f-4fad-a74b-e23ae769dead" providerId="ADAL" clId="{3B2DA2D5-F576-45EC-96B1-60930CA05631}" dt="2026-05-23T12:01:33.187" v="660" actId="478"/>
          <ac:spMkLst>
            <pc:docMk/>
            <pc:sldMk cId="3155974119" sldId="1341"/>
            <ac:spMk id="2" creationId="{55984356-1609-54D8-869F-E37775807871}"/>
          </ac:spMkLst>
        </pc:spChg>
        <pc:picChg chg="add mod">
          <ac:chgData name="Salima  Ben Najem" userId="5d5d9c33-4a8f-4fad-a74b-e23ae769dead" providerId="ADAL" clId="{3B2DA2D5-F576-45EC-96B1-60930CA05631}" dt="2026-05-23T11:31:53.778" v="652" actId="1076"/>
          <ac:picMkLst>
            <pc:docMk/>
            <pc:sldMk cId="3155974119" sldId="1341"/>
            <ac:picMk id="3" creationId="{CFE6ED0F-A8D1-4A60-C8D6-402E9C61E396}"/>
          </ac:picMkLst>
        </pc:picChg>
        <pc:picChg chg="add mod">
          <ac:chgData name="Salima  Ben Najem" userId="5d5d9c33-4a8f-4fad-a74b-e23ae769dead" providerId="ADAL" clId="{3B2DA2D5-F576-45EC-96B1-60930CA05631}" dt="2026-05-23T12:01:33.904" v="661"/>
          <ac:picMkLst>
            <pc:docMk/>
            <pc:sldMk cId="3155974119" sldId="1341"/>
            <ac:picMk id="5" creationId="{63A40152-88D4-DBAB-6E6E-AC08E5A259BB}"/>
          </ac:picMkLst>
        </pc:picChg>
      </pc:sldChg>
      <pc:sldChg chg="addSp delSp modSp mod">
        <pc:chgData name="Salima  Ben Najem" userId="5d5d9c33-4a8f-4fad-a74b-e23ae769dead" providerId="ADAL" clId="{3B2DA2D5-F576-45EC-96B1-60930CA05631}" dt="2026-05-23T10:36:47.138" v="409" actId="6549"/>
        <pc:sldMkLst>
          <pc:docMk/>
          <pc:sldMk cId="350936406" sldId="1343"/>
        </pc:sldMkLst>
        <pc:spChg chg="add mod">
          <ac:chgData name="Salima  Ben Najem" userId="5d5d9c33-4a8f-4fad-a74b-e23ae769dead" providerId="ADAL" clId="{3B2DA2D5-F576-45EC-96B1-60930CA05631}" dt="2026-05-23T10:30:54.740" v="178" actId="1076"/>
          <ac:spMkLst>
            <pc:docMk/>
            <pc:sldMk cId="350936406" sldId="1343"/>
            <ac:spMk id="8" creationId="{D53D6FC9-D60F-2ED6-183E-FA7272C77BFC}"/>
          </ac:spMkLst>
        </pc:spChg>
        <pc:spChg chg="del">
          <ac:chgData name="Salima  Ben Najem" userId="5d5d9c33-4a8f-4fad-a74b-e23ae769dead" providerId="ADAL" clId="{3B2DA2D5-F576-45EC-96B1-60930CA05631}" dt="2026-05-23T10:26:46.586" v="140" actId="478"/>
          <ac:spMkLst>
            <pc:docMk/>
            <pc:sldMk cId="350936406" sldId="1343"/>
            <ac:spMk id="9" creationId="{DC80C682-942C-3BD4-46F6-623E813E5CD5}"/>
          </ac:spMkLst>
        </pc:spChg>
        <pc:spChg chg="add mod">
          <ac:chgData name="Salima  Ben Najem" userId="5d5d9c33-4a8f-4fad-a74b-e23ae769dead" providerId="ADAL" clId="{3B2DA2D5-F576-45EC-96B1-60930CA05631}" dt="2026-05-23T10:36:32.673" v="406" actId="14100"/>
          <ac:spMkLst>
            <pc:docMk/>
            <pc:sldMk cId="350936406" sldId="1343"/>
            <ac:spMk id="10" creationId="{F2A02A17-C1C6-B242-F0EA-1A78FE01F6D7}"/>
          </ac:spMkLst>
        </pc:spChg>
        <pc:spChg chg="mod">
          <ac:chgData name="Salima  Ben Najem" userId="5d5d9c33-4a8f-4fad-a74b-e23ae769dead" providerId="ADAL" clId="{3B2DA2D5-F576-45EC-96B1-60930CA05631}" dt="2026-05-23T10:36:47.138" v="409" actId="6549"/>
          <ac:spMkLst>
            <pc:docMk/>
            <pc:sldMk cId="350936406" sldId="1343"/>
            <ac:spMk id="12" creationId="{74968288-2460-5D8E-68A0-B2B2B8B468B5}"/>
          </ac:spMkLst>
        </pc:spChg>
        <pc:spChg chg="del">
          <ac:chgData name="Salima  Ben Najem" userId="5d5d9c33-4a8f-4fad-a74b-e23ae769dead" providerId="ADAL" clId="{3B2DA2D5-F576-45EC-96B1-60930CA05631}" dt="2026-05-23T10:26:54.720" v="141" actId="478"/>
          <ac:spMkLst>
            <pc:docMk/>
            <pc:sldMk cId="350936406" sldId="1343"/>
            <ac:spMk id="15" creationId="{1A164271-0A5D-AB9D-26CA-3457B3DD08FD}"/>
          </ac:spMkLst>
        </pc:spChg>
        <pc:spChg chg="mod">
          <ac:chgData name="Salima  Ben Najem" userId="5d5d9c33-4a8f-4fad-a74b-e23ae769dead" providerId="ADAL" clId="{3B2DA2D5-F576-45EC-96B1-60930CA05631}" dt="2026-05-23T10:35:02.983" v="377" actId="1076"/>
          <ac:spMkLst>
            <pc:docMk/>
            <pc:sldMk cId="350936406" sldId="1343"/>
            <ac:spMk id="16" creationId="{8B29103F-A6CD-A7BA-D6C0-8F6035E24772}"/>
          </ac:spMkLst>
        </pc:spChg>
        <pc:spChg chg="mod">
          <ac:chgData name="Salima  Ben Najem" userId="5d5d9c33-4a8f-4fad-a74b-e23ae769dead" providerId="ADAL" clId="{3B2DA2D5-F576-45EC-96B1-60930CA05631}" dt="2026-05-23T10:33:17.641" v="273" actId="20577"/>
          <ac:spMkLst>
            <pc:docMk/>
            <pc:sldMk cId="350936406" sldId="1343"/>
            <ac:spMk id="17" creationId="{F3C5D2FF-2646-BADA-ECBA-04EA2EB8F873}"/>
          </ac:spMkLst>
        </pc:spChg>
        <pc:spChg chg="mod">
          <ac:chgData name="Salima  Ben Najem" userId="5d5d9c33-4a8f-4fad-a74b-e23ae769dead" providerId="ADAL" clId="{3B2DA2D5-F576-45EC-96B1-60930CA05631}" dt="2026-05-23T10:35:09.523" v="379" actId="1076"/>
          <ac:spMkLst>
            <pc:docMk/>
            <pc:sldMk cId="350936406" sldId="1343"/>
            <ac:spMk id="22" creationId="{8E4B3B98-7EA3-9915-5B7C-813E1B0A7BAE}"/>
          </ac:spMkLst>
        </pc:spChg>
        <pc:spChg chg="mod">
          <ac:chgData name="Salima  Ben Najem" userId="5d5d9c33-4a8f-4fad-a74b-e23ae769dead" providerId="ADAL" clId="{3B2DA2D5-F576-45EC-96B1-60930CA05631}" dt="2026-05-23T10:35:05.588" v="378" actId="1076"/>
          <ac:spMkLst>
            <pc:docMk/>
            <pc:sldMk cId="350936406" sldId="1343"/>
            <ac:spMk id="24" creationId="{5040C0D4-5C0B-C85A-7F9A-D9B8446E564F}"/>
          </ac:spMkLst>
        </pc:spChg>
        <pc:spChg chg="add mod ord">
          <ac:chgData name="Salima  Ben Najem" userId="5d5d9c33-4a8f-4fad-a74b-e23ae769dead" providerId="ADAL" clId="{3B2DA2D5-F576-45EC-96B1-60930CA05631}" dt="2026-05-23T10:36:36.681" v="407" actId="14100"/>
          <ac:spMkLst>
            <pc:docMk/>
            <pc:sldMk cId="350936406" sldId="1343"/>
            <ac:spMk id="25" creationId="{C9E4F32F-0AE2-3DC7-74DE-BB4248B43E3D}"/>
          </ac:spMkLst>
        </pc:spChg>
        <pc:spChg chg="add mod">
          <ac:chgData name="Salima  Ben Najem" userId="5d5d9c33-4a8f-4fad-a74b-e23ae769dead" providerId="ADAL" clId="{3B2DA2D5-F576-45EC-96B1-60930CA05631}" dt="2026-05-23T10:32:22.163" v="243" actId="6549"/>
          <ac:spMkLst>
            <pc:docMk/>
            <pc:sldMk cId="350936406" sldId="1343"/>
            <ac:spMk id="26" creationId="{B26DE4C6-309D-5717-EDFF-587642690833}"/>
          </ac:spMkLst>
        </pc:spChg>
        <pc:spChg chg="mod">
          <ac:chgData name="Salima  Ben Najem" userId="5d5d9c33-4a8f-4fad-a74b-e23ae769dead" providerId="ADAL" clId="{3B2DA2D5-F576-45EC-96B1-60930CA05631}" dt="2026-05-23T10:31:02.112" v="179" actId="14100"/>
          <ac:spMkLst>
            <pc:docMk/>
            <pc:sldMk cId="350936406" sldId="1343"/>
            <ac:spMk id="153" creationId="{00445797-0C8A-B7B9-C4DE-BA4DF429487A}"/>
          </ac:spMkLst>
        </pc:spChg>
        <pc:spChg chg="del mod">
          <ac:chgData name="Salima  Ben Najem" userId="5d5d9c33-4a8f-4fad-a74b-e23ae769dead" providerId="ADAL" clId="{3B2DA2D5-F576-45EC-96B1-60930CA05631}" dt="2026-05-23T10:31:19.943" v="182" actId="478"/>
          <ac:spMkLst>
            <pc:docMk/>
            <pc:sldMk cId="350936406" sldId="1343"/>
            <ac:spMk id="155" creationId="{C7234C09-806A-A6B3-0460-B3952AFB23B1}"/>
          </ac:spMkLst>
        </pc:spChg>
        <pc:spChg chg="add del mod ord">
          <ac:chgData name="Salima  Ben Najem" userId="5d5d9c33-4a8f-4fad-a74b-e23ae769dead" providerId="ADAL" clId="{3B2DA2D5-F576-45EC-96B1-60930CA05631}" dt="2026-05-23T10:27:37.505" v="144" actId="166"/>
          <ac:spMkLst>
            <pc:docMk/>
            <pc:sldMk cId="350936406" sldId="1343"/>
            <ac:spMk id="158" creationId="{766793AA-EF04-C552-CF61-5CDC3E86B669}"/>
          </ac:spMkLst>
        </pc:spChg>
        <pc:grpChg chg="mod">
          <ac:chgData name="Salima  Ben Najem" userId="5d5d9c33-4a8f-4fad-a74b-e23ae769dead" providerId="ADAL" clId="{3B2DA2D5-F576-45EC-96B1-60930CA05631}" dt="2026-05-23T10:30:01.651" v="174" actId="1076"/>
          <ac:grpSpMkLst>
            <pc:docMk/>
            <pc:sldMk cId="350936406" sldId="1343"/>
            <ac:grpSpMk id="11" creationId="{FE3660A9-2233-64CD-1916-CAE1EFD27945}"/>
          </ac:grpSpMkLst>
        </pc:grpChg>
        <pc:picChg chg="mod">
          <ac:chgData name="Salima  Ben Najem" userId="5d5d9c33-4a8f-4fad-a74b-e23ae769dead" providerId="ADAL" clId="{3B2DA2D5-F576-45EC-96B1-60930CA05631}" dt="2026-05-23T10:25:40.015" v="138" actId="1076"/>
          <ac:picMkLst>
            <pc:docMk/>
            <pc:sldMk cId="350936406" sldId="1343"/>
            <ac:picMk id="161" creationId="{D81A5D70-9E8A-BD9A-19FB-D6BD94D5A066}"/>
          </ac:picMkLst>
        </pc:picChg>
        <pc:picChg chg="mod">
          <ac:chgData name="Salima  Ben Najem" userId="5d5d9c33-4a8f-4fad-a74b-e23ae769dead" providerId="ADAL" clId="{3B2DA2D5-F576-45EC-96B1-60930CA05631}" dt="2026-05-23T10:30:08.019" v="175" actId="1076"/>
          <ac:picMkLst>
            <pc:docMk/>
            <pc:sldMk cId="350936406" sldId="1343"/>
            <ac:picMk id="167" creationId="{30DCF291-662D-886B-733A-2D2108E8FD4F}"/>
          </ac:picMkLst>
        </pc:picChg>
        <pc:picChg chg="mod">
          <ac:chgData name="Salima  Ben Najem" userId="5d5d9c33-4a8f-4fad-a74b-e23ae769dead" providerId="ADAL" clId="{3B2DA2D5-F576-45EC-96B1-60930CA05631}" dt="2026-05-23T10:25:35.949" v="137" actId="1076"/>
          <ac:picMkLst>
            <pc:docMk/>
            <pc:sldMk cId="350936406" sldId="1343"/>
            <ac:picMk id="176" creationId="{07101A20-6626-F725-E06F-A78594677F23}"/>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18:59.34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18:59.39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22:18.6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22:18.6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04.02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04.02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45.1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45.1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1:52.99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1:52.9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2:43.48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2:43.49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pPr/>
              <a:t>01/06/2026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pPr/>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pPr/>
              <a:t>1</a:t>
            </a:fld>
            <a:endParaRPr lang="fr-MA"/>
          </a:p>
        </p:txBody>
      </p:sp>
    </p:spTree>
    <p:extLst>
      <p:ext uri="{BB962C8B-B14F-4D97-AF65-F5344CB8AC3E}">
        <p14:creationId xmlns:p14="http://schemas.microsoft.com/office/powerpoint/2010/main" val="30008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a:extLst>
            <a:ext uri="{FF2B5EF4-FFF2-40B4-BE49-F238E27FC236}">
              <a16:creationId xmlns:a16="http://schemas.microsoft.com/office/drawing/2014/main" id="{3810C720-C8B3-8250-8D56-DD31721D9FAE}"/>
            </a:ext>
          </a:extLst>
        </p:cNvPr>
        <p:cNvGrpSpPr/>
        <p:nvPr/>
      </p:nvGrpSpPr>
      <p:grpSpPr>
        <a:xfrm>
          <a:off x="0" y="0"/>
          <a:ext cx="0" cy="0"/>
          <a:chOff x="0" y="0"/>
          <a:chExt cx="0" cy="0"/>
        </a:xfrm>
      </p:grpSpPr>
      <p:sp>
        <p:nvSpPr>
          <p:cNvPr id="138" name="Google Shape;138;p2:notes">
            <a:extLst>
              <a:ext uri="{FF2B5EF4-FFF2-40B4-BE49-F238E27FC236}">
                <a16:creationId xmlns:a16="http://schemas.microsoft.com/office/drawing/2014/main" id="{8EDAA961-71B2-31EF-4887-C36B1DD411F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2:notes">
            <a:extLst>
              <a:ext uri="{FF2B5EF4-FFF2-40B4-BE49-F238E27FC236}">
                <a16:creationId xmlns:a16="http://schemas.microsoft.com/office/drawing/2014/main" id="{AC036974-4355-7F79-9873-01FD7F2C2AC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0954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a:extLst>
            <a:ext uri="{FF2B5EF4-FFF2-40B4-BE49-F238E27FC236}">
              <a16:creationId xmlns:a16="http://schemas.microsoft.com/office/drawing/2014/main" id="{98BE230F-1F55-77B6-D127-EA5B32A60EF8}"/>
            </a:ext>
          </a:extLst>
        </p:cNvPr>
        <p:cNvGrpSpPr/>
        <p:nvPr/>
      </p:nvGrpSpPr>
      <p:grpSpPr>
        <a:xfrm>
          <a:off x="0" y="0"/>
          <a:ext cx="0" cy="0"/>
          <a:chOff x="0" y="0"/>
          <a:chExt cx="0" cy="0"/>
        </a:xfrm>
      </p:grpSpPr>
      <p:sp>
        <p:nvSpPr>
          <p:cNvPr id="138" name="Google Shape;138;p2:notes">
            <a:extLst>
              <a:ext uri="{FF2B5EF4-FFF2-40B4-BE49-F238E27FC236}">
                <a16:creationId xmlns:a16="http://schemas.microsoft.com/office/drawing/2014/main" id="{B222AD87-DE07-0960-4EE9-8F666CFDCC9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2:notes">
            <a:extLst>
              <a:ext uri="{FF2B5EF4-FFF2-40B4-BE49-F238E27FC236}">
                <a16:creationId xmlns:a16="http://schemas.microsoft.com/office/drawing/2014/main" id="{AE68D93C-D8F6-1A1F-65C3-39A3EE5C057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8500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a:extLst>
            <a:ext uri="{FF2B5EF4-FFF2-40B4-BE49-F238E27FC236}">
              <a16:creationId xmlns:a16="http://schemas.microsoft.com/office/drawing/2014/main" id="{BF90498A-E58B-B4FB-D9AB-C30F37A63D6B}"/>
            </a:ext>
          </a:extLst>
        </p:cNvPr>
        <p:cNvGrpSpPr/>
        <p:nvPr/>
      </p:nvGrpSpPr>
      <p:grpSpPr>
        <a:xfrm>
          <a:off x="0" y="0"/>
          <a:ext cx="0" cy="0"/>
          <a:chOff x="0" y="0"/>
          <a:chExt cx="0" cy="0"/>
        </a:xfrm>
      </p:grpSpPr>
      <p:sp>
        <p:nvSpPr>
          <p:cNvPr id="138" name="Google Shape;138;p2:notes">
            <a:extLst>
              <a:ext uri="{FF2B5EF4-FFF2-40B4-BE49-F238E27FC236}">
                <a16:creationId xmlns:a16="http://schemas.microsoft.com/office/drawing/2014/main" id="{5C743359-D84F-48B7-51E3-95527AA75FE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2:notes">
            <a:extLst>
              <a:ext uri="{FF2B5EF4-FFF2-40B4-BE49-F238E27FC236}">
                <a16:creationId xmlns:a16="http://schemas.microsoft.com/office/drawing/2014/main" id="{02AACBF2-605F-D962-7182-94E8F4324FB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47787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6.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340365"/>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44850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358258"/>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32246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844755"/>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873474"/>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844755"/>
            <a:ext cx="1031051"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2296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140331"/>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674759"/>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340365"/>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44850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7" y="2358258"/>
            <a:ext cx="1370529" cy="338554"/>
          </a:xfrm>
          <a:prstGeom prst="rect">
            <a:avLst/>
          </a:prstGeom>
          <a:noFill/>
        </p:spPr>
        <p:txBody>
          <a:bodyPr wrap="square" rtlCol="0">
            <a:spAutoFit/>
          </a:bodyPr>
          <a:lstStyle>
            <a:defPPr>
              <a:defRPr lang="fr-FR"/>
            </a:defPPr>
            <a:lvl1pPr lvl="0">
              <a:defRPr sz="1600">
                <a:solidFill>
                  <a:srgbClr val="757575"/>
                </a:solidFill>
                <a:latin typeface="Dosis ExtraBold" pitchFamily="2" charset="0"/>
              </a:defRPr>
            </a:lvl1pPr>
          </a:lstStyle>
          <a:p>
            <a:pPr lvl="0"/>
            <a:r>
              <a:rPr lang="fr-MA" dirty="0"/>
              <a:t>1.  Dialogue</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27597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844755"/>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873474"/>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844755"/>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723583"/>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140331"/>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674759"/>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5608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6_Disposition personnalisée">
  <p:cSld name="12_Disposition personnalisée">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600"/>
              <a:buFont typeface="Play"/>
              <a:buNone/>
              <a:defRPr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
          <p:cNvSpPr>
            <a:spLocks noGrp="1"/>
          </p:cNvSpPr>
          <p:nvPr>
            <p:ph type="pic" idx="2"/>
          </p:nvPr>
        </p:nvSpPr>
        <p:spPr>
          <a:xfrm>
            <a:off x="394184" y="792000"/>
            <a:ext cx="720000" cy="720000"/>
          </a:xfrm>
          <a:prstGeom prst="rect">
            <a:avLst/>
          </a:prstGeom>
          <a:noFill/>
          <a:ln>
            <a:noFill/>
          </a:ln>
        </p:spPr>
        <p:txBody>
          <a:bodyPr/>
          <a:lstStyle/>
          <a:p>
            <a:endParaRPr lang="fr-MA"/>
          </a:p>
        </p:txBody>
      </p:sp>
      <p:sp>
        <p:nvSpPr>
          <p:cNvPr id="18" name="Google Shape;18;p4"/>
          <p:cNvSpPr>
            <a:spLocks noGrp="1"/>
          </p:cNvSpPr>
          <p:nvPr>
            <p:ph type="media" idx="3"/>
          </p:nvPr>
        </p:nvSpPr>
        <p:spPr>
          <a:xfrm>
            <a:off x="2040385" y="1947285"/>
            <a:ext cx="2340000" cy="41400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Arial"/>
                <a:ea typeface="Arial"/>
                <a:cs typeface="Arial"/>
                <a:sym typeface="Arial"/>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9" name="Google Shape;19;p4"/>
          <p:cNvSpPr>
            <a:spLocks noGrp="1"/>
          </p:cNvSpPr>
          <p:nvPr>
            <p:ph type="media" idx="4"/>
          </p:nvPr>
        </p:nvSpPr>
        <p:spPr>
          <a:xfrm>
            <a:off x="4763616" y="1962000"/>
            <a:ext cx="2340000" cy="41400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Arial"/>
                <a:ea typeface="Arial"/>
                <a:cs typeface="Arial"/>
                <a:sym typeface="Arial"/>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38666415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49252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04946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71657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77920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992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0204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680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8071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87980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69703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1304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30692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02702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4046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10946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5833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37815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5151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64736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0015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85922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9370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04932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849219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89896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507562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0182914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01/06/2026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160641521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01/06/2026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13812530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pPr/>
              <a:t>01/06/2026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272066270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pPr/>
              <a:t>01/06/2026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69758607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pPr/>
              <a:t>01/06/2026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90112706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pPr/>
              <a:t>01/06/2026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66758530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pPr/>
              <a:t>01/06/2026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33796027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pPr/>
              <a:t>01/06/2026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403799936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pPr/>
              <a:t>01/06/2026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285962037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01/06/2026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77117672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01/06/2026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3930341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e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0.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e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10.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e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image" Target="../media/image8.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image" Target="../media/image7.jpeg"/><Relationship Id="rId2" Type="http://schemas.openxmlformats.org/officeDocument/2006/relationships/slideLayout" Target="../slideLayouts/slideLayout43.xml"/><Relationship Id="rId16" Type="http://schemas.openxmlformats.org/officeDocument/2006/relationships/theme" Target="../theme/theme6.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19" Type="http://schemas.openxmlformats.org/officeDocument/2006/relationships/image" Target="../media/image9.png"/><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9.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8.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7.jpeg"/><Relationship Id="rId5" Type="http://schemas.openxmlformats.org/officeDocument/2006/relationships/slideLayout" Target="../slideLayouts/slideLayout61.xml"/><Relationship Id="rId10" Type="http://schemas.openxmlformats.org/officeDocument/2006/relationships/theme" Target="../theme/theme7.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image" Target="../media/image9.png"/><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8.pn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image" Target="../media/image7.jpeg"/><Relationship Id="rId5" Type="http://schemas.openxmlformats.org/officeDocument/2006/relationships/slideLayout" Target="../slideLayouts/slideLayout70.xml"/><Relationship Id="rId10" Type="http://schemas.openxmlformats.org/officeDocument/2006/relationships/theme" Target="../theme/theme8.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image" Target="../media/image9.pn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image" Target="../media/image8.png"/><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1.jpeg"/><Relationship Id="rId5" Type="http://schemas.openxmlformats.org/officeDocument/2006/relationships/slideLayout" Target="../slideLayouts/slideLayout79.xml"/><Relationship Id="rId10" Type="http://schemas.openxmlformats.org/officeDocument/2006/relationships/theme" Target="../theme/theme9.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1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98071" y="194801"/>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3197908" y="130335"/>
            <a:ext cx="1498077" cy="307777"/>
          </a:xfrm>
          <a:prstGeom prst="rect">
            <a:avLst/>
          </a:prstGeom>
          <a:noFill/>
          <a:ln>
            <a:noFill/>
          </a:ln>
        </p:spPr>
        <p:txBody>
          <a:bodyPr wrap="square" rtlCol="0" anchor="ctr" anchorCtr="0">
            <a:spAutoFit/>
          </a:bodyPr>
          <a:lstStyle/>
          <a:p>
            <a:r>
              <a:rPr lang="fr-MA" sz="1400" b="1" dirty="0">
                <a:solidFill>
                  <a:srgbClr val="424D7B"/>
                </a:solidFill>
              </a:rPr>
              <a:t>Oral</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47542" y="165659"/>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46092" y="241967"/>
            <a:ext cx="243310" cy="243310"/>
          </a:xfrm>
          <a:prstGeom prst="rect">
            <a:avLst/>
          </a:prstGeom>
          <a:ln>
            <a:noFill/>
          </a:ln>
        </p:spPr>
      </p:pic>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8">
            <a:extLst>
              <a:ext uri="{28A0092B-C50C-407E-A947-70E740481C1C}">
                <a14:useLocalDpi xmlns:a14="http://schemas.microsoft.com/office/drawing/2010/main" val="0"/>
              </a:ext>
            </a:extLst>
          </a:blip>
          <a:srcRect/>
          <a:stretch/>
        </p:blipFill>
        <p:spPr>
          <a:xfrm>
            <a:off x="2962166" y="183180"/>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3312000" y="143757"/>
            <a:ext cx="1260000" cy="307777"/>
          </a:xfrm>
          <a:prstGeom prst="rect">
            <a:avLst/>
          </a:prstGeom>
          <a:noFill/>
          <a:ln>
            <a:noFill/>
          </a:ln>
        </p:spPr>
        <p:txBody>
          <a:bodyPr wrap="square" rtlCol="0" anchor="ctr" anchorCtr="0">
            <a:spAutoFit/>
          </a:bodyPr>
          <a:lstStyle/>
          <a:p>
            <a:r>
              <a:rPr lang="fr-MA" sz="1400" b="1" dirty="0">
                <a:solidFill>
                  <a:srgbClr val="424D7B"/>
                </a:solidFill>
              </a:rPr>
              <a:t>Dialogue</a:t>
            </a:r>
          </a:p>
        </p:txBody>
      </p:sp>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5731448" y="179301"/>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094447" y="142102"/>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864" r:id="rId15"/>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981597" y="24196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3312001" y="209732"/>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469672"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919095" y="209733"/>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182663372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3"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Oral</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3016498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709309"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3059143"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036113" y="17509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2" name="Image 1">
            <a:extLst>
              <a:ext uri="{FF2B5EF4-FFF2-40B4-BE49-F238E27FC236}">
                <a16:creationId xmlns:a16="http://schemas.microsoft.com/office/drawing/2014/main" id="{0ACA3066-505D-B0DA-6C49-1C373DFA50BF}"/>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469672" y="241967"/>
            <a:ext cx="243310" cy="243310"/>
          </a:xfrm>
          <a:prstGeom prst="rect">
            <a:avLst/>
          </a:prstGeom>
          <a:ln>
            <a:noFill/>
          </a:ln>
        </p:spPr>
      </p:pic>
    </p:spTree>
    <p:extLst>
      <p:ext uri="{BB962C8B-B14F-4D97-AF65-F5344CB8AC3E}">
        <p14:creationId xmlns:p14="http://schemas.microsoft.com/office/powerpoint/2010/main" val="1833395347"/>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pPr/>
              <a:t>01/06/2026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pPr/>
              <a:t>‹N°›</a:t>
            </a:fld>
            <a:endParaRPr lang="fr-MA"/>
          </a:p>
        </p:txBody>
      </p:sp>
    </p:spTree>
    <p:extLst>
      <p:ext uri="{BB962C8B-B14F-4D97-AF65-F5344CB8AC3E}">
        <p14:creationId xmlns:p14="http://schemas.microsoft.com/office/powerpoint/2010/main" val="1425680139"/>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90.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2.mp4"/><Relationship Id="rId7" Type="http://schemas.openxmlformats.org/officeDocument/2006/relationships/image" Target="../media/image2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7.png"/><Relationship Id="rId5" Type="http://schemas.openxmlformats.org/officeDocument/2006/relationships/slideLayout" Target="../slideLayouts/slideLayout43.xml"/><Relationship Id="rId4" Type="http://schemas.openxmlformats.org/officeDocument/2006/relationships/video" Target="../media/media2.mp4"/><Relationship Id="rId9"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3.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4.xml"/><Relationship Id="rId7" Type="http://schemas.openxmlformats.org/officeDocument/2006/relationships/image" Target="../media/image35.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4.gif"/><Relationship Id="rId5" Type="http://schemas.openxmlformats.org/officeDocument/2006/relationships/image" Target="../media/image33.gif"/><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5.xml"/><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4.xml"/><Relationship Id="rId7" Type="http://schemas.openxmlformats.org/officeDocument/2006/relationships/image" Target="../media/image35.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4.gif"/><Relationship Id="rId5" Type="http://schemas.openxmlformats.org/officeDocument/2006/relationships/image" Target="../media/image33.gif"/><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3.xml"/><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5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5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5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3.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3.xml"/><Relationship Id="rId5" Type="http://schemas.openxmlformats.org/officeDocument/2006/relationships/image" Target="../media/image42.png"/><Relationship Id="rId4" Type="http://schemas.openxmlformats.org/officeDocument/2006/relationships/image" Target="../media/image41.jp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3.xml"/><Relationship Id="rId5" Type="http://schemas.openxmlformats.org/officeDocument/2006/relationships/image" Target="../media/image42.png"/><Relationship Id="rId4" Type="http://schemas.openxmlformats.org/officeDocument/2006/relationships/image" Target="../media/image41.jpg"/></Relationships>
</file>

<file path=ppt/slides/_rels/slide1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3.png"/><Relationship Id="rId1" Type="http://schemas.openxmlformats.org/officeDocument/2006/relationships/slideLayout" Target="../slideLayouts/slideLayout43.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3.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7.png"/><Relationship Id="rId1" Type="http://schemas.openxmlformats.org/officeDocument/2006/relationships/slideLayout" Target="../slideLayouts/slideLayout58.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9.png"/><Relationship Id="rId1" Type="http://schemas.openxmlformats.org/officeDocument/2006/relationships/slideLayout" Target="../slideLayouts/slideLayout67.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NULL"/><Relationship Id="rId7" Type="http://schemas.openxmlformats.org/officeDocument/2006/relationships/image" Target="../media/image27.png"/><Relationship Id="rId2" Type="http://schemas.openxmlformats.org/officeDocument/2006/relationships/customXml" Target="../ink/ink1.xml"/><Relationship Id="rId1" Type="http://schemas.openxmlformats.org/officeDocument/2006/relationships/slideLayout" Target="../slideLayouts/slideLayout83.xml"/><Relationship Id="rId6" Type="http://schemas.openxmlformats.org/officeDocument/2006/relationships/image" Target="NULL"/><Relationship Id="rId4" Type="http://schemas.openxmlformats.org/officeDocument/2006/relationships/customXml" Target="../ink/ink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83.xml"/><Relationship Id="rId12" Type="http://schemas.openxmlformats.org/officeDocument/2006/relationships/image" Target="../media/image49.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customXml" Target="../ink/ink4.xml"/><Relationship Id="rId11" Type="http://schemas.openxmlformats.org/officeDocument/2006/relationships/image" Target="../media/image33.gif"/><Relationship Id="rId5" Type="http://schemas.openxmlformats.org/officeDocument/2006/relationships/image" Target="NULL"/><Relationship Id="rId10" Type="http://schemas.openxmlformats.org/officeDocument/2006/relationships/image" Target="../media/image48.png"/><Relationship Id="rId4" Type="http://schemas.openxmlformats.org/officeDocument/2006/relationships/customXml" Target="../ink/ink3.xml"/><Relationship Id="rId9" Type="http://schemas.openxmlformats.org/officeDocument/2006/relationships/image" Target="NULL"/></Relationships>
</file>

<file path=ppt/slides/_rels/slide2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NULL"/><Relationship Id="rId7" Type="http://schemas.openxmlformats.org/officeDocument/2006/relationships/image" Target="../media/image27.png"/><Relationship Id="rId2" Type="http://schemas.openxmlformats.org/officeDocument/2006/relationships/customXml" Target="../ink/ink5.xml"/><Relationship Id="rId1" Type="http://schemas.openxmlformats.org/officeDocument/2006/relationships/slideLayout" Target="../slideLayouts/slideLayout83.xml"/><Relationship Id="rId6" Type="http://schemas.openxmlformats.org/officeDocument/2006/relationships/image" Target="NULL"/><Relationship Id="rId4" Type="http://schemas.openxmlformats.org/officeDocument/2006/relationships/customXml" Target="../ink/ink6.xml"/></Relationships>
</file>

<file path=ppt/slides/_rels/slide27.xml.rels><?xml version="1.0" encoding="UTF-8" standalone="yes"?>
<Relationships xmlns="http://schemas.openxmlformats.org/package/2006/relationships"><Relationship Id="rId2" Type="http://schemas.openxmlformats.org/officeDocument/2006/relationships/customXml" Target="../ink/ink7.xml"/><Relationship Id="rId1" Type="http://schemas.openxmlformats.org/officeDocument/2006/relationships/slideLayout" Target="../slideLayouts/slideLayout83.xml"/><Relationship Id="rId6" Type="http://schemas.openxmlformats.org/officeDocument/2006/relationships/customXml" Target="../ink/ink8.xml"/><Relationship Id="rId11" Type="http://schemas.openxmlformats.org/officeDocument/2006/relationships/image" Target="../media/image28.png"/><Relationship Id="rId5" Type="http://schemas.openxmlformats.org/officeDocument/2006/relationships/image" Target="NULL"/><Relationship Id="rId10" Type="http://schemas.openxmlformats.org/officeDocument/2006/relationships/image" Target="../media/image27.png"/><Relationship Id="rId9" Type="http://schemas.openxmlformats.org/officeDocument/2006/relationships/image" Target="NUL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83.xml"/><Relationship Id="rId12" Type="http://schemas.openxmlformats.org/officeDocument/2006/relationships/image" Target="../media/image49.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customXml" Target="../ink/ink10.xml"/><Relationship Id="rId11" Type="http://schemas.openxmlformats.org/officeDocument/2006/relationships/image" Target="../media/image33.gif"/><Relationship Id="rId5" Type="http://schemas.openxmlformats.org/officeDocument/2006/relationships/image" Target="NULL"/><Relationship Id="rId10" Type="http://schemas.openxmlformats.org/officeDocument/2006/relationships/image" Target="../media/image48.png"/><Relationship Id="rId4" Type="http://schemas.openxmlformats.org/officeDocument/2006/relationships/customXml" Target="../ink/ink9.xml"/><Relationship Id="rId9" Type="http://schemas.openxmlformats.org/officeDocument/2006/relationships/image" Target="NULL"/></Relationships>
</file>

<file path=ppt/slides/_rels/slide2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customXml" Target="../ink/ink11.xml"/><Relationship Id="rId1" Type="http://schemas.openxmlformats.org/officeDocument/2006/relationships/slideLayout" Target="../slideLayouts/slideLayout83.xml"/><Relationship Id="rId4" Type="http://schemas.openxmlformats.org/officeDocument/2006/relationships/customXml" Target="../ink/ink12.xml"/></Relationships>
</file>

<file path=ppt/slides/_rels/slide30.xml.rels><?xml version="1.0" encoding="UTF-8" standalone="yes"?>
<Relationships xmlns="http://schemas.openxmlformats.org/package/2006/relationships"><Relationship Id="rId3" Type="http://schemas.openxmlformats.org/officeDocument/2006/relationships/image" Target="../media/image510.png"/><Relationship Id="rId7" Type="http://schemas.openxmlformats.org/officeDocument/2006/relationships/image" Target="../media/image28.png"/><Relationship Id="rId2" Type="http://schemas.openxmlformats.org/officeDocument/2006/relationships/customXml" Target="../ink/ink13.xml"/><Relationship Id="rId1" Type="http://schemas.openxmlformats.org/officeDocument/2006/relationships/slideLayout" Target="../slideLayouts/slideLayout83.xml"/><Relationship Id="rId6" Type="http://schemas.openxmlformats.org/officeDocument/2006/relationships/image" Target="../media/image27.png"/><Relationship Id="rId5" Type="http://schemas.openxmlformats.org/officeDocument/2006/relationships/image" Target="../media/image52.png"/><Relationship Id="rId4" Type="http://schemas.openxmlformats.org/officeDocument/2006/relationships/customXml" Target="../ink/ink14.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83.xml"/><Relationship Id="rId12" Type="http://schemas.openxmlformats.org/officeDocument/2006/relationships/image" Target="../media/image49.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customXml" Target="../ink/ink16.xml"/><Relationship Id="rId11" Type="http://schemas.openxmlformats.org/officeDocument/2006/relationships/image" Target="../media/image33.gif"/><Relationship Id="rId5" Type="http://schemas.openxmlformats.org/officeDocument/2006/relationships/image" Target="NULL"/><Relationship Id="rId10" Type="http://schemas.openxmlformats.org/officeDocument/2006/relationships/image" Target="../media/image48.png"/><Relationship Id="rId4" Type="http://schemas.openxmlformats.org/officeDocument/2006/relationships/customXml" Target="../ink/ink15.xml"/><Relationship Id="rId9" Type="http://schemas.openxmlformats.org/officeDocument/2006/relationships/image" Target="NULL"/></Relationships>
</file>

<file path=ppt/slides/_rels/slide32.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customXml" Target="../ink/ink17.xml"/><Relationship Id="rId1" Type="http://schemas.openxmlformats.org/officeDocument/2006/relationships/slideLayout" Target="../slideLayouts/slideLayout83.xml"/><Relationship Id="rId6" Type="http://schemas.openxmlformats.org/officeDocument/2006/relationships/image" Target="../media/image43.png"/><Relationship Id="rId5" Type="http://schemas.openxmlformats.org/officeDocument/2006/relationships/image" Target="../media/image52.png"/><Relationship Id="rId4" Type="http://schemas.openxmlformats.org/officeDocument/2006/relationships/customXml" Target="../ink/ink18.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6.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s>
</file>

<file path=ppt/slides/_rels/slide3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 Id="rId6" Type="http://schemas.openxmlformats.org/officeDocument/2006/relationships/customXml" Target="../ink/ink20.xml"/><Relationship Id="rId5" Type="http://schemas.openxmlformats.org/officeDocument/2006/relationships/image" Target="../media/image510.png"/><Relationship Id="rId4" Type="http://schemas.openxmlformats.org/officeDocument/2006/relationships/customXml" Target="../ink/ink19.xml"/></Relationships>
</file>

<file path=ppt/slides/_rels/slide40.xml.rels><?xml version="1.0" encoding="UTF-8" standalone="yes"?>
<Relationships xmlns="http://schemas.openxmlformats.org/package/2006/relationships"><Relationship Id="rId3" Type="http://schemas.openxmlformats.org/officeDocument/2006/relationships/image" Target="../media/image510.png"/><Relationship Id="rId7" Type="http://schemas.openxmlformats.org/officeDocument/2006/relationships/image" Target="../media/image43.png"/><Relationship Id="rId2" Type="http://schemas.openxmlformats.org/officeDocument/2006/relationships/customXml" Target="../ink/ink21.xml"/><Relationship Id="rId1" Type="http://schemas.openxmlformats.org/officeDocument/2006/relationships/slideLayout" Target="../slideLayouts/slideLayout66.xml"/><Relationship Id="rId6" Type="http://schemas.openxmlformats.org/officeDocument/2006/relationships/image" Target="../media/image52.png"/><Relationship Id="rId4" Type="http://schemas.openxmlformats.org/officeDocument/2006/relationships/customXml" Target="../ink/ink22.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4.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52.png"/><Relationship Id="rId2" Type="http://schemas.openxmlformats.org/officeDocument/2006/relationships/image" Target="../media/image27.png"/><Relationship Id="rId1" Type="http://schemas.openxmlformats.org/officeDocument/2006/relationships/slideLayout" Target="../slideLayouts/slideLayout74.xml"/><Relationship Id="rId6" Type="http://schemas.openxmlformats.org/officeDocument/2006/relationships/customXml" Target="../ink/ink24.xml"/><Relationship Id="rId5" Type="http://schemas.openxmlformats.org/officeDocument/2006/relationships/image" Target="../media/image510.png"/><Relationship Id="rId4" Type="http://schemas.openxmlformats.org/officeDocument/2006/relationships/customXml" Target="../ink/ink23.xml"/></Relationships>
</file>

<file path=ppt/slides/_rels/slide44.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customXml" Target="../ink/ink25.xml"/><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52.png"/><Relationship Id="rId4" Type="http://schemas.openxmlformats.org/officeDocument/2006/relationships/customXml" Target="../ink/ink26.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4.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7.xml"/><Relationship Id="rId4" Type="http://schemas.openxmlformats.org/officeDocument/2006/relationships/image" Target="../media/image19.png"/></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 Id="rId5" Type="http://schemas.openxmlformats.org/officeDocument/2006/relationships/image" Target="../media/image51.png"/><Relationship Id="rId4" Type="http://schemas.openxmlformats.org/officeDocument/2006/relationships/image" Target="../media/image50.png"/></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9.png"/><Relationship Id="rId1" Type="http://schemas.openxmlformats.org/officeDocument/2006/relationships/slideLayout" Target="../slideLayouts/slideLayout66.xml"/><Relationship Id="rId4" Type="http://schemas.openxmlformats.org/officeDocument/2006/relationships/image" Target="../media/image28.png"/></Relationships>
</file>

<file path=ppt/slides/_rels/slide49.xml.rels><?xml version="1.0" encoding="UTF-8" standalone="yes"?>
<Relationships xmlns="http://schemas.openxmlformats.org/package/2006/relationships"><Relationship Id="rId8" Type="http://schemas.openxmlformats.org/officeDocument/2006/relationships/image" Target="../media/image53.png"/><Relationship Id="rId3" Type="http://schemas.microsoft.com/office/2007/relationships/media" Target="../media/media8.mp4"/><Relationship Id="rId7" Type="http://schemas.openxmlformats.org/officeDocument/2006/relationships/image" Target="../media/image28.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7.png"/><Relationship Id="rId5" Type="http://schemas.openxmlformats.org/officeDocument/2006/relationships/slideLayout" Target="../slideLayouts/slideLayout66.xml"/><Relationship Id="rId4" Type="http://schemas.openxmlformats.org/officeDocument/2006/relationships/video" Target="../media/media8.mp4"/><Relationship Id="rId9" Type="http://schemas.openxmlformats.org/officeDocument/2006/relationships/image" Target="../media/image54.png"/></Relationships>
</file>

<file path=ppt/slides/_rels/slide50.xml.rels><?xml version="1.0" encoding="UTF-8" standalone="yes"?>
<Relationships xmlns="http://schemas.openxmlformats.org/package/2006/relationships"><Relationship Id="rId3" Type="http://schemas.openxmlformats.org/officeDocument/2006/relationships/image" Target="../media/image58.emf"/><Relationship Id="rId7" Type="http://schemas.openxmlformats.org/officeDocument/2006/relationships/image" Target="../media/image51.png"/><Relationship Id="rId2" Type="http://schemas.openxmlformats.org/officeDocument/2006/relationships/customXml" Target="../ink/ink27.xml"/><Relationship Id="rId1" Type="http://schemas.openxmlformats.org/officeDocument/2006/relationships/slideLayout" Target="../slideLayouts/slideLayout83.xml"/><Relationship Id="rId6" Type="http://schemas.openxmlformats.org/officeDocument/2006/relationships/image" Target="../media/image55.png"/><Relationship Id="rId5" Type="http://schemas.openxmlformats.org/officeDocument/2006/relationships/image" Target="../media/image59.emf"/><Relationship Id="rId4" Type="http://schemas.openxmlformats.org/officeDocument/2006/relationships/customXml" Target="../ink/ink2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a:extLst>
              <a:ext uri="{FF2B5EF4-FFF2-40B4-BE49-F238E27FC236}">
                <a16:creationId xmlns:a16="http://schemas.microsoft.com/office/drawing/2014/main" id="{25E676C2-8965-BEEA-FA92-D535DA42334A}"/>
              </a:ext>
            </a:extLst>
          </p:cNvPr>
          <p:cNvPicPr>
            <a:picLocks noChangeAspect="1"/>
          </p:cNvPicPr>
          <p:nvPr/>
        </p:nvPicPr>
        <p:blipFill>
          <a:blip r:embed="rId3">
            <a:extLst>
              <a:ext uri="{28A0092B-C50C-407E-A947-70E740481C1C}">
                <a14:useLocalDpi xmlns:a14="http://schemas.microsoft.com/office/drawing/2010/main" val="0"/>
              </a:ext>
            </a:extLst>
          </a:blip>
          <a:srcRect t="3450" b="2817"/>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cstate="print">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cstate="print"/>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0D0310C7-8B7A-65C9-CDA2-9B031FFF9FCA}"/>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42A297D-FCA2-1158-8054-F1AC81C99EF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1BD7704-9EFD-1DDE-D8D4-C75F512C8F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410F6A3A-7786-3E09-175B-2A0FC33BDB02}"/>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8" name="Groupe 7">
            <a:extLst>
              <a:ext uri="{FF2B5EF4-FFF2-40B4-BE49-F238E27FC236}">
                <a16:creationId xmlns:a16="http://schemas.microsoft.com/office/drawing/2014/main" id="{5772ADFE-A9C7-E54F-3139-2722B077479F}"/>
              </a:ext>
            </a:extLst>
          </p:cNvPr>
          <p:cNvGrpSpPr/>
          <p:nvPr/>
        </p:nvGrpSpPr>
        <p:grpSpPr>
          <a:xfrm>
            <a:off x="436104" y="2629408"/>
            <a:ext cx="8221044" cy="2568394"/>
            <a:chOff x="248586" y="2705607"/>
            <a:chExt cx="8221044" cy="2568394"/>
          </a:xfrm>
        </p:grpSpPr>
        <p:pic>
          <p:nvPicPr>
            <p:cNvPr id="9" name="Image 8">
              <a:extLst>
                <a:ext uri="{FF2B5EF4-FFF2-40B4-BE49-F238E27FC236}">
                  <a16:creationId xmlns:a16="http://schemas.microsoft.com/office/drawing/2014/main" id="{9D0F2AB1-2633-E788-82A4-15582CEAAC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7553" y="2731553"/>
              <a:ext cx="1650784" cy="2532074"/>
            </a:xfrm>
            <a:prstGeom prst="rect">
              <a:avLst/>
            </a:prstGeom>
          </p:spPr>
        </p:pic>
        <p:pic>
          <p:nvPicPr>
            <p:cNvPr id="10" name="Image 9">
              <a:extLst>
                <a:ext uri="{FF2B5EF4-FFF2-40B4-BE49-F238E27FC236}">
                  <a16:creationId xmlns:a16="http://schemas.microsoft.com/office/drawing/2014/main" id="{39FC6CDD-F74A-D0F5-691F-8608818A5B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8062" y="2741928"/>
              <a:ext cx="1650784" cy="2532073"/>
            </a:xfrm>
            <a:prstGeom prst="rect">
              <a:avLst/>
            </a:prstGeom>
          </p:spPr>
        </p:pic>
        <p:pic>
          <p:nvPicPr>
            <p:cNvPr id="11" name="Image 10">
              <a:extLst>
                <a:ext uri="{FF2B5EF4-FFF2-40B4-BE49-F238E27FC236}">
                  <a16:creationId xmlns:a16="http://schemas.microsoft.com/office/drawing/2014/main" id="{C6E58775-BD94-07F0-EF5E-B6FBCB28F3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8846" y="2705607"/>
              <a:ext cx="1650784" cy="2532074"/>
            </a:xfrm>
            <a:prstGeom prst="rect">
              <a:avLst/>
            </a:prstGeom>
          </p:spPr>
        </p:pic>
        <p:pic>
          <p:nvPicPr>
            <p:cNvPr id="12" name="Image 11">
              <a:extLst>
                <a:ext uri="{FF2B5EF4-FFF2-40B4-BE49-F238E27FC236}">
                  <a16:creationId xmlns:a16="http://schemas.microsoft.com/office/drawing/2014/main" id="{E91D9536-05DD-80C8-C522-D90F45D950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8586" y="2705607"/>
              <a:ext cx="1650784" cy="2532074"/>
            </a:xfrm>
            <a:prstGeom prst="rect">
              <a:avLst/>
            </a:prstGeom>
          </p:spPr>
        </p:pic>
        <p:pic>
          <p:nvPicPr>
            <p:cNvPr id="13" name="Image 12">
              <a:extLst>
                <a:ext uri="{FF2B5EF4-FFF2-40B4-BE49-F238E27FC236}">
                  <a16:creationId xmlns:a16="http://schemas.microsoft.com/office/drawing/2014/main" id="{AEC9AE96-05CB-1305-5265-80142EB490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99370" y="2734544"/>
              <a:ext cx="1613053" cy="2474200"/>
            </a:xfrm>
            <a:prstGeom prst="rect">
              <a:avLst/>
            </a:prstGeom>
          </p:spPr>
        </p:pic>
      </p:grpSp>
    </p:spTree>
    <p:extLst>
      <p:ext uri="{BB962C8B-B14F-4D97-AF65-F5344CB8AC3E}">
        <p14:creationId xmlns:p14="http://schemas.microsoft.com/office/powerpoint/2010/main" val="2984935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E6733C7-5264-4BA7-8B93-C1BD978C2780}"/>
              </a:ext>
            </a:extLst>
          </p:cNvPr>
          <p:cNvPicPr>
            <a:picLocks noChangeAspect="1"/>
          </p:cNvPicPr>
          <p:nvPr/>
        </p:nvPicPr>
        <p:blipFill>
          <a:blip r:embed="rId2"/>
          <a:stretch>
            <a:fillRect/>
          </a:stretch>
        </p:blipFill>
        <p:spPr>
          <a:xfrm>
            <a:off x="4706798" y="1923697"/>
            <a:ext cx="3828620" cy="1365622"/>
          </a:xfrm>
          <a:prstGeom prst="rect">
            <a:avLst/>
          </a:prstGeom>
        </p:spPr>
      </p:pic>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5" name="Espace réservé du texte 5">
            <a:extLst>
              <a:ext uri="{FF2B5EF4-FFF2-40B4-BE49-F238E27FC236}">
                <a16:creationId xmlns:a16="http://schemas.microsoft.com/office/drawing/2014/main" id="{3C43C32C-6488-4D2E-922D-D5A4BA7D0488}"/>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grpSp>
        <p:nvGrpSpPr>
          <p:cNvPr id="11" name="Groupe 10">
            <a:extLst>
              <a:ext uri="{FF2B5EF4-FFF2-40B4-BE49-F238E27FC236}">
                <a16:creationId xmlns:a16="http://schemas.microsoft.com/office/drawing/2014/main" id="{7460FB62-505D-8E3E-5A0F-DFDFB1137021}"/>
              </a:ext>
            </a:extLst>
          </p:cNvPr>
          <p:cNvGrpSpPr/>
          <p:nvPr/>
        </p:nvGrpSpPr>
        <p:grpSpPr>
          <a:xfrm>
            <a:off x="3072140" y="0"/>
            <a:ext cx="2741519" cy="1084434"/>
            <a:chOff x="3072140" y="0"/>
            <a:chExt cx="2741519" cy="1084434"/>
          </a:xfrm>
        </p:grpSpPr>
        <p:sp>
          <p:nvSpPr>
            <p:cNvPr id="12" name="Rectangle 11">
              <a:extLst>
                <a:ext uri="{FF2B5EF4-FFF2-40B4-BE49-F238E27FC236}">
                  <a16:creationId xmlns:a16="http://schemas.microsoft.com/office/drawing/2014/main" id="{D0F8EB7F-8CD0-742C-389C-294DBEFB100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6E8A4C2A-DD36-71C2-DB2D-7399B2EE8DC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Titre 53">
              <a:extLst>
                <a:ext uri="{FF2B5EF4-FFF2-40B4-BE49-F238E27FC236}">
                  <a16:creationId xmlns:a16="http://schemas.microsoft.com/office/drawing/2014/main" id="{8A2C4ABB-2858-9289-1EF1-4CA6D87613B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gr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sp>
        <p:nvSpPr>
          <p:cNvPr id="9" name="ZoneTexte 8">
            <a:extLst>
              <a:ext uri="{FF2B5EF4-FFF2-40B4-BE49-F238E27FC236}">
                <a16:creationId xmlns:a16="http://schemas.microsoft.com/office/drawing/2014/main" id="{DB4DDBFF-D324-3E3C-39D9-A0E8D4DE4E9D}"/>
              </a:ext>
            </a:extLst>
          </p:cNvPr>
          <p:cNvSpPr txBox="1"/>
          <p:nvPr/>
        </p:nvSpPr>
        <p:spPr>
          <a:xfrm>
            <a:off x="4915350" y="2564856"/>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Lecture – texte  ( fluidité et compréhension)</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51350" y="196562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4</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5D6530E-68DE-A2B9-480C-9C3941ECB5B0}"/>
              </a:ext>
            </a:extLst>
          </p:cNvPr>
          <p:cNvPicPr>
            <a:picLocks noChangeAspect="1"/>
          </p:cNvPicPr>
          <p:nvPr/>
        </p:nvPicPr>
        <p:blipFill>
          <a:blip r:embed="rId2"/>
          <a:srcRect l="1542" t="8381" r="3284" b="18195"/>
          <a:stretch>
            <a:fillRect/>
          </a:stretch>
        </p:blipFill>
        <p:spPr>
          <a:xfrm>
            <a:off x="1448602" y="2198645"/>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Texte : Fluidité et compréhension.</a:t>
            </a:r>
          </a:p>
        </p:txBody>
      </p:sp>
      <p:sp>
        <p:nvSpPr>
          <p:cNvPr id="16" name="ZoneTexte 15">
            <a:extLst>
              <a:ext uri="{FF2B5EF4-FFF2-40B4-BE49-F238E27FC236}">
                <a16:creationId xmlns:a16="http://schemas.microsoft.com/office/drawing/2014/main" id="{82B5FAC4-ACF8-1ECD-6767-F343568C1958}"/>
              </a:ext>
            </a:extLst>
          </p:cNvPr>
          <p:cNvSpPr txBox="1"/>
          <p:nvPr/>
        </p:nvSpPr>
        <p:spPr>
          <a:xfrm>
            <a:off x="2221200" y="2300286"/>
            <a:ext cx="1231448" cy="338554"/>
          </a:xfrm>
          <a:prstGeom prst="rect">
            <a:avLst/>
          </a:prstGeom>
          <a:noFill/>
        </p:spPr>
        <p:txBody>
          <a:bodyPr wrap="square" rtlCol="0">
            <a:spAutoFit/>
          </a:bodyPr>
          <a:lstStyle/>
          <a:p>
            <a:r>
              <a:rPr lang="fr-MA" sz="1600" dirty="0">
                <a:solidFill>
                  <a:srgbClr val="424D7B"/>
                </a:solidFill>
                <a:latin typeface="Dosis ExtraBold" pitchFamily="2" charset="0"/>
              </a:rPr>
              <a:t>1.  Dialogue </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611164"/>
            <a:ext cx="5346248"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Jouer un dialogue en reprenant les actes de parole enseignés.</a:t>
            </a:r>
          </a:p>
        </p:txBody>
      </p:sp>
      <p:pic>
        <p:nvPicPr>
          <p:cNvPr id="18" name="Espace réservé pour une image  36" descr="Une image contenant horloge, cercle, symbole, Police&#10;&#10;Le contenu généré par l’IA peut être incorrect.">
            <a:extLst>
              <a:ext uri="{FF2B5EF4-FFF2-40B4-BE49-F238E27FC236}">
                <a16:creationId xmlns:a16="http://schemas.microsoft.com/office/drawing/2014/main" id="{0FC2C316-C735-1DBC-7F15-2DC4D5019C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526" r="-7526"/>
          <a:stretch>
            <a:fillRect/>
          </a:stretch>
        </p:blipFill>
        <p:spPr>
          <a:xfrm>
            <a:off x="7316796" y="1935719"/>
            <a:ext cx="540000" cy="540000"/>
          </a:xfrm>
          <a:prstGeom prst="rect">
            <a:avLst/>
          </a:prstGeom>
          <a:noFill/>
        </p:spPr>
      </p:pic>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600" dirty="0"/>
              <a:t>Plan de la séance 4</a:t>
            </a:r>
          </a:p>
        </p:txBody>
      </p:sp>
      <p:pic>
        <p:nvPicPr>
          <p:cNvPr id="5" name="Image 4">
            <a:extLst>
              <a:ext uri="{FF2B5EF4-FFF2-40B4-BE49-F238E27FC236}">
                <a16:creationId xmlns:a16="http://schemas.microsoft.com/office/drawing/2014/main" id="{EE0C5CD2-C847-A7AF-29FD-8B4969478916}"/>
              </a:ext>
            </a:extLst>
          </p:cNvPr>
          <p:cNvPicPr>
            <a:picLocks noChangeAspect="1"/>
          </p:cNvPicPr>
          <p:nvPr/>
        </p:nvPicPr>
        <p:blipFill>
          <a:blip r:embed="rId4" cstate="print">
            <a:clrChange>
              <a:clrFrom>
                <a:srgbClr val="000000"/>
              </a:clrFrom>
              <a:clrTo>
                <a:srgbClr val="000000">
                  <a:alpha val="0"/>
                </a:srgbClr>
              </a:clrTo>
            </a:clrChange>
          </a:blip>
          <a:stretch>
            <a:fillRect/>
          </a:stretch>
        </p:blipFill>
        <p:spPr>
          <a:xfrm>
            <a:off x="7314974" y="3647087"/>
            <a:ext cx="540000" cy="540000"/>
          </a:xfrm>
          <a:prstGeom prst="rect">
            <a:avLst/>
          </a:prstGeom>
        </p:spPr>
      </p:pic>
      <p:grpSp>
        <p:nvGrpSpPr>
          <p:cNvPr id="3" name="Groupe 2">
            <a:extLst>
              <a:ext uri="{FF2B5EF4-FFF2-40B4-BE49-F238E27FC236}">
                <a16:creationId xmlns:a16="http://schemas.microsoft.com/office/drawing/2014/main" id="{F68E17E7-3286-8C1D-FCA0-2F1D5581E71F}"/>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370463FB-EAD3-CDBA-340D-0D34FB5FBC9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17F5D18-D6DF-A37E-B7BA-C5A0B3AED26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re 53">
              <a:extLst>
                <a:ext uri="{FF2B5EF4-FFF2-40B4-BE49-F238E27FC236}">
                  <a16:creationId xmlns:a16="http://schemas.microsoft.com/office/drawing/2014/main" id="{9EE545F8-7089-CEF2-7991-F76986B46B2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14" name="Titre 8">
            <a:extLst>
              <a:ext uri="{FF2B5EF4-FFF2-40B4-BE49-F238E27FC236}">
                <a16:creationId xmlns:a16="http://schemas.microsoft.com/office/drawing/2014/main" id="{75F02BA1-4D98-976D-E5FB-AD2CFCDDBEF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a:t>
            </a:r>
            <a:endParaRPr lang="fr-MA" dirty="0">
              <a:solidFill>
                <a:schemeClr val="tx1">
                  <a:lumMod val="65000"/>
                  <a:lumOff val="35000"/>
                </a:schemeClr>
              </a:solidFill>
              <a:latin typeface="Dosis Medium" pitchFamily="2" charset="0"/>
            </a:endParaRPr>
          </a:p>
        </p:txBody>
      </p:sp>
      <p:grpSp>
        <p:nvGrpSpPr>
          <p:cNvPr id="3" name="Groupe 2">
            <a:extLst>
              <a:ext uri="{FF2B5EF4-FFF2-40B4-BE49-F238E27FC236}">
                <a16:creationId xmlns:a16="http://schemas.microsoft.com/office/drawing/2014/main" id="{AAACF978-032E-1F37-A836-9F78931B106C}"/>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57527C7-AF31-AB07-83A9-500FCAA09728}"/>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1F17479-9BDB-FF67-37A9-FC177D0DA9A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Nada-Wave">
            <a:hlinkClick r:id="" action="ppaction://media"/>
            <a:extLst>
              <a:ext uri="{FF2B5EF4-FFF2-40B4-BE49-F238E27FC236}">
                <a16:creationId xmlns:a16="http://schemas.microsoft.com/office/drawing/2014/main" id="{9B4E084B-DCCF-793D-3DB3-C07AD2B4CA03}"/>
              </a:ext>
            </a:extLst>
          </p:cNvPr>
          <p:cNvPicPr>
            <a:picLocks noChangeAspect="1"/>
          </p:cNvPicPr>
          <p:nvPr>
            <a:videoFile r:link="rId2"/>
            <p:extLst>
              <p:ext uri="{DAA4B4D4-6D71-4841-9C94-3DE7FCFB9230}">
                <p14:media xmlns:p14="http://schemas.microsoft.com/office/powerpoint/2010/main" r:embed="rId1"/>
              </p:ext>
            </p:extLst>
          </p:nvPr>
        </p:nvPicPr>
        <p:blipFill>
          <a:blip r:embed="rId8" cstate="print"/>
          <a:stretch>
            <a:fillRect/>
          </a:stretch>
        </p:blipFill>
        <p:spPr>
          <a:xfrm>
            <a:off x="4604824" y="2362199"/>
            <a:ext cx="2190014" cy="3497484"/>
          </a:xfrm>
          <a:prstGeom prst="rect">
            <a:avLst/>
          </a:prstGeom>
        </p:spPr>
      </p:pic>
      <p:pic>
        <p:nvPicPr>
          <p:cNvPr id="7" name="majd_wave">
            <a:hlinkClick r:id="" action="ppaction://media"/>
            <a:extLst>
              <a:ext uri="{FF2B5EF4-FFF2-40B4-BE49-F238E27FC236}">
                <a16:creationId xmlns:a16="http://schemas.microsoft.com/office/drawing/2014/main" id="{44AD6D55-9CCA-AF6C-FADD-C004619CFDD9}"/>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cstate="print"/>
          <a:srcRect b="1466"/>
          <a:stretch>
            <a:fillRect/>
          </a:stretch>
        </p:blipFill>
        <p:spPr>
          <a:xfrm flipH="1">
            <a:off x="2135345" y="2310148"/>
            <a:ext cx="2190013" cy="3497485"/>
          </a:xfrm>
        </p:spPr>
      </p:pic>
    </p:spTree>
    <p:extLst>
      <p:ext uri="{BB962C8B-B14F-4D97-AF65-F5344CB8AC3E}">
        <p14:creationId xmlns:p14="http://schemas.microsoft.com/office/powerpoint/2010/main" val="2815710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17" name="Titre 8">
            <a:extLst>
              <a:ext uri="{FF2B5EF4-FFF2-40B4-BE49-F238E27FC236}">
                <a16:creationId xmlns:a16="http://schemas.microsoft.com/office/drawing/2014/main" id="{BE98E796-6839-6613-7734-54675A25BA9F}"/>
              </a:ext>
            </a:extLst>
          </p:cNvPr>
          <p:cNvSpPr>
            <a:spLocks noGrp="1"/>
          </p:cNvSpPr>
          <p:nvPr>
            <p:ph type="title"/>
          </p:nvPr>
        </p:nvSpPr>
        <p:spPr>
          <a:xfrm>
            <a:off x="1692000" y="756000"/>
            <a:ext cx="6840000" cy="612000"/>
          </a:xfrm>
        </p:spPr>
        <p:txBody>
          <a:bodyPr>
            <a:normAutofit/>
          </a:bodyPr>
          <a:lstStyle/>
          <a:p>
            <a:pPr marL="0" marR="0" lvl="0" indent="0" fontAlgn="auto">
              <a:spcAft>
                <a:spcPts val="0"/>
              </a:spcAft>
              <a:buClrTx/>
              <a:buSzTx/>
              <a:tabLst/>
              <a:defRPr/>
            </a:pPr>
            <a:r>
              <a:rPr lang="fr-MA" dirty="0">
                <a:solidFill>
                  <a:schemeClr val="tx1">
                    <a:lumMod val="65000"/>
                    <a:lumOff val="35000"/>
                  </a:schemeClr>
                </a:solidFill>
                <a:latin typeface="Dosis Medium" pitchFamily="2" charset="0"/>
              </a:rPr>
              <a:t>Aujourd’hui, nous allons apprendre un dialogue avec </a:t>
            </a:r>
            <a:r>
              <a:rPr lang="fr-MA" dirty="0" err="1">
                <a:solidFill>
                  <a:schemeClr val="tx1">
                    <a:lumMod val="65000"/>
                    <a:lumOff val="35000"/>
                  </a:schemeClr>
                </a:solidFill>
                <a:latin typeface="Dosis Medium" pitchFamily="2" charset="0"/>
              </a:rPr>
              <a:t>Majd</a:t>
            </a:r>
            <a:r>
              <a:rPr lang="fr-MA" dirty="0">
                <a:solidFill>
                  <a:schemeClr val="tx1">
                    <a:lumMod val="65000"/>
                    <a:lumOff val="35000"/>
                  </a:schemeClr>
                </a:solidFill>
                <a:latin typeface="Dosis Medium" pitchFamily="2" charset="0"/>
              </a:rPr>
              <a:t> et Nada. </a:t>
            </a:r>
            <a:endParaRPr lang="fr-FR" dirty="0">
              <a:solidFill>
                <a:schemeClr val="tx1">
                  <a:lumMod val="65000"/>
                  <a:lumOff val="35000"/>
                </a:schemeClr>
              </a:solidFill>
              <a:latin typeface="Dosis Medium" pitchFamily="2" charset="0"/>
            </a:endParaRPr>
          </a:p>
        </p:txBody>
      </p:sp>
      <p:grpSp>
        <p:nvGrpSpPr>
          <p:cNvPr id="18" name="Groupe 17">
            <a:extLst>
              <a:ext uri="{FF2B5EF4-FFF2-40B4-BE49-F238E27FC236}">
                <a16:creationId xmlns:a16="http://schemas.microsoft.com/office/drawing/2014/main" id="{083F23F2-BEA6-CD7B-DB47-BBFF52271A0B}"/>
              </a:ext>
            </a:extLst>
          </p:cNvPr>
          <p:cNvGrpSpPr/>
          <p:nvPr/>
        </p:nvGrpSpPr>
        <p:grpSpPr>
          <a:xfrm>
            <a:off x="96835" y="643220"/>
            <a:ext cx="1147140" cy="980797"/>
            <a:chOff x="113769" y="634753"/>
            <a:chExt cx="1147140" cy="980797"/>
          </a:xfrm>
        </p:grpSpPr>
        <p:pic>
          <p:nvPicPr>
            <p:cNvPr id="19" name="Image 18">
              <a:extLst>
                <a:ext uri="{FF2B5EF4-FFF2-40B4-BE49-F238E27FC236}">
                  <a16:creationId xmlns:a16="http://schemas.microsoft.com/office/drawing/2014/main" id="{C7B09657-85F7-9D63-74E5-C98D5AA75F8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3C5E0A0-B9F6-9FE6-F4F7-00D5565627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1" name="Image 20">
            <a:extLst>
              <a:ext uri="{FF2B5EF4-FFF2-40B4-BE49-F238E27FC236}">
                <a16:creationId xmlns:a16="http://schemas.microsoft.com/office/drawing/2014/main" id="{179C1DF5-959D-774A-0969-909207D91A64}"/>
              </a:ext>
            </a:extLst>
          </p:cNvPr>
          <p:cNvPicPr>
            <a:picLocks noChangeAspect="1"/>
          </p:cNvPicPr>
          <p:nvPr/>
        </p:nvPicPr>
        <p:blipFill>
          <a:blip r:embed="rId4"/>
          <a:stretch>
            <a:fillRect/>
          </a:stretch>
        </p:blipFill>
        <p:spPr>
          <a:xfrm>
            <a:off x="2327166" y="2320820"/>
            <a:ext cx="4710907" cy="3397867"/>
          </a:xfrm>
          <a:prstGeom prst="rect">
            <a:avLst/>
          </a:prstGeom>
        </p:spPr>
      </p:pic>
    </p:spTree>
    <p:extLst>
      <p:ext uri="{BB962C8B-B14F-4D97-AF65-F5344CB8AC3E}">
        <p14:creationId xmlns:p14="http://schemas.microsoft.com/office/powerpoint/2010/main" val="2793372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7AE76DBD-DBA9-930E-6A9E-B2725446DC8A}"/>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D9EF8EE5-1AE4-1C66-E78A-3E44E79596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Image 2" descr="Une image contenant noir, obscurité&#10;&#10;Le contenu généré par l’IA peut être incorrect.">
            <a:extLst>
              <a:ext uri="{FF2B5EF4-FFF2-40B4-BE49-F238E27FC236}">
                <a16:creationId xmlns:a16="http://schemas.microsoft.com/office/drawing/2014/main" id="{9D01B82B-3182-A26B-F26E-A718ABD4E01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16443" y="5802206"/>
            <a:ext cx="812539" cy="812539"/>
          </a:xfrm>
          <a:prstGeom prst="rect">
            <a:avLst/>
          </a:prstGeom>
        </p:spPr>
      </p:pic>
      <p:pic>
        <p:nvPicPr>
          <p:cNvPr id="2" name="Oral N5 SEM3 S4">
            <a:hlinkClick r:id="" action="ppaction://media"/>
            <a:extLst>
              <a:ext uri="{FF2B5EF4-FFF2-40B4-BE49-F238E27FC236}">
                <a16:creationId xmlns:a16="http://schemas.microsoft.com/office/drawing/2014/main" id="{559A7F2D-BE43-61FD-5AA1-9EB529E64DA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05805" y="2352101"/>
            <a:ext cx="8266397" cy="2944904"/>
          </a:xfrm>
          <a:prstGeom prst="rect">
            <a:avLst/>
          </a:prstGeom>
        </p:spPr>
      </p:pic>
    </p:spTree>
    <p:extLst>
      <p:ext uri="{BB962C8B-B14F-4D97-AF65-F5344CB8AC3E}">
        <p14:creationId xmlns:p14="http://schemas.microsoft.com/office/powerpoint/2010/main" val="35474202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1333" fill="hold"/>
                                        <p:tgtEl>
                                          <p:spTgt spid="2"/>
                                        </p:tgtEl>
                                      </p:cBhvr>
                                    </p:cmd>
                                  </p:childTnLst>
                                </p:cTn>
                              </p:par>
                            </p:childTnLst>
                          </p:cTn>
                        </p:par>
                        <p:par>
                          <p:cTn id="7" fill="hold">
                            <p:stCondLst>
                              <p:cond delay="111333"/>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par>
              <p:cTn id="10"/>
            </p:par>
            <p:video>
              <p:cMediaNode vol="80000">
                <p:cTn id="11"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784D-D842-55BF-D515-DD09E5238321}"/>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4D9E2E7E-2AC1-0EF4-3A51-DAD0EE6EF972}"/>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dirty="0">
                <a:solidFill>
                  <a:prstClr val="black">
                    <a:lumMod val="65000"/>
                    <a:lumOff val="35000"/>
                  </a:prstClr>
                </a:solidFill>
                <a:latin typeface="Dosis Medium" pitchFamily="2" charset="0"/>
              </a:rPr>
              <a:t>Nous allons écouter le dialogue une deuxième fois.</a:t>
            </a:r>
            <a:endParaRPr lang="fr-FR" dirty="0">
              <a:solidFill>
                <a:prstClr val="black">
                  <a:lumMod val="65000"/>
                  <a:lumOff val="35000"/>
                </a:prstClr>
              </a:solidFill>
              <a:latin typeface="Dosis Medium" pitchFamily="2" charset="0"/>
            </a:endParaRPr>
          </a:p>
        </p:txBody>
      </p:sp>
      <p:grpSp>
        <p:nvGrpSpPr>
          <p:cNvPr id="10" name="Groupe 9">
            <a:extLst>
              <a:ext uri="{FF2B5EF4-FFF2-40B4-BE49-F238E27FC236}">
                <a16:creationId xmlns:a16="http://schemas.microsoft.com/office/drawing/2014/main" id="{D17F793A-1DA5-22EB-2123-16A097276F65}"/>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76190981-7616-A898-0293-7E20B24B3DF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49E663-BE6D-9795-A2B1-8EC260B9488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0DFEAA44-B3EC-7101-F74C-1E3C98D82DE3}"/>
              </a:ext>
            </a:extLst>
          </p:cNvPr>
          <p:cNvPicPr>
            <a:picLocks noChangeAspect="1"/>
          </p:cNvPicPr>
          <p:nvPr/>
        </p:nvPicPr>
        <p:blipFill>
          <a:blip r:embed="rId4" cstate="print"/>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1266371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7AE76DBD-DBA9-930E-6A9E-B2725446DC8A}"/>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D9EF8EE5-1AE4-1C66-E78A-3E44E79596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Image 2" descr="Une image contenant noir, obscurité&#10;&#10;Le contenu généré par l’IA peut être incorrect.">
            <a:extLst>
              <a:ext uri="{FF2B5EF4-FFF2-40B4-BE49-F238E27FC236}">
                <a16:creationId xmlns:a16="http://schemas.microsoft.com/office/drawing/2014/main" id="{9D01B82B-3182-A26B-F26E-A718ABD4E01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16443" y="5802206"/>
            <a:ext cx="812539" cy="812539"/>
          </a:xfrm>
          <a:prstGeom prst="rect">
            <a:avLst/>
          </a:prstGeom>
        </p:spPr>
      </p:pic>
      <p:pic>
        <p:nvPicPr>
          <p:cNvPr id="2" name="Oral N5 SEM3 S4">
            <a:hlinkClick r:id="" action="ppaction://media"/>
            <a:extLst>
              <a:ext uri="{FF2B5EF4-FFF2-40B4-BE49-F238E27FC236}">
                <a16:creationId xmlns:a16="http://schemas.microsoft.com/office/drawing/2014/main" id="{559A7F2D-BE43-61FD-5AA1-9EB529E64DA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05805" y="2352101"/>
            <a:ext cx="8266397" cy="2944904"/>
          </a:xfrm>
          <a:prstGeom prst="rect">
            <a:avLst/>
          </a:prstGeom>
        </p:spPr>
      </p:pic>
    </p:spTree>
    <p:extLst>
      <p:ext uri="{BB962C8B-B14F-4D97-AF65-F5344CB8AC3E}">
        <p14:creationId xmlns:p14="http://schemas.microsoft.com/office/powerpoint/2010/main" val="30597062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1333" fill="hold"/>
                                        <p:tgtEl>
                                          <p:spTgt spid="2"/>
                                        </p:tgtEl>
                                      </p:cBhvr>
                                    </p:cmd>
                                  </p:childTnLst>
                                </p:cTn>
                              </p:par>
                            </p:childTnLst>
                          </p:cTn>
                        </p:par>
                        <p:par>
                          <p:cTn id="7" fill="hold">
                            <p:stCondLst>
                              <p:cond delay="111333"/>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par>
              <p:cTn id="10"/>
            </p:par>
            <p:video>
              <p:cMediaNode vol="80000">
                <p:cTn id="11" fill="hold" display="0">
                  <p:stCondLst>
                    <p:cond delay="indefinite"/>
                  </p:stCondLst>
                </p:cTn>
                <p:tgtEl>
                  <p:spTgt spid="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9EA4D-B888-5A32-6D18-E107126D4157}"/>
            </a:ext>
          </a:extLst>
        </p:cNvPr>
        <p:cNvGrpSpPr/>
        <p:nvPr/>
      </p:nvGrpSpPr>
      <p:grpSpPr>
        <a:xfrm>
          <a:off x="0" y="0"/>
          <a:ext cx="0" cy="0"/>
          <a:chOff x="0" y="0"/>
          <a:chExt cx="0" cy="0"/>
        </a:xfrm>
      </p:grpSpPr>
      <p:sp>
        <p:nvSpPr>
          <p:cNvPr id="64" name="Titre 1">
            <a:extLst>
              <a:ext uri="{FF2B5EF4-FFF2-40B4-BE49-F238E27FC236}">
                <a16:creationId xmlns:a16="http://schemas.microsoft.com/office/drawing/2014/main" id="{C122774D-7CCB-11A7-610B-6B8520701587}"/>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Maintenant, on va répéter le dialogue ensemble. </a:t>
            </a:r>
            <a:r>
              <a:rPr lang="fr-FR" dirty="0">
                <a:solidFill>
                  <a:prstClr val="black">
                    <a:lumMod val="65000"/>
                    <a:lumOff val="35000"/>
                  </a:prstClr>
                </a:solidFill>
                <a:latin typeface="Dosis Medium" pitchFamily="2" charset="0"/>
              </a:rPr>
              <a:t>Je vais lire chaque réplique et vous allez répéter après moi. Puis, on va continuer à répéter le dialogue.</a:t>
            </a:r>
            <a:endParaRPr lang="fr-MA" dirty="0">
              <a:latin typeface="Dosis Medium" pitchFamily="2" charset="0"/>
            </a:endParaRPr>
          </a:p>
        </p:txBody>
      </p:sp>
      <p:grpSp>
        <p:nvGrpSpPr>
          <p:cNvPr id="2" name="Groupe 64">
            <a:extLst>
              <a:ext uri="{FF2B5EF4-FFF2-40B4-BE49-F238E27FC236}">
                <a16:creationId xmlns:a16="http://schemas.microsoft.com/office/drawing/2014/main" id="{BFD74FDC-98F8-814B-ACFC-3E91B7471AA3}"/>
              </a:ext>
            </a:extLst>
          </p:cNvPr>
          <p:cNvGrpSpPr/>
          <p:nvPr/>
        </p:nvGrpSpPr>
        <p:grpSpPr>
          <a:xfrm>
            <a:off x="113769" y="634753"/>
            <a:ext cx="1147140" cy="980797"/>
            <a:chOff x="113769" y="634753"/>
            <a:chExt cx="1147140" cy="980797"/>
          </a:xfrm>
        </p:grpSpPr>
        <p:pic>
          <p:nvPicPr>
            <p:cNvPr id="66" name="Image 65">
              <a:extLst>
                <a:ext uri="{FF2B5EF4-FFF2-40B4-BE49-F238E27FC236}">
                  <a16:creationId xmlns:a16="http://schemas.microsoft.com/office/drawing/2014/main" id="{11B6BB36-C4F9-347F-A2B8-84D1C11F5AE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92B39C3-B0A6-CE4A-2FFE-3C74C656C95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4998F189-80CD-49AA-3335-051FAA00BFAA}"/>
              </a:ext>
            </a:extLst>
          </p:cNvPr>
          <p:cNvPicPr>
            <a:picLocks noChangeAspect="1"/>
          </p:cNvPicPr>
          <p:nvPr/>
        </p:nvPicPr>
        <p:blipFill>
          <a:blip r:embed="rId4"/>
          <a:stretch>
            <a:fillRect/>
          </a:stretch>
        </p:blipFill>
        <p:spPr>
          <a:xfrm>
            <a:off x="688931" y="1941327"/>
            <a:ext cx="7766137" cy="3936868"/>
          </a:xfrm>
          <a:prstGeom prst="rect">
            <a:avLst/>
          </a:prstGeom>
        </p:spPr>
      </p:pic>
    </p:spTree>
    <p:extLst>
      <p:ext uri="{BB962C8B-B14F-4D97-AF65-F5344CB8AC3E}">
        <p14:creationId xmlns:p14="http://schemas.microsoft.com/office/powerpoint/2010/main" val="33931214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5CA899BD-78DF-AF5B-7A04-ED42367C051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F19F8E-4DAE-E77D-8D73-8E0D1964973D}"/>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On va continuer la répétition du dialogue</a:t>
            </a:r>
            <a:r>
              <a:rPr lang="fr-FR" sz="1600" dirty="0">
                <a:solidFill>
                  <a:prstClr val="black">
                    <a:lumMod val="65000"/>
                    <a:lumOff val="35000"/>
                  </a:prstClr>
                </a:solidFill>
                <a:latin typeface="Dosis Medium" pitchFamily="2" charset="0"/>
              </a:rPr>
              <a:t>. Je vais lire chaque réplique et vous allez répéter après moi. </a:t>
            </a:r>
            <a:endParaRPr lang="fr-MA" sz="1600" dirty="0">
              <a:solidFill>
                <a:prstClr val="black">
                  <a:lumMod val="65000"/>
                  <a:lumOff val="35000"/>
                </a:prstClr>
              </a:solidFill>
              <a:latin typeface="Dosis Medium" pitchFamily="2" charset="0"/>
            </a:endParaRPr>
          </a:p>
        </p:txBody>
      </p:sp>
      <p:grpSp>
        <p:nvGrpSpPr>
          <p:cNvPr id="3" name="Groupe 2">
            <a:extLst>
              <a:ext uri="{FF2B5EF4-FFF2-40B4-BE49-F238E27FC236}">
                <a16:creationId xmlns:a16="http://schemas.microsoft.com/office/drawing/2014/main" id="{EDD5DB48-1263-9277-4544-AD6ADF798E39}"/>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2A3B27CA-56A4-EC91-F32B-F561C23BEB8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4978F9D-00EF-1336-CD0B-D454CA9363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11" name="Groupe 10">
            <a:extLst>
              <a:ext uri="{FF2B5EF4-FFF2-40B4-BE49-F238E27FC236}">
                <a16:creationId xmlns:a16="http://schemas.microsoft.com/office/drawing/2014/main" id="{11A4CC83-7EF7-7A43-1584-0EFBE08FB172}"/>
              </a:ext>
            </a:extLst>
          </p:cNvPr>
          <p:cNvGrpSpPr/>
          <p:nvPr/>
        </p:nvGrpSpPr>
        <p:grpSpPr>
          <a:xfrm>
            <a:off x="969578" y="1615550"/>
            <a:ext cx="6655309" cy="4939139"/>
            <a:chOff x="1496930" y="1664561"/>
            <a:chExt cx="6655309" cy="4549594"/>
          </a:xfrm>
        </p:grpSpPr>
        <p:sp>
          <p:nvSpPr>
            <p:cNvPr id="141" name="Google Shape;141;p2">
              <a:extLst>
                <a:ext uri="{FF2B5EF4-FFF2-40B4-BE49-F238E27FC236}">
                  <a16:creationId xmlns:a16="http://schemas.microsoft.com/office/drawing/2014/main" id="{5E49A7B9-B3ED-CB84-299F-44B76C55D17A}"/>
                </a:ext>
              </a:extLst>
            </p:cNvPr>
            <p:cNvSpPr/>
            <p:nvPr/>
          </p:nvSpPr>
          <p:spPr>
            <a:xfrm>
              <a:off x="2850906" y="1810347"/>
              <a:ext cx="3932050"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sym typeface="Dosis SemiBold"/>
                </a:rPr>
                <a:t>Tu te souviens de la marche verte </a:t>
              </a: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  </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sp>
          <p:nvSpPr>
            <p:cNvPr id="142" name="Google Shape;142;p2">
              <a:extLst>
                <a:ext uri="{FF2B5EF4-FFF2-40B4-BE49-F238E27FC236}">
                  <a16:creationId xmlns:a16="http://schemas.microsoft.com/office/drawing/2014/main" id="{41C40F54-8A42-E331-6EDE-9603689644F6}"/>
                </a:ext>
              </a:extLst>
            </p:cNvPr>
            <p:cNvSpPr/>
            <p:nvPr/>
          </p:nvSpPr>
          <p:spPr>
            <a:xfrm>
              <a:off x="2550819" y="1820144"/>
              <a:ext cx="245446" cy="437276"/>
            </a:xfrm>
            <a:prstGeom prst="ellipse">
              <a:avLst/>
            </a:prstGeom>
            <a:solidFill>
              <a:schemeClr val="lt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43" name="Google Shape;143;p2">
              <a:extLst>
                <a:ext uri="{FF2B5EF4-FFF2-40B4-BE49-F238E27FC236}">
                  <a16:creationId xmlns:a16="http://schemas.microsoft.com/office/drawing/2014/main" id="{D134EFD5-87E9-F051-817F-0156F3E94F28}"/>
                </a:ext>
              </a:extLst>
            </p:cNvPr>
            <p:cNvSpPr/>
            <p:nvPr/>
          </p:nvSpPr>
          <p:spPr>
            <a:xfrm>
              <a:off x="2246087" y="1789461"/>
              <a:ext cx="519767" cy="509479"/>
            </a:xfrm>
            <a:prstGeom prst="ellipse">
              <a:avLst/>
            </a:prstGeom>
            <a:solidFill>
              <a:srgbClr val="D9BBDA"/>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45" name="Google Shape;145;p2" descr="Image générée">
              <a:extLst>
                <a:ext uri="{FF2B5EF4-FFF2-40B4-BE49-F238E27FC236}">
                  <a16:creationId xmlns:a16="http://schemas.microsoft.com/office/drawing/2014/main" id="{D8DA43D4-B9F0-EF47-D8BF-1A2A1ED7688D}"/>
                </a:ext>
              </a:extLst>
            </p:cNvPr>
            <p:cNvSpPr/>
            <p:nvPr/>
          </p:nvSpPr>
          <p:spPr>
            <a:xfrm>
              <a:off x="5534688" y="2514135"/>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sp>
          <p:nvSpPr>
            <p:cNvPr id="147" name="Google Shape;147;p2">
              <a:extLst>
                <a:ext uri="{FF2B5EF4-FFF2-40B4-BE49-F238E27FC236}">
                  <a16:creationId xmlns:a16="http://schemas.microsoft.com/office/drawing/2014/main" id="{2A90A173-320E-9376-2B9F-2BBA5301EA83}"/>
                </a:ext>
              </a:extLst>
            </p:cNvPr>
            <p:cNvSpPr/>
            <p:nvPr/>
          </p:nvSpPr>
          <p:spPr>
            <a:xfrm>
              <a:off x="2246087" y="2421723"/>
              <a:ext cx="5038430" cy="623269"/>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51" name="Google Shape;151;p2">
              <a:extLst>
                <a:ext uri="{FF2B5EF4-FFF2-40B4-BE49-F238E27FC236}">
                  <a16:creationId xmlns:a16="http://schemas.microsoft.com/office/drawing/2014/main" id="{98DC4515-199D-208F-C8CD-6B22EE2316C8}"/>
                </a:ext>
              </a:extLst>
            </p:cNvPr>
            <p:cNvSpPr txBox="1"/>
            <p:nvPr/>
          </p:nvSpPr>
          <p:spPr>
            <a:xfrm>
              <a:off x="2402748" y="2372905"/>
              <a:ext cx="4828366" cy="704240"/>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600" b="1" i="0" u="none" strike="noStrike" kern="1200" cap="none" spc="0" normalizeH="0" baseline="0" noProof="0" dirty="0">
                  <a:ln>
                    <a:noFill/>
                  </a:ln>
                  <a:solidFill>
                    <a:srgbClr val="474F71"/>
                  </a:solidFill>
                  <a:effectLst/>
                  <a:uLnTx/>
                  <a:uFillTx/>
                  <a:latin typeface="Dosis" pitchFamily="2" charset="0"/>
                  <a:ea typeface="Dosis SemiBold"/>
                  <a:cs typeface="Dosis SemiBold"/>
                  <a:sym typeface="Dosis SemiBold"/>
                </a:rPr>
                <a:t> </a:t>
              </a: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Je m’en souviens très bien. La marche verte a eu lieu le 6 novembre 1975,</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pic>
          <p:nvPicPr>
            <p:cNvPr id="152" name="Google Shape;152;p2">
              <a:extLst>
                <a:ext uri="{FF2B5EF4-FFF2-40B4-BE49-F238E27FC236}">
                  <a16:creationId xmlns:a16="http://schemas.microsoft.com/office/drawing/2014/main" id="{117FFD34-72F0-7FE7-0B7D-E99D9479AFCA}"/>
                </a:ext>
              </a:extLst>
            </p:cNvPr>
            <p:cNvPicPr preferRelativeResize="0"/>
            <p:nvPr/>
          </p:nvPicPr>
          <p:blipFill rotWithShape="1">
            <a:blip r:embed="rId5">
              <a:alphaModFix/>
            </a:blip>
            <a:srcRect/>
            <a:stretch/>
          </p:blipFill>
          <p:spPr>
            <a:xfrm>
              <a:off x="2231544" y="1664561"/>
              <a:ext cx="571082" cy="765140"/>
            </a:xfrm>
            <a:prstGeom prst="rect">
              <a:avLst/>
            </a:prstGeom>
            <a:noFill/>
            <a:ln>
              <a:noFill/>
            </a:ln>
          </p:spPr>
        </p:pic>
        <p:sp>
          <p:nvSpPr>
            <p:cNvPr id="153" name="Google Shape;153;p2">
              <a:extLst>
                <a:ext uri="{FF2B5EF4-FFF2-40B4-BE49-F238E27FC236}">
                  <a16:creationId xmlns:a16="http://schemas.microsoft.com/office/drawing/2014/main" id="{7EE8D441-7086-BC9F-DFED-DF7FF41EFA13}"/>
                </a:ext>
              </a:extLst>
            </p:cNvPr>
            <p:cNvSpPr/>
            <p:nvPr/>
          </p:nvSpPr>
          <p:spPr>
            <a:xfrm>
              <a:off x="2283466" y="3155471"/>
              <a:ext cx="5038429"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55" name="Google Shape;155;p2">
              <a:extLst>
                <a:ext uri="{FF2B5EF4-FFF2-40B4-BE49-F238E27FC236}">
                  <a16:creationId xmlns:a16="http://schemas.microsoft.com/office/drawing/2014/main" id="{D5A5E8CA-9883-4C49-5F11-76187AA30A67}"/>
                </a:ext>
              </a:extLst>
            </p:cNvPr>
            <p:cNvSpPr/>
            <p:nvPr/>
          </p:nvSpPr>
          <p:spPr>
            <a:xfrm>
              <a:off x="2696690" y="3571358"/>
              <a:ext cx="4652184"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Pour récupérer le Sahara marocain. </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sp>
          <p:nvSpPr>
            <p:cNvPr id="158" name="Google Shape;158;p2">
              <a:extLst>
                <a:ext uri="{FF2B5EF4-FFF2-40B4-BE49-F238E27FC236}">
                  <a16:creationId xmlns:a16="http://schemas.microsoft.com/office/drawing/2014/main" id="{509BE0B0-5AA3-F60B-1BA2-182725FBE921}"/>
                </a:ext>
              </a:extLst>
            </p:cNvPr>
            <p:cNvSpPr txBox="1"/>
            <p:nvPr/>
          </p:nvSpPr>
          <p:spPr>
            <a:xfrm>
              <a:off x="2213375" y="3065933"/>
              <a:ext cx="5178469" cy="446489"/>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74F71"/>
                  </a:solidFill>
                  <a:effectLst/>
                  <a:uLnTx/>
                  <a:uFillTx/>
                  <a:latin typeface="Dosis" pitchFamily="2" charset="0"/>
                  <a:ea typeface="+mn-ea"/>
                  <a:cs typeface="+mn-cs"/>
                  <a:sym typeface="Dosis SemiBold"/>
                </a:rPr>
                <a:t> </a:t>
              </a: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Pourquoi les Marocains </a:t>
              </a:r>
              <a:r>
                <a:rPr kumimoji="0" lang="fr-FR" sz="1800" b="0" i="0" u="none" strike="noStrike" kern="1200" cap="none" spc="0" normalizeH="0" baseline="0" noProof="0" dirty="0" err="1">
                  <a:ln>
                    <a:noFill/>
                  </a:ln>
                  <a:solidFill>
                    <a:srgbClr val="474F71"/>
                  </a:solidFill>
                  <a:effectLst/>
                  <a:uLnTx/>
                  <a:uFillTx/>
                  <a:latin typeface="Dosis" pitchFamily="2" charset="0"/>
                  <a:ea typeface="+mn-ea"/>
                  <a:cs typeface="+mn-cs"/>
                </a:rPr>
                <a:t>ont-il</a:t>
              </a: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s organisé la marche verte ?</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pic>
          <p:nvPicPr>
            <p:cNvPr id="161" name="Google Shape;161;p2">
              <a:extLst>
                <a:ext uri="{FF2B5EF4-FFF2-40B4-BE49-F238E27FC236}">
                  <a16:creationId xmlns:a16="http://schemas.microsoft.com/office/drawing/2014/main" id="{BE60D09A-0F97-8B60-BECC-1F717642A8FB}"/>
                </a:ext>
              </a:extLst>
            </p:cNvPr>
            <p:cNvPicPr preferRelativeResize="0"/>
            <p:nvPr/>
          </p:nvPicPr>
          <p:blipFill rotWithShape="1">
            <a:blip r:embed="rId5">
              <a:alphaModFix/>
            </a:blip>
            <a:srcRect/>
            <a:stretch/>
          </p:blipFill>
          <p:spPr>
            <a:xfrm>
              <a:off x="7428459" y="3316596"/>
              <a:ext cx="571082" cy="765140"/>
            </a:xfrm>
            <a:prstGeom prst="rect">
              <a:avLst/>
            </a:prstGeom>
            <a:noFill/>
            <a:ln>
              <a:noFill/>
            </a:ln>
          </p:spPr>
        </p:pic>
        <p:sp>
          <p:nvSpPr>
            <p:cNvPr id="162" name="Google Shape;162;p2" descr="Image générée">
              <a:extLst>
                <a:ext uri="{FF2B5EF4-FFF2-40B4-BE49-F238E27FC236}">
                  <a16:creationId xmlns:a16="http://schemas.microsoft.com/office/drawing/2014/main" id="{AB8691C4-896A-9B68-7651-5456D463F1D5}"/>
                </a:ext>
              </a:extLst>
            </p:cNvPr>
            <p:cNvSpPr/>
            <p:nvPr/>
          </p:nvSpPr>
          <p:spPr>
            <a:xfrm>
              <a:off x="5450665" y="5985555"/>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pic>
          <p:nvPicPr>
            <p:cNvPr id="167" name="Google Shape;167;p2">
              <a:extLst>
                <a:ext uri="{FF2B5EF4-FFF2-40B4-BE49-F238E27FC236}">
                  <a16:creationId xmlns:a16="http://schemas.microsoft.com/office/drawing/2014/main" id="{1136D56C-AC78-B26A-C9C5-6CE5A9BE1988}"/>
                </a:ext>
              </a:extLst>
            </p:cNvPr>
            <p:cNvPicPr preferRelativeResize="0"/>
            <p:nvPr/>
          </p:nvPicPr>
          <p:blipFill rotWithShape="1">
            <a:blip r:embed="rId6">
              <a:alphaModFix/>
            </a:blip>
            <a:srcRect/>
            <a:stretch/>
          </p:blipFill>
          <p:spPr>
            <a:xfrm>
              <a:off x="1496930" y="2914216"/>
              <a:ext cx="749921" cy="749921"/>
            </a:xfrm>
            <a:prstGeom prst="rect">
              <a:avLst/>
            </a:prstGeom>
            <a:noFill/>
            <a:ln>
              <a:noFill/>
            </a:ln>
          </p:spPr>
        </p:pic>
        <p:sp>
          <p:nvSpPr>
            <p:cNvPr id="168" name="Google Shape;168;p2" descr="Image générée">
              <a:extLst>
                <a:ext uri="{FF2B5EF4-FFF2-40B4-BE49-F238E27FC236}">
                  <a16:creationId xmlns:a16="http://schemas.microsoft.com/office/drawing/2014/main" id="{FBD1EDB3-1FA4-8368-0D33-22565BFF556F}"/>
                </a:ext>
              </a:extLst>
            </p:cNvPr>
            <p:cNvSpPr/>
            <p:nvPr/>
          </p:nvSpPr>
          <p:spPr>
            <a:xfrm>
              <a:off x="5432183" y="5638294"/>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sp>
          <p:nvSpPr>
            <p:cNvPr id="171" name="Google Shape;171;p2">
              <a:extLst>
                <a:ext uri="{FF2B5EF4-FFF2-40B4-BE49-F238E27FC236}">
                  <a16:creationId xmlns:a16="http://schemas.microsoft.com/office/drawing/2014/main" id="{82942885-1272-3244-B222-5FF1FAE0623E}"/>
                </a:ext>
              </a:extLst>
            </p:cNvPr>
            <p:cNvSpPr/>
            <p:nvPr/>
          </p:nvSpPr>
          <p:spPr>
            <a:xfrm>
              <a:off x="2443675" y="4036638"/>
              <a:ext cx="4995434" cy="568582"/>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75" name="Google Shape;175;p2" descr="Image générée">
              <a:extLst>
                <a:ext uri="{FF2B5EF4-FFF2-40B4-BE49-F238E27FC236}">
                  <a16:creationId xmlns:a16="http://schemas.microsoft.com/office/drawing/2014/main" id="{488C76C5-5D97-5B15-5775-289B85A8AED5}"/>
                </a:ext>
              </a:extLst>
            </p:cNvPr>
            <p:cNvSpPr/>
            <p:nvPr/>
          </p:nvSpPr>
          <p:spPr>
            <a:xfrm>
              <a:off x="5462349" y="4794564"/>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pic>
          <p:nvPicPr>
            <p:cNvPr id="176" name="Google Shape;176;p2">
              <a:extLst>
                <a:ext uri="{FF2B5EF4-FFF2-40B4-BE49-F238E27FC236}">
                  <a16:creationId xmlns:a16="http://schemas.microsoft.com/office/drawing/2014/main" id="{DB914BE5-0BCF-DD0B-4966-086BFFB1DDA2}"/>
                </a:ext>
              </a:extLst>
            </p:cNvPr>
            <p:cNvPicPr preferRelativeResize="0"/>
            <p:nvPr/>
          </p:nvPicPr>
          <p:blipFill rotWithShape="1">
            <a:blip r:embed="rId6">
              <a:alphaModFix/>
            </a:blip>
            <a:srcRect/>
            <a:stretch/>
          </p:blipFill>
          <p:spPr>
            <a:xfrm>
              <a:off x="1637263" y="3937946"/>
              <a:ext cx="749921" cy="749921"/>
            </a:xfrm>
            <a:prstGeom prst="rect">
              <a:avLst/>
            </a:prstGeom>
            <a:noFill/>
            <a:ln>
              <a:noFill/>
            </a:ln>
          </p:spPr>
        </p:pic>
        <p:pic>
          <p:nvPicPr>
            <p:cNvPr id="7" name="Google Shape;146;p2">
              <a:extLst>
                <a:ext uri="{FF2B5EF4-FFF2-40B4-BE49-F238E27FC236}">
                  <a16:creationId xmlns:a16="http://schemas.microsoft.com/office/drawing/2014/main" id="{94E434D7-7869-68FA-E8F8-75F9C37D6F08}"/>
                </a:ext>
              </a:extLst>
            </p:cNvPr>
            <p:cNvPicPr preferRelativeResize="0"/>
            <p:nvPr/>
          </p:nvPicPr>
          <p:blipFill rotWithShape="1">
            <a:blip r:embed="rId6">
              <a:alphaModFix/>
            </a:blip>
            <a:srcRect/>
            <a:stretch/>
          </p:blipFill>
          <p:spPr>
            <a:xfrm>
              <a:off x="7402318" y="2358396"/>
              <a:ext cx="749921" cy="749921"/>
            </a:xfrm>
            <a:prstGeom prst="rect">
              <a:avLst/>
            </a:prstGeom>
            <a:noFill/>
            <a:ln>
              <a:noFill/>
            </a:ln>
          </p:spPr>
        </p:pic>
        <p:sp>
          <p:nvSpPr>
            <p:cNvPr id="9" name="ZoneTexte 8">
              <a:extLst>
                <a:ext uri="{FF2B5EF4-FFF2-40B4-BE49-F238E27FC236}">
                  <a16:creationId xmlns:a16="http://schemas.microsoft.com/office/drawing/2014/main" id="{1CC01DD9-D6D2-92E3-3BAE-FE8B814857E0}"/>
                </a:ext>
              </a:extLst>
            </p:cNvPr>
            <p:cNvSpPr txBox="1"/>
            <p:nvPr/>
          </p:nvSpPr>
          <p:spPr>
            <a:xfrm>
              <a:off x="2454325" y="4035906"/>
              <a:ext cx="5010674" cy="610653"/>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rPr>
                <a:t>Tu te souviens de la révolution du Roi et du peuple, le 20 août 1953 ?</a:t>
              </a:r>
            </a:p>
          </p:txBody>
        </p:sp>
      </p:grpSp>
      <p:pic>
        <p:nvPicPr>
          <p:cNvPr id="13" name="Google Shape;183;p2">
            <a:extLst>
              <a:ext uri="{FF2B5EF4-FFF2-40B4-BE49-F238E27FC236}">
                <a16:creationId xmlns:a16="http://schemas.microsoft.com/office/drawing/2014/main" id="{0D67B803-29AF-803F-5D29-601292E113CA}"/>
              </a:ext>
            </a:extLst>
          </p:cNvPr>
          <p:cNvPicPr preferRelativeResize="0"/>
          <p:nvPr/>
        </p:nvPicPr>
        <p:blipFill rotWithShape="1">
          <a:blip r:embed="rId5">
            <a:alphaModFix/>
          </a:blip>
          <a:srcRect/>
          <a:stretch/>
        </p:blipFill>
        <p:spPr>
          <a:xfrm>
            <a:off x="6845178" y="4879153"/>
            <a:ext cx="571082" cy="765140"/>
          </a:xfrm>
          <a:prstGeom prst="rect">
            <a:avLst/>
          </a:prstGeom>
          <a:noFill/>
          <a:ln>
            <a:noFill/>
          </a:ln>
        </p:spPr>
      </p:pic>
      <p:sp>
        <p:nvSpPr>
          <p:cNvPr id="12" name="Google Shape;171;p2">
            <a:extLst>
              <a:ext uri="{FF2B5EF4-FFF2-40B4-BE49-F238E27FC236}">
                <a16:creationId xmlns:a16="http://schemas.microsoft.com/office/drawing/2014/main" id="{C8EE905C-EC50-6913-E7FC-83DE79BD1A11}"/>
              </a:ext>
            </a:extLst>
          </p:cNvPr>
          <p:cNvSpPr/>
          <p:nvPr/>
        </p:nvSpPr>
        <p:spPr>
          <a:xfrm>
            <a:off x="1799109" y="4940788"/>
            <a:ext cx="4995434" cy="617265"/>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5" name="ZoneTexte 14">
            <a:extLst>
              <a:ext uri="{FF2B5EF4-FFF2-40B4-BE49-F238E27FC236}">
                <a16:creationId xmlns:a16="http://schemas.microsoft.com/office/drawing/2014/main" id="{7576673B-EDD7-630D-A4B1-AF961387F949}"/>
              </a:ext>
            </a:extLst>
          </p:cNvPr>
          <p:cNvSpPr txBox="1"/>
          <p:nvPr/>
        </p:nvSpPr>
        <p:spPr>
          <a:xfrm>
            <a:off x="1834272" y="4954440"/>
            <a:ext cx="4962836" cy="662938"/>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Oui, les Marocains ont manifesté afin de s’opposer à l’exil du roi Mohammed V.</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spTree>
    <p:extLst>
      <p:ext uri="{BB962C8B-B14F-4D97-AF65-F5344CB8AC3E}">
        <p14:creationId xmlns:p14="http://schemas.microsoft.com/office/powerpoint/2010/main" val="39646285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AA123BD4-DAFA-C916-BC68-A31B2F80292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75B012B-37DD-C945-B326-F68171FC7A22}"/>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On va continuer la répétition du dialogue</a:t>
            </a:r>
            <a:r>
              <a:rPr lang="fr-FR" sz="1600" dirty="0">
                <a:solidFill>
                  <a:prstClr val="black">
                    <a:lumMod val="65000"/>
                    <a:lumOff val="35000"/>
                  </a:prstClr>
                </a:solidFill>
                <a:latin typeface="Dosis Medium" pitchFamily="2" charset="0"/>
              </a:rPr>
              <a:t>. Je vais lire chaque réplique et vous allez répéter après moi. </a:t>
            </a:r>
            <a:endParaRPr lang="fr-MA" sz="1600" dirty="0">
              <a:solidFill>
                <a:prstClr val="black">
                  <a:lumMod val="65000"/>
                  <a:lumOff val="35000"/>
                </a:prstClr>
              </a:solidFill>
              <a:latin typeface="Dosis Medium" pitchFamily="2" charset="0"/>
            </a:endParaRPr>
          </a:p>
        </p:txBody>
      </p:sp>
      <p:grpSp>
        <p:nvGrpSpPr>
          <p:cNvPr id="3" name="Groupe 2">
            <a:extLst>
              <a:ext uri="{FF2B5EF4-FFF2-40B4-BE49-F238E27FC236}">
                <a16:creationId xmlns:a16="http://schemas.microsoft.com/office/drawing/2014/main" id="{8B713606-E78E-86C6-AB78-107DDC915664}"/>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F12DB3D0-8EC3-5028-F635-4E30D219DC4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D08B3D-2768-F6CE-0948-9687AE45A1E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11" name="Groupe 10">
            <a:extLst>
              <a:ext uri="{FF2B5EF4-FFF2-40B4-BE49-F238E27FC236}">
                <a16:creationId xmlns:a16="http://schemas.microsoft.com/office/drawing/2014/main" id="{7A525C8B-A1B3-6F93-B3C8-B4DD6F19E63B}"/>
              </a:ext>
            </a:extLst>
          </p:cNvPr>
          <p:cNvGrpSpPr/>
          <p:nvPr/>
        </p:nvGrpSpPr>
        <p:grpSpPr>
          <a:xfrm>
            <a:off x="969578" y="1497626"/>
            <a:ext cx="6644835" cy="4939139"/>
            <a:chOff x="1496930" y="1664561"/>
            <a:chExt cx="6644835" cy="4549594"/>
          </a:xfrm>
        </p:grpSpPr>
        <p:sp>
          <p:nvSpPr>
            <p:cNvPr id="141" name="Google Shape;141;p2">
              <a:extLst>
                <a:ext uri="{FF2B5EF4-FFF2-40B4-BE49-F238E27FC236}">
                  <a16:creationId xmlns:a16="http://schemas.microsoft.com/office/drawing/2014/main" id="{9CE10379-6E21-BF2A-1362-6639CEC4B7A2}"/>
                </a:ext>
              </a:extLst>
            </p:cNvPr>
            <p:cNvSpPr/>
            <p:nvPr/>
          </p:nvSpPr>
          <p:spPr>
            <a:xfrm>
              <a:off x="2850906" y="1810347"/>
              <a:ext cx="3932050"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Qu’as-tu découvert à la Koutoubia ? </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sp>
          <p:nvSpPr>
            <p:cNvPr id="142" name="Google Shape;142;p2">
              <a:extLst>
                <a:ext uri="{FF2B5EF4-FFF2-40B4-BE49-F238E27FC236}">
                  <a16:creationId xmlns:a16="http://schemas.microsoft.com/office/drawing/2014/main" id="{266D2FB1-7E8A-2EB9-A433-7DDF68AFE1D5}"/>
                </a:ext>
              </a:extLst>
            </p:cNvPr>
            <p:cNvSpPr/>
            <p:nvPr/>
          </p:nvSpPr>
          <p:spPr>
            <a:xfrm>
              <a:off x="2550819" y="1820144"/>
              <a:ext cx="245446" cy="437276"/>
            </a:xfrm>
            <a:prstGeom prst="ellipse">
              <a:avLst/>
            </a:prstGeom>
            <a:solidFill>
              <a:schemeClr val="lt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43" name="Google Shape;143;p2">
              <a:extLst>
                <a:ext uri="{FF2B5EF4-FFF2-40B4-BE49-F238E27FC236}">
                  <a16:creationId xmlns:a16="http://schemas.microsoft.com/office/drawing/2014/main" id="{8E8F0243-DA26-C8D3-DA9D-ADE6B63A83B4}"/>
                </a:ext>
              </a:extLst>
            </p:cNvPr>
            <p:cNvSpPr/>
            <p:nvPr/>
          </p:nvSpPr>
          <p:spPr>
            <a:xfrm>
              <a:off x="2246087" y="1789461"/>
              <a:ext cx="519767" cy="509479"/>
            </a:xfrm>
            <a:prstGeom prst="ellipse">
              <a:avLst/>
            </a:prstGeom>
            <a:solidFill>
              <a:srgbClr val="D9BBDA"/>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45" name="Google Shape;145;p2" descr="Image générée">
              <a:extLst>
                <a:ext uri="{FF2B5EF4-FFF2-40B4-BE49-F238E27FC236}">
                  <a16:creationId xmlns:a16="http://schemas.microsoft.com/office/drawing/2014/main" id="{2C12F22D-7AD7-070A-0DE1-E17771A0C80C}"/>
                </a:ext>
              </a:extLst>
            </p:cNvPr>
            <p:cNvSpPr/>
            <p:nvPr/>
          </p:nvSpPr>
          <p:spPr>
            <a:xfrm>
              <a:off x="5534688" y="2514135"/>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sp>
          <p:nvSpPr>
            <p:cNvPr id="147" name="Google Shape;147;p2">
              <a:extLst>
                <a:ext uri="{FF2B5EF4-FFF2-40B4-BE49-F238E27FC236}">
                  <a16:creationId xmlns:a16="http://schemas.microsoft.com/office/drawing/2014/main" id="{A1C7F153-1E75-4C6F-E2A0-5D9B953A40F4}"/>
                </a:ext>
              </a:extLst>
            </p:cNvPr>
            <p:cNvSpPr/>
            <p:nvPr/>
          </p:nvSpPr>
          <p:spPr>
            <a:xfrm>
              <a:off x="3920684" y="2280427"/>
              <a:ext cx="3444862" cy="302742"/>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51" name="Google Shape;151;p2">
              <a:extLst>
                <a:ext uri="{FF2B5EF4-FFF2-40B4-BE49-F238E27FC236}">
                  <a16:creationId xmlns:a16="http://schemas.microsoft.com/office/drawing/2014/main" id="{81386AC2-2A16-1613-996E-329787316840}"/>
                </a:ext>
              </a:extLst>
            </p:cNvPr>
            <p:cNvSpPr txBox="1"/>
            <p:nvPr/>
          </p:nvSpPr>
          <p:spPr>
            <a:xfrm>
              <a:off x="4077345" y="2231609"/>
              <a:ext cx="3029435" cy="431251"/>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600" b="1" i="0" u="none" strike="noStrike" kern="1200" cap="none" spc="0" normalizeH="0" baseline="0" noProof="0" dirty="0">
                  <a:ln>
                    <a:noFill/>
                  </a:ln>
                  <a:solidFill>
                    <a:srgbClr val="474F71"/>
                  </a:solidFill>
                  <a:effectLst/>
                  <a:uLnTx/>
                  <a:uFillTx/>
                  <a:latin typeface="Dosis" pitchFamily="2" charset="0"/>
                  <a:ea typeface="Dosis SemiBold"/>
                  <a:cs typeface="Dosis SemiBold"/>
                  <a:sym typeface="Dosis SemiBold"/>
                </a:rPr>
                <a:t> </a:t>
              </a: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J’ai découvert un beau minaret.</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pic>
          <p:nvPicPr>
            <p:cNvPr id="152" name="Google Shape;152;p2">
              <a:extLst>
                <a:ext uri="{FF2B5EF4-FFF2-40B4-BE49-F238E27FC236}">
                  <a16:creationId xmlns:a16="http://schemas.microsoft.com/office/drawing/2014/main" id="{8665B1E8-173D-5098-7CE2-78111FABBE4B}"/>
                </a:ext>
              </a:extLst>
            </p:cNvPr>
            <p:cNvPicPr preferRelativeResize="0"/>
            <p:nvPr/>
          </p:nvPicPr>
          <p:blipFill rotWithShape="1">
            <a:blip r:embed="rId5">
              <a:alphaModFix/>
            </a:blip>
            <a:srcRect/>
            <a:stretch/>
          </p:blipFill>
          <p:spPr>
            <a:xfrm>
              <a:off x="2231544" y="1664561"/>
              <a:ext cx="571082" cy="765140"/>
            </a:xfrm>
            <a:prstGeom prst="rect">
              <a:avLst/>
            </a:prstGeom>
            <a:noFill/>
            <a:ln>
              <a:noFill/>
            </a:ln>
          </p:spPr>
        </p:pic>
        <p:sp>
          <p:nvSpPr>
            <p:cNvPr id="153" name="Google Shape;153;p2">
              <a:extLst>
                <a:ext uri="{FF2B5EF4-FFF2-40B4-BE49-F238E27FC236}">
                  <a16:creationId xmlns:a16="http://schemas.microsoft.com/office/drawing/2014/main" id="{3A39344C-BE82-9AF3-5456-41E7FBD2750F}"/>
                </a:ext>
              </a:extLst>
            </p:cNvPr>
            <p:cNvSpPr/>
            <p:nvPr/>
          </p:nvSpPr>
          <p:spPr>
            <a:xfrm>
              <a:off x="2283466" y="2641283"/>
              <a:ext cx="5038429"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55" name="Google Shape;155;p2">
              <a:extLst>
                <a:ext uri="{FF2B5EF4-FFF2-40B4-BE49-F238E27FC236}">
                  <a16:creationId xmlns:a16="http://schemas.microsoft.com/office/drawing/2014/main" id="{8C421701-A852-C45A-6089-C121E578AF9D}"/>
                </a:ext>
              </a:extLst>
            </p:cNvPr>
            <p:cNvSpPr/>
            <p:nvPr/>
          </p:nvSpPr>
          <p:spPr>
            <a:xfrm>
              <a:off x="3693135" y="3106335"/>
              <a:ext cx="3591382"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Le minaret est sculpté soigneusement.</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sp>
          <p:nvSpPr>
            <p:cNvPr id="158" name="Google Shape;158;p2">
              <a:extLst>
                <a:ext uri="{FF2B5EF4-FFF2-40B4-BE49-F238E27FC236}">
                  <a16:creationId xmlns:a16="http://schemas.microsoft.com/office/drawing/2014/main" id="{E0656F11-04B2-B55B-B969-40B8DC046C91}"/>
                </a:ext>
              </a:extLst>
            </p:cNvPr>
            <p:cNvSpPr txBox="1"/>
            <p:nvPr/>
          </p:nvSpPr>
          <p:spPr>
            <a:xfrm>
              <a:off x="2213375" y="2551745"/>
              <a:ext cx="4478557" cy="446489"/>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74F71"/>
                  </a:solidFill>
                  <a:effectLst/>
                  <a:uLnTx/>
                  <a:uFillTx/>
                  <a:latin typeface="Dosis" pitchFamily="2" charset="0"/>
                  <a:ea typeface="+mn-ea"/>
                  <a:cs typeface="+mn-cs"/>
                  <a:sym typeface="Dosis SemiBold"/>
                </a:rPr>
                <a:t> </a:t>
              </a: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Comment est le minaret ?</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pic>
          <p:nvPicPr>
            <p:cNvPr id="161" name="Google Shape;161;p2">
              <a:extLst>
                <a:ext uri="{FF2B5EF4-FFF2-40B4-BE49-F238E27FC236}">
                  <a16:creationId xmlns:a16="http://schemas.microsoft.com/office/drawing/2014/main" id="{4ECD4A8F-DE37-09CD-B2CC-8B176D1F18AE}"/>
                </a:ext>
              </a:extLst>
            </p:cNvPr>
            <p:cNvPicPr preferRelativeResize="0"/>
            <p:nvPr/>
          </p:nvPicPr>
          <p:blipFill rotWithShape="1">
            <a:blip r:embed="rId5">
              <a:alphaModFix/>
            </a:blip>
            <a:srcRect/>
            <a:stretch/>
          </p:blipFill>
          <p:spPr>
            <a:xfrm>
              <a:off x="7428459" y="2802407"/>
              <a:ext cx="571082" cy="765140"/>
            </a:xfrm>
            <a:prstGeom prst="rect">
              <a:avLst/>
            </a:prstGeom>
            <a:noFill/>
            <a:ln>
              <a:noFill/>
            </a:ln>
          </p:spPr>
        </p:pic>
        <p:sp>
          <p:nvSpPr>
            <p:cNvPr id="162" name="Google Shape;162;p2" descr="Image générée">
              <a:extLst>
                <a:ext uri="{FF2B5EF4-FFF2-40B4-BE49-F238E27FC236}">
                  <a16:creationId xmlns:a16="http://schemas.microsoft.com/office/drawing/2014/main" id="{ABA5BF9B-FEC4-C760-27A9-988CE113F0CF}"/>
                </a:ext>
              </a:extLst>
            </p:cNvPr>
            <p:cNvSpPr/>
            <p:nvPr/>
          </p:nvSpPr>
          <p:spPr>
            <a:xfrm>
              <a:off x="5450665" y="5985555"/>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pic>
          <p:nvPicPr>
            <p:cNvPr id="167" name="Google Shape;167;p2">
              <a:extLst>
                <a:ext uri="{FF2B5EF4-FFF2-40B4-BE49-F238E27FC236}">
                  <a16:creationId xmlns:a16="http://schemas.microsoft.com/office/drawing/2014/main" id="{45EAF606-3D86-9FC5-F15A-713240CEDF0B}"/>
                </a:ext>
              </a:extLst>
            </p:cNvPr>
            <p:cNvPicPr preferRelativeResize="0"/>
            <p:nvPr/>
          </p:nvPicPr>
          <p:blipFill rotWithShape="1">
            <a:blip r:embed="rId6">
              <a:alphaModFix/>
            </a:blip>
            <a:srcRect/>
            <a:stretch/>
          </p:blipFill>
          <p:spPr>
            <a:xfrm>
              <a:off x="1496930" y="2400028"/>
              <a:ext cx="749921" cy="749921"/>
            </a:xfrm>
            <a:prstGeom prst="rect">
              <a:avLst/>
            </a:prstGeom>
            <a:noFill/>
            <a:ln>
              <a:noFill/>
            </a:ln>
          </p:spPr>
        </p:pic>
        <p:sp>
          <p:nvSpPr>
            <p:cNvPr id="168" name="Google Shape;168;p2" descr="Image générée">
              <a:extLst>
                <a:ext uri="{FF2B5EF4-FFF2-40B4-BE49-F238E27FC236}">
                  <a16:creationId xmlns:a16="http://schemas.microsoft.com/office/drawing/2014/main" id="{5A7D3318-25FF-B48D-2F3F-2D240DC5AD79}"/>
                </a:ext>
              </a:extLst>
            </p:cNvPr>
            <p:cNvSpPr/>
            <p:nvPr/>
          </p:nvSpPr>
          <p:spPr>
            <a:xfrm>
              <a:off x="5432183" y="5638294"/>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sp>
          <p:nvSpPr>
            <p:cNvPr id="171" name="Google Shape;171;p2">
              <a:extLst>
                <a:ext uri="{FF2B5EF4-FFF2-40B4-BE49-F238E27FC236}">
                  <a16:creationId xmlns:a16="http://schemas.microsoft.com/office/drawing/2014/main" id="{E4C7D0BC-27FC-5D4C-A357-6CB99879711C}"/>
                </a:ext>
              </a:extLst>
            </p:cNvPr>
            <p:cNvSpPr/>
            <p:nvPr/>
          </p:nvSpPr>
          <p:spPr>
            <a:xfrm>
              <a:off x="2443675" y="3605073"/>
              <a:ext cx="3547217" cy="32857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75" name="Google Shape;175;p2" descr="Image générée">
              <a:extLst>
                <a:ext uri="{FF2B5EF4-FFF2-40B4-BE49-F238E27FC236}">
                  <a16:creationId xmlns:a16="http://schemas.microsoft.com/office/drawing/2014/main" id="{1E65F390-6CF2-DDDA-2E10-510F279D69EB}"/>
                </a:ext>
              </a:extLst>
            </p:cNvPr>
            <p:cNvSpPr/>
            <p:nvPr/>
          </p:nvSpPr>
          <p:spPr>
            <a:xfrm>
              <a:off x="5462349" y="4794564"/>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pic>
          <p:nvPicPr>
            <p:cNvPr id="176" name="Google Shape;176;p2">
              <a:extLst>
                <a:ext uri="{FF2B5EF4-FFF2-40B4-BE49-F238E27FC236}">
                  <a16:creationId xmlns:a16="http://schemas.microsoft.com/office/drawing/2014/main" id="{F1CA9563-7FDC-1194-3CD5-D009FF4E3B1B}"/>
                </a:ext>
              </a:extLst>
            </p:cNvPr>
            <p:cNvPicPr preferRelativeResize="0"/>
            <p:nvPr/>
          </p:nvPicPr>
          <p:blipFill rotWithShape="1">
            <a:blip r:embed="rId6">
              <a:alphaModFix/>
            </a:blip>
            <a:srcRect/>
            <a:stretch/>
          </p:blipFill>
          <p:spPr>
            <a:xfrm>
              <a:off x="1688429" y="3315224"/>
              <a:ext cx="749921" cy="749921"/>
            </a:xfrm>
            <a:prstGeom prst="rect">
              <a:avLst/>
            </a:prstGeom>
            <a:noFill/>
            <a:ln>
              <a:noFill/>
            </a:ln>
          </p:spPr>
        </p:pic>
        <p:pic>
          <p:nvPicPr>
            <p:cNvPr id="7" name="Google Shape;146;p2">
              <a:extLst>
                <a:ext uri="{FF2B5EF4-FFF2-40B4-BE49-F238E27FC236}">
                  <a16:creationId xmlns:a16="http://schemas.microsoft.com/office/drawing/2014/main" id="{F1AF6BF0-3854-2476-0181-CF7CB9A460B3}"/>
                </a:ext>
              </a:extLst>
            </p:cNvPr>
            <p:cNvPicPr preferRelativeResize="0"/>
            <p:nvPr/>
          </p:nvPicPr>
          <p:blipFill rotWithShape="1">
            <a:blip r:embed="rId6">
              <a:alphaModFix/>
            </a:blip>
            <a:srcRect/>
            <a:stretch/>
          </p:blipFill>
          <p:spPr>
            <a:xfrm>
              <a:off x="7391844" y="1949089"/>
              <a:ext cx="749921" cy="749921"/>
            </a:xfrm>
            <a:prstGeom prst="rect">
              <a:avLst/>
            </a:prstGeom>
            <a:noFill/>
            <a:ln>
              <a:noFill/>
            </a:ln>
          </p:spPr>
        </p:pic>
        <p:sp>
          <p:nvSpPr>
            <p:cNvPr id="9" name="ZoneTexte 8">
              <a:extLst>
                <a:ext uri="{FF2B5EF4-FFF2-40B4-BE49-F238E27FC236}">
                  <a16:creationId xmlns:a16="http://schemas.microsoft.com/office/drawing/2014/main" id="{962DC5E9-36E6-0558-1B8A-D76D744BD3C5}"/>
                </a:ext>
              </a:extLst>
            </p:cNvPr>
            <p:cNvSpPr txBox="1"/>
            <p:nvPr/>
          </p:nvSpPr>
          <p:spPr>
            <a:xfrm>
              <a:off x="2452717" y="3596393"/>
              <a:ext cx="3682956" cy="345933"/>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Qu’as-tu découvert à Al </a:t>
              </a:r>
              <a:r>
                <a:rPr kumimoji="0" lang="fr-FR" sz="1800" b="0" i="0" u="none" strike="noStrike" kern="1200" cap="none" spc="0" normalizeH="0" baseline="0" noProof="0" dirty="0" err="1">
                  <a:ln>
                    <a:noFill/>
                  </a:ln>
                  <a:solidFill>
                    <a:srgbClr val="474F71"/>
                  </a:solidFill>
                  <a:effectLst/>
                  <a:uLnTx/>
                  <a:uFillTx/>
                  <a:latin typeface="Dosis" pitchFamily="2" charset="0"/>
                  <a:ea typeface="+mn-ea"/>
                  <a:cs typeface="+mn-cs"/>
                </a:rPr>
                <a:t>Quaraouiyine</a:t>
              </a: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 ? </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grpSp>
      <p:pic>
        <p:nvPicPr>
          <p:cNvPr id="13" name="Google Shape;183;p2">
            <a:extLst>
              <a:ext uri="{FF2B5EF4-FFF2-40B4-BE49-F238E27FC236}">
                <a16:creationId xmlns:a16="http://schemas.microsoft.com/office/drawing/2014/main" id="{EE9EC96D-3DA7-CFD3-EA4C-3BC91EDE8C89}"/>
              </a:ext>
            </a:extLst>
          </p:cNvPr>
          <p:cNvPicPr preferRelativeResize="0"/>
          <p:nvPr/>
        </p:nvPicPr>
        <p:blipFill rotWithShape="1">
          <a:blip r:embed="rId5">
            <a:alphaModFix/>
          </a:blip>
          <a:srcRect/>
          <a:stretch/>
        </p:blipFill>
        <p:spPr>
          <a:xfrm>
            <a:off x="6883823" y="3881490"/>
            <a:ext cx="571082" cy="765140"/>
          </a:xfrm>
          <a:prstGeom prst="rect">
            <a:avLst/>
          </a:prstGeom>
          <a:noFill/>
          <a:ln>
            <a:noFill/>
          </a:ln>
        </p:spPr>
      </p:pic>
      <p:sp>
        <p:nvSpPr>
          <p:cNvPr id="12" name="Google Shape;171;p2">
            <a:extLst>
              <a:ext uri="{FF2B5EF4-FFF2-40B4-BE49-F238E27FC236}">
                <a16:creationId xmlns:a16="http://schemas.microsoft.com/office/drawing/2014/main" id="{EC2E8E09-2F1D-E1D3-2ABC-5DEEC76CCB2D}"/>
              </a:ext>
            </a:extLst>
          </p:cNvPr>
          <p:cNvSpPr/>
          <p:nvPr/>
        </p:nvSpPr>
        <p:spPr>
          <a:xfrm>
            <a:off x="3853280" y="4169550"/>
            <a:ext cx="2887191" cy="356707"/>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5" name="ZoneTexte 14">
            <a:extLst>
              <a:ext uri="{FF2B5EF4-FFF2-40B4-BE49-F238E27FC236}">
                <a16:creationId xmlns:a16="http://schemas.microsoft.com/office/drawing/2014/main" id="{36291ED1-0B6C-9112-4D43-819BDA0F3111}"/>
              </a:ext>
            </a:extLst>
          </p:cNvPr>
          <p:cNvSpPr txBox="1"/>
          <p:nvPr/>
        </p:nvSpPr>
        <p:spPr>
          <a:xfrm>
            <a:off x="3869975" y="4169550"/>
            <a:ext cx="2887190" cy="373628"/>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J’ai découvert une belle cour</a:t>
            </a:r>
            <a:r>
              <a:rPr kumimoji="0" lang="fr-FR"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f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4" name="Google Shape;153;p2">
            <a:extLst>
              <a:ext uri="{FF2B5EF4-FFF2-40B4-BE49-F238E27FC236}">
                <a16:creationId xmlns:a16="http://schemas.microsoft.com/office/drawing/2014/main" id="{5EAD8624-E1E7-0243-91E4-4F1F1AD017A9}"/>
              </a:ext>
            </a:extLst>
          </p:cNvPr>
          <p:cNvSpPr/>
          <p:nvPr/>
        </p:nvSpPr>
        <p:spPr>
          <a:xfrm>
            <a:off x="1756115" y="4619322"/>
            <a:ext cx="4134146" cy="407665"/>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6" name="Google Shape;155;p2">
            <a:extLst>
              <a:ext uri="{FF2B5EF4-FFF2-40B4-BE49-F238E27FC236}">
                <a16:creationId xmlns:a16="http://schemas.microsoft.com/office/drawing/2014/main" id="{B00B32C3-3362-CDC9-1B71-FCE8244920C3}"/>
              </a:ext>
            </a:extLst>
          </p:cNvPr>
          <p:cNvSpPr/>
          <p:nvPr/>
        </p:nvSpPr>
        <p:spPr>
          <a:xfrm>
            <a:off x="4058279" y="5095281"/>
            <a:ext cx="2736264" cy="407665"/>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Le zellige est posé joliment. </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sp>
        <p:nvSpPr>
          <p:cNvPr id="17" name="Google Shape;158;p2">
            <a:extLst>
              <a:ext uri="{FF2B5EF4-FFF2-40B4-BE49-F238E27FC236}">
                <a16:creationId xmlns:a16="http://schemas.microsoft.com/office/drawing/2014/main" id="{631CE072-BB8B-72C1-8BDC-5E3960D8F2C9}"/>
              </a:ext>
            </a:extLst>
          </p:cNvPr>
          <p:cNvSpPr txBox="1"/>
          <p:nvPr/>
        </p:nvSpPr>
        <p:spPr>
          <a:xfrm>
            <a:off x="1766522" y="4536343"/>
            <a:ext cx="4478557" cy="484718"/>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74F71"/>
                </a:solidFill>
                <a:effectLst/>
                <a:uLnTx/>
                <a:uFillTx/>
                <a:latin typeface="Dosis" pitchFamily="2" charset="0"/>
                <a:ea typeface="+mn-ea"/>
                <a:cs typeface="+mn-cs"/>
                <a:sym typeface="Dosis SemiBold"/>
              </a:rPr>
              <a:t> </a:t>
            </a: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Comment est la mosquée Al </a:t>
            </a:r>
            <a:r>
              <a:rPr kumimoji="0" lang="fr-FR" sz="1800" b="0" i="0" u="none" strike="noStrike" kern="1200" cap="none" spc="0" normalizeH="0" baseline="0" noProof="0" dirty="0" err="1">
                <a:ln>
                  <a:noFill/>
                </a:ln>
                <a:solidFill>
                  <a:srgbClr val="474F71"/>
                </a:solidFill>
                <a:effectLst/>
                <a:uLnTx/>
                <a:uFillTx/>
                <a:latin typeface="Dosis" pitchFamily="2" charset="0"/>
                <a:ea typeface="+mn-ea"/>
                <a:cs typeface="+mn-cs"/>
              </a:rPr>
              <a:t>Quaraouiyine</a:t>
            </a: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 ?</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pic>
        <p:nvPicPr>
          <p:cNvPr id="20" name="Google Shape;176;p2">
            <a:extLst>
              <a:ext uri="{FF2B5EF4-FFF2-40B4-BE49-F238E27FC236}">
                <a16:creationId xmlns:a16="http://schemas.microsoft.com/office/drawing/2014/main" id="{19A4CB82-28AF-EA02-4B37-05F7E2E9AFBA}"/>
              </a:ext>
            </a:extLst>
          </p:cNvPr>
          <p:cNvPicPr preferRelativeResize="0"/>
          <p:nvPr/>
        </p:nvPicPr>
        <p:blipFill rotWithShape="1">
          <a:blip r:embed="rId6">
            <a:alphaModFix/>
          </a:blip>
          <a:srcRect/>
          <a:stretch/>
        </p:blipFill>
        <p:spPr>
          <a:xfrm>
            <a:off x="989499" y="4515249"/>
            <a:ext cx="749921" cy="669993"/>
          </a:xfrm>
          <a:prstGeom prst="rect">
            <a:avLst/>
          </a:prstGeom>
          <a:noFill/>
          <a:ln>
            <a:noFill/>
          </a:ln>
        </p:spPr>
      </p:pic>
      <p:pic>
        <p:nvPicPr>
          <p:cNvPr id="21" name="Google Shape;183;p2">
            <a:extLst>
              <a:ext uri="{FF2B5EF4-FFF2-40B4-BE49-F238E27FC236}">
                <a16:creationId xmlns:a16="http://schemas.microsoft.com/office/drawing/2014/main" id="{93E49E37-5422-5C7F-3F04-516F34F6871C}"/>
              </a:ext>
            </a:extLst>
          </p:cNvPr>
          <p:cNvPicPr preferRelativeResize="0"/>
          <p:nvPr/>
        </p:nvPicPr>
        <p:blipFill rotWithShape="1">
          <a:blip r:embed="rId5">
            <a:alphaModFix/>
          </a:blip>
          <a:srcRect/>
          <a:stretch/>
        </p:blipFill>
        <p:spPr>
          <a:xfrm>
            <a:off x="6901107" y="4846646"/>
            <a:ext cx="571082" cy="765140"/>
          </a:xfrm>
          <a:prstGeom prst="rect">
            <a:avLst/>
          </a:prstGeom>
          <a:noFill/>
          <a:ln>
            <a:noFill/>
          </a:ln>
        </p:spPr>
      </p:pic>
    </p:spTree>
    <p:extLst>
      <p:ext uri="{BB962C8B-B14F-4D97-AF65-F5344CB8AC3E}">
        <p14:creationId xmlns:p14="http://schemas.microsoft.com/office/powerpoint/2010/main" val="4837025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16B53FFF-74BC-473F-0A4B-2C18D7891F62}"/>
            </a:ext>
          </a:extLst>
        </p:cNvPr>
        <p:cNvGrpSpPr/>
        <p:nvPr/>
      </p:nvGrpSpPr>
      <p:grpSpPr>
        <a:xfrm>
          <a:off x="0" y="0"/>
          <a:ext cx="0" cy="0"/>
          <a:chOff x="0" y="0"/>
          <a:chExt cx="0" cy="0"/>
        </a:xfrm>
      </p:grpSpPr>
      <p:sp>
        <p:nvSpPr>
          <p:cNvPr id="25" name="Google Shape;153;p2">
            <a:extLst>
              <a:ext uri="{FF2B5EF4-FFF2-40B4-BE49-F238E27FC236}">
                <a16:creationId xmlns:a16="http://schemas.microsoft.com/office/drawing/2014/main" id="{C9E4F32F-0AE2-3DC7-74DE-BB4248B43E3D}"/>
              </a:ext>
            </a:extLst>
          </p:cNvPr>
          <p:cNvSpPr/>
          <p:nvPr/>
        </p:nvSpPr>
        <p:spPr>
          <a:xfrm>
            <a:off x="2201447" y="3229905"/>
            <a:ext cx="4587647" cy="407665"/>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23" name="Google Shape;171;p2">
            <a:extLst>
              <a:ext uri="{FF2B5EF4-FFF2-40B4-BE49-F238E27FC236}">
                <a16:creationId xmlns:a16="http://schemas.microsoft.com/office/drawing/2014/main" id="{7E9D0807-8C87-7A15-BC8B-793DC331A4FF}"/>
              </a:ext>
            </a:extLst>
          </p:cNvPr>
          <p:cNvSpPr/>
          <p:nvPr/>
        </p:nvSpPr>
        <p:spPr>
          <a:xfrm>
            <a:off x="5235936" y="5768137"/>
            <a:ext cx="1474443" cy="356707"/>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2" name="Titre 1">
            <a:extLst>
              <a:ext uri="{FF2B5EF4-FFF2-40B4-BE49-F238E27FC236}">
                <a16:creationId xmlns:a16="http://schemas.microsoft.com/office/drawing/2014/main" id="{14C3F4FF-7481-5786-D6C5-DAC5BD968E2A}"/>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On va continuer la répétition du dialogue</a:t>
            </a:r>
            <a:r>
              <a:rPr lang="fr-FR" sz="1600" dirty="0">
                <a:solidFill>
                  <a:prstClr val="black">
                    <a:lumMod val="65000"/>
                    <a:lumOff val="35000"/>
                  </a:prstClr>
                </a:solidFill>
                <a:latin typeface="Dosis Medium" pitchFamily="2" charset="0"/>
              </a:rPr>
              <a:t>. Je vais lire chaque réplique et vous allez répéter après moi. </a:t>
            </a:r>
            <a:endParaRPr lang="fr-MA" sz="1600" dirty="0">
              <a:solidFill>
                <a:prstClr val="black">
                  <a:lumMod val="65000"/>
                  <a:lumOff val="35000"/>
                </a:prstClr>
              </a:solidFill>
              <a:latin typeface="Dosis Medium" pitchFamily="2" charset="0"/>
            </a:endParaRPr>
          </a:p>
        </p:txBody>
      </p:sp>
      <p:grpSp>
        <p:nvGrpSpPr>
          <p:cNvPr id="3" name="Groupe 2">
            <a:extLst>
              <a:ext uri="{FF2B5EF4-FFF2-40B4-BE49-F238E27FC236}">
                <a16:creationId xmlns:a16="http://schemas.microsoft.com/office/drawing/2014/main" id="{6F38EA7A-1EB2-C740-A1CD-5E0F11D5A307}"/>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5E976D50-9CF0-10B4-2A61-A63AA9FD8FA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D6A199A-9962-B1F9-EB31-F1769840341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11" name="Groupe 10">
            <a:extLst>
              <a:ext uri="{FF2B5EF4-FFF2-40B4-BE49-F238E27FC236}">
                <a16:creationId xmlns:a16="http://schemas.microsoft.com/office/drawing/2014/main" id="{FE3660A9-2233-64CD-1916-CAE1EFD27945}"/>
              </a:ext>
            </a:extLst>
          </p:cNvPr>
          <p:cNvGrpSpPr/>
          <p:nvPr/>
        </p:nvGrpSpPr>
        <p:grpSpPr>
          <a:xfrm>
            <a:off x="930495" y="1381328"/>
            <a:ext cx="6817948" cy="5035544"/>
            <a:chOff x="1413300" y="1575759"/>
            <a:chExt cx="6817948" cy="4638396"/>
          </a:xfrm>
        </p:grpSpPr>
        <p:sp>
          <p:nvSpPr>
            <p:cNvPr id="141" name="Google Shape;141;p2">
              <a:extLst>
                <a:ext uri="{FF2B5EF4-FFF2-40B4-BE49-F238E27FC236}">
                  <a16:creationId xmlns:a16="http://schemas.microsoft.com/office/drawing/2014/main" id="{785BF87B-DB03-FF10-F2ED-69CE3C1D585B}"/>
                </a:ext>
              </a:extLst>
            </p:cNvPr>
            <p:cNvSpPr/>
            <p:nvPr/>
          </p:nvSpPr>
          <p:spPr>
            <a:xfrm>
              <a:off x="2850905" y="1810347"/>
              <a:ext cx="4577554"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lvl="0">
                <a:lnSpc>
                  <a:spcPct val="107000"/>
                </a:lnSpc>
                <a:spcAft>
                  <a:spcPts val="800"/>
                </a:spcAft>
                <a:defRPr/>
              </a:pPr>
              <a:r>
                <a:rPr lang="fr-FR" dirty="0">
                  <a:solidFill>
                    <a:srgbClr val="474F71"/>
                  </a:solidFill>
                  <a:latin typeface="Dosis" pitchFamily="2" charset="0"/>
                </a:rPr>
                <a:t>Pourquoi les habitants des villages se réunissent ? </a:t>
              </a:r>
              <a:endParaRPr lang="fr-MA" dirty="0">
                <a:solidFill>
                  <a:srgbClr val="474F71"/>
                </a:solidFill>
                <a:latin typeface="Dosis" pitchFamily="2" charset="0"/>
              </a:endParaRPr>
            </a:p>
          </p:txBody>
        </p:sp>
        <p:sp>
          <p:nvSpPr>
            <p:cNvPr id="142" name="Google Shape;142;p2">
              <a:extLst>
                <a:ext uri="{FF2B5EF4-FFF2-40B4-BE49-F238E27FC236}">
                  <a16:creationId xmlns:a16="http://schemas.microsoft.com/office/drawing/2014/main" id="{AE7D948B-C4CE-9D54-B6CE-63209AE4BD87}"/>
                </a:ext>
              </a:extLst>
            </p:cNvPr>
            <p:cNvSpPr/>
            <p:nvPr/>
          </p:nvSpPr>
          <p:spPr>
            <a:xfrm>
              <a:off x="2550819" y="1820144"/>
              <a:ext cx="245446" cy="437276"/>
            </a:xfrm>
            <a:prstGeom prst="ellipse">
              <a:avLst/>
            </a:prstGeom>
            <a:solidFill>
              <a:schemeClr val="lt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45" name="Google Shape;145;p2" descr="Image générée">
              <a:extLst>
                <a:ext uri="{FF2B5EF4-FFF2-40B4-BE49-F238E27FC236}">
                  <a16:creationId xmlns:a16="http://schemas.microsoft.com/office/drawing/2014/main" id="{338DF21F-8E4F-03A1-A761-ACF7E217E9D6}"/>
                </a:ext>
              </a:extLst>
            </p:cNvPr>
            <p:cNvSpPr/>
            <p:nvPr/>
          </p:nvSpPr>
          <p:spPr>
            <a:xfrm>
              <a:off x="5534688" y="2514135"/>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sp>
          <p:nvSpPr>
            <p:cNvPr id="147" name="Google Shape;147;p2">
              <a:extLst>
                <a:ext uri="{FF2B5EF4-FFF2-40B4-BE49-F238E27FC236}">
                  <a16:creationId xmlns:a16="http://schemas.microsoft.com/office/drawing/2014/main" id="{BAE46588-8CDC-62AD-C123-5BA6C1B8CCC1}"/>
                </a:ext>
              </a:extLst>
            </p:cNvPr>
            <p:cNvSpPr/>
            <p:nvPr/>
          </p:nvSpPr>
          <p:spPr>
            <a:xfrm>
              <a:off x="2850904" y="2280427"/>
              <a:ext cx="4630423" cy="506360"/>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51" name="Google Shape;151;p2">
              <a:extLst>
                <a:ext uri="{FF2B5EF4-FFF2-40B4-BE49-F238E27FC236}">
                  <a16:creationId xmlns:a16="http://schemas.microsoft.com/office/drawing/2014/main" id="{82D1A98F-2C88-209C-6A44-6C3024832EC2}"/>
                </a:ext>
              </a:extLst>
            </p:cNvPr>
            <p:cNvSpPr txBox="1"/>
            <p:nvPr/>
          </p:nvSpPr>
          <p:spPr>
            <a:xfrm>
              <a:off x="2744794" y="2352422"/>
              <a:ext cx="4781684" cy="431251"/>
            </a:xfrm>
            <a:prstGeom prst="rect">
              <a:avLst/>
            </a:prstGeom>
            <a:noFill/>
            <a:ln>
              <a:noFill/>
            </a:ln>
          </p:spPr>
          <p:txBody>
            <a:bodyPr spcFirstLastPara="1" wrap="square" lIns="68569" tIns="34275" rIns="68569" bIns="34275" anchor="t" anchorCtr="0">
              <a:spAutoFit/>
            </a:bodyPr>
            <a:lstStyle/>
            <a:p>
              <a:pPr>
                <a:lnSpc>
                  <a:spcPct val="107000"/>
                </a:lnSpc>
                <a:spcAft>
                  <a:spcPts val="800"/>
                </a:spcAft>
                <a:defRPr/>
              </a:pPr>
              <a:r>
                <a:rPr kumimoji="0" lang="fr-FR" sz="1600" b="1" i="0" u="none" strike="noStrike" kern="1200" cap="none" spc="0" normalizeH="0" baseline="0" noProof="0" dirty="0">
                  <a:ln>
                    <a:noFill/>
                  </a:ln>
                  <a:solidFill>
                    <a:srgbClr val="474F71"/>
                  </a:solidFill>
                  <a:effectLst/>
                  <a:uLnTx/>
                  <a:uFillTx/>
                  <a:latin typeface="Dosis" pitchFamily="2" charset="0"/>
                  <a:ea typeface="Dosis SemiBold"/>
                  <a:cs typeface="Dosis SemiBold"/>
                  <a:sym typeface="Dosis SemiBold"/>
                </a:rPr>
                <a:t> </a:t>
              </a:r>
              <a:r>
                <a:rPr lang="fr-FR" dirty="0">
                  <a:solidFill>
                    <a:srgbClr val="474F71"/>
                  </a:solidFill>
                  <a:latin typeface="Dosis" pitchFamily="2" charset="0"/>
                </a:rPr>
                <a:t>Ils se réunissent pour participer au festival d’</a:t>
              </a:r>
              <a:r>
                <a:rPr lang="fr-FR" dirty="0" err="1">
                  <a:solidFill>
                    <a:srgbClr val="474F71"/>
                  </a:solidFill>
                  <a:latin typeface="Dosis" pitchFamily="2" charset="0"/>
                </a:rPr>
                <a:t>Ahidous</a:t>
              </a:r>
              <a:r>
                <a:rPr lang="fr-FR" dirty="0">
                  <a:solidFill>
                    <a:srgbClr val="474F71"/>
                  </a:solidFill>
                  <a:latin typeface="Dosis" pitchFamily="2" charset="0"/>
                </a:rPr>
                <a:t>.</a:t>
              </a:r>
              <a:endParaRPr lang="fr-MA" dirty="0">
                <a:solidFill>
                  <a:srgbClr val="474F71"/>
                </a:solidFill>
                <a:latin typeface="Dosis" pitchFamily="2" charset="0"/>
              </a:endParaRPr>
            </a:p>
          </p:txBody>
        </p:sp>
        <p:pic>
          <p:nvPicPr>
            <p:cNvPr id="152" name="Google Shape;152;p2">
              <a:extLst>
                <a:ext uri="{FF2B5EF4-FFF2-40B4-BE49-F238E27FC236}">
                  <a16:creationId xmlns:a16="http://schemas.microsoft.com/office/drawing/2014/main" id="{DF76387A-F16B-150B-AFD6-A2CCD6053AF3}"/>
                </a:ext>
              </a:extLst>
            </p:cNvPr>
            <p:cNvPicPr preferRelativeResize="0"/>
            <p:nvPr/>
          </p:nvPicPr>
          <p:blipFill rotWithShape="1">
            <a:blip r:embed="rId5">
              <a:alphaModFix/>
            </a:blip>
            <a:srcRect/>
            <a:stretch/>
          </p:blipFill>
          <p:spPr>
            <a:xfrm>
              <a:off x="2194772" y="1952252"/>
              <a:ext cx="571082" cy="765140"/>
            </a:xfrm>
            <a:prstGeom prst="rect">
              <a:avLst/>
            </a:prstGeom>
            <a:noFill/>
            <a:ln>
              <a:noFill/>
            </a:ln>
          </p:spPr>
        </p:pic>
        <p:sp>
          <p:nvSpPr>
            <p:cNvPr id="153" name="Google Shape;153;p2">
              <a:extLst>
                <a:ext uri="{FF2B5EF4-FFF2-40B4-BE49-F238E27FC236}">
                  <a16:creationId xmlns:a16="http://schemas.microsoft.com/office/drawing/2014/main" id="{00445797-0C8A-B7B9-C4DE-BA4DF429487A}"/>
                </a:ext>
              </a:extLst>
            </p:cNvPr>
            <p:cNvSpPr/>
            <p:nvPr/>
          </p:nvSpPr>
          <p:spPr>
            <a:xfrm>
              <a:off x="2231544" y="2819116"/>
              <a:ext cx="4997763"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pic>
          <p:nvPicPr>
            <p:cNvPr id="161" name="Google Shape;161;p2">
              <a:extLst>
                <a:ext uri="{FF2B5EF4-FFF2-40B4-BE49-F238E27FC236}">
                  <a16:creationId xmlns:a16="http://schemas.microsoft.com/office/drawing/2014/main" id="{D81A5D70-9E8A-BD9A-19FB-D6BD94D5A066}"/>
                </a:ext>
              </a:extLst>
            </p:cNvPr>
            <p:cNvPicPr preferRelativeResize="0"/>
            <p:nvPr/>
          </p:nvPicPr>
          <p:blipFill rotWithShape="1">
            <a:blip r:embed="rId5">
              <a:alphaModFix/>
            </a:blip>
            <a:srcRect/>
            <a:stretch/>
          </p:blipFill>
          <p:spPr>
            <a:xfrm>
              <a:off x="7411175" y="2878675"/>
              <a:ext cx="571082" cy="765140"/>
            </a:xfrm>
            <a:prstGeom prst="rect">
              <a:avLst/>
            </a:prstGeom>
            <a:noFill/>
            <a:ln>
              <a:noFill/>
            </a:ln>
          </p:spPr>
        </p:pic>
        <p:sp>
          <p:nvSpPr>
            <p:cNvPr id="162" name="Google Shape;162;p2" descr="Image générée">
              <a:extLst>
                <a:ext uri="{FF2B5EF4-FFF2-40B4-BE49-F238E27FC236}">
                  <a16:creationId xmlns:a16="http://schemas.microsoft.com/office/drawing/2014/main" id="{011D3D88-E41C-A145-7146-A301AAF016BC}"/>
                </a:ext>
              </a:extLst>
            </p:cNvPr>
            <p:cNvSpPr/>
            <p:nvPr/>
          </p:nvSpPr>
          <p:spPr>
            <a:xfrm>
              <a:off x="5450665" y="5985555"/>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pic>
          <p:nvPicPr>
            <p:cNvPr id="167" name="Google Shape;167;p2">
              <a:extLst>
                <a:ext uri="{FF2B5EF4-FFF2-40B4-BE49-F238E27FC236}">
                  <a16:creationId xmlns:a16="http://schemas.microsoft.com/office/drawing/2014/main" id="{30DCF291-662D-886B-733A-2D2108E8FD4F}"/>
                </a:ext>
              </a:extLst>
            </p:cNvPr>
            <p:cNvPicPr preferRelativeResize="0"/>
            <p:nvPr/>
          </p:nvPicPr>
          <p:blipFill rotWithShape="1">
            <a:blip r:embed="rId6">
              <a:alphaModFix/>
            </a:blip>
            <a:srcRect/>
            <a:stretch/>
          </p:blipFill>
          <p:spPr>
            <a:xfrm>
              <a:off x="1499406" y="2554789"/>
              <a:ext cx="749921" cy="749921"/>
            </a:xfrm>
            <a:prstGeom prst="rect">
              <a:avLst/>
            </a:prstGeom>
            <a:noFill/>
            <a:ln>
              <a:noFill/>
            </a:ln>
          </p:spPr>
        </p:pic>
        <p:sp>
          <p:nvSpPr>
            <p:cNvPr id="168" name="Google Shape;168;p2" descr="Image générée">
              <a:extLst>
                <a:ext uri="{FF2B5EF4-FFF2-40B4-BE49-F238E27FC236}">
                  <a16:creationId xmlns:a16="http://schemas.microsoft.com/office/drawing/2014/main" id="{78857812-FF13-B29D-15A2-C1EC01DF9344}"/>
                </a:ext>
              </a:extLst>
            </p:cNvPr>
            <p:cNvSpPr/>
            <p:nvPr/>
          </p:nvSpPr>
          <p:spPr>
            <a:xfrm>
              <a:off x="5432183" y="5638294"/>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sp>
          <p:nvSpPr>
            <p:cNvPr id="171" name="Google Shape;171;p2">
              <a:extLst>
                <a:ext uri="{FF2B5EF4-FFF2-40B4-BE49-F238E27FC236}">
                  <a16:creationId xmlns:a16="http://schemas.microsoft.com/office/drawing/2014/main" id="{19814DD7-45CB-5F18-91C4-65E23C917EF2}"/>
                </a:ext>
              </a:extLst>
            </p:cNvPr>
            <p:cNvSpPr/>
            <p:nvPr/>
          </p:nvSpPr>
          <p:spPr>
            <a:xfrm>
              <a:off x="2406546" y="3753127"/>
              <a:ext cx="3547217" cy="32857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75" name="Google Shape;175;p2" descr="Image générée">
              <a:extLst>
                <a:ext uri="{FF2B5EF4-FFF2-40B4-BE49-F238E27FC236}">
                  <a16:creationId xmlns:a16="http://schemas.microsoft.com/office/drawing/2014/main" id="{BC289D6D-DA44-197B-44BA-C617250E9342}"/>
                </a:ext>
              </a:extLst>
            </p:cNvPr>
            <p:cNvSpPr/>
            <p:nvPr/>
          </p:nvSpPr>
          <p:spPr>
            <a:xfrm>
              <a:off x="5462349" y="4794564"/>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pic>
          <p:nvPicPr>
            <p:cNvPr id="176" name="Google Shape;176;p2">
              <a:extLst>
                <a:ext uri="{FF2B5EF4-FFF2-40B4-BE49-F238E27FC236}">
                  <a16:creationId xmlns:a16="http://schemas.microsoft.com/office/drawing/2014/main" id="{07101A20-6626-F725-E06F-A78594677F23}"/>
                </a:ext>
              </a:extLst>
            </p:cNvPr>
            <p:cNvPicPr preferRelativeResize="0"/>
            <p:nvPr/>
          </p:nvPicPr>
          <p:blipFill rotWithShape="1">
            <a:blip r:embed="rId6">
              <a:alphaModFix/>
            </a:blip>
            <a:srcRect/>
            <a:stretch/>
          </p:blipFill>
          <p:spPr>
            <a:xfrm>
              <a:off x="1413300" y="3594577"/>
              <a:ext cx="749921" cy="749921"/>
            </a:xfrm>
            <a:prstGeom prst="rect">
              <a:avLst/>
            </a:prstGeom>
            <a:noFill/>
            <a:ln>
              <a:noFill/>
            </a:ln>
          </p:spPr>
        </p:pic>
        <p:pic>
          <p:nvPicPr>
            <p:cNvPr id="7" name="Google Shape;146;p2">
              <a:extLst>
                <a:ext uri="{FF2B5EF4-FFF2-40B4-BE49-F238E27FC236}">
                  <a16:creationId xmlns:a16="http://schemas.microsoft.com/office/drawing/2014/main" id="{4DB1AD8B-79B7-5D6E-7451-637F09354DB8}"/>
                </a:ext>
              </a:extLst>
            </p:cNvPr>
            <p:cNvPicPr preferRelativeResize="0"/>
            <p:nvPr/>
          </p:nvPicPr>
          <p:blipFill rotWithShape="1">
            <a:blip r:embed="rId6">
              <a:alphaModFix/>
            </a:blip>
            <a:srcRect/>
            <a:stretch/>
          </p:blipFill>
          <p:spPr>
            <a:xfrm>
              <a:off x="7481327" y="1575759"/>
              <a:ext cx="749921" cy="749921"/>
            </a:xfrm>
            <a:prstGeom prst="rect">
              <a:avLst/>
            </a:prstGeom>
            <a:noFill/>
            <a:ln>
              <a:noFill/>
            </a:ln>
          </p:spPr>
        </p:pic>
        <p:sp>
          <p:nvSpPr>
            <p:cNvPr id="6" name="Google Shape;151;p2">
              <a:extLst>
                <a:ext uri="{FF2B5EF4-FFF2-40B4-BE49-F238E27FC236}">
                  <a16:creationId xmlns:a16="http://schemas.microsoft.com/office/drawing/2014/main" id="{2D14D5FD-5A1D-D1E4-010B-7F56CD5BE428}"/>
                </a:ext>
              </a:extLst>
            </p:cNvPr>
            <p:cNvSpPr txBox="1"/>
            <p:nvPr/>
          </p:nvSpPr>
          <p:spPr>
            <a:xfrm>
              <a:off x="5922200" y="5607923"/>
              <a:ext cx="1307107" cy="318912"/>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74F71"/>
                  </a:solidFill>
                  <a:effectLst/>
                  <a:uLnTx/>
                  <a:uFillTx/>
                  <a:latin typeface="Dosis" pitchFamily="2" charset="0"/>
                  <a:ea typeface="Dosis SemiBold"/>
                  <a:cs typeface="Dosis SemiBold"/>
                  <a:sym typeface="Dosis SemiBold"/>
                </a:rPr>
                <a:t> </a:t>
              </a: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A bientôt !</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sp>
          <p:nvSpPr>
            <p:cNvPr id="158" name="Google Shape;158;p2">
              <a:extLst>
                <a:ext uri="{FF2B5EF4-FFF2-40B4-BE49-F238E27FC236}">
                  <a16:creationId xmlns:a16="http://schemas.microsoft.com/office/drawing/2014/main" id="{766793AA-EF04-C552-CF61-5CDC3E86B669}"/>
                </a:ext>
              </a:extLst>
            </p:cNvPr>
            <p:cNvSpPr txBox="1"/>
            <p:nvPr/>
          </p:nvSpPr>
          <p:spPr>
            <a:xfrm>
              <a:off x="2392615" y="3666907"/>
              <a:ext cx="4478557" cy="446489"/>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74F71"/>
                  </a:solidFill>
                  <a:effectLst/>
                  <a:uLnTx/>
                  <a:uFillTx/>
                  <a:latin typeface="Dosis" pitchFamily="2" charset="0"/>
                  <a:ea typeface="+mn-ea"/>
                  <a:cs typeface="+mn-cs"/>
                  <a:sym typeface="Dosis SemiBold"/>
                </a:rPr>
                <a:t> </a:t>
              </a:r>
              <a:r>
                <a:rPr lang="fr-FR" dirty="0">
                  <a:solidFill>
                    <a:srgbClr val="474F71"/>
                  </a:solidFill>
                  <a:latin typeface="Dosis" pitchFamily="2" charset="0"/>
                  <a:sym typeface="Dosis SemiBold"/>
                </a:rPr>
                <a:t>Comment est la danse d’</a:t>
              </a:r>
              <a:r>
                <a:rPr lang="fr-FR" dirty="0" err="1">
                  <a:solidFill>
                    <a:srgbClr val="474F71"/>
                  </a:solidFill>
                  <a:latin typeface="Dosis" pitchFamily="2" charset="0"/>
                  <a:sym typeface="Dosis SemiBold"/>
                </a:rPr>
                <a:t>Ahidous</a:t>
              </a:r>
              <a:r>
                <a:rPr lang="fr-FR" dirty="0">
                  <a:solidFill>
                    <a:srgbClr val="474F71"/>
                  </a:solidFill>
                  <a:latin typeface="Dosis" pitchFamily="2" charset="0"/>
                  <a:sym typeface="Dosis SemiBold"/>
                </a:rPr>
                <a:t> </a:t>
              </a: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grpSp>
      <p:pic>
        <p:nvPicPr>
          <p:cNvPr id="13" name="Google Shape;183;p2">
            <a:extLst>
              <a:ext uri="{FF2B5EF4-FFF2-40B4-BE49-F238E27FC236}">
                <a16:creationId xmlns:a16="http://schemas.microsoft.com/office/drawing/2014/main" id="{1E4AC76C-F6E1-AF74-4240-EBAB08B01DBE}"/>
              </a:ext>
            </a:extLst>
          </p:cNvPr>
          <p:cNvPicPr preferRelativeResize="0"/>
          <p:nvPr/>
        </p:nvPicPr>
        <p:blipFill rotWithShape="1">
          <a:blip r:embed="rId5">
            <a:alphaModFix/>
          </a:blip>
          <a:srcRect/>
          <a:stretch/>
        </p:blipFill>
        <p:spPr>
          <a:xfrm>
            <a:off x="6883823" y="3881490"/>
            <a:ext cx="571082" cy="765140"/>
          </a:xfrm>
          <a:prstGeom prst="rect">
            <a:avLst/>
          </a:prstGeom>
          <a:noFill/>
          <a:ln>
            <a:noFill/>
          </a:ln>
        </p:spPr>
      </p:pic>
      <p:sp>
        <p:nvSpPr>
          <p:cNvPr id="12" name="Google Shape;171;p2">
            <a:extLst>
              <a:ext uri="{FF2B5EF4-FFF2-40B4-BE49-F238E27FC236}">
                <a16:creationId xmlns:a16="http://schemas.microsoft.com/office/drawing/2014/main" id="{74968288-2460-5D8E-68A0-B2B2B8B468B5}"/>
              </a:ext>
            </a:extLst>
          </p:cNvPr>
          <p:cNvSpPr/>
          <p:nvPr/>
        </p:nvSpPr>
        <p:spPr>
          <a:xfrm>
            <a:off x="1496290" y="4180893"/>
            <a:ext cx="5432079" cy="356707"/>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algn="ctr">
              <a:defRPr/>
            </a:pPr>
            <a:r>
              <a:rPr lang="fr-FR" dirty="0">
                <a:solidFill>
                  <a:srgbClr val="474F71"/>
                </a:solidFill>
                <a:latin typeface="Dosis" pitchFamily="2" charset="0"/>
              </a:rPr>
              <a:t>La danse que les artistes présentent est collective et joyeuse.</a:t>
            </a:r>
            <a:endParaRPr kumimoji="0" sz="1350" b="0" i="0" u="none" strike="noStrike" kern="1200" cap="none" spc="0" normalizeH="0" baseline="0" noProof="0" dirty="0">
              <a:ln>
                <a:noFill/>
              </a:ln>
              <a:solidFill>
                <a:prstClr val="white"/>
              </a:solidFill>
              <a:effectLst/>
              <a:uLnTx/>
              <a:uFillTx/>
              <a:latin typeface="Dosis" pitchFamily="2" charset="0"/>
              <a:ea typeface="Dosis SemiBold"/>
              <a:cs typeface="Dosis SemiBold"/>
              <a:sym typeface="Dosis SemiBold"/>
            </a:endParaRPr>
          </a:p>
        </p:txBody>
      </p:sp>
      <p:pic>
        <p:nvPicPr>
          <p:cNvPr id="18" name="Google Shape;176;p2">
            <a:extLst>
              <a:ext uri="{FF2B5EF4-FFF2-40B4-BE49-F238E27FC236}">
                <a16:creationId xmlns:a16="http://schemas.microsoft.com/office/drawing/2014/main" id="{9F9173CE-8EB7-B568-2FDF-386232FF9D0E}"/>
              </a:ext>
            </a:extLst>
          </p:cNvPr>
          <p:cNvPicPr preferRelativeResize="0"/>
          <p:nvPr/>
        </p:nvPicPr>
        <p:blipFill rotWithShape="1">
          <a:blip r:embed="rId6">
            <a:alphaModFix/>
          </a:blip>
          <a:srcRect/>
          <a:stretch/>
        </p:blipFill>
        <p:spPr>
          <a:xfrm>
            <a:off x="936102" y="5342151"/>
            <a:ext cx="749921" cy="669993"/>
          </a:xfrm>
          <a:prstGeom prst="rect">
            <a:avLst/>
          </a:prstGeom>
          <a:noFill/>
          <a:ln>
            <a:noFill/>
          </a:ln>
        </p:spPr>
      </p:pic>
      <p:pic>
        <p:nvPicPr>
          <p:cNvPr id="19" name="Google Shape;183;p2">
            <a:extLst>
              <a:ext uri="{FF2B5EF4-FFF2-40B4-BE49-F238E27FC236}">
                <a16:creationId xmlns:a16="http://schemas.microsoft.com/office/drawing/2014/main" id="{6492792E-51E8-7BDE-0791-FBC67EE4EB95}"/>
              </a:ext>
            </a:extLst>
          </p:cNvPr>
          <p:cNvPicPr preferRelativeResize="0"/>
          <p:nvPr/>
        </p:nvPicPr>
        <p:blipFill rotWithShape="1">
          <a:blip r:embed="rId5">
            <a:alphaModFix/>
          </a:blip>
          <a:srcRect/>
          <a:stretch/>
        </p:blipFill>
        <p:spPr>
          <a:xfrm>
            <a:off x="6837856" y="5642097"/>
            <a:ext cx="571082" cy="765140"/>
          </a:xfrm>
          <a:prstGeom prst="rect">
            <a:avLst/>
          </a:prstGeom>
          <a:noFill/>
          <a:ln>
            <a:noFill/>
          </a:ln>
        </p:spPr>
      </p:pic>
      <p:sp>
        <p:nvSpPr>
          <p:cNvPr id="14" name="Google Shape;153;p2">
            <a:extLst>
              <a:ext uri="{FF2B5EF4-FFF2-40B4-BE49-F238E27FC236}">
                <a16:creationId xmlns:a16="http://schemas.microsoft.com/office/drawing/2014/main" id="{CB9F6265-EB16-154C-D394-A9BC29FA6A77}"/>
              </a:ext>
            </a:extLst>
          </p:cNvPr>
          <p:cNvSpPr/>
          <p:nvPr/>
        </p:nvSpPr>
        <p:spPr>
          <a:xfrm>
            <a:off x="1756115" y="4619322"/>
            <a:ext cx="4134146" cy="407665"/>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6" name="Google Shape;155;p2">
            <a:extLst>
              <a:ext uri="{FF2B5EF4-FFF2-40B4-BE49-F238E27FC236}">
                <a16:creationId xmlns:a16="http://schemas.microsoft.com/office/drawing/2014/main" id="{8B29103F-A6CD-A7BA-D6C0-8F6035E24772}"/>
              </a:ext>
            </a:extLst>
          </p:cNvPr>
          <p:cNvSpPr/>
          <p:nvPr/>
        </p:nvSpPr>
        <p:spPr>
          <a:xfrm>
            <a:off x="1835926" y="5136923"/>
            <a:ext cx="5122732" cy="407665"/>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La musique que les artiste</a:t>
            </a:r>
            <a:r>
              <a:rPr lang="fr-FR" dirty="0">
                <a:solidFill>
                  <a:srgbClr val="474F71"/>
                </a:solidFill>
                <a:latin typeface="Dosis" pitchFamily="2" charset="0"/>
              </a:rPr>
              <a:t>s présentent est spirituelle</a:t>
            </a: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 </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sp>
        <p:nvSpPr>
          <p:cNvPr id="17" name="Google Shape;158;p2">
            <a:extLst>
              <a:ext uri="{FF2B5EF4-FFF2-40B4-BE49-F238E27FC236}">
                <a16:creationId xmlns:a16="http://schemas.microsoft.com/office/drawing/2014/main" id="{F3C5D2FF-2646-BADA-ECBA-04EA2EB8F873}"/>
              </a:ext>
            </a:extLst>
          </p:cNvPr>
          <p:cNvSpPr txBox="1"/>
          <p:nvPr/>
        </p:nvSpPr>
        <p:spPr>
          <a:xfrm>
            <a:off x="1766522" y="4536343"/>
            <a:ext cx="4478557" cy="484718"/>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74F71"/>
                </a:solidFill>
                <a:effectLst/>
                <a:uLnTx/>
                <a:uFillTx/>
                <a:latin typeface="Dosis" pitchFamily="2" charset="0"/>
                <a:ea typeface="+mn-ea"/>
                <a:cs typeface="+mn-cs"/>
                <a:sym typeface="Dosis SemiBold"/>
              </a:rPr>
              <a:t> </a:t>
            </a: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Comment est la musique </a:t>
            </a:r>
            <a:r>
              <a:rPr kumimoji="0" lang="fr-FR" sz="1800" b="0" i="0" u="none" strike="noStrike" kern="1200" cap="none" spc="0" normalizeH="0" baseline="0" noProof="0" dirty="0" err="1">
                <a:ln>
                  <a:noFill/>
                </a:ln>
                <a:solidFill>
                  <a:srgbClr val="474F71"/>
                </a:solidFill>
                <a:effectLst/>
                <a:uLnTx/>
                <a:uFillTx/>
                <a:latin typeface="Dosis" pitchFamily="2" charset="0"/>
                <a:ea typeface="+mn-ea"/>
                <a:cs typeface="+mn-cs"/>
              </a:rPr>
              <a:t>Gnaoua</a:t>
            </a: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 ?</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pic>
        <p:nvPicPr>
          <p:cNvPr id="20" name="Google Shape;176;p2">
            <a:extLst>
              <a:ext uri="{FF2B5EF4-FFF2-40B4-BE49-F238E27FC236}">
                <a16:creationId xmlns:a16="http://schemas.microsoft.com/office/drawing/2014/main" id="{CFDE8406-695E-22F9-3B4B-F242ABE43CF5}"/>
              </a:ext>
            </a:extLst>
          </p:cNvPr>
          <p:cNvPicPr preferRelativeResize="0"/>
          <p:nvPr/>
        </p:nvPicPr>
        <p:blipFill rotWithShape="1">
          <a:blip r:embed="rId6">
            <a:alphaModFix/>
          </a:blip>
          <a:srcRect/>
          <a:stretch/>
        </p:blipFill>
        <p:spPr>
          <a:xfrm>
            <a:off x="989499" y="4515249"/>
            <a:ext cx="749921" cy="669993"/>
          </a:xfrm>
          <a:prstGeom prst="rect">
            <a:avLst/>
          </a:prstGeom>
          <a:noFill/>
          <a:ln>
            <a:noFill/>
          </a:ln>
        </p:spPr>
      </p:pic>
      <p:pic>
        <p:nvPicPr>
          <p:cNvPr id="21" name="Google Shape;183;p2">
            <a:extLst>
              <a:ext uri="{FF2B5EF4-FFF2-40B4-BE49-F238E27FC236}">
                <a16:creationId xmlns:a16="http://schemas.microsoft.com/office/drawing/2014/main" id="{5B3982DB-B268-2C17-44C6-3A30C2515973}"/>
              </a:ext>
            </a:extLst>
          </p:cNvPr>
          <p:cNvPicPr preferRelativeResize="0"/>
          <p:nvPr/>
        </p:nvPicPr>
        <p:blipFill rotWithShape="1">
          <a:blip r:embed="rId5">
            <a:alphaModFix/>
          </a:blip>
          <a:srcRect/>
          <a:stretch/>
        </p:blipFill>
        <p:spPr>
          <a:xfrm>
            <a:off x="6901107" y="4846646"/>
            <a:ext cx="571082" cy="765140"/>
          </a:xfrm>
          <a:prstGeom prst="rect">
            <a:avLst/>
          </a:prstGeom>
          <a:noFill/>
          <a:ln>
            <a:noFill/>
          </a:ln>
        </p:spPr>
      </p:pic>
      <p:sp>
        <p:nvSpPr>
          <p:cNvPr id="22" name="Google Shape;171;p2">
            <a:extLst>
              <a:ext uri="{FF2B5EF4-FFF2-40B4-BE49-F238E27FC236}">
                <a16:creationId xmlns:a16="http://schemas.microsoft.com/office/drawing/2014/main" id="{8E4B3B98-7EA3-9915-5B7C-813E1B0A7BAE}"/>
              </a:ext>
            </a:extLst>
          </p:cNvPr>
          <p:cNvSpPr/>
          <p:nvPr/>
        </p:nvSpPr>
        <p:spPr>
          <a:xfrm>
            <a:off x="1638099" y="5665740"/>
            <a:ext cx="1470725" cy="356707"/>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24" name="Google Shape;151;p2">
            <a:extLst>
              <a:ext uri="{FF2B5EF4-FFF2-40B4-BE49-F238E27FC236}">
                <a16:creationId xmlns:a16="http://schemas.microsoft.com/office/drawing/2014/main" id="{5040C0D4-5C0B-C85A-7F9A-D9B8446E564F}"/>
              </a:ext>
            </a:extLst>
          </p:cNvPr>
          <p:cNvSpPr txBox="1"/>
          <p:nvPr/>
        </p:nvSpPr>
        <p:spPr>
          <a:xfrm>
            <a:off x="1705141" y="5668712"/>
            <a:ext cx="1307107" cy="375862"/>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74F71"/>
                </a:solidFill>
                <a:effectLst/>
                <a:uLnTx/>
                <a:uFillTx/>
                <a:latin typeface="Dosis" pitchFamily="2" charset="0"/>
                <a:ea typeface="Dosis SemiBold"/>
                <a:cs typeface="Dosis SemiBold"/>
                <a:sym typeface="Dosis SemiBold"/>
              </a:rPr>
              <a:t> </a:t>
            </a: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Au revoir !</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sp>
        <p:nvSpPr>
          <p:cNvPr id="10" name="Google Shape;151;p2">
            <a:extLst>
              <a:ext uri="{FF2B5EF4-FFF2-40B4-BE49-F238E27FC236}">
                <a16:creationId xmlns:a16="http://schemas.microsoft.com/office/drawing/2014/main" id="{F2A02A17-C1C6-B242-F0EA-1A78FE01F6D7}"/>
              </a:ext>
            </a:extLst>
          </p:cNvPr>
          <p:cNvSpPr txBox="1"/>
          <p:nvPr/>
        </p:nvSpPr>
        <p:spPr>
          <a:xfrm>
            <a:off x="2313459" y="3235590"/>
            <a:ext cx="4587647" cy="468175"/>
          </a:xfrm>
          <a:prstGeom prst="rect">
            <a:avLst/>
          </a:prstGeom>
          <a:noFill/>
          <a:ln>
            <a:noFill/>
          </a:ln>
        </p:spPr>
        <p:txBody>
          <a:bodyPr spcFirstLastPara="1" wrap="square" lIns="68569" tIns="34275" rIns="68569" bIns="34275" anchor="t" anchorCtr="0">
            <a:spAutoFit/>
          </a:bodyPr>
          <a:lstStyle/>
          <a:p>
            <a:pPr>
              <a:lnSpc>
                <a:spcPct val="107000"/>
              </a:lnSpc>
              <a:spcAft>
                <a:spcPts val="800"/>
              </a:spcAft>
              <a:defRPr/>
            </a:pPr>
            <a:r>
              <a:rPr kumimoji="0" lang="fr-FR" sz="1600" b="1" i="0" u="none" strike="noStrike" kern="1200" cap="none" spc="0" normalizeH="0" baseline="0" noProof="0" dirty="0">
                <a:ln>
                  <a:noFill/>
                </a:ln>
                <a:solidFill>
                  <a:srgbClr val="474F71"/>
                </a:solidFill>
                <a:effectLst/>
                <a:uLnTx/>
                <a:uFillTx/>
                <a:latin typeface="Dosis" pitchFamily="2" charset="0"/>
                <a:ea typeface="Dosis SemiBold"/>
                <a:cs typeface="Dosis SemiBold"/>
                <a:sym typeface="Dosis SemiBold"/>
              </a:rPr>
              <a:t> </a:t>
            </a:r>
            <a:r>
              <a:rPr lang="fr-FR" dirty="0">
                <a:solidFill>
                  <a:srgbClr val="474F71"/>
                </a:solidFill>
                <a:latin typeface="Dosis" pitchFamily="2" charset="0"/>
              </a:rPr>
              <a:t>Ils se réunissent pour assister au festival </a:t>
            </a:r>
            <a:r>
              <a:rPr lang="fr-FR" dirty="0" err="1">
                <a:solidFill>
                  <a:srgbClr val="474F71"/>
                </a:solidFill>
                <a:latin typeface="Dosis" pitchFamily="2" charset="0"/>
              </a:rPr>
              <a:t>Gnaoua</a:t>
            </a:r>
            <a:r>
              <a:rPr lang="fr-FR" dirty="0">
                <a:solidFill>
                  <a:srgbClr val="474F71"/>
                </a:solidFill>
                <a:latin typeface="Dosis" pitchFamily="2" charset="0"/>
              </a:rPr>
              <a:t>.</a:t>
            </a:r>
            <a:endParaRPr lang="fr-MA" dirty="0">
              <a:solidFill>
                <a:srgbClr val="474F71"/>
              </a:solidFill>
              <a:latin typeface="Dosis" pitchFamily="2" charset="0"/>
            </a:endParaRPr>
          </a:p>
        </p:txBody>
      </p:sp>
      <p:sp>
        <p:nvSpPr>
          <p:cNvPr id="26" name="Google Shape;151;p2">
            <a:extLst>
              <a:ext uri="{FF2B5EF4-FFF2-40B4-BE49-F238E27FC236}">
                <a16:creationId xmlns:a16="http://schemas.microsoft.com/office/drawing/2014/main" id="{B26DE4C6-309D-5717-EDFF-587642690833}"/>
              </a:ext>
            </a:extLst>
          </p:cNvPr>
          <p:cNvSpPr txBox="1"/>
          <p:nvPr/>
        </p:nvSpPr>
        <p:spPr>
          <a:xfrm>
            <a:off x="1823659" y="2763962"/>
            <a:ext cx="4781684" cy="468176"/>
          </a:xfrm>
          <a:prstGeom prst="rect">
            <a:avLst/>
          </a:prstGeom>
          <a:noFill/>
          <a:ln>
            <a:noFill/>
          </a:ln>
        </p:spPr>
        <p:txBody>
          <a:bodyPr spcFirstLastPara="1" wrap="square" lIns="68569" tIns="34275" rIns="68569" bIns="34275" anchor="t" anchorCtr="0">
            <a:spAutoFit/>
          </a:bodyPr>
          <a:lstStyle/>
          <a:p>
            <a:pPr>
              <a:lnSpc>
                <a:spcPct val="107000"/>
              </a:lnSpc>
              <a:spcAft>
                <a:spcPts val="800"/>
              </a:spcAft>
              <a:defRPr/>
            </a:pPr>
            <a:r>
              <a:rPr kumimoji="0" lang="fr-FR" sz="1600" b="1" i="0" u="none" strike="noStrike" kern="1200" cap="none" spc="0" normalizeH="0" baseline="0" noProof="0" dirty="0">
                <a:ln>
                  <a:noFill/>
                </a:ln>
                <a:solidFill>
                  <a:srgbClr val="474F71"/>
                </a:solidFill>
                <a:effectLst/>
                <a:uLnTx/>
                <a:uFillTx/>
                <a:latin typeface="Dosis" pitchFamily="2" charset="0"/>
                <a:ea typeface="Dosis SemiBold"/>
                <a:cs typeface="Dosis SemiBold"/>
                <a:sym typeface="Dosis SemiBold"/>
              </a:rPr>
              <a:t> </a:t>
            </a:r>
            <a:r>
              <a:rPr lang="fr-FR" dirty="0">
                <a:solidFill>
                  <a:srgbClr val="474F71"/>
                </a:solidFill>
                <a:latin typeface="Dosis" pitchFamily="2" charset="0"/>
              </a:rPr>
              <a:t>Pourquoi les gens se réunissent ?</a:t>
            </a:r>
            <a:endParaRPr lang="fr-MA" dirty="0">
              <a:solidFill>
                <a:srgbClr val="474F71"/>
              </a:solidFill>
              <a:latin typeface="Dosis" pitchFamily="2" charset="0"/>
            </a:endParaRPr>
          </a:p>
        </p:txBody>
      </p:sp>
    </p:spTree>
    <p:extLst>
      <p:ext uri="{BB962C8B-B14F-4D97-AF65-F5344CB8AC3E}">
        <p14:creationId xmlns:p14="http://schemas.microsoft.com/office/powerpoint/2010/main" val="35093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D6F3887B-CEC2-2B49-B051-61C34C29AD28}"/>
              </a:ext>
            </a:extLst>
          </p:cNvPr>
          <p:cNvSpPr>
            <a:spLocks noGrp="1"/>
          </p:cNvSpPr>
          <p:nvPr>
            <p:ph type="title"/>
          </p:nvPr>
        </p:nvSpPr>
        <p:spPr>
          <a:xfrm>
            <a:off x="1692000" y="756000"/>
            <a:ext cx="6840000" cy="612000"/>
          </a:xfrm>
        </p:spPr>
        <p:txBody>
          <a:bodyPr>
            <a:normAutofit/>
          </a:bodyPr>
          <a:lstStyle/>
          <a:p>
            <a:pPr algn="l"/>
            <a:r>
              <a:rPr lang="fr-FR" dirty="0">
                <a:solidFill>
                  <a:schemeClr val="tx1">
                    <a:lumMod val="65000"/>
                    <a:lumOff val="35000"/>
                  </a:schemeClr>
                </a:solidFill>
                <a:latin typeface="Dosis Medium" pitchFamily="2" charset="0"/>
              </a:rPr>
              <a:t>Maintenant, on va jouer ce dialogue. On va le faire en 3 étapes. Soyez attentifs. </a:t>
            </a:r>
            <a:endParaRPr lang="fr-MA" dirty="0">
              <a:solidFill>
                <a:schemeClr val="tx1">
                  <a:lumMod val="65000"/>
                  <a:lumOff val="35000"/>
                </a:schemeClr>
              </a:solidFill>
              <a:latin typeface="Dosis Medium" pitchFamily="2" charset="0"/>
            </a:endParaRPr>
          </a:p>
        </p:txBody>
      </p:sp>
      <p:sp>
        <p:nvSpPr>
          <p:cNvPr id="14" name="AutoShape 4">
            <a:extLst>
              <a:ext uri="{FF2B5EF4-FFF2-40B4-BE49-F238E27FC236}">
                <a16:creationId xmlns:a16="http://schemas.microsoft.com/office/drawing/2014/main" id="{237AD3E1-1ADA-7724-E4BB-F151DC49B507}"/>
              </a:ext>
            </a:extLst>
          </p:cNvPr>
          <p:cNvSpPr>
            <a:spLocks noChangeAspect="1" noChangeArrowheads="1"/>
          </p:cNvSpPr>
          <p:nvPr/>
        </p:nvSpPr>
        <p:spPr bwMode="auto">
          <a:xfrm>
            <a:off x="4216142" y="305346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 coins arrondis 3">
            <a:extLst>
              <a:ext uri="{FF2B5EF4-FFF2-40B4-BE49-F238E27FC236}">
                <a16:creationId xmlns:a16="http://schemas.microsoft.com/office/drawing/2014/main" id="{308B8212-7A29-D4C3-6925-632B819DC5EB}"/>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C8C27569-D4DD-771D-B197-4F9D092F4A66}"/>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D07CBE0B-141A-2891-2E6F-DAC32E43A200}"/>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A102ECB3-D8F1-7EED-7A78-D7ABFF88777D}"/>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C513A3D6-BB9C-7373-EC10-16667ECA3ACA}"/>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61B31378-5E55-C210-2A2B-C3A90AD128C8}"/>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2" name="Groupe 1">
            <a:extLst>
              <a:ext uri="{FF2B5EF4-FFF2-40B4-BE49-F238E27FC236}">
                <a16:creationId xmlns:a16="http://schemas.microsoft.com/office/drawing/2014/main" id="{22B59928-63F0-6C72-E586-0645E6CAC901}"/>
              </a:ext>
            </a:extLst>
          </p:cNvPr>
          <p:cNvGrpSpPr/>
          <p:nvPr/>
        </p:nvGrpSpPr>
        <p:grpSpPr>
          <a:xfrm>
            <a:off x="113769" y="634753"/>
            <a:ext cx="1147140" cy="980797"/>
            <a:chOff x="113769" y="634753"/>
            <a:chExt cx="1147140" cy="980797"/>
          </a:xfrm>
        </p:grpSpPr>
        <p:pic>
          <p:nvPicPr>
            <p:cNvPr id="5" name="Image 4">
              <a:extLst>
                <a:ext uri="{FF2B5EF4-FFF2-40B4-BE49-F238E27FC236}">
                  <a16:creationId xmlns:a16="http://schemas.microsoft.com/office/drawing/2014/main" id="{B52873BF-59C0-CB31-F6AA-4FA02E788D9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E832BBC-1BC6-CA74-02EC-D477A818A45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6" name="Image 15">
            <a:extLst>
              <a:ext uri="{FF2B5EF4-FFF2-40B4-BE49-F238E27FC236}">
                <a16:creationId xmlns:a16="http://schemas.microsoft.com/office/drawing/2014/main" id="{1323E707-4E87-C653-F0B6-E2E5A515073B}"/>
              </a:ext>
            </a:extLst>
          </p:cNvPr>
          <p:cNvPicPr>
            <a:picLocks noChangeAspect="1"/>
          </p:cNvPicPr>
          <p:nvPr/>
        </p:nvPicPr>
        <p:blipFill>
          <a:blip r:embed="rId4"/>
          <a:stretch>
            <a:fillRect/>
          </a:stretch>
        </p:blipFill>
        <p:spPr>
          <a:xfrm>
            <a:off x="2566330" y="2587009"/>
            <a:ext cx="4011339" cy="3015030"/>
          </a:xfrm>
          <a:prstGeom prst="rect">
            <a:avLst/>
          </a:prstGeom>
        </p:spPr>
      </p:pic>
    </p:spTree>
    <p:extLst>
      <p:ext uri="{BB962C8B-B14F-4D97-AF65-F5344CB8AC3E}">
        <p14:creationId xmlns:p14="http://schemas.microsoft.com/office/powerpoint/2010/main" val="6248242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FB84C-67C7-525A-756E-8B3DFC6623B9}"/>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91987670-9C92-B1C2-D63F-804BD7281135}"/>
              </a:ext>
            </a:extLst>
          </p:cNvPr>
          <p:cNvSpPr>
            <a:spLocks noGrp="1"/>
          </p:cNvSpPr>
          <p:nvPr>
            <p:ph type="title"/>
          </p:nvPr>
        </p:nvSpPr>
        <p:spPr>
          <a:xfrm>
            <a:off x="1692000" y="756000"/>
            <a:ext cx="6840000" cy="612000"/>
          </a:xfrm>
        </p:spPr>
        <p:txBody>
          <a:bodyPr>
            <a:normAutofit/>
          </a:bodyPr>
          <a:lstStyle/>
          <a:p>
            <a:pPr algn="l"/>
            <a:r>
              <a:rPr lang="fr-MA" dirty="0">
                <a:solidFill>
                  <a:schemeClr val="tx1">
                    <a:lumMod val="65000"/>
                    <a:lumOff val="35000"/>
                  </a:schemeClr>
                </a:solidFill>
                <a:latin typeface="Dosis Medium" pitchFamily="2" charset="0"/>
              </a:rPr>
              <a:t>Etape 1. Je vais vous expliquer la situation.  </a:t>
            </a:r>
          </a:p>
        </p:txBody>
      </p:sp>
      <p:sp>
        <p:nvSpPr>
          <p:cNvPr id="4" name="Rectangle : coins arrondis 3">
            <a:extLst>
              <a:ext uri="{FF2B5EF4-FFF2-40B4-BE49-F238E27FC236}">
                <a16:creationId xmlns:a16="http://schemas.microsoft.com/office/drawing/2014/main" id="{A51E1580-626A-A37B-DBBA-14DA88178A6E}"/>
              </a:ext>
            </a:extLst>
          </p:cNvPr>
          <p:cNvSpPr/>
          <p:nvPr/>
        </p:nvSpPr>
        <p:spPr>
          <a:xfrm>
            <a:off x="2112377" y="164300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81F76501-7683-07A8-7742-2A10A3A20AB9}"/>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2B7C9018-0269-586D-8658-12F298AE05F0}"/>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B947862F-830D-095A-CF7B-BD1F33B92F97}"/>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B19CFAC9-6DE3-342C-6EA5-A605B7CE8809}"/>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E9600311-57D8-FE34-A6AA-DBFBD7A088B7}"/>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3" name="Groupe 2">
            <a:extLst>
              <a:ext uri="{FF2B5EF4-FFF2-40B4-BE49-F238E27FC236}">
                <a16:creationId xmlns:a16="http://schemas.microsoft.com/office/drawing/2014/main" id="{C2F51596-F2E1-997D-0D6C-21CEEA38BEC5}"/>
              </a:ext>
            </a:extLst>
          </p:cNvPr>
          <p:cNvGrpSpPr/>
          <p:nvPr/>
        </p:nvGrpSpPr>
        <p:grpSpPr>
          <a:xfrm>
            <a:off x="113769" y="634753"/>
            <a:ext cx="1147140" cy="980797"/>
            <a:chOff x="113769" y="634753"/>
            <a:chExt cx="1147140" cy="980797"/>
          </a:xfrm>
        </p:grpSpPr>
        <p:pic>
          <p:nvPicPr>
            <p:cNvPr id="5" name="Image 4">
              <a:extLst>
                <a:ext uri="{FF2B5EF4-FFF2-40B4-BE49-F238E27FC236}">
                  <a16:creationId xmlns:a16="http://schemas.microsoft.com/office/drawing/2014/main" id="{9CD0FF8D-9D71-4802-D944-B9F744C042E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9D91650-00A7-1E5E-C7FF-F51882C87C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11" name="Groupe 10">
            <a:extLst>
              <a:ext uri="{FF2B5EF4-FFF2-40B4-BE49-F238E27FC236}">
                <a16:creationId xmlns:a16="http://schemas.microsoft.com/office/drawing/2014/main" id="{7DD23E65-EA7F-E6B8-D68E-94428514989B}"/>
              </a:ext>
            </a:extLst>
          </p:cNvPr>
          <p:cNvGrpSpPr/>
          <p:nvPr/>
        </p:nvGrpSpPr>
        <p:grpSpPr>
          <a:xfrm>
            <a:off x="518206" y="2290615"/>
            <a:ext cx="8625794" cy="3185099"/>
            <a:chOff x="518206" y="2290615"/>
            <a:chExt cx="8625794" cy="3185099"/>
          </a:xfrm>
        </p:grpSpPr>
        <p:pic>
          <p:nvPicPr>
            <p:cNvPr id="22" name="Image 21">
              <a:extLst>
                <a:ext uri="{FF2B5EF4-FFF2-40B4-BE49-F238E27FC236}">
                  <a16:creationId xmlns:a16="http://schemas.microsoft.com/office/drawing/2014/main" id="{EE630A36-9C52-9673-F521-D5AE8C400C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206" y="3429000"/>
              <a:ext cx="2728952" cy="2046714"/>
            </a:xfrm>
            <a:prstGeom prst="rect">
              <a:avLst/>
            </a:prstGeom>
          </p:spPr>
        </p:pic>
        <p:sp>
          <p:nvSpPr>
            <p:cNvPr id="14" name="AutoShape 4">
              <a:extLst>
                <a:ext uri="{FF2B5EF4-FFF2-40B4-BE49-F238E27FC236}">
                  <a16:creationId xmlns:a16="http://schemas.microsoft.com/office/drawing/2014/main" id="{B9E8508E-84C4-E8F3-CBB0-28CE40203B6D}"/>
                </a:ext>
              </a:extLst>
            </p:cNvPr>
            <p:cNvSpPr>
              <a:spLocks noChangeAspect="1" noChangeArrowheads="1"/>
            </p:cNvSpPr>
            <p:nvPr/>
          </p:nvSpPr>
          <p:spPr bwMode="auto">
            <a:xfrm>
              <a:off x="1339346" y="315204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 name="Groupe 1">
              <a:extLst>
                <a:ext uri="{FF2B5EF4-FFF2-40B4-BE49-F238E27FC236}">
                  <a16:creationId xmlns:a16="http://schemas.microsoft.com/office/drawing/2014/main" id="{75EFB6ED-B92E-DDED-12A5-A6742E65250A}"/>
                </a:ext>
              </a:extLst>
            </p:cNvPr>
            <p:cNvGrpSpPr/>
            <p:nvPr/>
          </p:nvGrpSpPr>
          <p:grpSpPr>
            <a:xfrm>
              <a:off x="588836" y="2290615"/>
              <a:ext cx="8555164" cy="3185099"/>
              <a:chOff x="588836" y="2290615"/>
              <a:chExt cx="8555164" cy="3185099"/>
            </a:xfrm>
          </p:grpSpPr>
          <p:sp>
            <p:nvSpPr>
              <p:cNvPr id="20" name="ZoneTexte 19">
                <a:extLst>
                  <a:ext uri="{FF2B5EF4-FFF2-40B4-BE49-F238E27FC236}">
                    <a16:creationId xmlns:a16="http://schemas.microsoft.com/office/drawing/2014/main" id="{3CAA028D-FC9C-2B30-0953-008463F5798E}"/>
                  </a:ext>
                </a:extLst>
              </p:cNvPr>
              <p:cNvSpPr txBox="1"/>
              <p:nvPr/>
            </p:nvSpPr>
            <p:spPr>
              <a:xfrm>
                <a:off x="3641251" y="3429000"/>
                <a:ext cx="5502749" cy="2046714"/>
              </a:xfrm>
              <a:prstGeom prst="rect">
                <a:avLst/>
              </a:prstGeom>
              <a:noFill/>
            </p:spPr>
            <p:txBody>
              <a:bodyPr wrap="square">
                <a:spAutoFit/>
              </a:bodyPr>
              <a:lstStyle/>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Tu te souviens de _________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Pourquoi les Marocains ont organisé la marche verte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Qu’as-tu découvert à  _________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Comment est _________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Pourquoi les gens se réunissent ?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Comment est ___________ ?  </a:t>
                </a:r>
              </a:p>
            </p:txBody>
          </p:sp>
          <p:sp>
            <p:nvSpPr>
              <p:cNvPr id="12" name="ZoneTexte 11">
                <a:extLst>
                  <a:ext uri="{FF2B5EF4-FFF2-40B4-BE49-F238E27FC236}">
                    <a16:creationId xmlns:a16="http://schemas.microsoft.com/office/drawing/2014/main" id="{53B59B59-103D-AA32-74DD-8317EA39D1B8}"/>
                  </a:ext>
                </a:extLst>
              </p:cNvPr>
              <p:cNvSpPr txBox="1"/>
              <p:nvPr/>
            </p:nvSpPr>
            <p:spPr>
              <a:xfrm>
                <a:off x="1260909" y="2290615"/>
                <a:ext cx="6724753"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sont à un festival. Chacun </a:t>
                </a:r>
                <a:r>
                  <a:rPr lang="fr-FR" dirty="0">
                    <a:solidFill>
                      <a:srgbClr val="5B9BD5">
                        <a:lumMod val="50000"/>
                      </a:srgbClr>
                    </a:solidFill>
                    <a:latin typeface="Dosis Medium" pitchFamily="2" charset="0"/>
                  </a:rPr>
                  <a:t>pose</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à l’autre les questions suivantes : </a:t>
                </a:r>
              </a:p>
            </p:txBody>
          </p:sp>
          <p:grpSp>
            <p:nvGrpSpPr>
              <p:cNvPr id="18" name="Groupe 17">
                <a:extLst>
                  <a:ext uri="{FF2B5EF4-FFF2-40B4-BE49-F238E27FC236}">
                    <a16:creationId xmlns:a16="http://schemas.microsoft.com/office/drawing/2014/main" id="{5123281A-90F6-2694-FD41-BC61081EE93B}"/>
                  </a:ext>
                </a:extLst>
              </p:cNvPr>
              <p:cNvGrpSpPr/>
              <p:nvPr/>
            </p:nvGrpSpPr>
            <p:grpSpPr>
              <a:xfrm>
                <a:off x="588836" y="3304446"/>
                <a:ext cx="2759577" cy="569755"/>
                <a:chOff x="1864399" y="2277974"/>
                <a:chExt cx="5415202" cy="1232823"/>
              </a:xfrm>
            </p:grpSpPr>
            <p:pic>
              <p:nvPicPr>
                <p:cNvPr id="13" name="Image 12">
                  <a:extLst>
                    <a:ext uri="{FF2B5EF4-FFF2-40B4-BE49-F238E27FC236}">
                      <a16:creationId xmlns:a16="http://schemas.microsoft.com/office/drawing/2014/main" id="{33ACD61B-EBF3-C463-BE6E-9F4C1E92E9BD}"/>
                    </a:ext>
                  </a:extLst>
                </p:cNvPr>
                <p:cNvPicPr>
                  <a:picLocks noChangeAspect="1"/>
                </p:cNvPicPr>
                <p:nvPr/>
              </p:nvPicPr>
              <p:blipFill>
                <a:blip r:embed="rId5">
                  <a:duotone>
                    <a:prstClr val="black"/>
                    <a:srgbClr val="5B9BD5">
                      <a:tint val="45000"/>
                      <a:satMod val="400000"/>
                    </a:srgbClr>
                  </a:duotone>
                </a:blip>
                <a:stretch>
                  <a:fillRect/>
                </a:stretch>
              </p:blipFill>
              <p:spPr>
                <a:xfrm>
                  <a:off x="1864399" y="2286608"/>
                  <a:ext cx="1383692" cy="1224189"/>
                </a:xfrm>
                <a:prstGeom prst="rect">
                  <a:avLst/>
                </a:prstGeom>
              </p:spPr>
            </p:pic>
            <p:pic>
              <p:nvPicPr>
                <p:cNvPr id="16" name="Image 15">
                  <a:extLst>
                    <a:ext uri="{FF2B5EF4-FFF2-40B4-BE49-F238E27FC236}">
                      <a16:creationId xmlns:a16="http://schemas.microsoft.com/office/drawing/2014/main" id="{1FC36D78-7119-4349-87E7-F7879F8431ED}"/>
                    </a:ext>
                  </a:extLst>
                </p:cNvPr>
                <p:cNvPicPr>
                  <a:picLocks noChangeAspect="1"/>
                </p:cNvPicPr>
                <p:nvPr/>
              </p:nvPicPr>
              <p:blipFill>
                <a:blip r:embed="rId5">
                  <a:duotone>
                    <a:prstClr val="black"/>
                    <a:srgbClr val="5B9BD5">
                      <a:tint val="45000"/>
                      <a:satMod val="400000"/>
                    </a:srgbClr>
                  </a:duotone>
                </a:blip>
                <a:stretch>
                  <a:fillRect/>
                </a:stretch>
              </p:blipFill>
              <p:spPr>
                <a:xfrm flipH="1">
                  <a:off x="5895909" y="2277974"/>
                  <a:ext cx="1383692" cy="1224189"/>
                </a:xfrm>
                <a:prstGeom prst="rect">
                  <a:avLst/>
                </a:prstGeom>
              </p:spPr>
            </p:pic>
          </p:grpSp>
        </p:grpSp>
      </p:grpSp>
    </p:spTree>
    <p:extLst>
      <p:ext uri="{BB962C8B-B14F-4D97-AF65-F5344CB8AC3E}">
        <p14:creationId xmlns:p14="http://schemas.microsoft.com/office/powerpoint/2010/main" val="2905429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98A3B-914C-149F-67CA-A82DE61D025B}"/>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1DE9F0C3-0834-F6A4-0EC5-4B76CF229B3B}"/>
              </a:ext>
            </a:extLst>
          </p:cNvPr>
          <p:cNvSpPr>
            <a:spLocks noGrp="1"/>
          </p:cNvSpPr>
          <p:nvPr>
            <p:ph type="title"/>
          </p:nvPr>
        </p:nvSpPr>
        <p:spPr>
          <a:xfrm>
            <a:off x="1692000" y="756000"/>
            <a:ext cx="7120924" cy="612000"/>
          </a:xfrm>
        </p:spPr>
        <p:txBody>
          <a:bodyPr>
            <a:normAutofit/>
          </a:bodyPr>
          <a:lstStyle/>
          <a:p>
            <a:r>
              <a:rPr lang="fr-MA" dirty="0">
                <a:solidFill>
                  <a:schemeClr val="tx1">
                    <a:lumMod val="65000"/>
                    <a:lumOff val="35000"/>
                  </a:schemeClr>
                </a:solidFill>
                <a:latin typeface="Dosis Medium" pitchFamily="2" charset="0"/>
              </a:rPr>
              <a:t>Etape 2.  Chacun réfléchit silencieusement à ce qu’il va dire dans le dialogue.</a:t>
            </a:r>
          </a:p>
        </p:txBody>
      </p:sp>
      <p:sp>
        <p:nvSpPr>
          <p:cNvPr id="4" name="Rectangle : coins arrondis 3">
            <a:extLst>
              <a:ext uri="{FF2B5EF4-FFF2-40B4-BE49-F238E27FC236}">
                <a16:creationId xmlns:a16="http://schemas.microsoft.com/office/drawing/2014/main" id="{802E1D90-8BAC-67F6-1D2B-04297CB243B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FDA19700-4492-7786-3A2E-21763710B759}"/>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C0FCC782-67F7-2424-AD55-17672208CF09}"/>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3B0039BF-9646-8031-3411-E9C58273C8E6}"/>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B4215C25-7D15-E3FA-B4FD-7720414A40D4}"/>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F67950C4-D00D-D04C-8AAA-0822CF7497E9}"/>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2" name="Groupe 1">
            <a:extLst>
              <a:ext uri="{FF2B5EF4-FFF2-40B4-BE49-F238E27FC236}">
                <a16:creationId xmlns:a16="http://schemas.microsoft.com/office/drawing/2014/main" id="{FEF1DE8D-987A-8754-4508-481C5686E41E}"/>
              </a:ext>
            </a:extLst>
          </p:cNvPr>
          <p:cNvGrpSpPr/>
          <p:nvPr/>
        </p:nvGrpSpPr>
        <p:grpSpPr>
          <a:xfrm>
            <a:off x="113769" y="634753"/>
            <a:ext cx="1147140" cy="980797"/>
            <a:chOff x="113769" y="634753"/>
            <a:chExt cx="1147140" cy="980797"/>
          </a:xfrm>
        </p:grpSpPr>
        <p:pic>
          <p:nvPicPr>
            <p:cNvPr id="5" name="Image 4">
              <a:extLst>
                <a:ext uri="{FF2B5EF4-FFF2-40B4-BE49-F238E27FC236}">
                  <a16:creationId xmlns:a16="http://schemas.microsoft.com/office/drawing/2014/main" id="{50964B8D-3A1E-044E-FD08-2E0AC61BC32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D7A3177-AFB3-F561-035C-A164B8E973F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3" name="Groupe 2">
            <a:extLst>
              <a:ext uri="{FF2B5EF4-FFF2-40B4-BE49-F238E27FC236}">
                <a16:creationId xmlns:a16="http://schemas.microsoft.com/office/drawing/2014/main" id="{B2EAFC01-9E0A-5B5D-D2A7-C90B81D8CC5A}"/>
              </a:ext>
            </a:extLst>
          </p:cNvPr>
          <p:cNvGrpSpPr/>
          <p:nvPr/>
        </p:nvGrpSpPr>
        <p:grpSpPr>
          <a:xfrm>
            <a:off x="518206" y="2290615"/>
            <a:ext cx="8625794" cy="3185099"/>
            <a:chOff x="518206" y="2290615"/>
            <a:chExt cx="8625794" cy="3185099"/>
          </a:xfrm>
        </p:grpSpPr>
        <p:pic>
          <p:nvPicPr>
            <p:cNvPr id="12" name="Image 11">
              <a:extLst>
                <a:ext uri="{FF2B5EF4-FFF2-40B4-BE49-F238E27FC236}">
                  <a16:creationId xmlns:a16="http://schemas.microsoft.com/office/drawing/2014/main" id="{4970992E-7C8D-08DD-F88E-427ACE193B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206" y="3429000"/>
              <a:ext cx="2728952" cy="2046714"/>
            </a:xfrm>
            <a:prstGeom prst="rect">
              <a:avLst/>
            </a:prstGeom>
          </p:spPr>
        </p:pic>
        <p:sp>
          <p:nvSpPr>
            <p:cNvPr id="18" name="AutoShape 4">
              <a:extLst>
                <a:ext uri="{FF2B5EF4-FFF2-40B4-BE49-F238E27FC236}">
                  <a16:creationId xmlns:a16="http://schemas.microsoft.com/office/drawing/2014/main" id="{CD6E5D46-F0A0-B9E8-3A8A-7B4F3DE89AD9}"/>
                </a:ext>
              </a:extLst>
            </p:cNvPr>
            <p:cNvSpPr>
              <a:spLocks noChangeAspect="1" noChangeArrowheads="1"/>
            </p:cNvSpPr>
            <p:nvPr/>
          </p:nvSpPr>
          <p:spPr bwMode="auto">
            <a:xfrm>
              <a:off x="1339346" y="315204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000C1AA0-7A60-5487-3DAF-F129991C52E7}"/>
                </a:ext>
              </a:extLst>
            </p:cNvPr>
            <p:cNvGrpSpPr/>
            <p:nvPr/>
          </p:nvGrpSpPr>
          <p:grpSpPr>
            <a:xfrm>
              <a:off x="588836" y="2290615"/>
              <a:ext cx="8555164" cy="3185099"/>
              <a:chOff x="588836" y="2290615"/>
              <a:chExt cx="8555164" cy="3185099"/>
            </a:xfrm>
          </p:grpSpPr>
          <p:sp>
            <p:nvSpPr>
              <p:cNvPr id="23" name="ZoneTexte 22">
                <a:extLst>
                  <a:ext uri="{FF2B5EF4-FFF2-40B4-BE49-F238E27FC236}">
                    <a16:creationId xmlns:a16="http://schemas.microsoft.com/office/drawing/2014/main" id="{F3F28621-00DF-5365-5228-9DD0A332A737}"/>
                  </a:ext>
                </a:extLst>
              </p:cNvPr>
              <p:cNvSpPr txBox="1"/>
              <p:nvPr/>
            </p:nvSpPr>
            <p:spPr>
              <a:xfrm>
                <a:off x="3641251" y="3429000"/>
                <a:ext cx="5502749" cy="2046714"/>
              </a:xfrm>
              <a:prstGeom prst="rect">
                <a:avLst/>
              </a:prstGeom>
              <a:noFill/>
            </p:spPr>
            <p:txBody>
              <a:bodyPr wrap="square">
                <a:spAutoFit/>
              </a:bodyPr>
              <a:lstStyle/>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Tu te souviens de _________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Pourquoi les Marocains ont organisé la marche verte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Qu’as-tu découvert à  _________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Comment est _________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Pourquoi les gens se réunissent ?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Comment est ___________ ?  </a:t>
                </a:r>
              </a:p>
            </p:txBody>
          </p:sp>
          <p:sp>
            <p:nvSpPr>
              <p:cNvPr id="24" name="ZoneTexte 23">
                <a:extLst>
                  <a:ext uri="{FF2B5EF4-FFF2-40B4-BE49-F238E27FC236}">
                    <a16:creationId xmlns:a16="http://schemas.microsoft.com/office/drawing/2014/main" id="{17B18107-E9A1-5037-9289-432BA4F3EA9F}"/>
                  </a:ext>
                </a:extLst>
              </p:cNvPr>
              <p:cNvSpPr txBox="1"/>
              <p:nvPr/>
            </p:nvSpPr>
            <p:spPr>
              <a:xfrm>
                <a:off x="1260909" y="2290615"/>
                <a:ext cx="6724753"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sont à un festival. Chacun </a:t>
                </a:r>
                <a:r>
                  <a:rPr lang="fr-FR" dirty="0">
                    <a:solidFill>
                      <a:srgbClr val="5B9BD5">
                        <a:lumMod val="50000"/>
                      </a:srgbClr>
                    </a:solidFill>
                    <a:latin typeface="Dosis Medium" pitchFamily="2" charset="0"/>
                  </a:rPr>
                  <a:t>pose</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à l’autre les questions suivantes : </a:t>
                </a:r>
              </a:p>
            </p:txBody>
          </p:sp>
          <p:grpSp>
            <p:nvGrpSpPr>
              <p:cNvPr id="25" name="Groupe 24">
                <a:extLst>
                  <a:ext uri="{FF2B5EF4-FFF2-40B4-BE49-F238E27FC236}">
                    <a16:creationId xmlns:a16="http://schemas.microsoft.com/office/drawing/2014/main" id="{DE404CB7-E979-99B7-8EE8-5512E1D850F7}"/>
                  </a:ext>
                </a:extLst>
              </p:cNvPr>
              <p:cNvGrpSpPr/>
              <p:nvPr/>
            </p:nvGrpSpPr>
            <p:grpSpPr>
              <a:xfrm>
                <a:off x="588836" y="3304446"/>
                <a:ext cx="2759577" cy="569755"/>
                <a:chOff x="1864399" y="2277974"/>
                <a:chExt cx="5415202" cy="1232823"/>
              </a:xfrm>
            </p:grpSpPr>
            <p:pic>
              <p:nvPicPr>
                <p:cNvPr id="26" name="Image 25">
                  <a:extLst>
                    <a:ext uri="{FF2B5EF4-FFF2-40B4-BE49-F238E27FC236}">
                      <a16:creationId xmlns:a16="http://schemas.microsoft.com/office/drawing/2014/main" id="{B5ADF7CF-873B-DFD7-D04C-9D2DD0E14FB7}"/>
                    </a:ext>
                  </a:extLst>
                </p:cNvPr>
                <p:cNvPicPr>
                  <a:picLocks noChangeAspect="1"/>
                </p:cNvPicPr>
                <p:nvPr/>
              </p:nvPicPr>
              <p:blipFill>
                <a:blip r:embed="rId5">
                  <a:duotone>
                    <a:prstClr val="black"/>
                    <a:srgbClr val="5B9BD5">
                      <a:tint val="45000"/>
                      <a:satMod val="400000"/>
                    </a:srgbClr>
                  </a:duotone>
                </a:blip>
                <a:stretch>
                  <a:fillRect/>
                </a:stretch>
              </p:blipFill>
              <p:spPr>
                <a:xfrm>
                  <a:off x="1864399" y="2286608"/>
                  <a:ext cx="1383692" cy="1224189"/>
                </a:xfrm>
                <a:prstGeom prst="rect">
                  <a:avLst/>
                </a:prstGeom>
              </p:spPr>
            </p:pic>
            <p:pic>
              <p:nvPicPr>
                <p:cNvPr id="27" name="Image 26">
                  <a:extLst>
                    <a:ext uri="{FF2B5EF4-FFF2-40B4-BE49-F238E27FC236}">
                      <a16:creationId xmlns:a16="http://schemas.microsoft.com/office/drawing/2014/main" id="{F980AF1A-CFC3-433C-B305-66ECDCB9F8C5}"/>
                    </a:ext>
                  </a:extLst>
                </p:cNvPr>
                <p:cNvPicPr>
                  <a:picLocks noChangeAspect="1"/>
                </p:cNvPicPr>
                <p:nvPr/>
              </p:nvPicPr>
              <p:blipFill>
                <a:blip r:embed="rId5">
                  <a:duotone>
                    <a:prstClr val="black"/>
                    <a:srgbClr val="5B9BD5">
                      <a:tint val="45000"/>
                      <a:satMod val="400000"/>
                    </a:srgbClr>
                  </a:duotone>
                </a:blip>
                <a:stretch>
                  <a:fillRect/>
                </a:stretch>
              </p:blipFill>
              <p:spPr>
                <a:xfrm flipH="1">
                  <a:off x="5895909" y="2277974"/>
                  <a:ext cx="1383692" cy="1224189"/>
                </a:xfrm>
                <a:prstGeom prst="rect">
                  <a:avLst/>
                </a:prstGeom>
              </p:spPr>
            </p:pic>
          </p:grpSp>
        </p:grpSp>
      </p:grpSp>
    </p:spTree>
    <p:extLst>
      <p:ext uri="{BB962C8B-B14F-4D97-AF65-F5344CB8AC3E}">
        <p14:creationId xmlns:p14="http://schemas.microsoft.com/office/powerpoint/2010/main" val="21295164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57351-77B1-BF05-9B69-1E0C0DE868EC}"/>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A3974DE6-1777-C9C7-ED6D-20B580BE986A}"/>
              </a:ext>
            </a:extLst>
          </p:cNvPr>
          <p:cNvSpPr>
            <a:spLocks noGrp="1"/>
          </p:cNvSpPr>
          <p:nvPr>
            <p:ph type="title"/>
          </p:nvPr>
        </p:nvSpPr>
        <p:spPr>
          <a:xfrm>
            <a:off x="1692000" y="756000"/>
            <a:ext cx="6840000" cy="612000"/>
          </a:xfrm>
        </p:spPr>
        <p:txBody>
          <a:bodyPr>
            <a:normAutofit/>
          </a:bodyPr>
          <a:lstStyle/>
          <a:p>
            <a:pPr algn="l"/>
            <a:r>
              <a:rPr lang="fr-MA" dirty="0">
                <a:solidFill>
                  <a:schemeClr val="tx1">
                    <a:lumMod val="65000"/>
                    <a:lumOff val="35000"/>
                  </a:schemeClr>
                </a:solidFill>
                <a:latin typeface="Dosis Medium" pitchFamily="2" charset="0"/>
              </a:rPr>
              <a:t>Etape 3.  Maintenant, vous allez jouer le dialogue. Qui veut passer au tableau ? </a:t>
            </a:r>
          </a:p>
        </p:txBody>
      </p:sp>
      <p:pic>
        <p:nvPicPr>
          <p:cNvPr id="11" name="Espace réservé pour une image  6" descr="Une image contenant habits, sourire, dessin humoristique, clipart&#10;&#10;Le contenu généré par l’IA peut être incorrect.">
            <a:extLst>
              <a:ext uri="{FF2B5EF4-FFF2-40B4-BE49-F238E27FC236}">
                <a16:creationId xmlns:a16="http://schemas.microsoft.com/office/drawing/2014/main" id="{C3233119-79EC-F332-6762-AC6EAC91D388}"/>
              </a:ext>
            </a:extLst>
          </p:cNvPr>
          <p:cNvPicPr>
            <a:picLocks noChangeAspect="1"/>
          </p:cNvPicPr>
          <p:nvPr/>
        </p:nvPicPr>
        <p:blipFill>
          <a:blip r:embed="rId2"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Rectangle : coins arrondis 3">
            <a:extLst>
              <a:ext uri="{FF2B5EF4-FFF2-40B4-BE49-F238E27FC236}">
                <a16:creationId xmlns:a16="http://schemas.microsoft.com/office/drawing/2014/main" id="{E88E84A8-6583-84BB-F1C4-DBEFC7A0FC14}"/>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12A289B7-CCCA-B208-7CCB-8883F27BA382}"/>
              </a:ext>
            </a:extLst>
          </p:cNvPr>
          <p:cNvSpPr txBox="1"/>
          <p:nvPr/>
        </p:nvSpPr>
        <p:spPr>
          <a:xfrm>
            <a:off x="2371047" y="163759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7DE12DC3-5EC0-0F99-E86F-E93D762B4E7D}"/>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A8AEB546-29A1-7A27-E0BD-D131BB93FE42}"/>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FFF7E10F-174B-555F-F50F-83CDBABFE540}"/>
              </a:ext>
            </a:extLst>
          </p:cNvPr>
          <p:cNvSpPr/>
          <p:nvPr/>
        </p:nvSpPr>
        <p:spPr>
          <a:xfrm>
            <a:off x="5571674" y="164867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4A366133-2D0A-3F48-14B4-4869F9F998F1}"/>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2" name="Groupe 1">
            <a:extLst>
              <a:ext uri="{FF2B5EF4-FFF2-40B4-BE49-F238E27FC236}">
                <a16:creationId xmlns:a16="http://schemas.microsoft.com/office/drawing/2014/main" id="{09445E7F-61D7-5297-0AFE-3ED5D6E42243}"/>
              </a:ext>
            </a:extLst>
          </p:cNvPr>
          <p:cNvGrpSpPr/>
          <p:nvPr/>
        </p:nvGrpSpPr>
        <p:grpSpPr>
          <a:xfrm>
            <a:off x="518206" y="2290615"/>
            <a:ext cx="8625794" cy="3185099"/>
            <a:chOff x="518206" y="2290615"/>
            <a:chExt cx="8625794" cy="3185099"/>
          </a:xfrm>
        </p:grpSpPr>
        <p:pic>
          <p:nvPicPr>
            <p:cNvPr id="3" name="Image 2">
              <a:extLst>
                <a:ext uri="{FF2B5EF4-FFF2-40B4-BE49-F238E27FC236}">
                  <a16:creationId xmlns:a16="http://schemas.microsoft.com/office/drawing/2014/main" id="{82CE80C6-9A3F-9B65-CB0D-74D4730385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206" y="3429000"/>
              <a:ext cx="2728952" cy="2046714"/>
            </a:xfrm>
            <a:prstGeom prst="rect">
              <a:avLst/>
            </a:prstGeom>
          </p:spPr>
        </p:pic>
        <p:sp>
          <p:nvSpPr>
            <p:cNvPr id="16" name="AutoShape 4">
              <a:extLst>
                <a:ext uri="{FF2B5EF4-FFF2-40B4-BE49-F238E27FC236}">
                  <a16:creationId xmlns:a16="http://schemas.microsoft.com/office/drawing/2014/main" id="{29C56D55-57D3-5D4F-36D5-3567F6EF2F6C}"/>
                </a:ext>
              </a:extLst>
            </p:cNvPr>
            <p:cNvSpPr>
              <a:spLocks noChangeAspect="1" noChangeArrowheads="1"/>
            </p:cNvSpPr>
            <p:nvPr/>
          </p:nvSpPr>
          <p:spPr bwMode="auto">
            <a:xfrm>
              <a:off x="1339346" y="315204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0" name="Groupe 19">
              <a:extLst>
                <a:ext uri="{FF2B5EF4-FFF2-40B4-BE49-F238E27FC236}">
                  <a16:creationId xmlns:a16="http://schemas.microsoft.com/office/drawing/2014/main" id="{DD832B92-DA5B-60F7-6124-47312A8F16D2}"/>
                </a:ext>
              </a:extLst>
            </p:cNvPr>
            <p:cNvGrpSpPr/>
            <p:nvPr/>
          </p:nvGrpSpPr>
          <p:grpSpPr>
            <a:xfrm>
              <a:off x="588836" y="2290615"/>
              <a:ext cx="8555164" cy="3185099"/>
              <a:chOff x="588836" y="2290615"/>
              <a:chExt cx="8555164" cy="3185099"/>
            </a:xfrm>
          </p:grpSpPr>
          <p:sp>
            <p:nvSpPr>
              <p:cNvPr id="21" name="ZoneTexte 20">
                <a:extLst>
                  <a:ext uri="{FF2B5EF4-FFF2-40B4-BE49-F238E27FC236}">
                    <a16:creationId xmlns:a16="http://schemas.microsoft.com/office/drawing/2014/main" id="{7F99803E-5B50-2263-8FD1-6BA718FDFF04}"/>
                  </a:ext>
                </a:extLst>
              </p:cNvPr>
              <p:cNvSpPr txBox="1"/>
              <p:nvPr/>
            </p:nvSpPr>
            <p:spPr>
              <a:xfrm>
                <a:off x="3641251" y="3429000"/>
                <a:ext cx="5502749" cy="2046714"/>
              </a:xfrm>
              <a:prstGeom prst="rect">
                <a:avLst/>
              </a:prstGeom>
              <a:noFill/>
            </p:spPr>
            <p:txBody>
              <a:bodyPr wrap="square">
                <a:spAutoFit/>
              </a:bodyPr>
              <a:lstStyle/>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Tu te souviens de _________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Pourquoi les Marocains ont organisé la marche verte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Qu’as-tu découvert à  _________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Comment est _________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Pourquoi les gens se réunissent ?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Comment est ___________ ?  </a:t>
                </a:r>
              </a:p>
            </p:txBody>
          </p:sp>
          <p:sp>
            <p:nvSpPr>
              <p:cNvPr id="22" name="ZoneTexte 21">
                <a:extLst>
                  <a:ext uri="{FF2B5EF4-FFF2-40B4-BE49-F238E27FC236}">
                    <a16:creationId xmlns:a16="http://schemas.microsoft.com/office/drawing/2014/main" id="{DA5092B5-C86B-0C0A-9F2E-8083687BDA16}"/>
                  </a:ext>
                </a:extLst>
              </p:cNvPr>
              <p:cNvSpPr txBox="1"/>
              <p:nvPr/>
            </p:nvSpPr>
            <p:spPr>
              <a:xfrm>
                <a:off x="1260909" y="2290615"/>
                <a:ext cx="6724753"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sont à un festival. Chacun </a:t>
                </a:r>
                <a:r>
                  <a:rPr lang="fr-FR" dirty="0">
                    <a:solidFill>
                      <a:srgbClr val="5B9BD5">
                        <a:lumMod val="50000"/>
                      </a:srgbClr>
                    </a:solidFill>
                    <a:latin typeface="Dosis Medium" pitchFamily="2" charset="0"/>
                  </a:rPr>
                  <a:t>pose</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à l’autre les questions suivantes : </a:t>
                </a:r>
              </a:p>
            </p:txBody>
          </p:sp>
          <p:grpSp>
            <p:nvGrpSpPr>
              <p:cNvPr id="23" name="Groupe 22">
                <a:extLst>
                  <a:ext uri="{FF2B5EF4-FFF2-40B4-BE49-F238E27FC236}">
                    <a16:creationId xmlns:a16="http://schemas.microsoft.com/office/drawing/2014/main" id="{70CD691E-99B1-0C90-9703-8FD2B043997D}"/>
                  </a:ext>
                </a:extLst>
              </p:cNvPr>
              <p:cNvGrpSpPr/>
              <p:nvPr/>
            </p:nvGrpSpPr>
            <p:grpSpPr>
              <a:xfrm>
                <a:off x="588836" y="3304446"/>
                <a:ext cx="2759577" cy="569755"/>
                <a:chOff x="1864399" y="2277974"/>
                <a:chExt cx="5415202" cy="1232823"/>
              </a:xfrm>
            </p:grpSpPr>
            <p:pic>
              <p:nvPicPr>
                <p:cNvPr id="24" name="Image 23">
                  <a:extLst>
                    <a:ext uri="{FF2B5EF4-FFF2-40B4-BE49-F238E27FC236}">
                      <a16:creationId xmlns:a16="http://schemas.microsoft.com/office/drawing/2014/main" id="{7C3A6A02-0521-D798-7C92-CBB5B59A54B6}"/>
                    </a:ext>
                  </a:extLst>
                </p:cNvPr>
                <p:cNvPicPr>
                  <a:picLocks noChangeAspect="1"/>
                </p:cNvPicPr>
                <p:nvPr/>
              </p:nvPicPr>
              <p:blipFill>
                <a:blip r:embed="rId4">
                  <a:duotone>
                    <a:prstClr val="black"/>
                    <a:srgbClr val="5B9BD5">
                      <a:tint val="45000"/>
                      <a:satMod val="400000"/>
                    </a:srgbClr>
                  </a:duotone>
                </a:blip>
                <a:stretch>
                  <a:fillRect/>
                </a:stretch>
              </p:blipFill>
              <p:spPr>
                <a:xfrm>
                  <a:off x="1864399" y="2286608"/>
                  <a:ext cx="1383692" cy="1224189"/>
                </a:xfrm>
                <a:prstGeom prst="rect">
                  <a:avLst/>
                </a:prstGeom>
              </p:spPr>
            </p:pic>
            <p:pic>
              <p:nvPicPr>
                <p:cNvPr id="25" name="Image 24">
                  <a:extLst>
                    <a:ext uri="{FF2B5EF4-FFF2-40B4-BE49-F238E27FC236}">
                      <a16:creationId xmlns:a16="http://schemas.microsoft.com/office/drawing/2014/main" id="{CD339C9D-871D-5638-B948-886E97F7BB66}"/>
                    </a:ext>
                  </a:extLst>
                </p:cNvPr>
                <p:cNvPicPr>
                  <a:picLocks noChangeAspect="1"/>
                </p:cNvPicPr>
                <p:nvPr/>
              </p:nvPicPr>
              <p:blipFill>
                <a:blip r:embed="rId4">
                  <a:duotone>
                    <a:prstClr val="black"/>
                    <a:srgbClr val="5B9BD5">
                      <a:tint val="45000"/>
                      <a:satMod val="400000"/>
                    </a:srgbClr>
                  </a:duotone>
                </a:blip>
                <a:stretch>
                  <a:fillRect/>
                </a:stretch>
              </p:blipFill>
              <p:spPr>
                <a:xfrm flipH="1">
                  <a:off x="5895909" y="2277974"/>
                  <a:ext cx="1383692" cy="1224189"/>
                </a:xfrm>
                <a:prstGeom prst="rect">
                  <a:avLst/>
                </a:prstGeom>
              </p:spPr>
            </p:pic>
          </p:grpSp>
        </p:grpSp>
      </p:grpSp>
    </p:spTree>
    <p:extLst>
      <p:ext uri="{BB962C8B-B14F-4D97-AF65-F5344CB8AC3E}">
        <p14:creationId xmlns:p14="http://schemas.microsoft.com/office/powerpoint/2010/main" val="42044107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5" name="Titre 8">
            <a:extLst>
              <a:ext uri="{FF2B5EF4-FFF2-40B4-BE49-F238E27FC236}">
                <a16:creationId xmlns:a16="http://schemas.microsoft.com/office/drawing/2014/main" id="{CCEBF468-DA27-85DB-0354-80B56EA2E9C1}"/>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Maintenant, tout le monde participe. Jouez le dialogue avec votre voisin.</a:t>
            </a:r>
          </a:p>
        </p:txBody>
      </p:sp>
      <p:grpSp>
        <p:nvGrpSpPr>
          <p:cNvPr id="6" name="Groupe 5">
            <a:extLst>
              <a:ext uri="{FF2B5EF4-FFF2-40B4-BE49-F238E27FC236}">
                <a16:creationId xmlns:a16="http://schemas.microsoft.com/office/drawing/2014/main" id="{4E819158-5420-8B00-7E6F-F4207C99D4F9}"/>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BB5EBF4F-03A0-3CAF-0E44-F9D2020825F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22E2A9-0053-5B15-96F9-27C2C8942F6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26915DAE-49FF-81B9-C554-F25DBC3403C5}"/>
              </a:ext>
            </a:extLst>
          </p:cNvPr>
          <p:cNvPicPr>
            <a:picLocks noChangeAspect="1"/>
          </p:cNvPicPr>
          <p:nvPr/>
        </p:nvPicPr>
        <p:blipFill>
          <a:blip r:embed="rId4" cstate="print"/>
          <a:stretch>
            <a:fillRect/>
          </a:stretch>
        </p:blipFill>
        <p:spPr>
          <a:xfrm flipH="1">
            <a:off x="425827" y="2484167"/>
            <a:ext cx="3214881" cy="2143254"/>
          </a:xfrm>
          <a:prstGeom prst="rect">
            <a:avLst/>
          </a:prstGeom>
        </p:spPr>
      </p:pic>
      <p:sp>
        <p:nvSpPr>
          <p:cNvPr id="3" name="ZoneTexte 2">
            <a:extLst>
              <a:ext uri="{FF2B5EF4-FFF2-40B4-BE49-F238E27FC236}">
                <a16:creationId xmlns:a16="http://schemas.microsoft.com/office/drawing/2014/main" id="{BDD11254-C338-C46E-6842-02E3D04DF3CB}"/>
              </a:ext>
            </a:extLst>
          </p:cNvPr>
          <p:cNvSpPr txBox="1"/>
          <p:nvPr/>
        </p:nvSpPr>
        <p:spPr>
          <a:xfrm>
            <a:off x="3580658" y="2580707"/>
            <a:ext cx="5502749" cy="2046714"/>
          </a:xfrm>
          <a:prstGeom prst="rect">
            <a:avLst/>
          </a:prstGeom>
          <a:noFill/>
        </p:spPr>
        <p:txBody>
          <a:bodyPr wrap="square">
            <a:spAutoFit/>
          </a:bodyPr>
          <a:lstStyle/>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Tu te souviens de _________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Pourquoi les Marocains ont organisé la marche verte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Qu’as-tu découvert à  _________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Comment est _________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Pourquoi les gens se réunissent ? </a:t>
            </a:r>
          </a:p>
          <a:p>
            <a:pPr marL="342900" lvl="0" indent="-342900" defTabSz="457200">
              <a:spcAft>
                <a:spcPts val="600"/>
              </a:spcAft>
              <a:buFont typeface="+mj-lt"/>
              <a:buAutoNum type="arabicPeriod"/>
              <a:defRPr/>
            </a:pPr>
            <a:r>
              <a:rPr lang="fr-FR" sz="1700" dirty="0">
                <a:solidFill>
                  <a:schemeClr val="accent5">
                    <a:lumMod val="50000"/>
                  </a:schemeClr>
                </a:solidFill>
                <a:latin typeface="Dosis SemiBold" pitchFamily="2" charset="0"/>
              </a:rPr>
              <a:t>Comment est ___________ ?  </a:t>
            </a:r>
          </a:p>
        </p:txBody>
      </p:sp>
    </p:spTree>
    <p:extLst>
      <p:ext uri="{BB962C8B-B14F-4D97-AF65-F5344CB8AC3E}">
        <p14:creationId xmlns:p14="http://schemas.microsoft.com/office/powerpoint/2010/main" val="3450752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5EC08884-06F3-79E5-8E35-F02892E44340}"/>
              </a:ext>
            </a:extLst>
          </p:cNvPr>
          <p:cNvPicPr>
            <a:picLocks noChangeAspect="1"/>
          </p:cNvPicPr>
          <p:nvPr/>
        </p:nvPicPr>
        <p:blipFill>
          <a:blip r:embed="rId2"/>
          <a:srcRect l="1542" t="8381" r="3284" b="18195"/>
          <a:stretch>
            <a:fillRect/>
          </a:stretch>
        </p:blipFill>
        <p:spPr>
          <a:xfrm>
            <a:off x="1448602" y="3822264"/>
            <a:ext cx="6246795" cy="1349939"/>
          </a:xfrm>
          <a:prstGeom prst="rect">
            <a:avLst/>
          </a:prstGeo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311768" y="2785126"/>
            <a:ext cx="4960805" cy="705267"/>
          </a:xfrm>
        </p:spPr>
        <p:txBody>
          <a:bodyPr/>
          <a:lstStyle/>
          <a:p>
            <a:r>
              <a:rPr lang="fr-FR" sz="1400" dirty="0"/>
              <a:t>Jouer un dialogue reprenant les actes de parole enseignés.</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cstate="print">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311768" y="3927827"/>
            <a:ext cx="2260231" cy="338554"/>
          </a:xfrm>
          <a:prstGeom prst="rect">
            <a:avLst/>
          </a:prstGeom>
          <a:noFill/>
        </p:spPr>
        <p:txBody>
          <a:bodyPr wrap="squar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338520" y="4266381"/>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Texte : Fluidité et compréhension.</a:t>
            </a:r>
          </a:p>
        </p:txBody>
      </p:sp>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a:t>
            </a:r>
            <a:r>
              <a:rPr lang="fr-FR" sz="3600" dirty="0"/>
              <a:t>4</a:t>
            </a:r>
            <a:r>
              <a:rPr lang="fr-MA" sz="3600" dirty="0"/>
              <a:t> </a:t>
            </a:r>
          </a:p>
        </p:txBody>
      </p:sp>
      <p:pic>
        <p:nvPicPr>
          <p:cNvPr id="1026" name="Picture 2">
            <a:extLst>
              <a:ext uri="{FF2B5EF4-FFF2-40B4-BE49-F238E27FC236}">
                <a16:creationId xmlns:a16="http://schemas.microsoft.com/office/drawing/2014/main" id="{362AE77C-363C-4DA0-77B5-42F4F66C7DF1}"/>
              </a:ext>
            </a:extLst>
          </p:cNvPr>
          <p:cNvPicPr>
            <a:picLocks noChangeAspect="1" noChangeArrowheads="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160346" y="3422231"/>
            <a:ext cx="895833" cy="89583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a:extLst>
              <a:ext uri="{FF2B5EF4-FFF2-40B4-BE49-F238E27FC236}">
                <a16:creationId xmlns:a16="http://schemas.microsoft.com/office/drawing/2014/main" id="{AB64559A-9D2D-476C-1306-BF348F037E99}"/>
              </a:ext>
            </a:extLst>
          </p:cNvPr>
          <p:cNvGrpSpPr/>
          <p:nvPr/>
        </p:nvGrpSpPr>
        <p:grpSpPr>
          <a:xfrm>
            <a:off x="2959621" y="0"/>
            <a:ext cx="2902163" cy="1096802"/>
            <a:chOff x="2911496" y="0"/>
            <a:chExt cx="2902163" cy="1096802"/>
          </a:xfrm>
        </p:grpSpPr>
        <p:sp>
          <p:nvSpPr>
            <p:cNvPr id="8" name="Rectangle 7">
              <a:extLst>
                <a:ext uri="{FF2B5EF4-FFF2-40B4-BE49-F238E27FC236}">
                  <a16:creationId xmlns:a16="http://schemas.microsoft.com/office/drawing/2014/main" id="{A63BD94A-F5D4-33BC-1CA7-70C47ECDB1F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E0EAF81-42EB-4E40-8F4E-125DA25868C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53">
              <a:extLst>
                <a:ext uri="{FF2B5EF4-FFF2-40B4-BE49-F238E27FC236}">
                  <a16:creationId xmlns:a16="http://schemas.microsoft.com/office/drawing/2014/main" id="{F60AC041-8B8E-226C-CD26-6717D69A27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62D6-7D07-FCF4-7AA6-E25B6289374A}"/>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7A4342FC-8890-5500-AF50-2EFFE23A60F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on va faire de la lecture. On va lire des mots, puis un texte. </a:t>
            </a:r>
            <a:endParaRPr lang="fr-FR" dirty="0"/>
          </a:p>
        </p:txBody>
      </p:sp>
      <p:pic>
        <p:nvPicPr>
          <p:cNvPr id="9" name="Image 8">
            <a:extLst>
              <a:ext uri="{FF2B5EF4-FFF2-40B4-BE49-F238E27FC236}">
                <a16:creationId xmlns:a16="http://schemas.microsoft.com/office/drawing/2014/main" id="{3A8C2640-8C6D-2F97-8BB6-42E901742E22}"/>
              </a:ext>
            </a:extLst>
          </p:cNvPr>
          <p:cNvPicPr>
            <a:picLocks noChangeAspect="1"/>
          </p:cNvPicPr>
          <p:nvPr/>
        </p:nvPicPr>
        <p:blipFill>
          <a:blip r:embed="rId2" cstate="print"/>
          <a:stretch>
            <a:fillRect/>
          </a:stretch>
        </p:blipFill>
        <p:spPr>
          <a:xfrm>
            <a:off x="2045970" y="2261937"/>
            <a:ext cx="5052060" cy="3368040"/>
          </a:xfrm>
          <a:prstGeom prst="rect">
            <a:avLst/>
          </a:prstGeom>
        </p:spPr>
      </p:pic>
      <p:grpSp>
        <p:nvGrpSpPr>
          <p:cNvPr id="11" name="Groupe 10">
            <a:extLst>
              <a:ext uri="{FF2B5EF4-FFF2-40B4-BE49-F238E27FC236}">
                <a16:creationId xmlns:a16="http://schemas.microsoft.com/office/drawing/2014/main" id="{D2656044-8DF8-6B9A-B784-92CE2164A4D6}"/>
              </a:ext>
            </a:extLst>
          </p:cNvPr>
          <p:cNvGrpSpPr/>
          <p:nvPr/>
        </p:nvGrpSpPr>
        <p:grpSpPr>
          <a:xfrm>
            <a:off x="80765" y="643788"/>
            <a:ext cx="1147140" cy="980797"/>
            <a:chOff x="113769" y="634753"/>
            <a:chExt cx="1147140" cy="980797"/>
          </a:xfrm>
        </p:grpSpPr>
        <p:pic>
          <p:nvPicPr>
            <p:cNvPr id="12" name="Image 11">
              <a:extLst>
                <a:ext uri="{FF2B5EF4-FFF2-40B4-BE49-F238E27FC236}">
                  <a16:creationId xmlns:a16="http://schemas.microsoft.com/office/drawing/2014/main" id="{3F06ACA4-F9BB-A7C0-0133-1FB5B07EF0DA}"/>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A99995-DA67-65AF-E6A3-A66A959F8B3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678315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8457F-FD2D-1F0C-2C3C-44FDD036679B}"/>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F5AF2790-DDC5-B8FB-0983-F0D3A354FC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0229" y="1624585"/>
            <a:ext cx="3303541" cy="5067172"/>
          </a:xfrm>
          <a:prstGeom prst="rect">
            <a:avLst/>
          </a:prstGeom>
        </p:spPr>
      </p:pic>
      <p:sp>
        <p:nvSpPr>
          <p:cNvPr id="8" name="Titre 1">
            <a:extLst>
              <a:ext uri="{FF2B5EF4-FFF2-40B4-BE49-F238E27FC236}">
                <a16:creationId xmlns:a16="http://schemas.microsoft.com/office/drawing/2014/main" id="{4C3B29C2-A00D-C662-E56E-301A8CA3837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va lire ensemble ce texte du livret. On va le découper en 3 parties. Après, vous allez le lire tout seuls. </a:t>
            </a:r>
          </a:p>
        </p:txBody>
      </p:sp>
      <p:grpSp>
        <p:nvGrpSpPr>
          <p:cNvPr id="9" name="Groupe 8">
            <a:extLst>
              <a:ext uri="{FF2B5EF4-FFF2-40B4-BE49-F238E27FC236}">
                <a16:creationId xmlns:a16="http://schemas.microsoft.com/office/drawing/2014/main" id="{804EDFD6-6B5B-558D-F82A-37BCC7033DC7}"/>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08C9BE76-CD3F-4D1E-12C7-149DCE17F01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69DAA48-AA8C-95FE-DFA6-31CB52637EC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9FAC92C7-10A8-483E-0F87-B51ED45B385B}"/>
              </a:ext>
            </a:extLst>
          </p:cNvPr>
          <p:cNvSpPr/>
          <p:nvPr/>
        </p:nvSpPr>
        <p:spPr>
          <a:xfrm>
            <a:off x="2920229" y="2352909"/>
            <a:ext cx="3303541" cy="1350471"/>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2778432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0AE3F-AF41-38B9-AEB4-CA0D647C03B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7C4C10-013E-5DC1-A810-F719EBDECF94}"/>
              </a:ext>
            </a:extLst>
          </p:cNvPr>
          <p:cNvSpPr>
            <a:spLocks noGrp="1"/>
          </p:cNvSpPr>
          <p:nvPr>
            <p:ph type="title"/>
          </p:nvPr>
        </p:nvSpPr>
        <p:spPr>
          <a:xfrm>
            <a:off x="1565308" y="756000"/>
            <a:ext cx="7297764" cy="612000"/>
          </a:xfrm>
        </p:spPr>
        <p:txBody>
          <a:bodyPr/>
          <a:lstStyle/>
          <a:p>
            <a:r>
              <a:rPr lang="fr-FR" dirty="0">
                <a:solidFill>
                  <a:schemeClr val="tx1">
                    <a:lumMod val="65000"/>
                    <a:lumOff val="35000"/>
                  </a:schemeClr>
                </a:solidFill>
                <a:latin typeface="Dosis Medium" pitchFamily="2" charset="0"/>
              </a:rPr>
              <a:t>Lisez la première partie du texte silencieusement. Après, je vais diffuser une lecture audio.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0D4B1433-DC9B-69E1-CDE9-C73525BBDF9C}"/>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C14E35D6-A538-7898-403C-91D2928199B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EB45FA67-A3E6-55C4-9244-0779F2DBCA06}"/>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grpSp>
        <p:nvGrpSpPr>
          <p:cNvPr id="10" name="Groupe 9">
            <a:extLst>
              <a:ext uri="{FF2B5EF4-FFF2-40B4-BE49-F238E27FC236}">
                <a16:creationId xmlns:a16="http://schemas.microsoft.com/office/drawing/2014/main" id="{77B02750-BEB7-F05A-26D3-506C526A46B8}"/>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5E8EBB63-60D1-6CC6-739C-767A29961C0A}"/>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2583482-94C9-0443-D441-29C09BB2BC6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C61CDBCA-B18C-FAAE-602F-E26413D5FD7E}"/>
              </a:ext>
            </a:extLst>
          </p:cNvPr>
          <p:cNvSpPr/>
          <p:nvPr/>
        </p:nvSpPr>
        <p:spPr>
          <a:xfrm>
            <a:off x="1793795" y="1727492"/>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379459F2-7C73-6071-F0AC-6E4F39AD5AEB}"/>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00DE65AC-CDAF-C007-FBA4-F790331DA07B}"/>
              </a:ext>
            </a:extLst>
          </p:cNvPr>
          <p:cNvSpPr txBox="1"/>
          <p:nvPr/>
        </p:nvSpPr>
        <p:spPr>
          <a:xfrm>
            <a:off x="2027454" y="1710456"/>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5" name="ZoneTexte 14">
            <a:extLst>
              <a:ext uri="{FF2B5EF4-FFF2-40B4-BE49-F238E27FC236}">
                <a16:creationId xmlns:a16="http://schemas.microsoft.com/office/drawing/2014/main" id="{B580B1EF-36F0-F008-6B20-730A63EB1FDF}"/>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4" name="Rectangle : coins arrondis 3">
            <a:extLst>
              <a:ext uri="{FF2B5EF4-FFF2-40B4-BE49-F238E27FC236}">
                <a16:creationId xmlns:a16="http://schemas.microsoft.com/office/drawing/2014/main" id="{11F417EB-54D1-8006-184E-DD2DD437D062}"/>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C92995AA-28B0-07E7-9BCA-E1D765F2DC3D}"/>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9" name="ZoneTexte 8">
            <a:extLst>
              <a:ext uri="{FF2B5EF4-FFF2-40B4-BE49-F238E27FC236}">
                <a16:creationId xmlns:a16="http://schemas.microsoft.com/office/drawing/2014/main" id="{523F93D8-2D1C-764D-1771-DF734065755A}"/>
              </a:ext>
            </a:extLst>
          </p:cNvPr>
          <p:cNvSpPr txBox="1"/>
          <p:nvPr/>
        </p:nvSpPr>
        <p:spPr>
          <a:xfrm>
            <a:off x="675868" y="2463746"/>
            <a:ext cx="7792263" cy="3075842"/>
          </a:xfrm>
          <a:prstGeom prst="rect">
            <a:avLst/>
          </a:prstGeom>
          <a:noFill/>
        </p:spPr>
        <p:txBody>
          <a:bodyPr wrap="square">
            <a:spAutoFit/>
          </a:bodyPr>
          <a:lstStyle/>
          <a:p>
            <a:pPr lvl="0" algn="ctr">
              <a:lnSpc>
                <a:spcPct val="150000"/>
              </a:lnSpc>
              <a:defRPr/>
            </a:pPr>
            <a:r>
              <a:rPr lang="fr-FR" sz="2200" dirty="0">
                <a:solidFill>
                  <a:schemeClr val="tx2"/>
                </a:solidFill>
                <a:latin typeface="Dosis SemiBold" pitchFamily="2" charset="0"/>
              </a:rPr>
              <a:t>Le festival des </a:t>
            </a:r>
            <a:r>
              <a:rPr lang="fr-FR" sz="2200" dirty="0" err="1">
                <a:solidFill>
                  <a:schemeClr val="tx2"/>
                </a:solidFill>
                <a:latin typeface="Dosis SemiBold" pitchFamily="2" charset="0"/>
              </a:rPr>
              <a:t>Gnaoua</a:t>
            </a:r>
            <a:endParaRPr lang="fr-FR" sz="2200" dirty="0">
              <a:solidFill>
                <a:schemeClr val="tx2"/>
              </a:solidFill>
              <a:latin typeface="Dosis SemiBold" pitchFamily="2" charset="0"/>
            </a:endParaRPr>
          </a:p>
          <a:p>
            <a:pPr lvl="0" algn="just">
              <a:lnSpc>
                <a:spcPct val="150000"/>
              </a:lnSpc>
              <a:defRPr/>
            </a:pPr>
            <a:r>
              <a:rPr lang="fr-FR" sz="2200" dirty="0">
                <a:solidFill>
                  <a:schemeClr val="tx2"/>
                </a:solidFill>
                <a:latin typeface="Dosis SemiBold" pitchFamily="2" charset="0"/>
              </a:rPr>
              <a:t>Chaque année, Essaouira organise le festival des </a:t>
            </a:r>
            <a:r>
              <a:rPr lang="fr-FR" sz="2200" dirty="0" err="1">
                <a:solidFill>
                  <a:schemeClr val="tx2"/>
                </a:solidFill>
                <a:latin typeface="Dosis SemiBold" pitchFamily="2" charset="0"/>
              </a:rPr>
              <a:t>Gnaoua</a:t>
            </a:r>
            <a:r>
              <a:rPr lang="fr-FR" sz="2200" dirty="0">
                <a:solidFill>
                  <a:schemeClr val="tx2"/>
                </a:solidFill>
                <a:latin typeface="Dosis SemiBold" pitchFamily="2" charset="0"/>
              </a:rPr>
              <a:t>. Cette musique spirituelle vient d’Afrique subsaharienne et a été transmise au Maroc. Les musiciens utilisent le guembri, un instrument à cordes, et les crotales, petits instruments de métal. Autrefois, cette musique servait à soigner les malades.</a:t>
            </a:r>
            <a:endParaRPr lang="fr-FR" sz="2200" b="1" dirty="0">
              <a:solidFill>
                <a:schemeClr val="tx2"/>
              </a:solidFill>
              <a:latin typeface="Dosis SemiBold" pitchFamily="2" charset="0"/>
            </a:endParaRPr>
          </a:p>
        </p:txBody>
      </p:sp>
    </p:spTree>
    <p:extLst>
      <p:ext uri="{BB962C8B-B14F-4D97-AF65-F5344CB8AC3E}">
        <p14:creationId xmlns:p14="http://schemas.microsoft.com/office/powerpoint/2010/main" val="34322331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23CED-BC92-8A3A-1633-B7C3C29DA7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8DBDB0-991E-4D61-FDC9-E15B53EB606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55931B4D-E25A-682F-3DB9-5619E5897CEB}"/>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55931B4D-E25A-682F-3DB9-5619E5897CEB}"/>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C7D55D78-DFD5-1242-2EA4-7FEA17C0C3B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43D9FEAF-1E49-B80D-24D7-B3405EFAFB00}"/>
              </a:ext>
            </a:extLst>
          </p:cNvPr>
          <p:cNvPicPr>
            <a:picLocks noChangeAspect="1"/>
          </p:cNvPicPr>
          <p:nvPr/>
        </p:nvPicPr>
        <p:blipFill>
          <a:blip r:embed="rId10"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E5A79746-1D65-BCBF-061E-F2E30358C02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14" name="Rectangle : coins arrondis 13">
            <a:extLst>
              <a:ext uri="{FF2B5EF4-FFF2-40B4-BE49-F238E27FC236}">
                <a16:creationId xmlns:a16="http://schemas.microsoft.com/office/drawing/2014/main" id="{FC306CCF-ED6D-63CA-6761-7685C5F0287D}"/>
              </a:ext>
            </a:extLst>
          </p:cNvPr>
          <p:cNvSpPr/>
          <p:nvPr/>
        </p:nvSpPr>
        <p:spPr>
          <a:xfrm>
            <a:off x="1793795" y="1727492"/>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 coins arrondis 14">
            <a:extLst>
              <a:ext uri="{FF2B5EF4-FFF2-40B4-BE49-F238E27FC236}">
                <a16:creationId xmlns:a16="http://schemas.microsoft.com/office/drawing/2014/main" id="{6EB8DAB3-2331-1C8A-6CF4-C9AF53990A2E}"/>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4058223C-35DF-6EA9-B0EC-48F69DA9254F}"/>
              </a:ext>
            </a:extLst>
          </p:cNvPr>
          <p:cNvSpPr txBox="1"/>
          <p:nvPr/>
        </p:nvSpPr>
        <p:spPr>
          <a:xfrm>
            <a:off x="2027454" y="1710456"/>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7" name="ZoneTexte 16">
            <a:extLst>
              <a:ext uri="{FF2B5EF4-FFF2-40B4-BE49-F238E27FC236}">
                <a16:creationId xmlns:a16="http://schemas.microsoft.com/office/drawing/2014/main" id="{DEE046DF-9427-8886-3293-AD2D73826B6D}"/>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8" name="Rectangle : coins arrondis 17">
            <a:extLst>
              <a:ext uri="{FF2B5EF4-FFF2-40B4-BE49-F238E27FC236}">
                <a16:creationId xmlns:a16="http://schemas.microsoft.com/office/drawing/2014/main" id="{57CDD534-0CFA-81C5-CB9A-C31BC915184D}"/>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AC6CC47D-AFD9-4896-9673-D03243742488}"/>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5" name="FR_N5_P5_SEM3_S4 (Karaoké) V1">
            <a:hlinkClick r:id="" action="ppaction://media"/>
            <a:extLst>
              <a:ext uri="{FF2B5EF4-FFF2-40B4-BE49-F238E27FC236}">
                <a16:creationId xmlns:a16="http://schemas.microsoft.com/office/drawing/2014/main" id="{BF42B06A-C946-3BAE-0216-16EEE1B68E61}"/>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172825" y="2384404"/>
            <a:ext cx="6798349" cy="3824071"/>
          </a:xfrm>
          <a:prstGeom prst="rect">
            <a:avLst/>
          </a:prstGeom>
        </p:spPr>
      </p:pic>
    </p:spTree>
    <p:extLst>
      <p:ext uri="{BB962C8B-B14F-4D97-AF65-F5344CB8AC3E}">
        <p14:creationId xmlns:p14="http://schemas.microsoft.com/office/powerpoint/2010/main" val="4059475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072" fill="hold"/>
                                        <p:tgtEl>
                                          <p:spTgt spid="5"/>
                                        </p:tgtEl>
                                      </p:cBhvr>
                                    </p:cmd>
                                  </p:childTnLst>
                                </p:cTn>
                              </p:par>
                            </p:childTnLst>
                          </p:cTn>
                        </p:par>
                        <p:par>
                          <p:cTn id="7" fill="hold">
                            <p:stCondLst>
                              <p:cond delay="27072"/>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par>
              <p:cTn id="10"/>
            </p:par>
            <p:video>
              <p:cMediaNode vol="10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E2B00-E64E-849B-6C9A-179EB83B0B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9A1774-EA82-08C1-2CDA-B47168ACCA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6131F35-7768-35EF-E2DD-3F4FDF6AC068}"/>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C14E35D6-A538-7898-403C-91D2928199B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1560441C-1373-BA01-8B8F-58D2E7B1F226}"/>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grpSp>
        <p:nvGrpSpPr>
          <p:cNvPr id="10" name="Groupe 9">
            <a:extLst>
              <a:ext uri="{FF2B5EF4-FFF2-40B4-BE49-F238E27FC236}">
                <a16:creationId xmlns:a16="http://schemas.microsoft.com/office/drawing/2014/main" id="{8E830B6B-E104-A5A0-F9AD-EAE7122D1062}"/>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B9703214-B54E-7BDB-A369-37907FDE11B4}"/>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66F619-3118-52CE-2A9F-86881C69957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A876E61C-1309-2674-E4A0-78AF1FED739C}"/>
              </a:ext>
            </a:extLst>
          </p:cNvPr>
          <p:cNvSpPr/>
          <p:nvPr/>
        </p:nvSpPr>
        <p:spPr>
          <a:xfrm>
            <a:off x="1793795" y="1727492"/>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CE518FA9-5B6D-D95D-48B0-9FC957F39F3A}"/>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357AC295-9811-9547-302B-1D72D7D52162}"/>
              </a:ext>
            </a:extLst>
          </p:cNvPr>
          <p:cNvSpPr txBox="1"/>
          <p:nvPr/>
        </p:nvSpPr>
        <p:spPr>
          <a:xfrm>
            <a:off x="2027454" y="1710456"/>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5" name="ZoneTexte 14">
            <a:extLst>
              <a:ext uri="{FF2B5EF4-FFF2-40B4-BE49-F238E27FC236}">
                <a16:creationId xmlns:a16="http://schemas.microsoft.com/office/drawing/2014/main" id="{EE7795B5-A8F1-F6D2-749F-2C8CB1B7CA17}"/>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4" name="Rectangle : coins arrondis 3">
            <a:extLst>
              <a:ext uri="{FF2B5EF4-FFF2-40B4-BE49-F238E27FC236}">
                <a16:creationId xmlns:a16="http://schemas.microsoft.com/office/drawing/2014/main" id="{39564B20-E981-CB21-C7EF-E79DC43DDE57}"/>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9E16C807-01A3-777C-44E8-8CDFF8171EC8}"/>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8" name="ZoneTexte 7">
            <a:extLst>
              <a:ext uri="{FF2B5EF4-FFF2-40B4-BE49-F238E27FC236}">
                <a16:creationId xmlns:a16="http://schemas.microsoft.com/office/drawing/2014/main" id="{E37B7B27-26E9-5E08-FDA4-18301EFC171D}"/>
              </a:ext>
            </a:extLst>
          </p:cNvPr>
          <p:cNvSpPr txBox="1"/>
          <p:nvPr/>
        </p:nvSpPr>
        <p:spPr>
          <a:xfrm>
            <a:off x="675868" y="2463746"/>
            <a:ext cx="7792263" cy="3075842"/>
          </a:xfrm>
          <a:prstGeom prst="rect">
            <a:avLst/>
          </a:prstGeom>
          <a:noFill/>
        </p:spPr>
        <p:txBody>
          <a:bodyPr wrap="square">
            <a:spAutoFit/>
          </a:bodyPr>
          <a:lstStyle/>
          <a:p>
            <a:pPr lvl="0" algn="ctr">
              <a:lnSpc>
                <a:spcPct val="150000"/>
              </a:lnSpc>
              <a:defRPr/>
            </a:pPr>
            <a:r>
              <a:rPr lang="fr-FR" sz="2200" dirty="0">
                <a:solidFill>
                  <a:schemeClr val="tx2"/>
                </a:solidFill>
                <a:latin typeface="Dosis SemiBold" pitchFamily="2" charset="0"/>
              </a:rPr>
              <a:t>Le festival des </a:t>
            </a:r>
            <a:r>
              <a:rPr lang="fr-FR" sz="2200" dirty="0" err="1">
                <a:solidFill>
                  <a:schemeClr val="tx2"/>
                </a:solidFill>
                <a:latin typeface="Dosis SemiBold" pitchFamily="2" charset="0"/>
              </a:rPr>
              <a:t>Gnaoua</a:t>
            </a:r>
            <a:endParaRPr lang="fr-FR" sz="2200" dirty="0">
              <a:solidFill>
                <a:schemeClr val="tx2"/>
              </a:solidFill>
              <a:latin typeface="Dosis SemiBold" pitchFamily="2" charset="0"/>
            </a:endParaRPr>
          </a:p>
          <a:p>
            <a:pPr lvl="0" algn="just">
              <a:lnSpc>
                <a:spcPct val="150000"/>
              </a:lnSpc>
              <a:defRPr/>
            </a:pPr>
            <a:r>
              <a:rPr lang="fr-FR" sz="2200" dirty="0">
                <a:solidFill>
                  <a:schemeClr val="tx2"/>
                </a:solidFill>
                <a:latin typeface="Dosis SemiBold" pitchFamily="2" charset="0"/>
              </a:rPr>
              <a:t>Chaque année, Essaouira organise le festival des </a:t>
            </a:r>
            <a:r>
              <a:rPr lang="fr-FR" sz="2200" dirty="0" err="1">
                <a:solidFill>
                  <a:schemeClr val="tx2"/>
                </a:solidFill>
                <a:latin typeface="Dosis SemiBold" pitchFamily="2" charset="0"/>
              </a:rPr>
              <a:t>Gnaoua</a:t>
            </a:r>
            <a:r>
              <a:rPr lang="fr-FR" sz="2200" dirty="0">
                <a:solidFill>
                  <a:schemeClr val="tx2"/>
                </a:solidFill>
                <a:latin typeface="Dosis SemiBold" pitchFamily="2" charset="0"/>
              </a:rPr>
              <a:t>. Cette musique spirituelle vient d’Afrique subsaharienne et a été transmise au Maroc. Les musiciens utilisent le guembri, un instrument à cordes, et les crotales, petits instruments de métal. Autrefois, cette musique servait à soigner les malades.</a:t>
            </a:r>
            <a:endParaRPr lang="fr-FR" sz="2200" b="1" dirty="0">
              <a:solidFill>
                <a:schemeClr val="tx2"/>
              </a:solidFill>
              <a:latin typeface="Dosis SemiBold" pitchFamily="2" charset="0"/>
            </a:endParaRPr>
          </a:p>
        </p:txBody>
      </p:sp>
    </p:spTree>
    <p:extLst>
      <p:ext uri="{BB962C8B-B14F-4D97-AF65-F5344CB8AC3E}">
        <p14:creationId xmlns:p14="http://schemas.microsoft.com/office/powerpoint/2010/main" val="27473053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23CED-BC92-8A3A-1633-B7C3C29DA74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5931B4D-E25A-682F-3DB9-5619E5897CEB}"/>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55931B4D-E25A-682F-3DB9-5619E5897CEB}"/>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C7D55D78-DFD5-1242-2EA4-7FEA17C0C3B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sp>
        <p:nvSpPr>
          <p:cNvPr id="20" name="ZoneTexte 19">
            <a:extLst>
              <a:ext uri="{FF2B5EF4-FFF2-40B4-BE49-F238E27FC236}">
                <a16:creationId xmlns:a16="http://schemas.microsoft.com/office/drawing/2014/main" id="{CD1F1AA0-CF48-3AA6-94A8-4FAF7B0E5A24}"/>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21" name="Rectangle : coins arrondis 20">
            <a:extLst>
              <a:ext uri="{FF2B5EF4-FFF2-40B4-BE49-F238E27FC236}">
                <a16:creationId xmlns:a16="http://schemas.microsoft.com/office/drawing/2014/main" id="{8CB56BC5-B9EA-72C7-9553-6A95516AEE75}"/>
              </a:ext>
            </a:extLst>
          </p:cNvPr>
          <p:cNvSpPr/>
          <p:nvPr/>
        </p:nvSpPr>
        <p:spPr>
          <a:xfrm>
            <a:off x="3993873" y="1701367"/>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 coins arrondis 21">
            <a:extLst>
              <a:ext uri="{FF2B5EF4-FFF2-40B4-BE49-F238E27FC236}">
                <a16:creationId xmlns:a16="http://schemas.microsoft.com/office/drawing/2014/main" id="{5792ADAA-7293-2335-6424-5655BE7B1F82}"/>
              </a:ext>
            </a:extLst>
          </p:cNvPr>
          <p:cNvSpPr/>
          <p:nvPr/>
        </p:nvSpPr>
        <p:spPr>
          <a:xfrm>
            <a:off x="1710503" y="1710324"/>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ZoneTexte 22">
            <a:extLst>
              <a:ext uri="{FF2B5EF4-FFF2-40B4-BE49-F238E27FC236}">
                <a16:creationId xmlns:a16="http://schemas.microsoft.com/office/drawing/2014/main" id="{9B5D8D81-1027-86EF-09CD-E05AC12F3F26}"/>
              </a:ext>
            </a:extLst>
          </p:cNvPr>
          <p:cNvSpPr txBox="1"/>
          <p:nvPr/>
        </p:nvSpPr>
        <p:spPr>
          <a:xfrm>
            <a:off x="1910221" y="171032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24" name="ZoneTexte 23">
            <a:extLst>
              <a:ext uri="{FF2B5EF4-FFF2-40B4-BE49-F238E27FC236}">
                <a16:creationId xmlns:a16="http://schemas.microsoft.com/office/drawing/2014/main" id="{9385DC39-026F-4D28-A902-C2692A4D7FA8}"/>
              </a:ext>
            </a:extLst>
          </p:cNvPr>
          <p:cNvSpPr txBox="1"/>
          <p:nvPr/>
        </p:nvSpPr>
        <p:spPr>
          <a:xfrm>
            <a:off x="4172201" y="170064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6" name="Rectangle : coins arrondis 25">
            <a:extLst>
              <a:ext uri="{FF2B5EF4-FFF2-40B4-BE49-F238E27FC236}">
                <a16:creationId xmlns:a16="http://schemas.microsoft.com/office/drawing/2014/main" id="{EEA86209-E461-E55C-5798-58E8CEE00939}"/>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ZoneTexte 26">
            <a:extLst>
              <a:ext uri="{FF2B5EF4-FFF2-40B4-BE49-F238E27FC236}">
                <a16:creationId xmlns:a16="http://schemas.microsoft.com/office/drawing/2014/main" id="{44E2AAB4-A333-C992-DB17-BD1E04050D74}"/>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7" name="Titre 1">
            <a:extLst>
              <a:ext uri="{FF2B5EF4-FFF2-40B4-BE49-F238E27FC236}">
                <a16:creationId xmlns:a16="http://schemas.microsoft.com/office/drawing/2014/main" id="{6EEF8DA7-F4C8-7B8B-FCFD-335A7BBF1813}"/>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a:solidFill>
                  <a:schemeClr val="tx1">
                    <a:lumMod val="65000"/>
                    <a:lumOff val="35000"/>
                  </a:schemeClr>
                </a:solidFill>
                <a:latin typeface="Dosis Medium" pitchFamily="2" charset="0"/>
              </a:rPr>
              <a:t>On passe à la deuxième partie.  Lisez en silence. </a:t>
            </a:r>
            <a:endParaRPr lang="fr-FR"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07E86649-E105-B47A-C2A1-6545FA7DB8CE}"/>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B9E037BF-52BB-1A04-1BD5-3FDD8166BC14}"/>
                </a:ext>
              </a:extLst>
            </p:cNvPr>
            <p:cNvPicPr>
              <a:picLocks noChangeAspect="1"/>
            </p:cNvPicPr>
            <p:nvPr/>
          </p:nvPicPr>
          <p:blipFill>
            <a:blip r:embed="rId10"/>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4B8AE03-BD98-F5AB-39B3-802DA1D94BC4}"/>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0473BC60-D743-1B6F-925E-E2ED61B8FB45}"/>
              </a:ext>
            </a:extLst>
          </p:cNvPr>
          <p:cNvSpPr txBox="1"/>
          <p:nvPr/>
        </p:nvSpPr>
        <p:spPr>
          <a:xfrm>
            <a:off x="784934" y="2825570"/>
            <a:ext cx="7695297" cy="2239074"/>
          </a:xfrm>
          <a:prstGeom prst="rect">
            <a:avLst/>
          </a:prstGeom>
          <a:noFill/>
        </p:spPr>
        <p:txBody>
          <a:bodyPr wrap="square">
            <a:spAutoFit/>
          </a:bodyPr>
          <a:lstStyle/>
          <a:p>
            <a:pPr algn="just">
              <a:lnSpc>
                <a:spcPct val="150000"/>
              </a:lnSpc>
              <a:defRPr/>
            </a:pPr>
            <a:r>
              <a:rPr lang="fr-FR" sz="2400" dirty="0">
                <a:solidFill>
                  <a:schemeClr val="tx2"/>
                </a:solidFill>
                <a:latin typeface="Dosis SemiBold" pitchFamily="2" charset="0"/>
              </a:rPr>
              <a:t>Aujourd’hui, le festival accueille aussi des artistes de jazz, de rock et de reggae qui jouent avec les musiciens marocains. Des milliers de spectateurs assistent aux concerts, visitent des expositions d’art et découvrent l’artisanat local.</a:t>
            </a:r>
            <a:endParaRPr lang="fr-FR" sz="2400" b="1" dirty="0">
              <a:solidFill>
                <a:srgbClr val="424D7B"/>
              </a:solidFill>
              <a:latin typeface="Dosis SemiBold" pitchFamily="2" charset="0"/>
            </a:endParaRPr>
          </a:p>
        </p:txBody>
      </p:sp>
    </p:spTree>
    <p:extLst>
      <p:ext uri="{BB962C8B-B14F-4D97-AF65-F5344CB8AC3E}">
        <p14:creationId xmlns:p14="http://schemas.microsoft.com/office/powerpoint/2010/main" val="1292393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6889A-4EE9-903C-4306-3D693C54C9A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6DCC87-B20B-BB77-FAD4-497BED976EB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1BCC259C-B078-EB9F-D6FC-F6AD6CC08F19}"/>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55931B4D-E25A-682F-3DB9-5619E5897CEB}"/>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C87C7D9-6F90-5338-2CC0-B9CC1D3062EB}"/>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62D1C4F5-E4ED-A229-27A2-DD535F3A7B43}"/>
              </a:ext>
            </a:extLst>
          </p:cNvPr>
          <p:cNvPicPr>
            <a:picLocks noChangeAspect="1"/>
          </p:cNvPicPr>
          <p:nvPr/>
        </p:nvPicPr>
        <p:blipFill>
          <a:blip r:embed="rId10"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06F83EB3-5ADC-DA38-C894-350A9F1A321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6" name="ZoneTexte 5">
            <a:extLst>
              <a:ext uri="{FF2B5EF4-FFF2-40B4-BE49-F238E27FC236}">
                <a16:creationId xmlns:a16="http://schemas.microsoft.com/office/drawing/2014/main" id="{9601674D-EBA3-43C0-1677-B41F4C79321E}"/>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7" name="Rectangle : coins arrondis 6">
            <a:extLst>
              <a:ext uri="{FF2B5EF4-FFF2-40B4-BE49-F238E27FC236}">
                <a16:creationId xmlns:a16="http://schemas.microsoft.com/office/drawing/2014/main" id="{9C22B839-B1F4-70AD-41EF-2EB1EFE3C63D}"/>
              </a:ext>
            </a:extLst>
          </p:cNvPr>
          <p:cNvSpPr/>
          <p:nvPr/>
        </p:nvSpPr>
        <p:spPr>
          <a:xfrm>
            <a:off x="3993873" y="1701367"/>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 coins arrondis 7">
            <a:extLst>
              <a:ext uri="{FF2B5EF4-FFF2-40B4-BE49-F238E27FC236}">
                <a16:creationId xmlns:a16="http://schemas.microsoft.com/office/drawing/2014/main" id="{804A37AC-8E3B-4129-53C7-29F5C0AAB7F4}"/>
              </a:ext>
            </a:extLst>
          </p:cNvPr>
          <p:cNvSpPr/>
          <p:nvPr/>
        </p:nvSpPr>
        <p:spPr>
          <a:xfrm>
            <a:off x="1710503" y="1710324"/>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B707A4D4-4E3B-E238-A880-E20CF6DD7884}"/>
              </a:ext>
            </a:extLst>
          </p:cNvPr>
          <p:cNvSpPr txBox="1"/>
          <p:nvPr/>
        </p:nvSpPr>
        <p:spPr>
          <a:xfrm>
            <a:off x="1910221" y="171032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3" name="ZoneTexte 12">
            <a:extLst>
              <a:ext uri="{FF2B5EF4-FFF2-40B4-BE49-F238E27FC236}">
                <a16:creationId xmlns:a16="http://schemas.microsoft.com/office/drawing/2014/main" id="{633E0C89-A28B-358B-1D5D-D29F9693632C}"/>
              </a:ext>
            </a:extLst>
          </p:cNvPr>
          <p:cNvSpPr txBox="1"/>
          <p:nvPr/>
        </p:nvSpPr>
        <p:spPr>
          <a:xfrm>
            <a:off x="4172201" y="170064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0" name="Rectangle : coins arrondis 19">
            <a:extLst>
              <a:ext uri="{FF2B5EF4-FFF2-40B4-BE49-F238E27FC236}">
                <a16:creationId xmlns:a16="http://schemas.microsoft.com/office/drawing/2014/main" id="{0E699D96-E2CB-B026-E3E4-1494CD114A8A}"/>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1956886F-D3EB-53D9-2E48-8078FE16CC85}"/>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5" name="FR_N5_P5_SEM3_S4 (Karaoké) V2">
            <a:hlinkClick r:id="" action="ppaction://media"/>
            <a:extLst>
              <a:ext uri="{FF2B5EF4-FFF2-40B4-BE49-F238E27FC236}">
                <a16:creationId xmlns:a16="http://schemas.microsoft.com/office/drawing/2014/main" id="{72A72564-B961-9AC8-5D61-484D18DB197E}"/>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200600" y="2402614"/>
            <a:ext cx="6409395" cy="3605285"/>
          </a:xfrm>
          <a:prstGeom prst="rect">
            <a:avLst/>
          </a:prstGeom>
        </p:spPr>
      </p:pic>
    </p:spTree>
    <p:extLst>
      <p:ext uri="{BB962C8B-B14F-4D97-AF65-F5344CB8AC3E}">
        <p14:creationId xmlns:p14="http://schemas.microsoft.com/office/powerpoint/2010/main" val="36907092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026" fill="hold"/>
                                        <p:tgtEl>
                                          <p:spTgt spid="5"/>
                                        </p:tgtEl>
                                      </p:cBhvr>
                                    </p:cmd>
                                  </p:childTnLst>
                                </p:cTn>
                              </p:par>
                            </p:childTnLst>
                          </p:cTn>
                        </p:par>
                        <p:par>
                          <p:cTn id="7" fill="hold">
                            <p:stCondLst>
                              <p:cond delay="18026"/>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par>
              <p:cTn id="10"/>
            </p:par>
            <p:video>
              <p:cMediaNode vol="100000">
                <p:cTn id="11" fill="hold" display="0">
                  <p:stCondLst>
                    <p:cond delay="indefinite"/>
                  </p:stCondLst>
                </p:cTn>
                <p:tgtEl>
                  <p:spTgt spid="5"/>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BA238-85B9-00CA-1FD9-75C790DCA0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37B6536-AF10-8D35-84CD-271ED835432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EBC369E-965A-5C64-57FC-83E112C646AC}"/>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BEBC369E-965A-5C64-57FC-83E112C646A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479FC0A-437D-89C7-35E1-5DA9474F7FD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0479FC0A-437D-89C7-35E1-5DA9474F7FDC}"/>
                  </a:ext>
                </a:extLst>
              </p:cNvPr>
              <p:cNvPicPr/>
              <p:nvPr/>
            </p:nvPicPr>
            <p:blipFill>
              <a:blip r:embed="rId7"/>
              <a:stretch>
                <a:fillRect/>
              </a:stretch>
            </p:blipFill>
            <p:spPr>
              <a:xfrm>
                <a:off x="1593492" y="833185"/>
                <a:ext cx="26730" cy="23400"/>
              </a:xfrm>
              <a:prstGeom prst="rect">
                <a:avLst/>
              </a:prstGeom>
            </p:spPr>
          </p:pic>
        </mc:Fallback>
      </mc:AlternateContent>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EA909765-1651-617C-121F-903350D7EC56}"/>
              </a:ext>
            </a:extLst>
          </p:cNvPr>
          <p:cNvPicPr>
            <a:picLocks noGrp="1" noChangeAspect="1"/>
          </p:cNvPicPr>
          <p:nvPr>
            <p:ph type="pic" sz="quarter" idx="12"/>
          </p:nvPr>
        </p:nvPicPr>
        <p:blipFill>
          <a:blip r:embed="rId8"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9" name="ZoneTexte 8">
            <a:extLst>
              <a:ext uri="{FF2B5EF4-FFF2-40B4-BE49-F238E27FC236}">
                <a16:creationId xmlns:a16="http://schemas.microsoft.com/office/drawing/2014/main" id="{C4DA7449-09D1-1E88-3D47-6D2E29A6587A}"/>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4" name="Rectangle : coins arrondis 3">
            <a:extLst>
              <a:ext uri="{FF2B5EF4-FFF2-40B4-BE49-F238E27FC236}">
                <a16:creationId xmlns:a16="http://schemas.microsoft.com/office/drawing/2014/main" id="{DC4B246F-009A-753F-FCB7-BEF7219AFD18}"/>
              </a:ext>
            </a:extLst>
          </p:cNvPr>
          <p:cNvSpPr/>
          <p:nvPr/>
        </p:nvSpPr>
        <p:spPr>
          <a:xfrm>
            <a:off x="3993873" y="1701367"/>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88EA2868-ED36-047D-81D2-1559D936ABC2}"/>
              </a:ext>
            </a:extLst>
          </p:cNvPr>
          <p:cNvSpPr/>
          <p:nvPr/>
        </p:nvSpPr>
        <p:spPr>
          <a:xfrm>
            <a:off x="1710503" y="1710324"/>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D023C333-05BE-897D-4026-82B9BF4B095C}"/>
              </a:ext>
            </a:extLst>
          </p:cNvPr>
          <p:cNvSpPr txBox="1"/>
          <p:nvPr/>
        </p:nvSpPr>
        <p:spPr>
          <a:xfrm>
            <a:off x="1910221" y="171032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4" name="ZoneTexte 13">
            <a:extLst>
              <a:ext uri="{FF2B5EF4-FFF2-40B4-BE49-F238E27FC236}">
                <a16:creationId xmlns:a16="http://schemas.microsoft.com/office/drawing/2014/main" id="{B360F899-D559-223C-B5A4-93E72BA5D940}"/>
              </a:ext>
            </a:extLst>
          </p:cNvPr>
          <p:cNvSpPr txBox="1"/>
          <p:nvPr/>
        </p:nvSpPr>
        <p:spPr>
          <a:xfrm>
            <a:off x="4172201" y="170064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5" name="Rectangle : coins arrondis 14">
            <a:extLst>
              <a:ext uri="{FF2B5EF4-FFF2-40B4-BE49-F238E27FC236}">
                <a16:creationId xmlns:a16="http://schemas.microsoft.com/office/drawing/2014/main" id="{DD1503B6-030B-F24B-7239-384851A103A1}"/>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5695416A-D505-45A6-FB87-D534BD8E2CA4}"/>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3" name="ZoneTexte 2">
            <a:extLst>
              <a:ext uri="{FF2B5EF4-FFF2-40B4-BE49-F238E27FC236}">
                <a16:creationId xmlns:a16="http://schemas.microsoft.com/office/drawing/2014/main" id="{C25E1B7C-1DCD-3E78-D1A5-EB98A66DEFAC}"/>
              </a:ext>
            </a:extLst>
          </p:cNvPr>
          <p:cNvSpPr txBox="1"/>
          <p:nvPr/>
        </p:nvSpPr>
        <p:spPr>
          <a:xfrm>
            <a:off x="784934" y="2825570"/>
            <a:ext cx="7695297" cy="2239074"/>
          </a:xfrm>
          <a:prstGeom prst="rect">
            <a:avLst/>
          </a:prstGeom>
          <a:noFill/>
        </p:spPr>
        <p:txBody>
          <a:bodyPr wrap="square">
            <a:spAutoFit/>
          </a:bodyPr>
          <a:lstStyle/>
          <a:p>
            <a:pPr algn="just">
              <a:lnSpc>
                <a:spcPct val="150000"/>
              </a:lnSpc>
              <a:defRPr/>
            </a:pPr>
            <a:r>
              <a:rPr lang="fr-FR" sz="2400" dirty="0">
                <a:solidFill>
                  <a:schemeClr val="tx2"/>
                </a:solidFill>
                <a:latin typeface="Dosis SemiBold" pitchFamily="2" charset="0"/>
              </a:rPr>
              <a:t>Aujourd’hui, le festival accueille aussi des artistes de jazz, de rock et de reggae qui jouent avec les musiciens marocains. Des milliers de spectateurs assistent aux concerts, visitent des expositions d’art et découvrent l’artisanat local.</a:t>
            </a:r>
            <a:endParaRPr lang="fr-FR" sz="2400" b="1" dirty="0">
              <a:solidFill>
                <a:srgbClr val="424D7B"/>
              </a:solidFill>
              <a:latin typeface="Dosis SemiBold" pitchFamily="2" charset="0"/>
            </a:endParaRPr>
          </a:p>
        </p:txBody>
      </p:sp>
    </p:spTree>
    <p:extLst>
      <p:ext uri="{BB962C8B-B14F-4D97-AF65-F5344CB8AC3E}">
        <p14:creationId xmlns:p14="http://schemas.microsoft.com/office/powerpoint/2010/main" val="688923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C99DD8-DFDB-F167-517A-964B0F38A22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passe à la troisième partie.  Lisez en silence. </a:t>
            </a:r>
            <a:endParaRPr lang="fr-MA" dirty="0"/>
          </a:p>
        </p:txBody>
      </p:sp>
      <p:sp>
        <p:nvSpPr>
          <p:cNvPr id="4" name="Titre 1">
            <a:extLst>
              <a:ext uri="{FF2B5EF4-FFF2-40B4-BE49-F238E27FC236}">
                <a16:creationId xmlns:a16="http://schemas.microsoft.com/office/drawing/2014/main" id="{11C13640-E4F5-9B88-10F7-83C41D470B2B}"/>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69406708-BB99-00D7-34CF-7D36A3F3F966}"/>
                  </a:ext>
                </a:extLst>
              </p14:cNvPr>
              <p14:cNvContentPartPr/>
              <p14:nvPr/>
            </p14:nvContentPartPr>
            <p14:xfrm>
              <a:off x="2912571" y="1083385"/>
              <a:ext cx="360" cy="360"/>
            </p14:xfrm>
          </p:contentPart>
        </mc:Choice>
        <mc:Fallback xmlns="">
          <p:pic>
            <p:nvPicPr>
              <p:cNvPr id="5" name="Encre 4">
                <a:extLst>
                  <a:ext uri="{FF2B5EF4-FFF2-40B4-BE49-F238E27FC236}">
                    <a16:creationId xmlns:p14="http://schemas.microsoft.com/office/powerpoint/2010/main" xmlns="" xmlns:a16="http://schemas.microsoft.com/office/drawing/2014/main" id="{69406708-BB99-00D7-34CF-7D36A3F3F96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1611A480-131E-0E22-C794-4EE1EDC9AEE1}"/>
                  </a:ext>
                </a:extLst>
              </p14:cNvPr>
              <p14:cNvContentPartPr/>
              <p14:nvPr/>
            </p14:nvContentPartPr>
            <p14:xfrm>
              <a:off x="1602171" y="842185"/>
              <a:ext cx="9720" cy="5760"/>
            </p14:xfrm>
          </p:contentPart>
        </mc:Choice>
        <mc:Fallback xmlns="">
          <p:pic>
            <p:nvPicPr>
              <p:cNvPr id="6" name="Encre 5">
                <a:extLst>
                  <a:ext uri="{FF2B5EF4-FFF2-40B4-BE49-F238E27FC236}">
                    <a16:creationId xmlns:p14="http://schemas.microsoft.com/office/powerpoint/2010/main" xmlns="" xmlns:a16="http://schemas.microsoft.com/office/drawing/2014/main" id="{1611A480-131E-0E22-C794-4EE1EDC9AEE1}"/>
                  </a:ext>
                </a:extLst>
              </p:cNvPr>
              <p:cNvPicPr/>
              <p:nvPr/>
            </p:nvPicPr>
            <p:blipFill>
              <a:blip r:embed="rId5"/>
              <a:stretch>
                <a:fillRect/>
              </a:stretch>
            </p:blipFill>
            <p:spPr>
              <a:xfrm>
                <a:off x="1593492" y="833185"/>
                <a:ext cx="26730" cy="23400"/>
              </a:xfrm>
              <a:prstGeom prst="rect">
                <a:avLst/>
              </a:prstGeom>
            </p:spPr>
          </p:pic>
        </mc:Fallback>
      </mc:AlternateContent>
      <p:grpSp>
        <p:nvGrpSpPr>
          <p:cNvPr id="7" name="Groupe 6">
            <a:extLst>
              <a:ext uri="{FF2B5EF4-FFF2-40B4-BE49-F238E27FC236}">
                <a16:creationId xmlns:a16="http://schemas.microsoft.com/office/drawing/2014/main" id="{0C3880A2-EEB9-FC6F-8901-5254A9C8C134}"/>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46A60BA3-390A-257B-3547-9AB41E0D7C13}"/>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36D5251-819F-B001-E819-87AD9BACA2B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7" name="ZoneTexte 16">
            <a:extLst>
              <a:ext uri="{FF2B5EF4-FFF2-40B4-BE49-F238E27FC236}">
                <a16:creationId xmlns:a16="http://schemas.microsoft.com/office/drawing/2014/main" id="{EA31D35E-71B7-C377-8B0E-CB39AA538B9B}"/>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8" name="Rectangle : coins arrondis 17">
            <a:extLst>
              <a:ext uri="{FF2B5EF4-FFF2-40B4-BE49-F238E27FC236}">
                <a16:creationId xmlns:a16="http://schemas.microsoft.com/office/drawing/2014/main" id="{439AC202-B605-AC4F-29F4-66315733219E}"/>
              </a:ext>
            </a:extLst>
          </p:cNvPr>
          <p:cNvSpPr/>
          <p:nvPr/>
        </p:nvSpPr>
        <p:spPr>
          <a:xfrm>
            <a:off x="6527699" y="1681003"/>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C9AEECF4-D3AF-69AB-F384-E618344EEEEB}"/>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272BF231-6ED3-D043-F02E-D36B9863174E}"/>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1" name="Rectangle : coins arrondis 20">
            <a:extLst>
              <a:ext uri="{FF2B5EF4-FFF2-40B4-BE49-F238E27FC236}">
                <a16:creationId xmlns:a16="http://schemas.microsoft.com/office/drawing/2014/main" id="{351B88D5-2E71-D450-1B82-52D286D0410D}"/>
              </a:ext>
            </a:extLst>
          </p:cNvPr>
          <p:cNvSpPr/>
          <p:nvPr/>
        </p:nvSpPr>
        <p:spPr>
          <a:xfrm>
            <a:off x="1761491" y="1694202"/>
            <a:ext cx="1388084" cy="387969"/>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ZoneTexte 21">
            <a:extLst>
              <a:ext uri="{FF2B5EF4-FFF2-40B4-BE49-F238E27FC236}">
                <a16:creationId xmlns:a16="http://schemas.microsoft.com/office/drawing/2014/main" id="{7956F175-7098-5E10-6020-7047D6287E3C}"/>
              </a:ext>
            </a:extLst>
          </p:cNvPr>
          <p:cNvSpPr txBox="1"/>
          <p:nvPr/>
        </p:nvSpPr>
        <p:spPr>
          <a:xfrm>
            <a:off x="6723690" y="1709597"/>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3" name="ZoneTexte 22">
            <a:extLst>
              <a:ext uri="{FF2B5EF4-FFF2-40B4-BE49-F238E27FC236}">
                <a16:creationId xmlns:a16="http://schemas.microsoft.com/office/drawing/2014/main" id="{6C3A6B1E-B409-B4DA-B05E-C63253C4D4E0}"/>
              </a:ext>
            </a:extLst>
          </p:cNvPr>
          <p:cNvSpPr txBox="1"/>
          <p:nvPr/>
        </p:nvSpPr>
        <p:spPr>
          <a:xfrm>
            <a:off x="1959927" y="1745087"/>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0" name="ZoneTexte 9">
            <a:extLst>
              <a:ext uri="{FF2B5EF4-FFF2-40B4-BE49-F238E27FC236}">
                <a16:creationId xmlns:a16="http://schemas.microsoft.com/office/drawing/2014/main" id="{4025ACD0-215B-6DA5-306C-C50090E42D50}"/>
              </a:ext>
            </a:extLst>
          </p:cNvPr>
          <p:cNvSpPr txBox="1"/>
          <p:nvPr/>
        </p:nvSpPr>
        <p:spPr>
          <a:xfrm>
            <a:off x="733746" y="2823734"/>
            <a:ext cx="7798254" cy="1950534"/>
          </a:xfrm>
          <a:prstGeom prst="rect">
            <a:avLst/>
          </a:prstGeom>
          <a:noFill/>
        </p:spPr>
        <p:txBody>
          <a:bodyPr wrap="square">
            <a:spAutoFit/>
          </a:bodyPr>
          <a:lstStyle/>
          <a:p>
            <a:pPr lvl="0" algn="just">
              <a:lnSpc>
                <a:spcPct val="150000"/>
              </a:lnSpc>
              <a:defRPr/>
            </a:pPr>
            <a:r>
              <a:rPr lang="fr-FR" sz="2800" b="1" dirty="0">
                <a:solidFill>
                  <a:schemeClr val="tx2"/>
                </a:solidFill>
                <a:latin typeface="Dosis SemiBold" pitchFamily="2" charset="0"/>
              </a:rPr>
              <a:t>Les habitants reçoivent les visiteurs avec fierté. Ce festival montre la richesse culturelle du Maroc et la beauté d’Essaouira.</a:t>
            </a:r>
            <a:endParaRPr lang="fr-FR" sz="2800" b="1" dirty="0">
              <a:solidFill>
                <a:srgbClr val="424D7B"/>
              </a:solidFill>
              <a:latin typeface="Dosis SemiBold" pitchFamily="2" charset="0"/>
            </a:endParaRPr>
          </a:p>
        </p:txBody>
      </p:sp>
    </p:spTree>
    <p:extLst>
      <p:ext uri="{BB962C8B-B14F-4D97-AF65-F5344CB8AC3E}">
        <p14:creationId xmlns:p14="http://schemas.microsoft.com/office/powerpoint/2010/main" val="2354656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43860-6FC4-8E8D-5590-4103FDADDB1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3CA6522-B249-574F-21FB-E1244F6E66A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97ED36F9-91E8-0B9C-5F0D-B6CC04A219DA}"/>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55931B4D-E25A-682F-3DB9-5619E5897CEB}"/>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3A455602-F612-5E83-71C1-CC51762F85C4}"/>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341C8177-7602-F5CC-7BD3-A8280823C823}"/>
              </a:ext>
            </a:extLst>
          </p:cNvPr>
          <p:cNvPicPr>
            <a:picLocks noChangeAspect="1"/>
          </p:cNvPicPr>
          <p:nvPr/>
        </p:nvPicPr>
        <p:blipFill>
          <a:blip r:embed="rId10"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AF3FD60A-016F-A5F9-3A1F-15E7D8D4D26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7" name="Rectangle : coins arrondis 6">
            <a:extLst>
              <a:ext uri="{FF2B5EF4-FFF2-40B4-BE49-F238E27FC236}">
                <a16:creationId xmlns:a16="http://schemas.microsoft.com/office/drawing/2014/main" id="{41F6B0E6-FA38-1AA9-2108-806B9471BF96}"/>
              </a:ext>
            </a:extLst>
          </p:cNvPr>
          <p:cNvSpPr/>
          <p:nvPr/>
        </p:nvSpPr>
        <p:spPr>
          <a:xfrm>
            <a:off x="6527699" y="1681003"/>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 coins arrondis 7">
            <a:extLst>
              <a:ext uri="{FF2B5EF4-FFF2-40B4-BE49-F238E27FC236}">
                <a16:creationId xmlns:a16="http://schemas.microsoft.com/office/drawing/2014/main" id="{A93A1DCC-6420-1CF7-32C1-3A096BA3809F}"/>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99C839CB-C5D9-D194-5331-B6FD12D6F547}"/>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3" name="Rectangle : coins arrondis 12">
            <a:extLst>
              <a:ext uri="{FF2B5EF4-FFF2-40B4-BE49-F238E27FC236}">
                <a16:creationId xmlns:a16="http://schemas.microsoft.com/office/drawing/2014/main" id="{81DD0846-D47D-DFFB-6D50-EDC25D318221}"/>
              </a:ext>
            </a:extLst>
          </p:cNvPr>
          <p:cNvSpPr/>
          <p:nvPr/>
        </p:nvSpPr>
        <p:spPr>
          <a:xfrm>
            <a:off x="1761491" y="1694202"/>
            <a:ext cx="1388084" cy="387969"/>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1882C131-0CFA-9381-6981-ED44A06EF006}"/>
              </a:ext>
            </a:extLst>
          </p:cNvPr>
          <p:cNvSpPr txBox="1"/>
          <p:nvPr/>
        </p:nvSpPr>
        <p:spPr>
          <a:xfrm>
            <a:off x="6723690" y="1709597"/>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1" name="ZoneTexte 20">
            <a:extLst>
              <a:ext uri="{FF2B5EF4-FFF2-40B4-BE49-F238E27FC236}">
                <a16:creationId xmlns:a16="http://schemas.microsoft.com/office/drawing/2014/main" id="{2F258BA3-9189-FA3C-2088-2A875EB84CCD}"/>
              </a:ext>
            </a:extLst>
          </p:cNvPr>
          <p:cNvSpPr txBox="1"/>
          <p:nvPr/>
        </p:nvSpPr>
        <p:spPr>
          <a:xfrm>
            <a:off x="1959927" y="1745087"/>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pic>
        <p:nvPicPr>
          <p:cNvPr id="3" name="FR_N5_P5_SEM3_S4 (Karaoké) V3">
            <a:hlinkClick r:id="" action="ppaction://media"/>
            <a:extLst>
              <a:ext uri="{FF2B5EF4-FFF2-40B4-BE49-F238E27FC236}">
                <a16:creationId xmlns:a16="http://schemas.microsoft.com/office/drawing/2014/main" id="{6B41F9A4-9742-218F-B3E9-F7F66E0E5F29}"/>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528649" y="2362612"/>
            <a:ext cx="6597081" cy="3710858"/>
          </a:xfrm>
          <a:prstGeom prst="rect">
            <a:avLst/>
          </a:prstGeom>
        </p:spPr>
      </p:pic>
    </p:spTree>
    <p:extLst>
      <p:ext uri="{BB962C8B-B14F-4D97-AF65-F5344CB8AC3E}">
        <p14:creationId xmlns:p14="http://schemas.microsoft.com/office/powerpoint/2010/main" val="684645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74" fill="hold"/>
                                        <p:tgtEl>
                                          <p:spTgt spid="3"/>
                                        </p:tgtEl>
                                      </p:cBhvr>
                                    </p:cmd>
                                  </p:childTnLst>
                                </p:cTn>
                              </p:par>
                            </p:childTnLst>
                          </p:cTn>
                        </p:par>
                        <p:par>
                          <p:cTn id="7" fill="hold">
                            <p:stCondLst>
                              <p:cond delay="10474"/>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par>
              <p:cTn id="10"/>
            </p:par>
            <p:video>
              <p:cMediaNode vol="100000">
                <p:cTn id="11" fill="hold" display="0">
                  <p:stCondLst>
                    <p:cond delay="indefinite"/>
                  </p:stCondLst>
                </p:cTn>
                <p:tgtEl>
                  <p:spTgt spid="3"/>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0AD7A5-D9A5-4FF0-C89C-53663DDF2CA2}"/>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a:t>
            </a:r>
            <a:endParaRPr lang="fr-MA" dirty="0"/>
          </a:p>
        </p:txBody>
      </p:sp>
      <p:sp>
        <p:nvSpPr>
          <p:cNvPr id="4" name="Titre 1">
            <a:extLst>
              <a:ext uri="{FF2B5EF4-FFF2-40B4-BE49-F238E27FC236}">
                <a16:creationId xmlns:a16="http://schemas.microsoft.com/office/drawing/2014/main" id="{D790891B-2137-0164-DFE8-8B91E730FCB2}"/>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5AB6E4B8-B5B1-9348-12AB-C31BB6BCF9CE}"/>
                  </a:ext>
                </a:extLst>
              </p14:cNvPr>
              <p14:cNvContentPartPr/>
              <p14:nvPr/>
            </p14:nvContentPartPr>
            <p14:xfrm>
              <a:off x="2912571" y="1083385"/>
              <a:ext cx="360" cy="360"/>
            </p14:xfrm>
          </p:contentPart>
        </mc:Choice>
        <mc:Fallback xmlns="">
          <p:pic>
            <p:nvPicPr>
              <p:cNvPr id="5" name="Encre 4">
                <a:extLst>
                  <a:ext uri="{FF2B5EF4-FFF2-40B4-BE49-F238E27FC236}">
                    <a16:creationId xmlns:p14="http://schemas.microsoft.com/office/powerpoint/2010/main" xmlns="" xmlns:a16="http://schemas.microsoft.com/office/drawing/2014/main" id="{5AB6E4B8-B5B1-9348-12AB-C31BB6BCF9CE}"/>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FD2F1A36-C0DF-43ED-8991-D29ABD750891}"/>
                  </a:ext>
                </a:extLst>
              </p14:cNvPr>
              <p14:cNvContentPartPr/>
              <p14:nvPr/>
            </p14:nvContentPartPr>
            <p14:xfrm>
              <a:off x="1602171" y="842185"/>
              <a:ext cx="9720" cy="5760"/>
            </p14:xfrm>
          </p:contentPart>
        </mc:Choice>
        <mc:Fallback xmlns="">
          <p:pic>
            <p:nvPicPr>
              <p:cNvPr id="6" name="Encre 5">
                <a:extLst>
                  <a:ext uri="{FF2B5EF4-FFF2-40B4-BE49-F238E27FC236}">
                    <a16:creationId xmlns:p14="http://schemas.microsoft.com/office/powerpoint/2010/main" xmlns="" xmlns:a16="http://schemas.microsoft.com/office/drawing/2014/main" id="{FD2F1A36-C0DF-43ED-8991-D29ABD750891}"/>
                  </a:ext>
                </a:extLst>
              </p:cNvPr>
              <p:cNvPicPr/>
              <p:nvPr/>
            </p:nvPicPr>
            <p:blipFill>
              <a:blip r:embed="rId5"/>
              <a:stretch>
                <a:fillRect/>
              </a:stretch>
            </p:blipFill>
            <p:spPr>
              <a:xfrm>
                <a:off x="1593492" y="833185"/>
                <a:ext cx="26730" cy="23400"/>
              </a:xfrm>
              <a:prstGeom prst="rect">
                <a:avLst/>
              </a:prstGeom>
            </p:spPr>
          </p:pic>
        </mc:Fallback>
      </mc:AlternateContent>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0A89E08D-3B4C-43ED-9699-FC2C0BD300CD}"/>
              </a:ext>
            </a:extLst>
          </p:cNvPr>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ZoneTexte 7">
            <a:extLst>
              <a:ext uri="{FF2B5EF4-FFF2-40B4-BE49-F238E27FC236}">
                <a16:creationId xmlns:a16="http://schemas.microsoft.com/office/drawing/2014/main" id="{860155AC-3477-D864-7075-F378A1BABBD2}"/>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9" name="Rectangle : coins arrondis 8">
            <a:extLst>
              <a:ext uri="{FF2B5EF4-FFF2-40B4-BE49-F238E27FC236}">
                <a16:creationId xmlns:a16="http://schemas.microsoft.com/office/drawing/2014/main" id="{55972C71-C9EA-2CB3-340A-DDD1B962EE58}"/>
              </a:ext>
            </a:extLst>
          </p:cNvPr>
          <p:cNvSpPr/>
          <p:nvPr/>
        </p:nvSpPr>
        <p:spPr>
          <a:xfrm>
            <a:off x="6527699" y="1703035"/>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 coins arrondis 9">
            <a:extLst>
              <a:ext uri="{FF2B5EF4-FFF2-40B4-BE49-F238E27FC236}">
                <a16:creationId xmlns:a16="http://schemas.microsoft.com/office/drawing/2014/main" id="{55113DC6-5576-3D4B-1D25-5A3A9B1D3248}"/>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A4D9E5BB-4230-DA10-C903-19A126CB64DC}"/>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3" name="Rectangle : coins arrondis 12">
            <a:extLst>
              <a:ext uri="{FF2B5EF4-FFF2-40B4-BE49-F238E27FC236}">
                <a16:creationId xmlns:a16="http://schemas.microsoft.com/office/drawing/2014/main" id="{23817D95-1990-1221-3164-9AD223FB8510}"/>
              </a:ext>
            </a:extLst>
          </p:cNvPr>
          <p:cNvSpPr/>
          <p:nvPr/>
        </p:nvSpPr>
        <p:spPr>
          <a:xfrm>
            <a:off x="1761491" y="1694202"/>
            <a:ext cx="1388084" cy="387969"/>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FE9F006B-4978-FAE3-36F7-D4211C28B5B5}"/>
              </a:ext>
            </a:extLst>
          </p:cNvPr>
          <p:cNvSpPr txBox="1"/>
          <p:nvPr/>
        </p:nvSpPr>
        <p:spPr>
          <a:xfrm>
            <a:off x="6723690" y="1709597"/>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19" name="ZoneTexte 18">
            <a:extLst>
              <a:ext uri="{FF2B5EF4-FFF2-40B4-BE49-F238E27FC236}">
                <a16:creationId xmlns:a16="http://schemas.microsoft.com/office/drawing/2014/main" id="{4AED5032-375E-3BDF-B7EA-A528E8E48C1A}"/>
              </a:ext>
            </a:extLst>
          </p:cNvPr>
          <p:cNvSpPr txBox="1"/>
          <p:nvPr/>
        </p:nvSpPr>
        <p:spPr>
          <a:xfrm>
            <a:off x="1981959" y="170653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1" name="ZoneTexte 10">
            <a:extLst>
              <a:ext uri="{FF2B5EF4-FFF2-40B4-BE49-F238E27FC236}">
                <a16:creationId xmlns:a16="http://schemas.microsoft.com/office/drawing/2014/main" id="{E2388279-3B24-16CE-7D3E-89BE28E66DFB}"/>
              </a:ext>
            </a:extLst>
          </p:cNvPr>
          <p:cNvSpPr txBox="1"/>
          <p:nvPr/>
        </p:nvSpPr>
        <p:spPr>
          <a:xfrm>
            <a:off x="733746" y="2823734"/>
            <a:ext cx="7798254" cy="1950534"/>
          </a:xfrm>
          <a:prstGeom prst="rect">
            <a:avLst/>
          </a:prstGeom>
          <a:noFill/>
        </p:spPr>
        <p:txBody>
          <a:bodyPr wrap="square">
            <a:spAutoFit/>
          </a:bodyPr>
          <a:lstStyle/>
          <a:p>
            <a:pPr lvl="0" algn="just">
              <a:lnSpc>
                <a:spcPct val="150000"/>
              </a:lnSpc>
              <a:defRPr/>
            </a:pPr>
            <a:r>
              <a:rPr lang="fr-FR" sz="2800" b="1" dirty="0">
                <a:solidFill>
                  <a:schemeClr val="tx2"/>
                </a:solidFill>
                <a:latin typeface="Dosis SemiBold" pitchFamily="2" charset="0"/>
              </a:rPr>
              <a:t>Les habitants reçoivent les visiteurs avec fierté. Ce festival montre la richesse culturelle du Maroc et la beauté d’Essaouira.</a:t>
            </a:r>
            <a:endParaRPr lang="fr-FR" sz="2800" b="1" dirty="0">
              <a:solidFill>
                <a:srgbClr val="424D7B"/>
              </a:solidFill>
              <a:latin typeface="Dosis SemiBold" pitchFamily="2" charset="0"/>
            </a:endParaRPr>
          </a:p>
        </p:txBody>
      </p:sp>
    </p:spTree>
    <p:extLst>
      <p:ext uri="{BB962C8B-B14F-4D97-AF65-F5344CB8AC3E}">
        <p14:creationId xmlns:p14="http://schemas.microsoft.com/office/powerpoint/2010/main" val="1309386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C6E94-779A-85CC-30F5-0A8247E0D16D}"/>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0FA21DC3-E47E-4E92-00CA-301CAC0EFFAE}"/>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CD058AC-B42D-5099-3870-8C04A5C4BA2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F4571E0-465D-0D2A-D7C4-B721799FEBE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1" name="Titre 1">
            <a:extLst>
              <a:ext uri="{FF2B5EF4-FFF2-40B4-BE49-F238E27FC236}">
                <a16:creationId xmlns:a16="http://schemas.microsoft.com/office/drawing/2014/main" id="{921DB7B6-7E28-375A-CAE5-0C18EF7FFDA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on va essayer de comprendre le texte, partie par partie. Pour chaque partie du texte, on va suivre les mêmes étapes. </a:t>
            </a:r>
          </a:p>
        </p:txBody>
      </p:sp>
      <p:sp>
        <p:nvSpPr>
          <p:cNvPr id="13" name="Rectangle : coins arrondis 12">
            <a:extLst>
              <a:ext uri="{FF2B5EF4-FFF2-40B4-BE49-F238E27FC236}">
                <a16:creationId xmlns:a16="http://schemas.microsoft.com/office/drawing/2014/main" id="{4EC8CF76-D5B5-365E-1277-C788FABFF942}"/>
              </a:ext>
            </a:extLst>
          </p:cNvPr>
          <p:cNvSpPr/>
          <p:nvPr/>
        </p:nvSpPr>
        <p:spPr>
          <a:xfrm>
            <a:off x="1490001" y="2618070"/>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1CAAC5D5-71A5-1A88-5CF4-A70A959CBFD2}"/>
              </a:ext>
            </a:extLst>
          </p:cNvPr>
          <p:cNvSpPr txBox="1"/>
          <p:nvPr/>
        </p:nvSpPr>
        <p:spPr>
          <a:xfrm>
            <a:off x="1692000" y="2647654"/>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5" name="ZoneTexte 14">
            <a:extLst>
              <a:ext uri="{FF2B5EF4-FFF2-40B4-BE49-F238E27FC236}">
                <a16:creationId xmlns:a16="http://schemas.microsoft.com/office/drawing/2014/main" id="{F986627C-7FA1-01CE-D408-CDC6FA089872}"/>
              </a:ext>
            </a:extLst>
          </p:cNvPr>
          <p:cNvSpPr txBox="1"/>
          <p:nvPr/>
        </p:nvSpPr>
        <p:spPr>
          <a:xfrm>
            <a:off x="1326181" y="3401041"/>
            <a:ext cx="1636295" cy="1200329"/>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1800" b="1" i="0" u="none" strike="noStrike" kern="1200" cap="none" spc="0" normalizeH="0" baseline="0" noProof="0" dirty="0">
                <a:ln w="0"/>
                <a:solidFill>
                  <a:schemeClr val="accent5">
                    <a:lumMod val="50000"/>
                  </a:schemeClr>
                </a:solidFill>
                <a:effectLst/>
                <a:uLnTx/>
                <a:uFillTx/>
                <a:latin typeface="Dosis Medium" pitchFamily="2" charset="0"/>
              </a:rPr>
              <a:t>Je lis en silence </a:t>
            </a:r>
            <a:r>
              <a:rPr kumimoji="0" lang="fr-FR" sz="1800" i="0" u="none" strike="noStrike" kern="1200" cap="none" spc="0" normalizeH="0" baseline="0" noProof="0" dirty="0">
                <a:ln w="0"/>
                <a:solidFill>
                  <a:schemeClr val="accent5">
                    <a:lumMod val="50000"/>
                  </a:schemeClr>
                </a:solidFill>
                <a:effectLst/>
                <a:uLnTx/>
                <a:uFillTx/>
                <a:latin typeface="Dosis Medium" pitchFamily="2" charset="0"/>
              </a:rPr>
              <a:t>et j’essaie de comprendre le texte.</a:t>
            </a:r>
          </a:p>
        </p:txBody>
      </p:sp>
      <p:sp>
        <p:nvSpPr>
          <p:cNvPr id="16" name="Rectangle : coins arrondis 15">
            <a:extLst>
              <a:ext uri="{FF2B5EF4-FFF2-40B4-BE49-F238E27FC236}">
                <a16:creationId xmlns:a16="http://schemas.microsoft.com/office/drawing/2014/main" id="{2C9B9FF5-9362-1AC6-2E6A-47EA9EF03DFA}"/>
              </a:ext>
            </a:extLst>
          </p:cNvPr>
          <p:cNvSpPr/>
          <p:nvPr/>
        </p:nvSpPr>
        <p:spPr>
          <a:xfrm>
            <a:off x="3731573" y="2617361"/>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AC098C23-3561-0F06-533E-FE0AE2273219}"/>
              </a:ext>
            </a:extLst>
          </p:cNvPr>
          <p:cNvSpPr txBox="1"/>
          <p:nvPr/>
        </p:nvSpPr>
        <p:spPr>
          <a:xfrm>
            <a:off x="3952821" y="264694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8" name="ZoneTexte 17">
            <a:extLst>
              <a:ext uri="{FF2B5EF4-FFF2-40B4-BE49-F238E27FC236}">
                <a16:creationId xmlns:a16="http://schemas.microsoft.com/office/drawing/2014/main" id="{9AB31211-D848-3858-DA94-BB0D19A7B6AC}"/>
              </a:ext>
            </a:extLst>
          </p:cNvPr>
          <p:cNvSpPr txBox="1"/>
          <p:nvPr/>
        </p:nvSpPr>
        <p:spPr>
          <a:xfrm>
            <a:off x="3427073" y="3320380"/>
            <a:ext cx="1947009" cy="1477328"/>
          </a:xfrm>
          <a:prstGeom prst="rect">
            <a:avLst/>
          </a:prstGeom>
          <a:noFill/>
        </p:spPr>
        <p:txBody>
          <a:bodyPr wrap="square">
            <a:spAutoFit/>
          </a:bodyPr>
          <a:lstStyle/>
          <a:p>
            <a:pPr lvl="0" algn="just">
              <a:spcAft>
                <a:spcPts val="1800"/>
              </a:spcAft>
              <a:defRPr/>
            </a:pPr>
            <a:r>
              <a:rPr lang="fr-FR" b="1" dirty="0">
                <a:ln w="0"/>
                <a:solidFill>
                  <a:schemeClr val="accent5">
                    <a:lumMod val="50000"/>
                  </a:schemeClr>
                </a:solidFill>
                <a:latin typeface="Dosis Medium" pitchFamily="2" charset="0"/>
              </a:rPr>
              <a:t>Je repère les mots difficiles </a:t>
            </a:r>
            <a:r>
              <a:rPr lang="fr-FR" dirty="0">
                <a:ln w="0"/>
                <a:solidFill>
                  <a:schemeClr val="accent5">
                    <a:lumMod val="50000"/>
                  </a:schemeClr>
                </a:solidFill>
                <a:latin typeface="Dosis Medium" pitchFamily="2" charset="0"/>
              </a:rPr>
              <a:t>et je demande à mon enseignant(e) de me les expliquer</a:t>
            </a:r>
            <a:endParaRPr kumimoji="0" lang="fr-FR" sz="1800" i="0" u="none" strike="noStrike" kern="1200" cap="none" spc="0" normalizeH="0" baseline="0" noProof="0" dirty="0">
              <a:ln w="0"/>
              <a:solidFill>
                <a:schemeClr val="accent5">
                  <a:lumMod val="50000"/>
                </a:schemeClr>
              </a:solidFill>
              <a:effectLst/>
              <a:uLnTx/>
              <a:uFillTx/>
              <a:latin typeface="Dosis Medium" pitchFamily="2" charset="0"/>
            </a:endParaRPr>
          </a:p>
        </p:txBody>
      </p:sp>
      <p:sp>
        <p:nvSpPr>
          <p:cNvPr id="19" name="Rectangle : coins arrondis 18">
            <a:extLst>
              <a:ext uri="{FF2B5EF4-FFF2-40B4-BE49-F238E27FC236}">
                <a16:creationId xmlns:a16="http://schemas.microsoft.com/office/drawing/2014/main" id="{20E77CB4-470D-CBB4-1DF4-3D0C7341CE3F}"/>
              </a:ext>
            </a:extLst>
          </p:cNvPr>
          <p:cNvSpPr/>
          <p:nvPr/>
        </p:nvSpPr>
        <p:spPr>
          <a:xfrm>
            <a:off x="6060553" y="2617361"/>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ZoneTexte 19">
            <a:extLst>
              <a:ext uri="{FF2B5EF4-FFF2-40B4-BE49-F238E27FC236}">
                <a16:creationId xmlns:a16="http://schemas.microsoft.com/office/drawing/2014/main" id="{882504C0-82BD-929B-E2F6-4D17EADD712F}"/>
              </a:ext>
            </a:extLst>
          </p:cNvPr>
          <p:cNvSpPr txBox="1"/>
          <p:nvPr/>
        </p:nvSpPr>
        <p:spPr>
          <a:xfrm>
            <a:off x="6262552" y="264694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a:t>
            </a:r>
            <a:r>
              <a:rPr lang="fr-FR" sz="2000" b="1" dirty="0">
                <a:ln w="0"/>
                <a:solidFill>
                  <a:schemeClr val="bg1">
                    <a:lumMod val="95000"/>
                  </a:schemeClr>
                </a:solidFill>
                <a:latin typeface="Dosis" pitchFamily="2" charset="0"/>
              </a:rPr>
              <a:t>3</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21" name="ZoneTexte 20">
            <a:extLst>
              <a:ext uri="{FF2B5EF4-FFF2-40B4-BE49-F238E27FC236}">
                <a16:creationId xmlns:a16="http://schemas.microsoft.com/office/drawing/2014/main" id="{A9BA732F-0236-0801-852C-498BD1D51A87}"/>
              </a:ext>
            </a:extLst>
          </p:cNvPr>
          <p:cNvSpPr txBox="1"/>
          <p:nvPr/>
        </p:nvSpPr>
        <p:spPr>
          <a:xfrm>
            <a:off x="5891573" y="3401041"/>
            <a:ext cx="1796906" cy="1200329"/>
          </a:xfrm>
          <a:prstGeom prst="rect">
            <a:avLst/>
          </a:prstGeom>
          <a:noFill/>
        </p:spPr>
        <p:txBody>
          <a:bodyPr wrap="square">
            <a:spAutoFit/>
          </a:bodyPr>
          <a:lstStyle/>
          <a:p>
            <a:pPr algn="just">
              <a:spcAft>
                <a:spcPts val="1800"/>
              </a:spcAft>
              <a:defRPr/>
            </a:pPr>
            <a:r>
              <a:rPr lang="fr-FR" dirty="0">
                <a:ln w="0"/>
                <a:solidFill>
                  <a:schemeClr val="accent5">
                    <a:lumMod val="50000"/>
                  </a:schemeClr>
                </a:solidFill>
                <a:latin typeface="Dosis Medium" pitchFamily="2" charset="0"/>
              </a:rPr>
              <a:t>Je lis la question, puis </a:t>
            </a:r>
            <a:r>
              <a:rPr lang="fr-FR" b="1" dirty="0">
                <a:ln w="0"/>
                <a:solidFill>
                  <a:schemeClr val="accent5">
                    <a:lumMod val="50000"/>
                  </a:schemeClr>
                </a:solidFill>
                <a:latin typeface="Dosis Medium" pitchFamily="2" charset="0"/>
              </a:rPr>
              <a:t>je cherche la réponse </a:t>
            </a:r>
            <a:r>
              <a:rPr lang="fr-FR" dirty="0">
                <a:ln w="0"/>
                <a:solidFill>
                  <a:schemeClr val="accent5">
                    <a:lumMod val="50000"/>
                  </a:schemeClr>
                </a:solidFill>
                <a:latin typeface="Dosis Medium" pitchFamily="2" charset="0"/>
              </a:rPr>
              <a:t>dans le texte. </a:t>
            </a:r>
          </a:p>
        </p:txBody>
      </p:sp>
    </p:spTree>
    <p:extLst>
      <p:ext uri="{BB962C8B-B14F-4D97-AF65-F5344CB8AC3E}">
        <p14:creationId xmlns:p14="http://schemas.microsoft.com/office/powerpoint/2010/main" val="35468145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FFC63-9ECD-242B-304E-357C63ECB10A}"/>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1A9DD395-D07A-C628-6F95-61719611B91D}"/>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E220FE9F-2D63-49E0-B7A8-F307164A18D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B737EAD-19AF-5639-8B2F-23E863E4F2F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Rectangle : coins arrondis 11">
            <a:extLst>
              <a:ext uri="{FF2B5EF4-FFF2-40B4-BE49-F238E27FC236}">
                <a16:creationId xmlns:a16="http://schemas.microsoft.com/office/drawing/2014/main" id="{69A0F8A9-7369-6957-6757-6BC3E4734EE2}"/>
              </a:ext>
            </a:extLst>
          </p:cNvPr>
          <p:cNvSpPr/>
          <p:nvPr/>
        </p:nvSpPr>
        <p:spPr>
          <a:xfrm>
            <a:off x="3303745" y="164085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itre 1">
            <a:extLst>
              <a:ext uri="{FF2B5EF4-FFF2-40B4-BE49-F238E27FC236}">
                <a16:creationId xmlns:a16="http://schemas.microsoft.com/office/drawing/2014/main" id="{D28E0E4B-4464-35DF-B0BC-098B5833CDC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silencieusement le texte et essayez de le comprendre. </a:t>
            </a:r>
          </a:p>
        </p:txBody>
      </p:sp>
      <p:sp>
        <p:nvSpPr>
          <p:cNvPr id="14" name="ZoneTexte 13">
            <a:extLst>
              <a:ext uri="{FF2B5EF4-FFF2-40B4-BE49-F238E27FC236}">
                <a16:creationId xmlns:a16="http://schemas.microsoft.com/office/drawing/2014/main" id="{9C58FA79-3FBD-DA57-E6D7-C86273EFB33F}"/>
              </a:ext>
            </a:extLst>
          </p:cNvPr>
          <p:cNvSpPr txBox="1"/>
          <p:nvPr/>
        </p:nvSpPr>
        <p:spPr>
          <a:xfrm>
            <a:off x="3505744" y="167044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5" name="ZoneTexte 14">
            <a:extLst>
              <a:ext uri="{FF2B5EF4-FFF2-40B4-BE49-F238E27FC236}">
                <a16:creationId xmlns:a16="http://schemas.microsoft.com/office/drawing/2014/main" id="{3175CA44-4C14-7567-AEDB-C9702337384D}"/>
              </a:ext>
            </a:extLst>
          </p:cNvPr>
          <p:cNvSpPr txBox="1"/>
          <p:nvPr/>
        </p:nvSpPr>
        <p:spPr>
          <a:xfrm>
            <a:off x="1602171" y="1670440"/>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6" name="Rectangle : coins arrondis 15">
            <a:extLst>
              <a:ext uri="{FF2B5EF4-FFF2-40B4-BE49-F238E27FC236}">
                <a16:creationId xmlns:a16="http://schemas.microsoft.com/office/drawing/2014/main" id="{D6ACE888-BFED-B9F2-D317-90A7E4A4EE30}"/>
              </a:ext>
            </a:extLst>
          </p:cNvPr>
          <p:cNvSpPr/>
          <p:nvPr/>
        </p:nvSpPr>
        <p:spPr>
          <a:xfrm>
            <a:off x="5023234" y="164085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6ADD74EB-5B9E-BD9F-B48F-58C1B2421B2A}"/>
              </a:ext>
            </a:extLst>
          </p:cNvPr>
          <p:cNvSpPr txBox="1"/>
          <p:nvPr/>
        </p:nvSpPr>
        <p:spPr>
          <a:xfrm>
            <a:off x="5225233" y="167044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8" name="Rectangle : coins arrondis 17">
            <a:extLst>
              <a:ext uri="{FF2B5EF4-FFF2-40B4-BE49-F238E27FC236}">
                <a16:creationId xmlns:a16="http://schemas.microsoft.com/office/drawing/2014/main" id="{D5C1C050-AEB1-E042-3298-C2449632C43D}"/>
              </a:ext>
            </a:extLst>
          </p:cNvPr>
          <p:cNvSpPr/>
          <p:nvPr/>
        </p:nvSpPr>
        <p:spPr>
          <a:xfrm>
            <a:off x="6742723" y="165288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a:extLst>
              <a:ext uri="{FF2B5EF4-FFF2-40B4-BE49-F238E27FC236}">
                <a16:creationId xmlns:a16="http://schemas.microsoft.com/office/drawing/2014/main" id="{05A3B42A-F857-7D03-CACF-3A8F576EE3AA}"/>
              </a:ext>
            </a:extLst>
          </p:cNvPr>
          <p:cNvSpPr txBox="1"/>
          <p:nvPr/>
        </p:nvSpPr>
        <p:spPr>
          <a:xfrm>
            <a:off x="6944722" y="168247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4" name="ZoneTexte 3">
            <a:extLst>
              <a:ext uri="{FF2B5EF4-FFF2-40B4-BE49-F238E27FC236}">
                <a16:creationId xmlns:a16="http://schemas.microsoft.com/office/drawing/2014/main" id="{F9B40263-B040-F8AF-4A95-C3F4CC707C64}"/>
              </a:ext>
            </a:extLst>
          </p:cNvPr>
          <p:cNvSpPr txBox="1"/>
          <p:nvPr/>
        </p:nvSpPr>
        <p:spPr>
          <a:xfrm>
            <a:off x="675868" y="2885287"/>
            <a:ext cx="7792263" cy="3347070"/>
          </a:xfrm>
          <a:prstGeom prst="rect">
            <a:avLst/>
          </a:prstGeom>
          <a:noFill/>
        </p:spPr>
        <p:txBody>
          <a:bodyPr wrap="square">
            <a:spAutoFit/>
          </a:bodyPr>
          <a:lstStyle/>
          <a:p>
            <a:pPr lvl="0" algn="ctr">
              <a:lnSpc>
                <a:spcPct val="150000"/>
              </a:lnSpc>
              <a:defRPr/>
            </a:pPr>
            <a:r>
              <a:rPr lang="fr-FR" sz="2400" dirty="0">
                <a:solidFill>
                  <a:schemeClr val="tx2"/>
                </a:solidFill>
                <a:latin typeface="Dosis SemiBold" pitchFamily="2" charset="0"/>
              </a:rPr>
              <a:t>Le festival des </a:t>
            </a:r>
            <a:r>
              <a:rPr lang="fr-FR" sz="2400" dirty="0" err="1">
                <a:solidFill>
                  <a:schemeClr val="tx2"/>
                </a:solidFill>
                <a:latin typeface="Dosis SemiBold" pitchFamily="2" charset="0"/>
              </a:rPr>
              <a:t>Gnaoua</a:t>
            </a:r>
            <a:endParaRPr lang="fr-FR" sz="2400" dirty="0">
              <a:solidFill>
                <a:schemeClr val="tx2"/>
              </a:solidFill>
              <a:latin typeface="Dosis SemiBold" pitchFamily="2" charset="0"/>
            </a:endParaRPr>
          </a:p>
          <a:p>
            <a:pPr lvl="0" algn="just">
              <a:lnSpc>
                <a:spcPct val="150000"/>
              </a:lnSpc>
              <a:defRPr/>
            </a:pPr>
            <a:r>
              <a:rPr lang="fr-FR" sz="2400" dirty="0">
                <a:solidFill>
                  <a:schemeClr val="tx2"/>
                </a:solidFill>
                <a:latin typeface="Dosis SemiBold" pitchFamily="2" charset="0"/>
              </a:rPr>
              <a:t>Chaque année, Essaouira organise le festival des </a:t>
            </a:r>
            <a:r>
              <a:rPr lang="fr-FR" sz="2400" dirty="0" err="1">
                <a:solidFill>
                  <a:schemeClr val="tx2"/>
                </a:solidFill>
                <a:latin typeface="Dosis SemiBold" pitchFamily="2" charset="0"/>
              </a:rPr>
              <a:t>Gnaoua</a:t>
            </a:r>
            <a:r>
              <a:rPr lang="fr-FR" sz="2400" dirty="0">
                <a:solidFill>
                  <a:schemeClr val="tx2"/>
                </a:solidFill>
                <a:latin typeface="Dosis SemiBold" pitchFamily="2" charset="0"/>
              </a:rPr>
              <a:t>. Cette musique spirituelle vient d’Afrique subsaharienne et a été transmise au Maroc. Les musiciens utilisent le guembri, un instrument à cordes, et les crotales, petits instruments de métal. Autrefois, cette musique servait à soigner les malades.</a:t>
            </a:r>
            <a:endParaRPr lang="fr-FR" sz="2400" b="1" dirty="0">
              <a:solidFill>
                <a:schemeClr val="tx2"/>
              </a:solidFill>
              <a:latin typeface="Dosis SemiBold" pitchFamily="2" charset="0"/>
            </a:endParaRPr>
          </a:p>
        </p:txBody>
      </p:sp>
    </p:spTree>
    <p:extLst>
      <p:ext uri="{BB962C8B-B14F-4D97-AF65-F5344CB8AC3E}">
        <p14:creationId xmlns:p14="http://schemas.microsoft.com/office/powerpoint/2010/main" val="151813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D798F-AB91-2D5F-4A69-291EB334E14C}"/>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A358E3C0-B5B7-ACE0-DD81-ABB253DF25CF}"/>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1EDC29C-D007-D643-71FE-C9A58997AA4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D15225-7A9B-8096-73F6-7B5CCD1604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Rectangle : coins arrondis 11">
            <a:extLst>
              <a:ext uri="{FF2B5EF4-FFF2-40B4-BE49-F238E27FC236}">
                <a16:creationId xmlns:a16="http://schemas.microsoft.com/office/drawing/2014/main" id="{E16F8435-81A7-8C25-86D5-2F6C8B199B47}"/>
              </a:ext>
            </a:extLst>
          </p:cNvPr>
          <p:cNvSpPr/>
          <p:nvPr/>
        </p:nvSpPr>
        <p:spPr>
          <a:xfrm>
            <a:off x="3263343" y="161301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itre 1">
            <a:extLst>
              <a:ext uri="{FF2B5EF4-FFF2-40B4-BE49-F238E27FC236}">
                <a16:creationId xmlns:a16="http://schemas.microsoft.com/office/drawing/2014/main" id="{76D7F7A4-D9EE-00AF-B530-42893F76E93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p:sp>
        <p:nvSpPr>
          <p:cNvPr id="14" name="Rectangle : coins arrondis 13">
            <a:extLst>
              <a:ext uri="{FF2B5EF4-FFF2-40B4-BE49-F238E27FC236}">
                <a16:creationId xmlns:a16="http://schemas.microsoft.com/office/drawing/2014/main" id="{6A08D864-8F50-D387-FEB5-A1E4A35CB9C1}"/>
              </a:ext>
            </a:extLst>
          </p:cNvPr>
          <p:cNvSpPr/>
          <p:nvPr/>
        </p:nvSpPr>
        <p:spPr>
          <a:xfrm>
            <a:off x="4952306" y="16123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57EB2EC2-DAF2-FF81-3E6A-321482A8FF20}"/>
              </a:ext>
            </a:extLst>
          </p:cNvPr>
          <p:cNvSpPr txBox="1"/>
          <p:nvPr/>
        </p:nvSpPr>
        <p:spPr>
          <a:xfrm>
            <a:off x="3434816" y="16491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6" name="ZoneTexte 15">
            <a:extLst>
              <a:ext uri="{FF2B5EF4-FFF2-40B4-BE49-F238E27FC236}">
                <a16:creationId xmlns:a16="http://schemas.microsoft.com/office/drawing/2014/main" id="{139CE8E9-D3D2-1EB6-5C02-7FAA67A15F00}"/>
              </a:ext>
            </a:extLst>
          </p:cNvPr>
          <p:cNvSpPr txBox="1"/>
          <p:nvPr/>
        </p:nvSpPr>
        <p:spPr>
          <a:xfrm>
            <a:off x="1576811" y="164188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a:t>
            </a:r>
            <a:r>
              <a:rPr lang="fr-FR" sz="2200" b="1" dirty="0">
                <a:ln w="0"/>
                <a:solidFill>
                  <a:schemeClr val="accent5">
                    <a:lumMod val="50000"/>
                  </a:schemeClr>
                </a:solidFill>
                <a:latin typeface="Dosis Medium" pitchFamily="2" charset="0"/>
              </a:rPr>
              <a:t>3</a:t>
            </a:r>
            <a:endParaRPr kumimoji="0" lang="fr-FR" sz="2200" b="1" i="0" u="none" strike="noStrike" kern="1200" cap="none" spc="0" normalizeH="0" baseline="0" noProof="0" dirty="0">
              <a:ln w="0"/>
              <a:solidFill>
                <a:schemeClr val="accent5">
                  <a:lumMod val="50000"/>
                </a:schemeClr>
              </a:solidFill>
              <a:effectLst/>
              <a:uLnTx/>
              <a:uFillTx/>
              <a:latin typeface="Dosis Medium" pitchFamily="2" charset="0"/>
            </a:endParaRPr>
          </a:p>
        </p:txBody>
      </p:sp>
      <p:sp>
        <p:nvSpPr>
          <p:cNvPr id="17" name="ZoneTexte 16">
            <a:extLst>
              <a:ext uri="{FF2B5EF4-FFF2-40B4-BE49-F238E27FC236}">
                <a16:creationId xmlns:a16="http://schemas.microsoft.com/office/drawing/2014/main" id="{D77E7E5F-8DFD-D8E0-BEAF-3AA0C107BDA5}"/>
              </a:ext>
            </a:extLst>
          </p:cNvPr>
          <p:cNvSpPr txBox="1"/>
          <p:nvPr/>
        </p:nvSpPr>
        <p:spPr>
          <a:xfrm>
            <a:off x="5144680" y="16491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8" name="Rectangle : coins arrondis 17">
            <a:extLst>
              <a:ext uri="{FF2B5EF4-FFF2-40B4-BE49-F238E27FC236}">
                <a16:creationId xmlns:a16="http://schemas.microsoft.com/office/drawing/2014/main" id="{F846F928-7ED2-14B7-EEF0-DFD48A3F00C6}"/>
              </a:ext>
            </a:extLst>
          </p:cNvPr>
          <p:cNvSpPr/>
          <p:nvPr/>
        </p:nvSpPr>
        <p:spPr>
          <a:xfrm>
            <a:off x="6671795" y="16123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a:extLst>
              <a:ext uri="{FF2B5EF4-FFF2-40B4-BE49-F238E27FC236}">
                <a16:creationId xmlns:a16="http://schemas.microsoft.com/office/drawing/2014/main" id="{ACE15A8C-C48C-599D-8CF7-B360A95003A4}"/>
              </a:ext>
            </a:extLst>
          </p:cNvPr>
          <p:cNvSpPr txBox="1"/>
          <p:nvPr/>
        </p:nvSpPr>
        <p:spPr>
          <a:xfrm>
            <a:off x="6873794" y="16418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4" name="ZoneTexte 3">
            <a:extLst>
              <a:ext uri="{FF2B5EF4-FFF2-40B4-BE49-F238E27FC236}">
                <a16:creationId xmlns:a16="http://schemas.microsoft.com/office/drawing/2014/main" id="{5F94908A-D22B-CE6D-C9AD-B5E0FDB4EF92}"/>
              </a:ext>
            </a:extLst>
          </p:cNvPr>
          <p:cNvSpPr txBox="1"/>
          <p:nvPr/>
        </p:nvSpPr>
        <p:spPr>
          <a:xfrm>
            <a:off x="675868" y="2885287"/>
            <a:ext cx="7792263" cy="3347070"/>
          </a:xfrm>
          <a:prstGeom prst="rect">
            <a:avLst/>
          </a:prstGeom>
          <a:noFill/>
        </p:spPr>
        <p:txBody>
          <a:bodyPr wrap="square">
            <a:spAutoFit/>
          </a:bodyPr>
          <a:lstStyle/>
          <a:p>
            <a:pPr lvl="0" algn="ctr">
              <a:lnSpc>
                <a:spcPct val="150000"/>
              </a:lnSpc>
              <a:defRPr/>
            </a:pPr>
            <a:r>
              <a:rPr lang="fr-FR" sz="2400" dirty="0">
                <a:solidFill>
                  <a:schemeClr val="tx2"/>
                </a:solidFill>
                <a:latin typeface="Dosis SemiBold" pitchFamily="2" charset="0"/>
              </a:rPr>
              <a:t>Le festival des </a:t>
            </a:r>
            <a:r>
              <a:rPr lang="fr-FR" sz="2400" dirty="0" err="1">
                <a:solidFill>
                  <a:schemeClr val="tx2"/>
                </a:solidFill>
                <a:latin typeface="Dosis SemiBold" pitchFamily="2" charset="0"/>
              </a:rPr>
              <a:t>Gnaoua</a:t>
            </a:r>
            <a:endParaRPr lang="fr-FR" sz="2400" dirty="0">
              <a:solidFill>
                <a:schemeClr val="tx2"/>
              </a:solidFill>
              <a:latin typeface="Dosis SemiBold" pitchFamily="2" charset="0"/>
            </a:endParaRPr>
          </a:p>
          <a:p>
            <a:pPr lvl="0" algn="just">
              <a:lnSpc>
                <a:spcPct val="150000"/>
              </a:lnSpc>
              <a:defRPr/>
            </a:pPr>
            <a:r>
              <a:rPr lang="fr-FR" sz="2400" dirty="0">
                <a:solidFill>
                  <a:schemeClr val="tx2"/>
                </a:solidFill>
                <a:latin typeface="Dosis SemiBold" pitchFamily="2" charset="0"/>
              </a:rPr>
              <a:t>Chaque année, Essaouira organise le festival des </a:t>
            </a:r>
            <a:r>
              <a:rPr lang="fr-FR" sz="2400" dirty="0" err="1">
                <a:solidFill>
                  <a:schemeClr val="tx2"/>
                </a:solidFill>
                <a:latin typeface="Dosis SemiBold" pitchFamily="2" charset="0"/>
              </a:rPr>
              <a:t>Gnaoua</a:t>
            </a:r>
            <a:r>
              <a:rPr lang="fr-FR" sz="2400" dirty="0">
                <a:solidFill>
                  <a:schemeClr val="tx2"/>
                </a:solidFill>
                <a:latin typeface="Dosis SemiBold" pitchFamily="2" charset="0"/>
              </a:rPr>
              <a:t>. Cette musique spirituelle vient d’Afrique subsaharienne et a été transmise au Maroc. Les musiciens utilisent le guembri, un instrument à cordes, et les crotales, petits instruments de métal. Autrefois, cette musique servait à soigner les malades.</a:t>
            </a:r>
            <a:endParaRPr lang="fr-FR" sz="2400" b="1" dirty="0">
              <a:solidFill>
                <a:schemeClr val="tx2"/>
              </a:solidFill>
              <a:latin typeface="Dosis SemiBold" pitchFamily="2" charset="0"/>
            </a:endParaRPr>
          </a:p>
        </p:txBody>
      </p:sp>
    </p:spTree>
    <p:extLst>
      <p:ext uri="{BB962C8B-B14F-4D97-AF65-F5344CB8AC3E}">
        <p14:creationId xmlns:p14="http://schemas.microsoft.com/office/powerpoint/2010/main" val="28036004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B3972-2969-A7C4-5405-3FE7810C9AF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BF745D-97C2-7289-0060-AE628DA635C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p:sp>
        <p:nvSpPr>
          <p:cNvPr id="4" name="Rectangle : coins arrondis 3">
            <a:extLst>
              <a:ext uri="{FF2B5EF4-FFF2-40B4-BE49-F238E27FC236}">
                <a16:creationId xmlns:a16="http://schemas.microsoft.com/office/drawing/2014/main" id="{97AA6A55-DC8E-6E04-3637-E963837AB52E}"/>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0D0BAAE9-A62A-304C-72C0-0F8C97C9A1EE}"/>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6" name="ZoneTexte 5">
            <a:extLst>
              <a:ext uri="{FF2B5EF4-FFF2-40B4-BE49-F238E27FC236}">
                <a16:creationId xmlns:a16="http://schemas.microsoft.com/office/drawing/2014/main" id="{F2DA497A-D3C6-A17F-C497-BA44EB5E0A96}"/>
              </a:ext>
            </a:extLst>
          </p:cNvPr>
          <p:cNvSpPr txBox="1"/>
          <p:nvPr/>
        </p:nvSpPr>
        <p:spPr>
          <a:xfrm>
            <a:off x="1592546" y="163649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1" name="Rectangle : coins arrondis 10">
            <a:extLst>
              <a:ext uri="{FF2B5EF4-FFF2-40B4-BE49-F238E27FC236}">
                <a16:creationId xmlns:a16="http://schemas.microsoft.com/office/drawing/2014/main" id="{D3500CBB-E1BA-74B6-86F1-5E2D18E0FB50}"/>
              </a:ext>
            </a:extLst>
          </p:cNvPr>
          <p:cNvSpPr/>
          <p:nvPr/>
        </p:nvSpPr>
        <p:spPr>
          <a:xfrm>
            <a:off x="4969398" y="160386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AC825AB-D661-F12F-387B-B0AA7A7D01B3}"/>
              </a:ext>
            </a:extLst>
          </p:cNvPr>
          <p:cNvSpPr txBox="1"/>
          <p:nvPr/>
        </p:nvSpPr>
        <p:spPr>
          <a:xfrm>
            <a:off x="5171397" y="163345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977FFD11-0703-AC04-F619-3ECB37A46CA1}"/>
              </a:ext>
            </a:extLst>
          </p:cNvPr>
          <p:cNvSpPr/>
          <p:nvPr/>
        </p:nvSpPr>
        <p:spPr>
          <a:xfrm>
            <a:off x="6686127" y="160386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494AAA5C-9DBF-0677-2A48-B4BCA558DA7A}"/>
              </a:ext>
            </a:extLst>
          </p:cNvPr>
          <p:cNvSpPr txBox="1"/>
          <p:nvPr/>
        </p:nvSpPr>
        <p:spPr>
          <a:xfrm>
            <a:off x="6878501" y="164067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6" name="Espace réservé pour une image  6" descr="Une image contenant habits, sourire, dessin humoristique, clipart&#10;&#10;Le contenu généré par l’IA peut être incorrect.">
            <a:extLst>
              <a:ext uri="{FF2B5EF4-FFF2-40B4-BE49-F238E27FC236}">
                <a16:creationId xmlns:a16="http://schemas.microsoft.com/office/drawing/2014/main" id="{7F0F2DBE-2714-50A4-6165-61B1237ABE0A}"/>
              </a:ext>
            </a:extLst>
          </p:cNvPr>
          <p:cNvPicPr>
            <a:picLocks noChangeAspect="1"/>
          </p:cNvPicPr>
          <p:nvPr/>
        </p:nvPicPr>
        <p:blipFill>
          <a:blip r:embed="rId2"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EC7F88B5-237F-42EA-DB32-FCB656627622}"/>
              </a:ext>
            </a:extLst>
          </p:cNvPr>
          <p:cNvSpPr txBox="1"/>
          <p:nvPr/>
        </p:nvSpPr>
        <p:spPr>
          <a:xfrm>
            <a:off x="879371" y="2265523"/>
            <a:ext cx="7330051"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1 : Où organise-t-on le festival des </a:t>
            </a:r>
            <a:r>
              <a:rPr lang="fr-FR" sz="2400" b="1" dirty="0" err="1">
                <a:solidFill>
                  <a:schemeClr val="accent1">
                    <a:lumMod val="50000"/>
                  </a:schemeClr>
                </a:solidFill>
                <a:latin typeface="Dosis SemiBold" pitchFamily="2" charset="0"/>
              </a:rPr>
              <a:t>Gnaoua</a:t>
            </a:r>
            <a:r>
              <a:rPr lang="fr-FR" sz="2400" b="1" dirty="0">
                <a:solidFill>
                  <a:schemeClr val="accent1">
                    <a:lumMod val="50000"/>
                  </a:schemeClr>
                </a:solidFill>
                <a:latin typeface="Dosis SemiBold" pitchFamily="2" charset="0"/>
              </a:rPr>
              <a:t> ?</a:t>
            </a:r>
          </a:p>
        </p:txBody>
      </p:sp>
      <p:sp>
        <p:nvSpPr>
          <p:cNvPr id="7" name="ZoneTexte 6">
            <a:extLst>
              <a:ext uri="{FF2B5EF4-FFF2-40B4-BE49-F238E27FC236}">
                <a16:creationId xmlns:a16="http://schemas.microsoft.com/office/drawing/2014/main" id="{7FD942A9-454F-CFC1-E21B-EBEDF851B0A0}"/>
              </a:ext>
            </a:extLst>
          </p:cNvPr>
          <p:cNvSpPr txBox="1"/>
          <p:nvPr/>
        </p:nvSpPr>
        <p:spPr>
          <a:xfrm>
            <a:off x="675868" y="2885287"/>
            <a:ext cx="7792263" cy="3347070"/>
          </a:xfrm>
          <a:prstGeom prst="rect">
            <a:avLst/>
          </a:prstGeom>
          <a:noFill/>
        </p:spPr>
        <p:txBody>
          <a:bodyPr wrap="square">
            <a:spAutoFit/>
          </a:bodyPr>
          <a:lstStyle/>
          <a:p>
            <a:pPr lvl="0" algn="ctr">
              <a:lnSpc>
                <a:spcPct val="150000"/>
              </a:lnSpc>
              <a:defRPr/>
            </a:pPr>
            <a:r>
              <a:rPr lang="fr-FR" sz="2400" dirty="0">
                <a:solidFill>
                  <a:schemeClr val="tx2"/>
                </a:solidFill>
                <a:latin typeface="Dosis SemiBold" pitchFamily="2" charset="0"/>
              </a:rPr>
              <a:t>Le festival des </a:t>
            </a:r>
            <a:r>
              <a:rPr lang="fr-FR" sz="2400" dirty="0" err="1">
                <a:solidFill>
                  <a:schemeClr val="tx2"/>
                </a:solidFill>
                <a:latin typeface="Dosis SemiBold" pitchFamily="2" charset="0"/>
              </a:rPr>
              <a:t>Gnaoua</a:t>
            </a:r>
            <a:endParaRPr lang="fr-FR" sz="2400" dirty="0">
              <a:solidFill>
                <a:schemeClr val="tx2"/>
              </a:solidFill>
              <a:latin typeface="Dosis SemiBold" pitchFamily="2" charset="0"/>
            </a:endParaRPr>
          </a:p>
          <a:p>
            <a:pPr lvl="0" algn="just">
              <a:lnSpc>
                <a:spcPct val="150000"/>
              </a:lnSpc>
              <a:defRPr/>
            </a:pPr>
            <a:r>
              <a:rPr lang="fr-FR" sz="2400" dirty="0">
                <a:solidFill>
                  <a:schemeClr val="tx2"/>
                </a:solidFill>
                <a:latin typeface="Dosis SemiBold" pitchFamily="2" charset="0"/>
              </a:rPr>
              <a:t>Chaque année, Essaouira organise le festival des </a:t>
            </a:r>
            <a:r>
              <a:rPr lang="fr-FR" sz="2400" dirty="0" err="1">
                <a:solidFill>
                  <a:schemeClr val="tx2"/>
                </a:solidFill>
                <a:latin typeface="Dosis SemiBold" pitchFamily="2" charset="0"/>
              </a:rPr>
              <a:t>Gnaoua</a:t>
            </a:r>
            <a:r>
              <a:rPr lang="fr-FR" sz="2400" dirty="0">
                <a:solidFill>
                  <a:schemeClr val="tx2"/>
                </a:solidFill>
                <a:latin typeface="Dosis SemiBold" pitchFamily="2" charset="0"/>
              </a:rPr>
              <a:t>. Cette musique spirituelle vient d’Afrique subsaharienne et a été transmise au Maroc. Les musiciens utilisent le guembri, un instrument à cordes, et les crotales, petits instruments de métal. Autrefois, cette musique servait à soigner les malades.</a:t>
            </a:r>
            <a:endParaRPr lang="fr-FR" sz="2400" b="1" dirty="0">
              <a:solidFill>
                <a:schemeClr val="tx2"/>
              </a:solidFill>
              <a:latin typeface="Dosis SemiBold" pitchFamily="2" charset="0"/>
            </a:endParaRPr>
          </a:p>
        </p:txBody>
      </p:sp>
    </p:spTree>
    <p:extLst>
      <p:ext uri="{BB962C8B-B14F-4D97-AF65-F5344CB8AC3E}">
        <p14:creationId xmlns:p14="http://schemas.microsoft.com/office/powerpoint/2010/main" val="3586741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4F8D8-A3E7-22DF-E22D-B7B90180338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C02C117-AA2C-2CC1-1B63-82AA3C21B617}"/>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La question est : « Où ? ». Je cherche un lieu dans le texte.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La réponse est : Le festival des </a:t>
            </a:r>
            <a:r>
              <a:rPr lang="fr-FR" dirty="0" err="1">
                <a:solidFill>
                  <a:schemeClr val="tx1">
                    <a:lumMod val="65000"/>
                    <a:lumOff val="35000"/>
                  </a:schemeClr>
                </a:solidFill>
                <a:latin typeface="Dosis Medium" pitchFamily="2" charset="0"/>
              </a:rPr>
              <a:t>Gnaoua</a:t>
            </a:r>
            <a:r>
              <a:rPr lang="fr-FR" dirty="0">
                <a:solidFill>
                  <a:schemeClr val="tx1">
                    <a:lumMod val="65000"/>
                    <a:lumOff val="35000"/>
                  </a:schemeClr>
                </a:solidFill>
                <a:latin typeface="Dosis Medium" pitchFamily="2" charset="0"/>
              </a:rPr>
              <a:t> est organisé à Essaouira.</a:t>
            </a:r>
          </a:p>
        </p:txBody>
      </p:sp>
      <p:sp>
        <p:nvSpPr>
          <p:cNvPr id="5" name="Rectangle : coins arrondis 4">
            <a:extLst>
              <a:ext uri="{FF2B5EF4-FFF2-40B4-BE49-F238E27FC236}">
                <a16:creationId xmlns:a16="http://schemas.microsoft.com/office/drawing/2014/main" id="{06B1E0D6-1F62-1F07-6543-66320EE5698F}"/>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C069D34F-83B3-17FB-3838-674C1CB25089}"/>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ZoneTexte 10">
            <a:extLst>
              <a:ext uri="{FF2B5EF4-FFF2-40B4-BE49-F238E27FC236}">
                <a16:creationId xmlns:a16="http://schemas.microsoft.com/office/drawing/2014/main" id="{AB25CD06-D70E-B5C2-BD9B-27DCF0B921C8}"/>
              </a:ext>
            </a:extLst>
          </p:cNvPr>
          <p:cNvSpPr txBox="1"/>
          <p:nvPr/>
        </p:nvSpPr>
        <p:spPr>
          <a:xfrm>
            <a:off x="1592546" y="1607623"/>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2" name="Rectangle : coins arrondis 11">
            <a:extLst>
              <a:ext uri="{FF2B5EF4-FFF2-40B4-BE49-F238E27FC236}">
                <a16:creationId xmlns:a16="http://schemas.microsoft.com/office/drawing/2014/main" id="{CCF25603-02CC-E373-57A4-7E89B34ABB10}"/>
              </a:ext>
            </a:extLst>
          </p:cNvPr>
          <p:cNvSpPr/>
          <p:nvPr/>
        </p:nvSpPr>
        <p:spPr>
          <a:xfrm>
            <a:off x="4950148" y="157499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25963C9D-05DF-66E1-AC80-6115A2CD10FC}"/>
              </a:ext>
            </a:extLst>
          </p:cNvPr>
          <p:cNvSpPr txBox="1"/>
          <p:nvPr/>
        </p:nvSpPr>
        <p:spPr>
          <a:xfrm>
            <a:off x="5152147" y="1604577"/>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4" name="Rectangle : coins arrondis 13">
            <a:extLst>
              <a:ext uri="{FF2B5EF4-FFF2-40B4-BE49-F238E27FC236}">
                <a16:creationId xmlns:a16="http://schemas.microsoft.com/office/drawing/2014/main" id="{6E756613-D4B5-6AF1-E210-D135FFE2CCD9}"/>
              </a:ext>
            </a:extLst>
          </p:cNvPr>
          <p:cNvSpPr/>
          <p:nvPr/>
        </p:nvSpPr>
        <p:spPr>
          <a:xfrm>
            <a:off x="6666877" y="1574993"/>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4C9C1D60-B1A7-EDB2-36E0-555C4C5E7B7F}"/>
              </a:ext>
            </a:extLst>
          </p:cNvPr>
          <p:cNvSpPr txBox="1"/>
          <p:nvPr/>
        </p:nvSpPr>
        <p:spPr>
          <a:xfrm>
            <a:off x="6859251" y="161179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grpSp>
        <p:nvGrpSpPr>
          <p:cNvPr id="16" name="Groupe 15">
            <a:extLst>
              <a:ext uri="{FF2B5EF4-FFF2-40B4-BE49-F238E27FC236}">
                <a16:creationId xmlns:a16="http://schemas.microsoft.com/office/drawing/2014/main" id="{D615E90C-5A20-1F82-1709-756C6D11DE8F}"/>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7427CA6B-4362-87AD-AB91-E61CDE794F6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C7282E3-1732-3FD0-77D1-E4F8831EF99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E272DD78-CEC4-A1D3-2E4D-11F7838E42E7}"/>
              </a:ext>
            </a:extLst>
          </p:cNvPr>
          <p:cNvSpPr txBox="1"/>
          <p:nvPr/>
        </p:nvSpPr>
        <p:spPr>
          <a:xfrm>
            <a:off x="675868" y="2984868"/>
            <a:ext cx="7792263" cy="3347070"/>
          </a:xfrm>
          <a:prstGeom prst="rect">
            <a:avLst/>
          </a:prstGeom>
          <a:noFill/>
        </p:spPr>
        <p:txBody>
          <a:bodyPr wrap="square">
            <a:spAutoFit/>
          </a:bodyPr>
          <a:lstStyle/>
          <a:p>
            <a:pPr lvl="0" algn="ctr">
              <a:lnSpc>
                <a:spcPct val="150000"/>
              </a:lnSpc>
              <a:defRPr/>
            </a:pPr>
            <a:r>
              <a:rPr lang="fr-FR" sz="2400" dirty="0">
                <a:solidFill>
                  <a:schemeClr val="tx2"/>
                </a:solidFill>
                <a:latin typeface="Dosis SemiBold" pitchFamily="2" charset="0"/>
              </a:rPr>
              <a:t>Le festival des </a:t>
            </a:r>
            <a:r>
              <a:rPr lang="fr-FR" sz="2400" dirty="0" err="1">
                <a:solidFill>
                  <a:schemeClr val="tx2"/>
                </a:solidFill>
                <a:latin typeface="Dosis SemiBold" pitchFamily="2" charset="0"/>
              </a:rPr>
              <a:t>Gnaoua</a:t>
            </a:r>
            <a:endParaRPr lang="fr-FR" sz="2400" dirty="0">
              <a:solidFill>
                <a:schemeClr val="tx2"/>
              </a:solidFill>
              <a:latin typeface="Dosis SemiBold" pitchFamily="2" charset="0"/>
            </a:endParaRPr>
          </a:p>
          <a:p>
            <a:pPr lvl="0" algn="just">
              <a:lnSpc>
                <a:spcPct val="150000"/>
              </a:lnSpc>
              <a:defRPr/>
            </a:pPr>
            <a:r>
              <a:rPr lang="fr-FR" sz="2400" dirty="0">
                <a:solidFill>
                  <a:schemeClr val="tx2"/>
                </a:solidFill>
                <a:latin typeface="Dosis SemiBold" pitchFamily="2" charset="0"/>
              </a:rPr>
              <a:t>Chaque année</a:t>
            </a:r>
            <a:r>
              <a:rPr lang="fr-FR" sz="2400" dirty="0">
                <a:solidFill>
                  <a:srgbClr val="C00000"/>
                </a:solidFill>
                <a:latin typeface="Dosis SemiBold" pitchFamily="2" charset="0"/>
              </a:rPr>
              <a:t>, Essaouira organise le festival des </a:t>
            </a:r>
            <a:r>
              <a:rPr lang="fr-FR" sz="2400" dirty="0" err="1">
                <a:solidFill>
                  <a:srgbClr val="C00000"/>
                </a:solidFill>
                <a:latin typeface="Dosis SemiBold" pitchFamily="2" charset="0"/>
              </a:rPr>
              <a:t>Gnaoua</a:t>
            </a:r>
            <a:r>
              <a:rPr lang="fr-FR" sz="2400" dirty="0">
                <a:solidFill>
                  <a:srgbClr val="C00000"/>
                </a:solidFill>
                <a:latin typeface="Dosis SemiBold" pitchFamily="2" charset="0"/>
              </a:rPr>
              <a:t>. </a:t>
            </a:r>
            <a:r>
              <a:rPr lang="fr-FR" sz="2400" dirty="0">
                <a:solidFill>
                  <a:schemeClr val="tx2"/>
                </a:solidFill>
                <a:latin typeface="Dosis SemiBold" pitchFamily="2" charset="0"/>
              </a:rPr>
              <a:t>Cette musique spirituelle vient d’Afrique subsaharienne et a été transmise au Maroc. Les musiciens utilisent le guembri, un instrument à cordes, et les crotales, petits instruments de métal. Autrefois, cette musique servait à soigner les malades.</a:t>
            </a:r>
            <a:endParaRPr lang="fr-FR" sz="2400" b="1" dirty="0">
              <a:solidFill>
                <a:schemeClr val="tx2"/>
              </a:solidFill>
              <a:latin typeface="Dosis SemiBold" pitchFamily="2" charset="0"/>
            </a:endParaRPr>
          </a:p>
        </p:txBody>
      </p:sp>
      <p:sp>
        <p:nvSpPr>
          <p:cNvPr id="7" name="ZoneTexte 6">
            <a:extLst>
              <a:ext uri="{FF2B5EF4-FFF2-40B4-BE49-F238E27FC236}">
                <a16:creationId xmlns:a16="http://schemas.microsoft.com/office/drawing/2014/main" id="{81211CE6-AE84-CA9B-4AD2-6C1A8D40723C}"/>
              </a:ext>
            </a:extLst>
          </p:cNvPr>
          <p:cNvSpPr txBox="1"/>
          <p:nvPr/>
        </p:nvSpPr>
        <p:spPr>
          <a:xfrm>
            <a:off x="879371" y="2265523"/>
            <a:ext cx="7330051"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1 : </a:t>
            </a:r>
            <a:r>
              <a:rPr lang="fr-FR" sz="2400" b="1" dirty="0">
                <a:solidFill>
                  <a:srgbClr val="C00000"/>
                </a:solidFill>
                <a:latin typeface="Dosis SemiBold" pitchFamily="2" charset="0"/>
              </a:rPr>
              <a:t>Où</a:t>
            </a:r>
            <a:r>
              <a:rPr lang="fr-FR" sz="2400" b="1" dirty="0">
                <a:solidFill>
                  <a:schemeClr val="accent1">
                    <a:lumMod val="50000"/>
                  </a:schemeClr>
                </a:solidFill>
                <a:latin typeface="Dosis SemiBold" pitchFamily="2" charset="0"/>
              </a:rPr>
              <a:t> organise-t-on le festival des </a:t>
            </a:r>
            <a:r>
              <a:rPr lang="fr-FR" sz="2400" b="1" dirty="0" err="1">
                <a:solidFill>
                  <a:schemeClr val="accent1">
                    <a:lumMod val="50000"/>
                  </a:schemeClr>
                </a:solidFill>
                <a:latin typeface="Dosis SemiBold" pitchFamily="2" charset="0"/>
              </a:rPr>
              <a:t>Gnaoua</a:t>
            </a:r>
            <a:r>
              <a:rPr lang="fr-FR" sz="2400" b="1" dirty="0">
                <a:solidFill>
                  <a:schemeClr val="accent1">
                    <a:lumMod val="50000"/>
                  </a:schemeClr>
                </a:solidFill>
                <a:latin typeface="Dosis SemiBold" pitchFamily="2" charset="0"/>
              </a:rPr>
              <a:t> ?</a:t>
            </a:r>
          </a:p>
        </p:txBody>
      </p:sp>
    </p:spTree>
    <p:extLst>
      <p:ext uri="{BB962C8B-B14F-4D97-AF65-F5344CB8AC3E}">
        <p14:creationId xmlns:p14="http://schemas.microsoft.com/office/powerpoint/2010/main" val="4759353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B037D-E77E-15A1-4959-5D25BE710856}"/>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C8F4CD5E-7EB2-5E7E-800A-9517E4CB501E}"/>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49DFAB17-FD90-88D9-A352-DD536C5A8B4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77D701C-069C-1098-FEC3-B6BE29D175B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E3F8452A-4B14-07A6-0329-A46D1A82FA0A}"/>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4586BC3F-8D4C-DAC7-D903-08B1B65FF11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deuxième partie du texte. Lisez en silence et essayez de comprendre. </a:t>
            </a:r>
          </a:p>
        </p:txBody>
      </p:sp>
      <p:sp>
        <p:nvSpPr>
          <p:cNvPr id="4" name="ZoneTexte 3">
            <a:extLst>
              <a:ext uri="{FF2B5EF4-FFF2-40B4-BE49-F238E27FC236}">
                <a16:creationId xmlns:a16="http://schemas.microsoft.com/office/drawing/2014/main" id="{BC0D6D78-56E7-A37A-B58E-8F35AA9DFB1E}"/>
              </a:ext>
            </a:extLst>
          </p:cNvPr>
          <p:cNvSpPr txBox="1"/>
          <p:nvPr/>
        </p:nvSpPr>
        <p:spPr>
          <a:xfrm>
            <a:off x="3195457"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5" name="ZoneTexte 4">
            <a:extLst>
              <a:ext uri="{FF2B5EF4-FFF2-40B4-BE49-F238E27FC236}">
                <a16:creationId xmlns:a16="http://schemas.microsoft.com/office/drawing/2014/main" id="{3F6154ED-B592-A33D-D15E-1C1340C017A1}"/>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6" name="Rectangle : coins arrondis 5">
            <a:extLst>
              <a:ext uri="{FF2B5EF4-FFF2-40B4-BE49-F238E27FC236}">
                <a16:creationId xmlns:a16="http://schemas.microsoft.com/office/drawing/2014/main" id="{F5D65992-3D67-6A62-D534-F6464679D733}"/>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1D59B712-B82C-E6EB-CC7A-B20A7AB8E79D}"/>
              </a:ext>
            </a:extLst>
          </p:cNvPr>
          <p:cNvSpPr txBox="1"/>
          <p:nvPr/>
        </p:nvSpPr>
        <p:spPr>
          <a:xfrm>
            <a:off x="4914946"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60916AD9-31B4-0C1A-4A8B-8F3C7EDC5065}"/>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7DCD615A-D5CF-BCBB-4E4F-F46136C54D96}"/>
              </a:ext>
            </a:extLst>
          </p:cNvPr>
          <p:cNvSpPr txBox="1"/>
          <p:nvPr/>
        </p:nvSpPr>
        <p:spPr>
          <a:xfrm>
            <a:off x="6634435" y="1663744"/>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4" name="ZoneTexte 13">
            <a:extLst>
              <a:ext uri="{FF2B5EF4-FFF2-40B4-BE49-F238E27FC236}">
                <a16:creationId xmlns:a16="http://schemas.microsoft.com/office/drawing/2014/main" id="{04072C61-95B1-8C9F-1BB9-213AE0CF9452}"/>
              </a:ext>
            </a:extLst>
          </p:cNvPr>
          <p:cNvSpPr txBox="1"/>
          <p:nvPr/>
        </p:nvSpPr>
        <p:spPr>
          <a:xfrm>
            <a:off x="595560" y="3142388"/>
            <a:ext cx="7952879" cy="2239074"/>
          </a:xfrm>
          <a:prstGeom prst="rect">
            <a:avLst/>
          </a:prstGeom>
          <a:noFill/>
        </p:spPr>
        <p:txBody>
          <a:bodyPr wrap="square">
            <a:spAutoFit/>
          </a:bodyPr>
          <a:lstStyle/>
          <a:p>
            <a:pPr algn="just">
              <a:lnSpc>
                <a:spcPct val="150000"/>
              </a:lnSpc>
              <a:defRPr/>
            </a:pPr>
            <a:r>
              <a:rPr lang="fr-FR" sz="2400" dirty="0">
                <a:solidFill>
                  <a:schemeClr val="tx2"/>
                </a:solidFill>
                <a:latin typeface="Dosis SemiBold" pitchFamily="2" charset="0"/>
              </a:rPr>
              <a:t>Aujourd’hui, le festival accueille aussi des artistes de jazz, de rock et de reggae qui jouent avec les musiciens marocains. Des milliers de spectateurs assistent aux concerts, visitent des expositions d’art et découvrent l’artisanat local.</a:t>
            </a:r>
            <a:endParaRPr lang="fr-FR" sz="2400" b="1" dirty="0">
              <a:solidFill>
                <a:srgbClr val="424D7B"/>
              </a:solidFill>
              <a:latin typeface="Dosis SemiBold" pitchFamily="2" charset="0"/>
            </a:endParaRPr>
          </a:p>
        </p:txBody>
      </p:sp>
    </p:spTree>
    <p:extLst>
      <p:ext uri="{BB962C8B-B14F-4D97-AF65-F5344CB8AC3E}">
        <p14:creationId xmlns:p14="http://schemas.microsoft.com/office/powerpoint/2010/main" val="3895946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BBF39-5A74-ACC3-4938-38F3BE6034C7}"/>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36B24FC1-6FDA-910D-A335-B667973AF48B}"/>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9AFA3F2-C1C2-C29E-ECF9-F3420A27EEE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414E0DC-0563-50EA-17C3-EF2498D2BF2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EB4E5E88-5973-198C-E9DF-A4D1A4259A47}"/>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65A6F2E7-0E80-4242-7EAD-EC81861C6E2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4">
            <p14:nvContentPartPr>
              <p14:cNvPr id="4" name="Encre 3">
                <a:extLst>
                  <a:ext uri="{FF2B5EF4-FFF2-40B4-BE49-F238E27FC236}">
                    <a16:creationId xmlns:a16="http://schemas.microsoft.com/office/drawing/2014/main" id="{E3D47DBF-BE8D-432B-F477-ECF7BF4AD52C}"/>
                  </a:ext>
                </a:extLst>
              </p14:cNvPr>
              <p14:cNvContentPartPr/>
              <p14:nvPr/>
            </p14:nvContentPartPr>
            <p14:xfrm>
              <a:off x="2912571" y="1083385"/>
              <a:ext cx="360" cy="360"/>
            </p14:xfrm>
          </p:contentPart>
        </mc:Choice>
        <mc:Fallback xmlns="">
          <p:pic>
            <p:nvPicPr>
              <p:cNvPr id="4" name="Encre 3">
                <a:extLst>
                  <a:ext uri="{FF2B5EF4-FFF2-40B4-BE49-F238E27FC236}">
                    <a16:creationId xmlns:p14="http://schemas.microsoft.com/office/powerpoint/2010/main" xmlns="" xmlns:a16="http://schemas.microsoft.com/office/drawing/2014/main" id="{E3D47DBF-BE8D-432B-F477-ECF7BF4AD52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D99481CC-035A-CF5A-A4DA-360E8DEA999B}"/>
                  </a:ext>
                </a:extLst>
              </p14:cNvPr>
              <p14:cNvContentPartPr/>
              <p14:nvPr/>
            </p14:nvContentPartPr>
            <p14:xfrm>
              <a:off x="1602171" y="842185"/>
              <a:ext cx="9720" cy="5760"/>
            </p14:xfrm>
          </p:contentPart>
        </mc:Choice>
        <mc:Fallback xmlns="">
          <p:pic>
            <p:nvPicPr>
              <p:cNvPr id="5" name="Encre 4">
                <a:extLst>
                  <a:ext uri="{FF2B5EF4-FFF2-40B4-BE49-F238E27FC236}">
                    <a16:creationId xmlns:p14="http://schemas.microsoft.com/office/powerpoint/2010/main" xmlns="" xmlns:a16="http://schemas.microsoft.com/office/drawing/2014/main" id="{D99481CC-035A-CF5A-A4DA-360E8DEA999B}"/>
                  </a:ext>
                </a:extLst>
              </p:cNvPr>
              <p:cNvPicPr/>
              <p:nvPr/>
            </p:nvPicPr>
            <p:blipFill>
              <a:blip r:embed="rId8"/>
              <a:stretch>
                <a:fillRect/>
              </a:stretch>
            </p:blipFill>
            <p:spPr>
              <a:xfrm>
                <a:off x="1593492" y="833185"/>
                <a:ext cx="26730" cy="23400"/>
              </a:xfrm>
              <a:prstGeom prst="rect">
                <a:avLst/>
              </a:prstGeom>
            </p:spPr>
          </p:pic>
        </mc:Fallback>
      </mc:AlternateContent>
      <p:sp>
        <p:nvSpPr>
          <p:cNvPr id="6" name="Rectangle : coins arrondis 5">
            <a:extLst>
              <a:ext uri="{FF2B5EF4-FFF2-40B4-BE49-F238E27FC236}">
                <a16:creationId xmlns:a16="http://schemas.microsoft.com/office/drawing/2014/main" id="{D7C08262-32B9-250B-A6EE-A014FEC3303C}"/>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46898873-8A1A-C6FA-611E-577C43D40CB2}"/>
              </a:ext>
            </a:extLst>
          </p:cNvPr>
          <p:cNvSpPr txBox="1"/>
          <p:nvPr/>
        </p:nvSpPr>
        <p:spPr>
          <a:xfrm>
            <a:off x="3595573" y="163205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ZoneTexte 11">
            <a:extLst>
              <a:ext uri="{FF2B5EF4-FFF2-40B4-BE49-F238E27FC236}">
                <a16:creationId xmlns:a16="http://schemas.microsoft.com/office/drawing/2014/main" id="{031B22BF-BC18-6998-DB2F-05792F305521}"/>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3" name="ZoneTexte 12">
            <a:extLst>
              <a:ext uri="{FF2B5EF4-FFF2-40B4-BE49-F238E27FC236}">
                <a16:creationId xmlns:a16="http://schemas.microsoft.com/office/drawing/2014/main" id="{EBE23998-A8C3-F79B-BA89-5F47CCCBE166}"/>
              </a:ext>
            </a:extLst>
          </p:cNvPr>
          <p:cNvSpPr txBox="1"/>
          <p:nvPr/>
        </p:nvSpPr>
        <p:spPr>
          <a:xfrm>
            <a:off x="5305437" y="165130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4" name="Rectangle : coins arrondis 13">
            <a:extLst>
              <a:ext uri="{FF2B5EF4-FFF2-40B4-BE49-F238E27FC236}">
                <a16:creationId xmlns:a16="http://schemas.microsoft.com/office/drawing/2014/main" id="{25A381D3-1AD3-DC5D-6FCD-A4A11ED7650D}"/>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582C67C0-4D5A-5A44-4D67-10C635FE57B9}"/>
              </a:ext>
            </a:extLst>
          </p:cNvPr>
          <p:cNvSpPr txBox="1"/>
          <p:nvPr/>
        </p:nvSpPr>
        <p:spPr>
          <a:xfrm>
            <a:off x="7034551" y="164409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6" name="ZoneTexte 15">
            <a:extLst>
              <a:ext uri="{FF2B5EF4-FFF2-40B4-BE49-F238E27FC236}">
                <a16:creationId xmlns:a16="http://schemas.microsoft.com/office/drawing/2014/main" id="{4B61BBAA-13E3-81AA-6655-07917E5F1A71}"/>
              </a:ext>
            </a:extLst>
          </p:cNvPr>
          <p:cNvSpPr txBox="1"/>
          <p:nvPr/>
        </p:nvSpPr>
        <p:spPr>
          <a:xfrm>
            <a:off x="595560" y="3142388"/>
            <a:ext cx="7952879" cy="2239074"/>
          </a:xfrm>
          <a:prstGeom prst="rect">
            <a:avLst/>
          </a:prstGeom>
          <a:noFill/>
        </p:spPr>
        <p:txBody>
          <a:bodyPr wrap="square">
            <a:spAutoFit/>
          </a:bodyPr>
          <a:lstStyle/>
          <a:p>
            <a:pPr algn="just">
              <a:lnSpc>
                <a:spcPct val="150000"/>
              </a:lnSpc>
              <a:defRPr/>
            </a:pPr>
            <a:r>
              <a:rPr lang="fr-FR" sz="2400" dirty="0">
                <a:solidFill>
                  <a:schemeClr val="tx2"/>
                </a:solidFill>
                <a:latin typeface="Dosis SemiBold" pitchFamily="2" charset="0"/>
              </a:rPr>
              <a:t>Aujourd’hui, le festival accueille aussi des artistes de jazz, de rock et de reggae qui jouent avec les musiciens marocains. Des milliers de spectateurs assistent aux concerts, visitent des expositions d’art et découvrent l’artisanat local.</a:t>
            </a:r>
            <a:endParaRPr lang="fr-FR" sz="2400" b="1" dirty="0">
              <a:solidFill>
                <a:srgbClr val="424D7B"/>
              </a:solidFill>
              <a:latin typeface="Dosis SemiBold" pitchFamily="2" charset="0"/>
            </a:endParaRPr>
          </a:p>
        </p:txBody>
      </p:sp>
    </p:spTree>
    <p:extLst>
      <p:ext uri="{BB962C8B-B14F-4D97-AF65-F5344CB8AC3E}">
        <p14:creationId xmlns:p14="http://schemas.microsoft.com/office/powerpoint/2010/main" val="1802402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9F963-388B-4F3F-80CF-2BE6C083A1F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D58F74-055C-8989-C03E-BEEC2D1F44D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33359907-675B-FA57-41E5-64680F312451}"/>
                  </a:ext>
                </a:extLst>
              </p14:cNvPr>
              <p14:cNvContentPartPr/>
              <p14:nvPr/>
            </p14:nvContentPartPr>
            <p14:xfrm>
              <a:off x="2912571" y="1083385"/>
              <a:ext cx="360" cy="360"/>
            </p14:xfrm>
          </p:contentPart>
        </mc:Choice>
        <mc:Fallback xmlns="">
          <p:pic>
            <p:nvPicPr>
              <p:cNvPr id="3" name="Encre 2">
                <a:extLst>
                  <a:ext uri="{FF2B5EF4-FFF2-40B4-BE49-F238E27FC236}">
                    <a16:creationId xmlns:p14="http://schemas.microsoft.com/office/powerpoint/2010/main" xmlns="" xmlns:a16="http://schemas.microsoft.com/office/drawing/2014/main" id="{33359907-675B-FA57-41E5-64680F312451}"/>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Encre 3">
                <a:extLst>
                  <a:ext uri="{FF2B5EF4-FFF2-40B4-BE49-F238E27FC236}">
                    <a16:creationId xmlns:a16="http://schemas.microsoft.com/office/drawing/2014/main" id="{586A3C2F-8CB4-CDA0-A35D-678C2EF05A53}"/>
                  </a:ext>
                </a:extLst>
              </p14:cNvPr>
              <p14:cNvContentPartPr/>
              <p14:nvPr/>
            </p14:nvContentPartPr>
            <p14:xfrm>
              <a:off x="1602171" y="842185"/>
              <a:ext cx="9720" cy="5760"/>
            </p14:xfrm>
          </p:contentPart>
        </mc:Choice>
        <mc:Fallback xmlns="">
          <p:pic>
            <p:nvPicPr>
              <p:cNvPr id="4" name="Encre 3">
                <a:extLst>
                  <a:ext uri="{FF2B5EF4-FFF2-40B4-BE49-F238E27FC236}">
                    <a16:creationId xmlns:p14="http://schemas.microsoft.com/office/powerpoint/2010/main" xmlns="" xmlns:a16="http://schemas.microsoft.com/office/drawing/2014/main" id="{586A3C2F-8CB4-CDA0-A35D-678C2EF05A53}"/>
                  </a:ext>
                </a:extLst>
              </p:cNvPr>
              <p:cNvPicPr/>
              <p:nvPr/>
            </p:nvPicPr>
            <p:blipFill>
              <a:blip r:embed="rId6"/>
              <a:stretch>
                <a:fillRect/>
              </a:stretch>
            </p:blipFill>
            <p:spPr>
              <a:xfrm>
                <a:off x="1593492" y="833185"/>
                <a:ext cx="26730" cy="23400"/>
              </a:xfrm>
              <a:prstGeom prst="rect">
                <a:avLst/>
              </a:prstGeom>
            </p:spPr>
          </p:pic>
        </mc:Fallback>
      </mc:AlternateContent>
      <p:sp>
        <p:nvSpPr>
          <p:cNvPr id="5" name="ZoneTexte 4">
            <a:extLst>
              <a:ext uri="{FF2B5EF4-FFF2-40B4-BE49-F238E27FC236}">
                <a16:creationId xmlns:a16="http://schemas.microsoft.com/office/drawing/2014/main" id="{1DCE9D73-BAD7-34FA-72C5-45533B67A549}"/>
              </a:ext>
            </a:extLst>
          </p:cNvPr>
          <p:cNvSpPr txBox="1"/>
          <p:nvPr/>
        </p:nvSpPr>
        <p:spPr>
          <a:xfrm>
            <a:off x="402673" y="2518847"/>
            <a:ext cx="8338654"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2 :</a:t>
            </a:r>
            <a:r>
              <a:rPr lang="fr-FR" sz="2400" b="1" dirty="0">
                <a:solidFill>
                  <a:srgbClr val="FF0000"/>
                </a:solidFill>
                <a:latin typeface="Dosis SemiBold" pitchFamily="2" charset="0"/>
              </a:rPr>
              <a:t> </a:t>
            </a:r>
            <a:r>
              <a:rPr lang="fr-FR" sz="2400" b="1" dirty="0">
                <a:solidFill>
                  <a:srgbClr val="C00000"/>
                </a:solidFill>
                <a:latin typeface="Dosis SemiBold" pitchFamily="2" charset="0"/>
              </a:rPr>
              <a:t>Quels </a:t>
            </a:r>
            <a:r>
              <a:rPr lang="fr-FR" sz="2400" b="1" dirty="0">
                <a:solidFill>
                  <a:schemeClr val="tx2"/>
                </a:solidFill>
                <a:latin typeface="Dosis SemiBold" pitchFamily="2" charset="0"/>
              </a:rPr>
              <a:t>autres genres de musique y a-t-il au festival ?</a:t>
            </a:r>
          </a:p>
        </p:txBody>
      </p:sp>
      <p:sp>
        <p:nvSpPr>
          <p:cNvPr id="6" name="Rectangle : coins arrondis 5">
            <a:extLst>
              <a:ext uri="{FF2B5EF4-FFF2-40B4-BE49-F238E27FC236}">
                <a16:creationId xmlns:a16="http://schemas.microsoft.com/office/drawing/2014/main" id="{FE01780F-2CCA-DBE0-6C05-231FAA7583EC}"/>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B428E59E-F33D-3784-DA22-0D02537D792A}"/>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ZoneTexte 11">
            <a:extLst>
              <a:ext uri="{FF2B5EF4-FFF2-40B4-BE49-F238E27FC236}">
                <a16:creationId xmlns:a16="http://schemas.microsoft.com/office/drawing/2014/main" id="{5C48DE87-B8DF-4E80-DA69-E6812AA9BE22}"/>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3" name="Rectangle : coins arrondis 12">
            <a:extLst>
              <a:ext uri="{FF2B5EF4-FFF2-40B4-BE49-F238E27FC236}">
                <a16:creationId xmlns:a16="http://schemas.microsoft.com/office/drawing/2014/main" id="{116653F0-57D0-3E32-F845-F4CC9CFE0610}"/>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1AB1E25F-B8F2-756D-3BAD-3C32679C2FB9}"/>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5" name="Rectangle : coins arrondis 14">
            <a:extLst>
              <a:ext uri="{FF2B5EF4-FFF2-40B4-BE49-F238E27FC236}">
                <a16:creationId xmlns:a16="http://schemas.microsoft.com/office/drawing/2014/main" id="{348A387C-128D-5A13-EBEF-1239E6FE9C03}"/>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6A28A50D-D65A-6D77-C1E8-4ADA364B2B11}"/>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D4C49924-11D9-6083-5D51-5724D4B18B01}"/>
              </a:ext>
            </a:extLst>
          </p:cNvPr>
          <p:cNvPicPr>
            <a:picLocks noChangeAspect="1"/>
          </p:cNvPicPr>
          <p:nvPr/>
        </p:nvPicPr>
        <p:blipFill>
          <a:blip r:embed="rId7"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ZoneTexte 7">
            <a:extLst>
              <a:ext uri="{FF2B5EF4-FFF2-40B4-BE49-F238E27FC236}">
                <a16:creationId xmlns:a16="http://schemas.microsoft.com/office/drawing/2014/main" id="{27A77DAB-89E6-EDA2-A488-6B6D9A10D373}"/>
              </a:ext>
            </a:extLst>
          </p:cNvPr>
          <p:cNvSpPr txBox="1"/>
          <p:nvPr/>
        </p:nvSpPr>
        <p:spPr>
          <a:xfrm>
            <a:off x="595560" y="3426237"/>
            <a:ext cx="7952879" cy="2239074"/>
          </a:xfrm>
          <a:prstGeom prst="rect">
            <a:avLst/>
          </a:prstGeom>
          <a:noFill/>
        </p:spPr>
        <p:txBody>
          <a:bodyPr wrap="square">
            <a:spAutoFit/>
          </a:bodyPr>
          <a:lstStyle/>
          <a:p>
            <a:pPr algn="just">
              <a:lnSpc>
                <a:spcPct val="150000"/>
              </a:lnSpc>
              <a:defRPr/>
            </a:pPr>
            <a:r>
              <a:rPr lang="fr-FR" sz="2400" dirty="0">
                <a:solidFill>
                  <a:schemeClr val="tx2"/>
                </a:solidFill>
                <a:latin typeface="Dosis SemiBold" pitchFamily="2" charset="0"/>
              </a:rPr>
              <a:t>Aujourd’hui, le festival accueille aussi des artistes de jazz, de rock et de reggae qui jouent avec les musiciens marocains. Des milliers de spectateurs assistent aux concerts, visitent des expositions d’art et découvrent l’artisanat local.</a:t>
            </a:r>
            <a:endParaRPr lang="fr-FR" sz="2400" b="1" dirty="0">
              <a:solidFill>
                <a:srgbClr val="424D7B"/>
              </a:solidFill>
              <a:latin typeface="Dosis SemiBold" pitchFamily="2" charset="0"/>
            </a:endParaRPr>
          </a:p>
        </p:txBody>
      </p:sp>
    </p:spTree>
    <p:extLst>
      <p:ext uri="{BB962C8B-B14F-4D97-AF65-F5344CB8AC3E}">
        <p14:creationId xmlns:p14="http://schemas.microsoft.com/office/powerpoint/2010/main" val="18180207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10D2B-DED7-5F44-EC7D-1350A41F46C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F4CC07-4939-267F-107C-FBEFCF582BD1}"/>
              </a:ext>
            </a:extLst>
          </p:cNvPr>
          <p:cNvSpPr>
            <a:spLocks noGrp="1"/>
          </p:cNvSpPr>
          <p:nvPr>
            <p:ph type="title"/>
          </p:nvPr>
        </p:nvSpPr>
        <p:spPr>
          <a:xfrm>
            <a:off x="1691999" y="756000"/>
            <a:ext cx="7026173" cy="612000"/>
          </a:xfrm>
        </p:spPr>
        <p:txBody>
          <a:bodyPr>
            <a:normAutofit/>
          </a:bodyPr>
          <a:lstStyle/>
          <a:p>
            <a:r>
              <a:rPr lang="fr-FR" dirty="0">
                <a:solidFill>
                  <a:schemeClr val="tx1">
                    <a:lumMod val="65000"/>
                    <a:lumOff val="35000"/>
                  </a:schemeClr>
                </a:solidFill>
                <a:latin typeface="Dosis Medium" pitchFamily="2" charset="0"/>
              </a:rPr>
              <a:t>La question est « Quels </a:t>
            </a:r>
            <a:r>
              <a:rPr lang="fr-FR" dirty="0">
                <a:solidFill>
                  <a:schemeClr val="tx2"/>
                </a:solidFill>
                <a:latin typeface="Dosis Medium" pitchFamily="2" charset="0"/>
              </a:rPr>
              <a:t>? </a:t>
            </a:r>
            <a:r>
              <a:rPr lang="fr-FR" dirty="0">
                <a:solidFill>
                  <a:schemeClr val="tx1">
                    <a:lumMod val="65000"/>
                    <a:lumOff val="35000"/>
                  </a:schemeClr>
                </a:solidFill>
                <a:latin typeface="Dosis Medium" pitchFamily="2" charset="0"/>
              </a:rPr>
              <a:t>». Je cherche des genres dans le texte. La réponse est :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Au festival, il y a du jazz, du rock, et du reggae.</a:t>
            </a:r>
          </a:p>
        </p:txBody>
      </p:sp>
      <p:sp>
        <p:nvSpPr>
          <p:cNvPr id="4" name="Rectangle : coins arrondis 3">
            <a:extLst>
              <a:ext uri="{FF2B5EF4-FFF2-40B4-BE49-F238E27FC236}">
                <a16:creationId xmlns:a16="http://schemas.microsoft.com/office/drawing/2014/main" id="{60AE4DB9-AB53-D9EE-A4B3-362993652688}"/>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0C15C00D-1333-340F-D685-7D5D3A5E2524}"/>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6" name="ZoneTexte 5">
            <a:extLst>
              <a:ext uri="{FF2B5EF4-FFF2-40B4-BE49-F238E27FC236}">
                <a16:creationId xmlns:a16="http://schemas.microsoft.com/office/drawing/2014/main" id="{32D2F2DC-BB45-4362-4628-A805A623695D}"/>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1" name="Rectangle : coins arrondis 10">
            <a:extLst>
              <a:ext uri="{FF2B5EF4-FFF2-40B4-BE49-F238E27FC236}">
                <a16:creationId xmlns:a16="http://schemas.microsoft.com/office/drawing/2014/main" id="{80DA9522-CE00-417A-61BC-EE4D0A2DEF06}"/>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59C491A-203A-AE40-9266-90C721624C75}"/>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BA7433E6-FC4E-6B44-162A-25908B9E330E}"/>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F713926A-7F8E-243F-67F5-DFFEF08DE7C0}"/>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grpSp>
        <p:nvGrpSpPr>
          <p:cNvPr id="16" name="Groupe 15">
            <a:extLst>
              <a:ext uri="{FF2B5EF4-FFF2-40B4-BE49-F238E27FC236}">
                <a16:creationId xmlns:a16="http://schemas.microsoft.com/office/drawing/2014/main" id="{152FC76A-1D78-5B7A-E092-2A1D23C3FBF5}"/>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5F5D2A29-6772-98AE-FBE8-AB00EB3D43E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433DA51-E8A1-0CB8-1A59-CE4366AFB6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1F91E153-4576-5F71-81E8-D1141ADF1756}"/>
              </a:ext>
            </a:extLst>
          </p:cNvPr>
          <p:cNvSpPr txBox="1"/>
          <p:nvPr/>
        </p:nvSpPr>
        <p:spPr>
          <a:xfrm>
            <a:off x="402673" y="2518847"/>
            <a:ext cx="8338654"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2 :</a:t>
            </a:r>
            <a:r>
              <a:rPr lang="fr-FR" sz="2400" b="1" dirty="0">
                <a:solidFill>
                  <a:srgbClr val="FF0000"/>
                </a:solidFill>
                <a:latin typeface="Dosis SemiBold" pitchFamily="2" charset="0"/>
              </a:rPr>
              <a:t> </a:t>
            </a:r>
            <a:r>
              <a:rPr lang="fr-FR" sz="2400" b="1" dirty="0">
                <a:solidFill>
                  <a:srgbClr val="C00000"/>
                </a:solidFill>
                <a:latin typeface="Dosis SemiBold" pitchFamily="2" charset="0"/>
              </a:rPr>
              <a:t>Quels </a:t>
            </a:r>
            <a:r>
              <a:rPr lang="fr-FR" sz="2400" b="1" dirty="0">
                <a:solidFill>
                  <a:schemeClr val="tx2"/>
                </a:solidFill>
                <a:latin typeface="Dosis SemiBold" pitchFamily="2" charset="0"/>
              </a:rPr>
              <a:t>autres genres de musique y a-t-il au festival ?</a:t>
            </a:r>
          </a:p>
        </p:txBody>
      </p:sp>
      <p:sp>
        <p:nvSpPr>
          <p:cNvPr id="7" name="ZoneTexte 6">
            <a:extLst>
              <a:ext uri="{FF2B5EF4-FFF2-40B4-BE49-F238E27FC236}">
                <a16:creationId xmlns:a16="http://schemas.microsoft.com/office/drawing/2014/main" id="{E992BE5B-B63F-2A22-76AC-9BCF36CCF31C}"/>
              </a:ext>
            </a:extLst>
          </p:cNvPr>
          <p:cNvSpPr txBox="1"/>
          <p:nvPr/>
        </p:nvSpPr>
        <p:spPr>
          <a:xfrm>
            <a:off x="595560" y="3426237"/>
            <a:ext cx="7952879" cy="2239074"/>
          </a:xfrm>
          <a:prstGeom prst="rect">
            <a:avLst/>
          </a:prstGeom>
          <a:noFill/>
        </p:spPr>
        <p:txBody>
          <a:bodyPr wrap="square">
            <a:spAutoFit/>
          </a:bodyPr>
          <a:lstStyle/>
          <a:p>
            <a:pPr algn="just">
              <a:lnSpc>
                <a:spcPct val="150000"/>
              </a:lnSpc>
              <a:defRPr/>
            </a:pPr>
            <a:r>
              <a:rPr lang="fr-FR" sz="2400" dirty="0">
                <a:solidFill>
                  <a:schemeClr val="tx2"/>
                </a:solidFill>
                <a:latin typeface="Dosis SemiBold" pitchFamily="2" charset="0"/>
              </a:rPr>
              <a:t>Aujourd’hui, </a:t>
            </a:r>
            <a:r>
              <a:rPr lang="fr-FR" sz="2400" dirty="0">
                <a:solidFill>
                  <a:srgbClr val="C00000"/>
                </a:solidFill>
                <a:latin typeface="Dosis SemiBold" pitchFamily="2" charset="0"/>
              </a:rPr>
              <a:t>le festival accueille aussi des artistes de jazz, de rock et de reggae qui jouent avec les musiciens marocains. </a:t>
            </a:r>
            <a:r>
              <a:rPr lang="fr-FR" sz="2400" dirty="0">
                <a:solidFill>
                  <a:schemeClr val="tx2"/>
                </a:solidFill>
                <a:latin typeface="Dosis SemiBold" pitchFamily="2" charset="0"/>
              </a:rPr>
              <a:t>Des milliers de spectateurs assistent aux concerts, visitent des expositions d’art et découvrent l’artisanat local.</a:t>
            </a:r>
            <a:endParaRPr lang="fr-FR" sz="2400" b="1" dirty="0">
              <a:solidFill>
                <a:srgbClr val="424D7B"/>
              </a:solidFill>
              <a:latin typeface="Dosis SemiBold" pitchFamily="2" charset="0"/>
            </a:endParaRPr>
          </a:p>
        </p:txBody>
      </p:sp>
    </p:spTree>
    <p:extLst>
      <p:ext uri="{BB962C8B-B14F-4D97-AF65-F5344CB8AC3E}">
        <p14:creationId xmlns:p14="http://schemas.microsoft.com/office/powerpoint/2010/main" val="1518350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6E2FE5-728A-C920-1F07-F86BAD049B7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passe à la troisième partie du texte. Lisez en silence et essayez de comprendre.</a:t>
            </a:r>
            <a:endParaRPr lang="fr-MA" dirty="0"/>
          </a:p>
        </p:txBody>
      </p:sp>
      <p:grpSp>
        <p:nvGrpSpPr>
          <p:cNvPr id="4" name="Groupe 3">
            <a:extLst>
              <a:ext uri="{FF2B5EF4-FFF2-40B4-BE49-F238E27FC236}">
                <a16:creationId xmlns:a16="http://schemas.microsoft.com/office/drawing/2014/main" id="{3A493C4A-0E6C-4597-FEA1-8FD57747B879}"/>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A254DF51-D1C9-8018-49AF-11867D46F1A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D338DCC-F415-D0CC-1F10-E6C3321728E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1E709DA4-9E85-1947-FADF-1AF0C6475776}"/>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Titre 1">
            <a:extLst>
              <a:ext uri="{FF2B5EF4-FFF2-40B4-BE49-F238E27FC236}">
                <a16:creationId xmlns:a16="http://schemas.microsoft.com/office/drawing/2014/main" id="{0AE36324-A88D-6378-0C91-6086C2941FBE}"/>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 </a:t>
            </a:r>
          </a:p>
        </p:txBody>
      </p:sp>
      <p:sp>
        <p:nvSpPr>
          <p:cNvPr id="9" name="ZoneTexte 8">
            <a:extLst>
              <a:ext uri="{FF2B5EF4-FFF2-40B4-BE49-F238E27FC236}">
                <a16:creationId xmlns:a16="http://schemas.microsoft.com/office/drawing/2014/main" id="{CCBCF0A2-1683-4CD6-2ABE-6FB41293F29D}"/>
              </a:ext>
            </a:extLst>
          </p:cNvPr>
          <p:cNvSpPr txBox="1"/>
          <p:nvPr/>
        </p:nvSpPr>
        <p:spPr>
          <a:xfrm>
            <a:off x="3195457"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6BC6070A-8C80-9F9E-3C85-260C2E4A10DF}"/>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11" name="Rectangle : coins arrondis 10">
            <a:extLst>
              <a:ext uri="{FF2B5EF4-FFF2-40B4-BE49-F238E27FC236}">
                <a16:creationId xmlns:a16="http://schemas.microsoft.com/office/drawing/2014/main" id="{A13D1F55-42BC-781E-495B-8E17D24E87DB}"/>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B4BBFBF-8657-00EC-A5DB-52FBC278E895}"/>
              </a:ext>
            </a:extLst>
          </p:cNvPr>
          <p:cNvSpPr txBox="1"/>
          <p:nvPr/>
        </p:nvSpPr>
        <p:spPr>
          <a:xfrm>
            <a:off x="4914946"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B1B7D460-07C5-C86B-5E6A-FFC30AC8C172}"/>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26341C9B-2888-0381-40CC-8F4056B06417}"/>
              </a:ext>
            </a:extLst>
          </p:cNvPr>
          <p:cNvSpPr txBox="1"/>
          <p:nvPr/>
        </p:nvSpPr>
        <p:spPr>
          <a:xfrm>
            <a:off x="6634435" y="1663744"/>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3" name="ZoneTexte 2">
            <a:extLst>
              <a:ext uri="{FF2B5EF4-FFF2-40B4-BE49-F238E27FC236}">
                <a16:creationId xmlns:a16="http://schemas.microsoft.com/office/drawing/2014/main" id="{A28A6EB5-2A87-252B-A27D-C05D4F08A11D}"/>
              </a:ext>
            </a:extLst>
          </p:cNvPr>
          <p:cNvSpPr txBox="1"/>
          <p:nvPr/>
        </p:nvSpPr>
        <p:spPr>
          <a:xfrm>
            <a:off x="699426" y="3098054"/>
            <a:ext cx="7798254" cy="1950534"/>
          </a:xfrm>
          <a:prstGeom prst="rect">
            <a:avLst/>
          </a:prstGeom>
          <a:noFill/>
        </p:spPr>
        <p:txBody>
          <a:bodyPr wrap="square">
            <a:spAutoFit/>
          </a:bodyPr>
          <a:lstStyle/>
          <a:p>
            <a:pPr lvl="0" algn="just">
              <a:lnSpc>
                <a:spcPct val="150000"/>
              </a:lnSpc>
              <a:defRPr/>
            </a:pPr>
            <a:r>
              <a:rPr lang="fr-FR" sz="2800" b="1" dirty="0">
                <a:solidFill>
                  <a:schemeClr val="tx2"/>
                </a:solidFill>
                <a:latin typeface="Dosis SemiBold" pitchFamily="2" charset="0"/>
              </a:rPr>
              <a:t>Les habitants reçoivent les visiteurs avec fierté. Ce festival montre la richesse culturelle du Maroc et la beauté d’Essaouira.</a:t>
            </a:r>
            <a:endParaRPr lang="fr-FR" sz="2800" b="1" dirty="0">
              <a:solidFill>
                <a:srgbClr val="424D7B"/>
              </a:solidFill>
              <a:latin typeface="Dosis SemiBold" pitchFamily="2" charset="0"/>
            </a:endParaRPr>
          </a:p>
        </p:txBody>
      </p:sp>
    </p:spTree>
    <p:extLst>
      <p:ext uri="{BB962C8B-B14F-4D97-AF65-F5344CB8AC3E}">
        <p14:creationId xmlns:p14="http://schemas.microsoft.com/office/powerpoint/2010/main" val="5442739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B5C900-1AC2-DAB3-20E8-E31679945C8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endParaRPr lang="fr-MA" dirty="0"/>
          </a:p>
        </p:txBody>
      </p:sp>
      <p:grpSp>
        <p:nvGrpSpPr>
          <p:cNvPr id="18" name="Groupe 17">
            <a:extLst>
              <a:ext uri="{FF2B5EF4-FFF2-40B4-BE49-F238E27FC236}">
                <a16:creationId xmlns:a16="http://schemas.microsoft.com/office/drawing/2014/main" id="{D03DDBF7-B73D-DCD8-2A20-6DB3ACA2901B}"/>
              </a:ext>
            </a:extLst>
          </p:cNvPr>
          <p:cNvGrpSpPr/>
          <p:nvPr/>
        </p:nvGrpSpPr>
        <p:grpSpPr>
          <a:xfrm>
            <a:off x="96835" y="643220"/>
            <a:ext cx="1147140" cy="980797"/>
            <a:chOff x="113769" y="634753"/>
            <a:chExt cx="1147140" cy="980797"/>
          </a:xfrm>
        </p:grpSpPr>
        <p:pic>
          <p:nvPicPr>
            <p:cNvPr id="19" name="Image 18">
              <a:extLst>
                <a:ext uri="{FF2B5EF4-FFF2-40B4-BE49-F238E27FC236}">
                  <a16:creationId xmlns:a16="http://schemas.microsoft.com/office/drawing/2014/main" id="{7655239B-943D-B32F-275F-523564289A3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85BC577-D567-E2D9-909B-61396F3855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1" name="Rectangle : coins arrondis 20">
            <a:extLst>
              <a:ext uri="{FF2B5EF4-FFF2-40B4-BE49-F238E27FC236}">
                <a16:creationId xmlns:a16="http://schemas.microsoft.com/office/drawing/2014/main" id="{DF9D2346-54D2-FA43-C337-779478A6E172}"/>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Titre 1">
            <a:extLst>
              <a:ext uri="{FF2B5EF4-FFF2-40B4-BE49-F238E27FC236}">
                <a16:creationId xmlns:a16="http://schemas.microsoft.com/office/drawing/2014/main" id="{F14A1D66-F708-6EAF-EB65-CC8211803BB7}"/>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4">
            <p14:nvContentPartPr>
              <p14:cNvPr id="23" name="Encre 22">
                <a:extLst>
                  <a:ext uri="{FF2B5EF4-FFF2-40B4-BE49-F238E27FC236}">
                    <a16:creationId xmlns:a16="http://schemas.microsoft.com/office/drawing/2014/main" id="{7DFB0489-8EF4-7CEE-1103-04DC98B22F09}"/>
                  </a:ext>
                </a:extLst>
              </p14:cNvPr>
              <p14:cNvContentPartPr/>
              <p14:nvPr/>
            </p14:nvContentPartPr>
            <p14:xfrm>
              <a:off x="2912571" y="1083385"/>
              <a:ext cx="360" cy="360"/>
            </p14:xfrm>
          </p:contentPart>
        </mc:Choice>
        <mc:Fallback xmlns="">
          <p:pic>
            <p:nvPicPr>
              <p:cNvPr id="23" name="Encre 22">
                <a:extLst>
                  <a:ext uri="{FF2B5EF4-FFF2-40B4-BE49-F238E27FC236}">
                    <a16:creationId xmlns:p14="http://schemas.microsoft.com/office/powerpoint/2010/main" xmlns="" xmlns:a16="http://schemas.microsoft.com/office/drawing/2014/main" id="{7DFB0489-8EF4-7CEE-1103-04DC98B22F09}"/>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4" name="Encre 23">
                <a:extLst>
                  <a:ext uri="{FF2B5EF4-FFF2-40B4-BE49-F238E27FC236}">
                    <a16:creationId xmlns:a16="http://schemas.microsoft.com/office/drawing/2014/main" id="{FFB0BDEB-C68B-70DF-64B4-05FA8C20621F}"/>
                  </a:ext>
                </a:extLst>
              </p14:cNvPr>
              <p14:cNvContentPartPr/>
              <p14:nvPr/>
            </p14:nvContentPartPr>
            <p14:xfrm>
              <a:off x="1602171" y="842185"/>
              <a:ext cx="9720" cy="5760"/>
            </p14:xfrm>
          </p:contentPart>
        </mc:Choice>
        <mc:Fallback xmlns="">
          <p:pic>
            <p:nvPicPr>
              <p:cNvPr id="24" name="Encre 23">
                <a:extLst>
                  <a:ext uri="{FF2B5EF4-FFF2-40B4-BE49-F238E27FC236}">
                    <a16:creationId xmlns:p14="http://schemas.microsoft.com/office/powerpoint/2010/main" xmlns="" xmlns:a16="http://schemas.microsoft.com/office/drawing/2014/main" id="{FFB0BDEB-C68B-70DF-64B4-05FA8C20621F}"/>
                  </a:ext>
                </a:extLst>
              </p:cNvPr>
              <p:cNvPicPr/>
              <p:nvPr/>
            </p:nvPicPr>
            <p:blipFill>
              <a:blip r:embed="rId7"/>
              <a:stretch>
                <a:fillRect/>
              </a:stretch>
            </p:blipFill>
            <p:spPr>
              <a:xfrm>
                <a:off x="1593492" y="833185"/>
                <a:ext cx="26730" cy="23400"/>
              </a:xfrm>
              <a:prstGeom prst="rect">
                <a:avLst/>
              </a:prstGeom>
            </p:spPr>
          </p:pic>
        </mc:Fallback>
      </mc:AlternateContent>
      <p:sp>
        <p:nvSpPr>
          <p:cNvPr id="25" name="Rectangle : coins arrondis 24">
            <a:extLst>
              <a:ext uri="{FF2B5EF4-FFF2-40B4-BE49-F238E27FC236}">
                <a16:creationId xmlns:a16="http://schemas.microsoft.com/office/drawing/2014/main" id="{C8C9AD35-90A0-988E-3E4B-AD75CB057392}"/>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C1F21459-B521-5F54-72DB-759683D12BE4}"/>
              </a:ext>
            </a:extLst>
          </p:cNvPr>
          <p:cNvSpPr txBox="1"/>
          <p:nvPr/>
        </p:nvSpPr>
        <p:spPr>
          <a:xfrm>
            <a:off x="3595573" y="163205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7" name="ZoneTexte 26">
            <a:extLst>
              <a:ext uri="{FF2B5EF4-FFF2-40B4-BE49-F238E27FC236}">
                <a16:creationId xmlns:a16="http://schemas.microsoft.com/office/drawing/2014/main" id="{EE764CA4-BE61-264D-B916-56E741DA61EE}"/>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28" name="ZoneTexte 27">
            <a:extLst>
              <a:ext uri="{FF2B5EF4-FFF2-40B4-BE49-F238E27FC236}">
                <a16:creationId xmlns:a16="http://schemas.microsoft.com/office/drawing/2014/main" id="{E45C9E33-E69B-84D6-AE82-CEBFF69A07B3}"/>
              </a:ext>
            </a:extLst>
          </p:cNvPr>
          <p:cNvSpPr txBox="1"/>
          <p:nvPr/>
        </p:nvSpPr>
        <p:spPr>
          <a:xfrm>
            <a:off x="5305437" y="165130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29" name="Rectangle : coins arrondis 28">
            <a:extLst>
              <a:ext uri="{FF2B5EF4-FFF2-40B4-BE49-F238E27FC236}">
                <a16:creationId xmlns:a16="http://schemas.microsoft.com/office/drawing/2014/main" id="{C38828B5-CC23-5C90-78BB-8428629037CD}"/>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ZoneTexte 29">
            <a:extLst>
              <a:ext uri="{FF2B5EF4-FFF2-40B4-BE49-F238E27FC236}">
                <a16:creationId xmlns:a16="http://schemas.microsoft.com/office/drawing/2014/main" id="{D244BA6D-C1D0-31C9-B8A0-7E4C6FBCDCF1}"/>
              </a:ext>
            </a:extLst>
          </p:cNvPr>
          <p:cNvSpPr txBox="1"/>
          <p:nvPr/>
        </p:nvSpPr>
        <p:spPr>
          <a:xfrm>
            <a:off x="7034551" y="164409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4" name="ZoneTexte 3">
            <a:extLst>
              <a:ext uri="{FF2B5EF4-FFF2-40B4-BE49-F238E27FC236}">
                <a16:creationId xmlns:a16="http://schemas.microsoft.com/office/drawing/2014/main" id="{A26EE200-CD7A-3E94-595B-461899BD0878}"/>
              </a:ext>
            </a:extLst>
          </p:cNvPr>
          <p:cNvSpPr txBox="1"/>
          <p:nvPr/>
        </p:nvSpPr>
        <p:spPr>
          <a:xfrm>
            <a:off x="699426" y="3031958"/>
            <a:ext cx="7798254" cy="1950534"/>
          </a:xfrm>
          <a:prstGeom prst="rect">
            <a:avLst/>
          </a:prstGeom>
          <a:noFill/>
        </p:spPr>
        <p:txBody>
          <a:bodyPr wrap="square">
            <a:spAutoFit/>
          </a:bodyPr>
          <a:lstStyle/>
          <a:p>
            <a:pPr lvl="0" algn="just">
              <a:lnSpc>
                <a:spcPct val="150000"/>
              </a:lnSpc>
              <a:defRPr/>
            </a:pPr>
            <a:r>
              <a:rPr lang="fr-FR" sz="2800" b="1" dirty="0">
                <a:solidFill>
                  <a:schemeClr val="tx2"/>
                </a:solidFill>
                <a:latin typeface="Dosis SemiBold" pitchFamily="2" charset="0"/>
              </a:rPr>
              <a:t>Les habitants reçoivent les visiteurs avec fierté. Ce festival montre la richesse culturelle du Maroc et la beauté d’Essaouira.</a:t>
            </a:r>
            <a:endParaRPr lang="fr-FR" sz="2800" b="1" dirty="0">
              <a:solidFill>
                <a:srgbClr val="424D7B"/>
              </a:solidFill>
              <a:latin typeface="Dosis SemiBold" pitchFamily="2" charset="0"/>
            </a:endParaRPr>
          </a:p>
        </p:txBody>
      </p:sp>
    </p:spTree>
    <p:extLst>
      <p:ext uri="{BB962C8B-B14F-4D97-AF65-F5344CB8AC3E}">
        <p14:creationId xmlns:p14="http://schemas.microsoft.com/office/powerpoint/2010/main" val="36318007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C9C33D-3766-66BC-F492-B04811A3C54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endParaRPr lang="fr-MA" dirty="0"/>
          </a:p>
        </p:txBody>
      </p:sp>
      <p:sp>
        <p:nvSpPr>
          <p:cNvPr id="4" name="Titre 1">
            <a:extLst>
              <a:ext uri="{FF2B5EF4-FFF2-40B4-BE49-F238E27FC236}">
                <a16:creationId xmlns:a16="http://schemas.microsoft.com/office/drawing/2014/main" id="{43624ECA-4F7A-C0EC-9FA2-F4712A7479A6}"/>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094B93C-1AEB-DC4C-0741-47965058D955}"/>
                  </a:ext>
                </a:extLst>
              </p14:cNvPr>
              <p14:cNvContentPartPr/>
              <p14:nvPr/>
            </p14:nvContentPartPr>
            <p14:xfrm>
              <a:off x="2912571" y="1083385"/>
              <a:ext cx="360" cy="360"/>
            </p14:xfrm>
          </p:contentPart>
        </mc:Choice>
        <mc:Fallback xmlns="">
          <p:pic>
            <p:nvPicPr>
              <p:cNvPr id="5" name="Encre 4">
                <a:extLst>
                  <a:ext uri="{FF2B5EF4-FFF2-40B4-BE49-F238E27FC236}">
                    <a16:creationId xmlns:p14="http://schemas.microsoft.com/office/powerpoint/2010/main" xmlns="" xmlns:a16="http://schemas.microsoft.com/office/drawing/2014/main" id="{3094B93C-1AEB-DC4C-0741-47965058D955}"/>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3D60B191-E597-FABD-94AA-BB2BDC1F2D84}"/>
                  </a:ext>
                </a:extLst>
              </p14:cNvPr>
              <p14:cNvContentPartPr/>
              <p14:nvPr/>
            </p14:nvContentPartPr>
            <p14:xfrm>
              <a:off x="1602171" y="842185"/>
              <a:ext cx="9720" cy="5760"/>
            </p14:xfrm>
          </p:contentPart>
        </mc:Choice>
        <mc:Fallback xmlns="">
          <p:pic>
            <p:nvPicPr>
              <p:cNvPr id="6" name="Encre 5">
                <a:extLst>
                  <a:ext uri="{FF2B5EF4-FFF2-40B4-BE49-F238E27FC236}">
                    <a16:creationId xmlns:p14="http://schemas.microsoft.com/office/powerpoint/2010/main" xmlns="" xmlns:a16="http://schemas.microsoft.com/office/drawing/2014/main" id="{3D60B191-E597-FABD-94AA-BB2BDC1F2D84}"/>
                  </a:ext>
                </a:extLst>
              </p:cNvPr>
              <p:cNvPicPr/>
              <p:nvPr/>
            </p:nvPicPr>
            <p:blipFill>
              <a:blip r:embed="rId5"/>
              <a:stretch>
                <a:fillRect/>
              </a:stretch>
            </p:blipFill>
            <p:spPr>
              <a:xfrm>
                <a:off x="1593492" y="833185"/>
                <a:ext cx="26730" cy="23400"/>
              </a:xfrm>
              <a:prstGeom prst="rect">
                <a:avLst/>
              </a:prstGeom>
            </p:spPr>
          </p:pic>
        </mc:Fallback>
      </mc:AlternateContent>
      <p:sp>
        <p:nvSpPr>
          <p:cNvPr id="7" name="ZoneTexte 6">
            <a:extLst>
              <a:ext uri="{FF2B5EF4-FFF2-40B4-BE49-F238E27FC236}">
                <a16:creationId xmlns:a16="http://schemas.microsoft.com/office/drawing/2014/main" id="{27558183-2C01-4623-6D70-6A35504EB99B}"/>
              </a:ext>
            </a:extLst>
          </p:cNvPr>
          <p:cNvSpPr txBox="1"/>
          <p:nvPr/>
        </p:nvSpPr>
        <p:spPr>
          <a:xfrm>
            <a:off x="699426" y="2450288"/>
            <a:ext cx="7905015"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3 : Comment les habitants reçoivent les visiteurs?  </a:t>
            </a:r>
            <a:endParaRPr lang="fr-FR" sz="2400" b="1" dirty="0">
              <a:solidFill>
                <a:schemeClr val="tx2"/>
              </a:solidFill>
              <a:latin typeface="Dosis SemiBold" pitchFamily="2" charset="0"/>
            </a:endParaRPr>
          </a:p>
        </p:txBody>
      </p:sp>
      <p:sp>
        <p:nvSpPr>
          <p:cNvPr id="8" name="Rectangle : coins arrondis 7">
            <a:extLst>
              <a:ext uri="{FF2B5EF4-FFF2-40B4-BE49-F238E27FC236}">
                <a16:creationId xmlns:a16="http://schemas.microsoft.com/office/drawing/2014/main" id="{B66DACC6-F6E7-0081-9B39-A7BD2780BB39}"/>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0E849AEB-ED63-16F4-7337-D45F6B3D9449}"/>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7EEB65B3-CEFE-97A2-0503-846CA879CAE5}"/>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11" name="Rectangle : coins arrondis 10">
            <a:extLst>
              <a:ext uri="{FF2B5EF4-FFF2-40B4-BE49-F238E27FC236}">
                <a16:creationId xmlns:a16="http://schemas.microsoft.com/office/drawing/2014/main" id="{EA8E0933-DC86-0867-8407-06771C63D98D}"/>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A7253C31-A9D3-26D5-C598-B0B6C404C4A8}"/>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84F1566F-80C3-383A-FDE3-0D9271AA1632}"/>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4E0C65B9-BC10-F04B-D52D-8F57F0400761}"/>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5"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02A493-1742-638C-631C-3BE4F3E3237E}"/>
              </a:ext>
            </a:extLst>
          </p:cNvPr>
          <p:cNvPicPr>
            <a:picLocks noChangeAspect="1"/>
          </p:cNvPicPr>
          <p:nvPr/>
        </p:nvPicPr>
        <p:blipFill>
          <a:blip r:embed="rId6"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CF1F4C6E-7C73-1E17-DCCC-A10B6418C835}"/>
              </a:ext>
            </a:extLst>
          </p:cNvPr>
          <p:cNvSpPr txBox="1"/>
          <p:nvPr/>
        </p:nvSpPr>
        <p:spPr>
          <a:xfrm>
            <a:off x="672873" y="3267841"/>
            <a:ext cx="7798254" cy="1950534"/>
          </a:xfrm>
          <a:prstGeom prst="rect">
            <a:avLst/>
          </a:prstGeom>
          <a:noFill/>
        </p:spPr>
        <p:txBody>
          <a:bodyPr wrap="square">
            <a:spAutoFit/>
          </a:bodyPr>
          <a:lstStyle/>
          <a:p>
            <a:pPr lvl="0" algn="just">
              <a:lnSpc>
                <a:spcPct val="150000"/>
              </a:lnSpc>
              <a:defRPr/>
            </a:pPr>
            <a:r>
              <a:rPr lang="fr-FR" sz="2800" b="1" dirty="0">
                <a:solidFill>
                  <a:schemeClr val="tx2"/>
                </a:solidFill>
                <a:latin typeface="Dosis SemiBold" pitchFamily="2" charset="0"/>
              </a:rPr>
              <a:t>Les habitants reçoivent les visiteurs avec fierté. Ce festival montre la richesse culturelle du Maroc et la beauté d’Essaouira.</a:t>
            </a:r>
            <a:endParaRPr lang="fr-FR" sz="2800" b="1" dirty="0">
              <a:solidFill>
                <a:srgbClr val="424D7B"/>
              </a:solidFill>
              <a:latin typeface="Dosis SemiBold" pitchFamily="2" charset="0"/>
            </a:endParaRPr>
          </a:p>
        </p:txBody>
      </p:sp>
    </p:spTree>
    <p:extLst>
      <p:ext uri="{BB962C8B-B14F-4D97-AF65-F5344CB8AC3E}">
        <p14:creationId xmlns:p14="http://schemas.microsoft.com/office/powerpoint/2010/main" val="2663556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E2476-E324-C98B-30FE-A55C470CA2FC}"/>
              </a:ext>
            </a:extLst>
          </p:cNvPr>
          <p:cNvSpPr>
            <a:spLocks noGrp="1"/>
          </p:cNvSpPr>
          <p:nvPr>
            <p:ph type="title"/>
          </p:nvPr>
        </p:nvSpPr>
        <p:spPr>
          <a:xfrm>
            <a:off x="1584828" y="742026"/>
            <a:ext cx="7133345" cy="612000"/>
          </a:xfrm>
        </p:spPr>
        <p:txBody>
          <a:bodyPr>
            <a:noAutofit/>
          </a:bodyPr>
          <a:lstStyle/>
          <a:p>
            <a:r>
              <a:rPr lang="fr-FR" dirty="0">
                <a:solidFill>
                  <a:schemeClr val="tx1">
                    <a:lumMod val="65000"/>
                    <a:lumOff val="35000"/>
                  </a:schemeClr>
                </a:solidFill>
                <a:latin typeface="Dosis Medium" pitchFamily="2" charset="0"/>
              </a:rPr>
              <a:t>La question est « comment ? ». Je cherche une manière dans le texte.  La réponse est : Les habitants reçoivent les visiteurs avec fierté.</a:t>
            </a:r>
            <a:endParaRPr lang="fr-MA" dirty="0">
              <a:solidFill>
                <a:schemeClr val="tx1">
                  <a:lumMod val="65000"/>
                  <a:lumOff val="35000"/>
                </a:schemeClr>
              </a:solidFill>
              <a:latin typeface="Dosis Medium" pitchFamily="2" charset="0"/>
            </a:endParaRPr>
          </a:p>
        </p:txBody>
      </p:sp>
      <p:sp>
        <p:nvSpPr>
          <p:cNvPr id="4" name="Titre 1">
            <a:extLst>
              <a:ext uri="{FF2B5EF4-FFF2-40B4-BE49-F238E27FC236}">
                <a16:creationId xmlns:a16="http://schemas.microsoft.com/office/drawing/2014/main" id="{F8148A1A-4A92-65E5-423D-7C37D20442BB}"/>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p:sp>
        <p:nvSpPr>
          <p:cNvPr id="5" name="Rectangle : coins arrondis 4">
            <a:extLst>
              <a:ext uri="{FF2B5EF4-FFF2-40B4-BE49-F238E27FC236}">
                <a16:creationId xmlns:a16="http://schemas.microsoft.com/office/drawing/2014/main" id="{830B5C2E-3F92-D57B-111F-F8DE008D900F}"/>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9A78A4BB-97BF-4210-EC3C-16004F9A3ACE}"/>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7" name="ZoneTexte 6">
            <a:extLst>
              <a:ext uri="{FF2B5EF4-FFF2-40B4-BE49-F238E27FC236}">
                <a16:creationId xmlns:a16="http://schemas.microsoft.com/office/drawing/2014/main" id="{68B9E04C-A148-7F12-281E-EF474FF47C4A}"/>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8" name="Rectangle : coins arrondis 7">
            <a:extLst>
              <a:ext uri="{FF2B5EF4-FFF2-40B4-BE49-F238E27FC236}">
                <a16:creationId xmlns:a16="http://schemas.microsoft.com/office/drawing/2014/main" id="{D71F39C5-4988-C3F6-30CA-1A06F7B2FCB0}"/>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AB741121-8FA9-722F-7D88-45A6FCEA56EB}"/>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Rectangle : coins arrondis 9">
            <a:extLst>
              <a:ext uri="{FF2B5EF4-FFF2-40B4-BE49-F238E27FC236}">
                <a16:creationId xmlns:a16="http://schemas.microsoft.com/office/drawing/2014/main" id="{81B882DE-0851-A015-D23B-E0823031D934}"/>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429B0874-5D80-FB61-951F-D0B864112C8D}"/>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grpSp>
        <p:nvGrpSpPr>
          <p:cNvPr id="12" name="Groupe 11">
            <a:extLst>
              <a:ext uri="{FF2B5EF4-FFF2-40B4-BE49-F238E27FC236}">
                <a16:creationId xmlns:a16="http://schemas.microsoft.com/office/drawing/2014/main" id="{DD202C14-6B74-F765-E477-92029600E4E5}"/>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FDDFD038-ED7A-FB5F-E95B-BBEF04B900A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80CDD6E-E96F-4E93-0EB1-8BD0CC7CFE9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5" name="ZoneTexte 14">
            <a:extLst>
              <a:ext uri="{FF2B5EF4-FFF2-40B4-BE49-F238E27FC236}">
                <a16:creationId xmlns:a16="http://schemas.microsoft.com/office/drawing/2014/main" id="{EE29724A-897D-E849-E743-55BF8E002E09}"/>
              </a:ext>
            </a:extLst>
          </p:cNvPr>
          <p:cNvSpPr txBox="1"/>
          <p:nvPr/>
        </p:nvSpPr>
        <p:spPr>
          <a:xfrm>
            <a:off x="699426" y="2450288"/>
            <a:ext cx="7905015"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3 : </a:t>
            </a:r>
            <a:r>
              <a:rPr lang="fr-FR" sz="2400" b="1" dirty="0">
                <a:solidFill>
                  <a:srgbClr val="C00000"/>
                </a:solidFill>
                <a:latin typeface="Dosis SemiBold" pitchFamily="2" charset="0"/>
              </a:rPr>
              <a:t>Comment</a:t>
            </a:r>
            <a:r>
              <a:rPr lang="fr-FR" sz="2400" b="1" dirty="0">
                <a:solidFill>
                  <a:schemeClr val="accent1">
                    <a:lumMod val="50000"/>
                  </a:schemeClr>
                </a:solidFill>
                <a:latin typeface="Dosis SemiBold" pitchFamily="2" charset="0"/>
              </a:rPr>
              <a:t> les habitants reçoivent les visiteurs?  </a:t>
            </a:r>
            <a:endParaRPr lang="fr-FR" sz="2400" b="1" dirty="0">
              <a:solidFill>
                <a:schemeClr val="tx2"/>
              </a:solidFill>
              <a:latin typeface="Dosis SemiBold" pitchFamily="2" charset="0"/>
            </a:endParaRPr>
          </a:p>
        </p:txBody>
      </p:sp>
      <p:sp>
        <p:nvSpPr>
          <p:cNvPr id="16" name="ZoneTexte 15">
            <a:extLst>
              <a:ext uri="{FF2B5EF4-FFF2-40B4-BE49-F238E27FC236}">
                <a16:creationId xmlns:a16="http://schemas.microsoft.com/office/drawing/2014/main" id="{C915F92D-AFBA-D95A-F5E2-6C0320C2B9D6}"/>
              </a:ext>
            </a:extLst>
          </p:cNvPr>
          <p:cNvSpPr txBox="1"/>
          <p:nvPr/>
        </p:nvSpPr>
        <p:spPr>
          <a:xfrm>
            <a:off x="672873" y="3267841"/>
            <a:ext cx="7798254" cy="1950534"/>
          </a:xfrm>
          <a:prstGeom prst="rect">
            <a:avLst/>
          </a:prstGeom>
          <a:noFill/>
        </p:spPr>
        <p:txBody>
          <a:bodyPr wrap="square">
            <a:spAutoFit/>
          </a:bodyPr>
          <a:lstStyle/>
          <a:p>
            <a:pPr lvl="0" algn="just">
              <a:lnSpc>
                <a:spcPct val="150000"/>
              </a:lnSpc>
              <a:defRPr/>
            </a:pPr>
            <a:r>
              <a:rPr lang="fr-FR" sz="2800" b="1" dirty="0">
                <a:solidFill>
                  <a:srgbClr val="C00000"/>
                </a:solidFill>
                <a:latin typeface="Dosis SemiBold" pitchFamily="2" charset="0"/>
              </a:rPr>
              <a:t>Les habitants reçoivent les visiteurs avec fierté</a:t>
            </a:r>
            <a:r>
              <a:rPr lang="fr-FR" sz="2800" b="1" dirty="0">
                <a:solidFill>
                  <a:schemeClr val="tx2"/>
                </a:solidFill>
                <a:latin typeface="Dosis SemiBold" pitchFamily="2" charset="0"/>
              </a:rPr>
              <a:t>. Ce festival montre la richesse culturelle du Maroc et la beauté d’Essaouira.</a:t>
            </a:r>
            <a:endParaRPr lang="fr-FR" sz="2800" b="1" dirty="0">
              <a:solidFill>
                <a:srgbClr val="424D7B"/>
              </a:solidFill>
              <a:latin typeface="Dosis SemiBold" pitchFamily="2" charset="0"/>
            </a:endParaRPr>
          </a:p>
        </p:txBody>
      </p:sp>
    </p:spTree>
    <p:extLst>
      <p:ext uri="{BB962C8B-B14F-4D97-AF65-F5344CB8AC3E}">
        <p14:creationId xmlns:p14="http://schemas.microsoft.com/office/powerpoint/2010/main" val="990197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4E329-E236-92EB-E7A0-FB81BAA05855}"/>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E279989E-CEA7-1898-7999-F155E7EE522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125.</a:t>
            </a:r>
          </a:p>
        </p:txBody>
      </p:sp>
      <p:grpSp>
        <p:nvGrpSpPr>
          <p:cNvPr id="9" name="Groupe 8">
            <a:extLst>
              <a:ext uri="{FF2B5EF4-FFF2-40B4-BE49-F238E27FC236}">
                <a16:creationId xmlns:a16="http://schemas.microsoft.com/office/drawing/2014/main" id="{DC75A108-A504-A415-2A45-3CDF0C69FAE2}"/>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E3E32D0F-266E-D75B-4614-B83DA6E581E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27904A8-E400-7690-91CF-8B9589B5570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F8CD4DCC-AA66-BC2E-F170-E14C3DEC78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0229" y="1624585"/>
            <a:ext cx="3303541" cy="5067172"/>
          </a:xfrm>
          <a:prstGeom prst="rect">
            <a:avLst/>
          </a:prstGeom>
        </p:spPr>
      </p:pic>
    </p:spTree>
    <p:extLst>
      <p:ext uri="{BB962C8B-B14F-4D97-AF65-F5344CB8AC3E}">
        <p14:creationId xmlns:p14="http://schemas.microsoft.com/office/powerpoint/2010/main" val="3077946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E9AF1-010B-57C2-21BD-5FD0F226299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9A487592-801D-7EFA-3B6D-C04B08217EE1}"/>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le texte à votre voisin puis changez les rôles.</a:t>
            </a:r>
          </a:p>
        </p:txBody>
      </p:sp>
      <p:grpSp>
        <p:nvGrpSpPr>
          <p:cNvPr id="2" name="Groupe 1">
            <a:extLst>
              <a:ext uri="{FF2B5EF4-FFF2-40B4-BE49-F238E27FC236}">
                <a16:creationId xmlns:a16="http://schemas.microsoft.com/office/drawing/2014/main" id="{3432B63C-1BD5-4822-5C28-2E9C71F396C1}"/>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470BE2A6-AB7D-F7E7-435C-B20A472C5E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8D58AEF-F573-2911-7CCE-9CDF1AF9CDD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1" name="Image 10">
            <a:extLst>
              <a:ext uri="{FF2B5EF4-FFF2-40B4-BE49-F238E27FC236}">
                <a16:creationId xmlns:a16="http://schemas.microsoft.com/office/drawing/2014/main" id="{AF8FBA06-D182-1361-FB0B-2EE383B4C4CB}"/>
              </a:ext>
            </a:extLst>
          </p:cNvPr>
          <p:cNvPicPr>
            <a:picLocks noChangeAspect="1"/>
          </p:cNvPicPr>
          <p:nvPr/>
        </p:nvPicPr>
        <p:blipFill>
          <a:blip r:embed="rId4"/>
          <a:srcRect t="4959"/>
          <a:stretch>
            <a:fillRect/>
          </a:stretch>
        </p:blipFill>
        <p:spPr>
          <a:xfrm>
            <a:off x="6289506" y="2620000"/>
            <a:ext cx="2493538" cy="1912243"/>
          </a:xfrm>
          <a:prstGeom prst="rect">
            <a:avLst/>
          </a:prstGeom>
        </p:spPr>
      </p:pic>
      <p:pic>
        <p:nvPicPr>
          <p:cNvPr id="6" name="Image 5">
            <a:extLst>
              <a:ext uri="{FF2B5EF4-FFF2-40B4-BE49-F238E27FC236}">
                <a16:creationId xmlns:a16="http://schemas.microsoft.com/office/drawing/2014/main" id="{641DC427-18F6-1D3A-5C39-039F385FC8A3}"/>
              </a:ext>
            </a:extLst>
          </p:cNvPr>
          <p:cNvPicPr>
            <a:picLocks noChangeAspect="1"/>
          </p:cNvPicPr>
          <p:nvPr/>
        </p:nvPicPr>
        <p:blipFill>
          <a:blip r:embed="rId5"/>
          <a:stretch>
            <a:fillRect/>
          </a:stretch>
        </p:blipFill>
        <p:spPr>
          <a:xfrm>
            <a:off x="360956" y="2432685"/>
            <a:ext cx="5962713" cy="2314575"/>
          </a:xfrm>
          <a:prstGeom prst="rect">
            <a:avLst/>
          </a:prstGeom>
        </p:spPr>
      </p:pic>
    </p:spTree>
    <p:extLst>
      <p:ext uri="{BB962C8B-B14F-4D97-AF65-F5344CB8AC3E}">
        <p14:creationId xmlns:p14="http://schemas.microsoft.com/office/powerpoint/2010/main" val="4293758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02C4-2932-265C-7470-B1595AC932B0}"/>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CB112442-D986-0C66-13B7-DE62247DC2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0229" y="1624585"/>
            <a:ext cx="3303541" cy="5067172"/>
          </a:xfrm>
          <a:prstGeom prst="rect">
            <a:avLst/>
          </a:prstGeom>
        </p:spPr>
      </p:pic>
      <p:grpSp>
        <p:nvGrpSpPr>
          <p:cNvPr id="2" name="Groupe 1">
            <a:extLst>
              <a:ext uri="{FF2B5EF4-FFF2-40B4-BE49-F238E27FC236}">
                <a16:creationId xmlns:a16="http://schemas.microsoft.com/office/drawing/2014/main" id="{8FFFA506-17EA-F6EC-79F3-B4CBBB567A7E}"/>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FE43A2AE-09EC-19A8-2FA9-A79788BB1B38}"/>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3DD946-2573-9874-DBD7-684E444E3F4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Titre 1">
            <a:extLst>
              <a:ext uri="{FF2B5EF4-FFF2-40B4-BE49-F238E27FC236}">
                <a16:creationId xmlns:a16="http://schemas.microsoft.com/office/drawing/2014/main" id="{5BFF5191-359B-281D-EE8F-BD32A6D86772}"/>
              </a:ext>
            </a:extLst>
          </p:cNvPr>
          <p:cNvSpPr>
            <a:spLocks noGrp="1"/>
          </p:cNvSpPr>
          <p:nvPr>
            <p:ph type="title"/>
          </p:nvPr>
        </p:nvSpPr>
        <p:spPr>
          <a:xfrm>
            <a:off x="1691999" y="756000"/>
            <a:ext cx="7026173" cy="612000"/>
          </a:xfrm>
        </p:spPr>
        <p:txBody>
          <a:bodyPr/>
          <a:lstStyle/>
          <a:p>
            <a:r>
              <a:rPr lang="fr-FR" dirty="0">
                <a:solidFill>
                  <a:schemeClr val="tx1">
                    <a:lumMod val="65000"/>
                    <a:lumOff val="35000"/>
                  </a:schemeClr>
                </a:solidFill>
                <a:latin typeface="Dosis Medium" pitchFamily="2" charset="0"/>
              </a:rPr>
              <a:t>Notez les devoirs à faire à la maison. Vous aller relire le texte de la page 125 et répondre aux questions.</a:t>
            </a:r>
            <a:endParaRPr lang="fr-MA" dirty="0">
              <a:solidFill>
                <a:schemeClr val="tx1">
                  <a:lumMod val="65000"/>
                  <a:lumOff val="35000"/>
                </a:schemeClr>
              </a:solidFill>
              <a:latin typeface="Dosis Medium" pitchFamily="2" charset="0"/>
            </a:endParaRPr>
          </a:p>
        </p:txBody>
      </p:sp>
      <p:sp>
        <p:nvSpPr>
          <p:cNvPr id="10" name="Rectangle : coins arrondis 9">
            <a:extLst>
              <a:ext uri="{FF2B5EF4-FFF2-40B4-BE49-F238E27FC236}">
                <a16:creationId xmlns:a16="http://schemas.microsoft.com/office/drawing/2014/main" id="{03CBEACA-F724-F97E-0861-D7E6958CFE5F}"/>
              </a:ext>
            </a:extLst>
          </p:cNvPr>
          <p:cNvSpPr/>
          <p:nvPr/>
        </p:nvSpPr>
        <p:spPr>
          <a:xfrm>
            <a:off x="3029425" y="2440550"/>
            <a:ext cx="3085148" cy="120111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3851363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02C4-2932-265C-7470-B1595AC932B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FFFA506-17EA-F6EC-79F3-B4CBBB567A7E}"/>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FE43A2AE-09EC-19A8-2FA9-A79788BB1B38}"/>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3DD946-2573-9874-DBD7-684E444E3F4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Titre 1">
            <a:extLst>
              <a:ext uri="{FF2B5EF4-FFF2-40B4-BE49-F238E27FC236}">
                <a16:creationId xmlns:a16="http://schemas.microsoft.com/office/drawing/2014/main" id="{5BFF5191-359B-281D-EE8F-BD32A6D8677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4" name="Nada-Wave">
            <a:hlinkClick r:id="" action="ppaction://media"/>
            <a:extLst>
              <a:ext uri="{FF2B5EF4-FFF2-40B4-BE49-F238E27FC236}">
                <a16:creationId xmlns:a16="http://schemas.microsoft.com/office/drawing/2014/main" id="{CBF39E9B-C349-0E6D-6459-E8D2A321DC3D}"/>
              </a:ext>
            </a:extLst>
          </p:cNvPr>
          <p:cNvPicPr>
            <a:picLocks noChangeAspect="1"/>
          </p:cNvPicPr>
          <p:nvPr>
            <a:videoFile r:link="rId2"/>
            <p:extLst>
              <p:ext uri="{DAA4B4D4-6D71-4841-9C94-3DE7FCFB9230}">
                <p14:media xmlns:p14="http://schemas.microsoft.com/office/powerpoint/2010/main" r:embed="rId1"/>
              </p:ext>
            </p:extLst>
          </p:nvPr>
        </p:nvPicPr>
        <p:blipFill>
          <a:blip r:embed="rId8" cstate="print"/>
          <a:stretch>
            <a:fillRect/>
          </a:stretch>
        </p:blipFill>
        <p:spPr>
          <a:xfrm>
            <a:off x="4475746" y="2156059"/>
            <a:ext cx="2319092" cy="3703624"/>
          </a:xfrm>
          <a:prstGeom prst="rect">
            <a:avLst/>
          </a:prstGeom>
        </p:spPr>
      </p:pic>
      <p:pic>
        <p:nvPicPr>
          <p:cNvPr id="5" name="majd_wave">
            <a:hlinkClick r:id="" action="ppaction://media"/>
            <a:extLst>
              <a:ext uri="{FF2B5EF4-FFF2-40B4-BE49-F238E27FC236}">
                <a16:creationId xmlns:a16="http://schemas.microsoft.com/office/drawing/2014/main" id="{A4C8869C-5B18-B67C-F7EB-222B7164063A}"/>
              </a:ext>
            </a:extLst>
          </p:cNvPr>
          <p:cNvPicPr>
            <a:picLocks noChangeAspect="1"/>
          </p:cNvPicPr>
          <p:nvPr>
            <a:videoFile r:link="rId4"/>
            <p:extLst>
              <p:ext uri="{DAA4B4D4-6D71-4841-9C94-3DE7FCFB9230}">
                <p14:media xmlns:p14="http://schemas.microsoft.com/office/powerpoint/2010/main" r:embed="rId3"/>
              </p:ext>
            </p:extLst>
          </p:nvPr>
        </p:nvPicPr>
        <p:blipFill>
          <a:blip r:embed="rId9" cstate="print"/>
          <a:srcRect b="3380"/>
          <a:stretch>
            <a:fillRect/>
          </a:stretch>
        </p:blipFill>
        <p:spPr>
          <a:xfrm>
            <a:off x="2459433" y="2156059"/>
            <a:ext cx="2112567" cy="3628724"/>
          </a:xfrm>
          <a:prstGeom prst="rect">
            <a:avLst/>
          </a:prstGeom>
        </p:spPr>
      </p:pic>
    </p:spTree>
    <p:extLst>
      <p:ext uri="{BB962C8B-B14F-4D97-AF65-F5344CB8AC3E}">
        <p14:creationId xmlns:p14="http://schemas.microsoft.com/office/powerpoint/2010/main" val="30447564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824A7-2020-FB53-B240-3B860070D4FC}"/>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C8F6311-0632-631F-2915-C9825561EBBF}"/>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5C29CDCD-3CD3-84A5-DFC7-1EC2408BC6A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843A6EB5-BA45-0B14-1412-E937CC034EAE}"/>
                  </a:ext>
                </a:extLst>
              </p:cNvPr>
              <p:cNvPicPr/>
              <p:nvPr/>
            </p:nvPicPr>
            <p:blipFill>
              <a:blip r:embed="rId5"/>
              <a:stretch>
                <a:fillRect/>
              </a:stretch>
            </p:blipFill>
            <p:spPr>
              <a:xfrm>
                <a:off x="1593492" y="833185"/>
                <a:ext cx="26730" cy="23400"/>
              </a:xfrm>
              <a:prstGeom prst="rect">
                <a:avLst/>
              </a:prstGeom>
            </p:spPr>
          </p:pic>
        </mc:Fallback>
      </mc:AlternateContent>
      <p:sp>
        <p:nvSpPr>
          <p:cNvPr id="36" name="AutoShape 2">
            <a:extLst>
              <a:ext uri="{FF2B5EF4-FFF2-40B4-BE49-F238E27FC236}">
                <a16:creationId xmlns:a16="http://schemas.microsoft.com/office/drawing/2014/main" id="{C6198961-A482-1ED1-3AD0-000964887EAA}"/>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3">
            <a:extLst>
              <a:ext uri="{FF2B5EF4-FFF2-40B4-BE49-F238E27FC236}">
                <a16:creationId xmlns:a16="http://schemas.microsoft.com/office/drawing/2014/main" id="{DAF3DA99-8C42-E7BE-EB09-906C77D12990}"/>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En cas d’indisponibilité du livret : chaque élève lit le texte à son voisin. </a:t>
            </a:r>
          </a:p>
        </p:txBody>
      </p:sp>
      <p:pic>
        <p:nvPicPr>
          <p:cNvPr id="4" name="Image 3">
            <a:extLst>
              <a:ext uri="{FF2B5EF4-FFF2-40B4-BE49-F238E27FC236}">
                <a16:creationId xmlns:a16="http://schemas.microsoft.com/office/drawing/2014/main" id="{5241A57D-E6B9-A3EE-ACEB-6FBAFEC8EF29}"/>
              </a:ext>
            </a:extLst>
          </p:cNvPr>
          <p:cNvPicPr>
            <a:picLocks noChangeAspect="1"/>
          </p:cNvPicPr>
          <p:nvPr/>
        </p:nvPicPr>
        <p:blipFill>
          <a:blip r:embed="rId6" cstate="print">
            <a:extLst>
              <a:ext uri="{28A0092B-C50C-407E-A947-70E740481C1C}">
                <a14:useLocalDpi xmlns:a14="http://schemas.microsoft.com/office/drawing/2010/main" val="0"/>
              </a:ext>
            </a:extLst>
          </a:blip>
          <a:srcRect b="26481"/>
          <a:stretch>
            <a:fillRect/>
          </a:stretch>
        </p:blipFill>
        <p:spPr>
          <a:xfrm>
            <a:off x="70249" y="559478"/>
            <a:ext cx="1393241" cy="1024294"/>
          </a:xfrm>
          <a:prstGeom prst="ellipse">
            <a:avLst/>
          </a:prstGeom>
        </p:spPr>
      </p:pic>
      <p:pic>
        <p:nvPicPr>
          <p:cNvPr id="5" name="Image 4">
            <a:extLst>
              <a:ext uri="{FF2B5EF4-FFF2-40B4-BE49-F238E27FC236}">
                <a16:creationId xmlns:a16="http://schemas.microsoft.com/office/drawing/2014/main" id="{27E97306-8F94-805C-1858-551419B947C9}"/>
              </a:ext>
            </a:extLst>
          </p:cNvPr>
          <p:cNvPicPr>
            <a:picLocks noChangeAspect="1"/>
          </p:cNvPicPr>
          <p:nvPr/>
        </p:nvPicPr>
        <p:blipFill>
          <a:blip r:embed="rId7"/>
          <a:stretch>
            <a:fillRect/>
          </a:stretch>
        </p:blipFill>
        <p:spPr>
          <a:xfrm>
            <a:off x="523037" y="2438445"/>
            <a:ext cx="7793125" cy="3025095"/>
          </a:xfrm>
          <a:prstGeom prst="rect">
            <a:avLst/>
          </a:prstGeom>
        </p:spPr>
      </p:pic>
    </p:spTree>
    <p:extLst>
      <p:ext uri="{BB962C8B-B14F-4D97-AF65-F5344CB8AC3E}">
        <p14:creationId xmlns:p14="http://schemas.microsoft.com/office/powerpoint/2010/main" val="4160190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11923</TotalTime>
  <Words>2270</Words>
  <Application>Microsoft Office PowerPoint</Application>
  <PresentationFormat>Affichage à l'écran (4:3)</PresentationFormat>
  <Paragraphs>271</Paragraphs>
  <Slides>50</Slides>
  <Notes>6</Notes>
  <HiddenSlides>0</HiddenSlides>
  <MMClips>9</MMClips>
  <ScaleCrop>false</ScaleCrop>
  <HeadingPairs>
    <vt:vector size="6" baseType="variant">
      <vt:variant>
        <vt:lpstr>Polices utilisées</vt:lpstr>
      </vt:variant>
      <vt:variant>
        <vt:i4>10</vt:i4>
      </vt:variant>
      <vt:variant>
        <vt:lpstr>Thème</vt:lpstr>
      </vt:variant>
      <vt:variant>
        <vt:i4>10</vt:i4>
      </vt:variant>
      <vt:variant>
        <vt:lpstr>Titres des diapositives</vt:lpstr>
      </vt:variant>
      <vt:variant>
        <vt:i4>50</vt:i4>
      </vt:variant>
    </vt:vector>
  </HeadingPairs>
  <TitlesOfParts>
    <vt:vector size="70" baseType="lpstr">
      <vt:lpstr>Dosis ExtraBold</vt:lpstr>
      <vt:lpstr>Dosis Medium</vt:lpstr>
      <vt:lpstr>Aptos Display</vt:lpstr>
      <vt:lpstr>Aptos</vt:lpstr>
      <vt:lpstr>Dosis</vt:lpstr>
      <vt:lpstr>Wingdings</vt:lpstr>
      <vt:lpstr>Dosis SemiBold</vt:lpstr>
      <vt:lpstr>Calibri</vt:lpstr>
      <vt:lpstr>Play</vt:lpstr>
      <vt:lpstr>Arial</vt:lpstr>
      <vt:lpstr>2_Conception personnalisée</vt:lpstr>
      <vt:lpstr>00_Env-Enseignant</vt:lpstr>
      <vt:lpstr>Oral</vt:lpstr>
      <vt:lpstr>Lecture</vt:lpstr>
      <vt:lpstr>Ecriture</vt:lpstr>
      <vt:lpstr>1_Oral</vt:lpstr>
      <vt:lpstr>2_Lecture</vt:lpstr>
      <vt:lpstr>3_Lecture</vt:lpstr>
      <vt:lpstr>2_Ecriture</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4</vt:lpstr>
      <vt:lpstr>Bonjour les enfants !  La leçon de français commence maintenant. </vt:lpstr>
      <vt:lpstr>Aujourd’hui, nous allons apprendre un dialogue avec Majd et Nada. </vt:lpstr>
      <vt:lpstr>Lecture de la vidéo.</vt:lpstr>
      <vt:lpstr>Nous allons écouter le dialogue une deuxième fois.</vt:lpstr>
      <vt:lpstr>Lecture de la vidéo.</vt:lpstr>
      <vt:lpstr>Maintenant, on va répéter le dialogue ensemble. Je vais lire chaque réplique et vous allez répéter après moi. Puis, on va continuer à répéter le dialogue.</vt:lpstr>
      <vt:lpstr>On va continuer la répétition du dialogue. Je vais lire chaque réplique et vous allez répéter après moi. </vt:lpstr>
      <vt:lpstr>On va continuer la répétition du dialogue. Je vais lire chaque réplique et vous allez répéter après moi. </vt:lpstr>
      <vt:lpstr>On va continuer la répétition du dialogue. Je vais lire chaque réplique et vous allez répéter après moi. </vt:lpstr>
      <vt:lpstr>Maintenant, on va jouer ce dialogue. On va le faire en 3 étapes. Soyez attentifs. </vt:lpstr>
      <vt:lpstr>Etape 1. Je vais vous expliquer la situation.  </vt:lpstr>
      <vt:lpstr>Etape 2.  Chacun réfléchit silencieusement à ce qu’il va dire dans le dialogue.</vt:lpstr>
      <vt:lpstr>Etape 3.  Maintenant, vous allez jouer le dialogue. Qui veut passer au tableau ? </vt:lpstr>
      <vt:lpstr>Maintenant, tout le monde participe. Jouez le dialogue avec votre voisin.</vt:lpstr>
      <vt:lpstr>Plan de la séance 4 </vt:lpstr>
      <vt:lpstr>Maintenant, on va faire de la lecture. On va lire des mots, puis un texte. </vt:lpstr>
      <vt:lpstr>On va lire ensemble ce texte du livret. On va le découper en 3 parties. Après, vous allez le lire tout seuls. </vt:lpstr>
      <vt:lpstr>Lisez la première partie du texte silencieusement. Après, je vais diffuser une lecture audio. </vt:lpstr>
      <vt:lpstr>Lecture en cours. </vt:lpstr>
      <vt:lpstr>Qui veut lire le texte ?</vt:lpstr>
      <vt:lpstr>Présentation PowerPoint</vt:lpstr>
      <vt:lpstr>Lecture en cours. </vt:lpstr>
      <vt:lpstr>Qui veut lire le texte ?</vt:lpstr>
      <vt:lpstr>On passe à la troisième partie.  Lisez en silence. </vt:lpstr>
      <vt:lpstr>Lecture en cours. </vt:lpstr>
      <vt:lpstr>Qui veut lire le texte ?</vt:lpstr>
      <vt:lpstr>Maintenant, on va essayer de comprendre le texte, partie par partie. Pour chaque partie du texte, on va suivre les mêmes étapes. </vt:lpstr>
      <vt:lpstr>Lisez silencieusement le texte et essayez de le comprendre. </vt:lpstr>
      <vt:lpstr>Quels sont les mots difficiles dans le texte ? Levez la main. Je vais vous expliquer. </vt:lpstr>
      <vt:lpstr>Lisez la question et cherchez la réponse dans le texte. Qui veut répondre ?  </vt:lpstr>
      <vt:lpstr>La question est : « Où ? ». Je cherche un lieu dans le texte.  La réponse est : Le festival des Gnaoua est organisé à Essaouira.</vt:lpstr>
      <vt:lpstr>On passe à la deuxième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Quels ? ». Je cherche des genres dans le texte. La réponse est :  Au festival, il y a du jazz, du rock, et du reggae.</vt:lpstr>
      <vt:lpstr>On passe à la troisième partie du texte. Lisez en silence et essayez de comprendre.</vt:lpstr>
      <vt:lpstr>Quels sont les mots difficiles dans le texte ? Levez la main. Je vais vous expliquer. </vt:lpstr>
      <vt:lpstr>Lisez la question et cherchez la réponse dans le texte. Qui veut répondre ?  </vt:lpstr>
      <vt:lpstr>La question est « comment ? ». Je cherche une manière dans le texte.  La réponse est : Les habitants reçoivent les visiteurs avec fierté.</vt:lpstr>
      <vt:lpstr>Prenez vos livrets à la page 125.</vt:lpstr>
      <vt:lpstr>Lisez le texte à votre voisin puis changez les rôles.</vt:lpstr>
      <vt:lpstr>Notez les devoirs à faire à la maison. Vous aller relire le texte de la page 125 et répondre aux questions.</vt:lpstr>
      <vt:lpstr>La séance d’aujourd’hui est terminée. À bientôt.</vt:lpstr>
      <vt:lpstr>En cas d’indisponibilité du livret : chaque élève lit le texte à son voisin.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Khalid Ramni</dc:creator>
  <cp:lastModifiedBy>KHALID.RAMNI</cp:lastModifiedBy>
  <cp:revision>45</cp:revision>
  <cp:lastPrinted>2025-08-13T10:11:39Z</cp:lastPrinted>
  <dcterms:created xsi:type="dcterms:W3CDTF">2025-08-01T12:31:49Z</dcterms:created>
  <dcterms:modified xsi:type="dcterms:W3CDTF">2026-06-01T11:53:08Z</dcterms:modified>
</cp:coreProperties>
</file>