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70" r:id="rId17"/>
  </p:sldMasterIdLst>
  <p:notesMasterIdLst>
    <p:notesMasterId r:id="rId67"/>
  </p:notesMasterIdLst>
  <p:sldIdLst>
    <p:sldId id="257" r:id="rId18"/>
    <p:sldId id="1029" r:id="rId19"/>
    <p:sldId id="951" r:id="rId20"/>
    <p:sldId id="1397" r:id="rId21"/>
    <p:sldId id="1410" r:id="rId22"/>
    <p:sldId id="1000" r:id="rId23"/>
    <p:sldId id="1146" r:id="rId24"/>
    <p:sldId id="1147" r:id="rId25"/>
    <p:sldId id="1309" r:id="rId26"/>
    <p:sldId id="1116" r:id="rId27"/>
    <p:sldId id="1200" r:id="rId28"/>
    <p:sldId id="1250" r:id="rId29"/>
    <p:sldId id="1328" r:id="rId30"/>
    <p:sldId id="1329" r:id="rId31"/>
    <p:sldId id="1330" r:id="rId32"/>
    <p:sldId id="1313" r:id="rId33"/>
    <p:sldId id="1314" r:id="rId34"/>
    <p:sldId id="1315" r:id="rId35"/>
    <p:sldId id="1090" r:id="rId36"/>
    <p:sldId id="1320" r:id="rId37"/>
    <p:sldId id="1319" r:id="rId38"/>
    <p:sldId id="1383" r:id="rId39"/>
    <p:sldId id="1384" r:id="rId40"/>
    <p:sldId id="1385" r:id="rId41"/>
    <p:sldId id="1396" r:id="rId42"/>
    <p:sldId id="1056" r:id="rId43"/>
    <p:sldId id="1094" r:id="rId44"/>
    <p:sldId id="1008" r:id="rId45"/>
    <p:sldId id="964" r:id="rId46"/>
    <p:sldId id="1266" r:id="rId47"/>
    <p:sldId id="1332" r:id="rId48"/>
    <p:sldId id="1353" r:id="rId49"/>
    <p:sldId id="1362" r:id="rId50"/>
    <p:sldId id="1354" r:id="rId51"/>
    <p:sldId id="1355" r:id="rId52"/>
    <p:sldId id="1363" r:id="rId53"/>
    <p:sldId id="1356" r:id="rId54"/>
    <p:sldId id="1357" r:id="rId55"/>
    <p:sldId id="1364" r:id="rId56"/>
    <p:sldId id="1358" r:id="rId57"/>
    <p:sldId id="1359" r:id="rId58"/>
    <p:sldId id="1365" r:id="rId59"/>
    <p:sldId id="1360" r:id="rId60"/>
    <p:sldId id="1361" r:id="rId61"/>
    <p:sldId id="1366" r:id="rId62"/>
    <p:sldId id="1391" r:id="rId63"/>
    <p:sldId id="1392" r:id="rId64"/>
    <p:sldId id="1393" r:id="rId65"/>
    <p:sldId id="1010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10D2F2"/>
    <a:srgbClr val="2AB6D7"/>
    <a:srgbClr val="2196B1"/>
    <a:srgbClr val="B509B1"/>
    <a:srgbClr val="55B7DE"/>
    <a:srgbClr val="A1A6BC"/>
    <a:srgbClr val="4B5377"/>
    <a:srgbClr val="DEEBF7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4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2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6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4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14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054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30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92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47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28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8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0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72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image" Target="../media/image9.jpg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112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94A44A-E3D8-BBE4-B56D-06D818DD4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" b="346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9A6F1F0-2145-8698-D63F-971E53AB1B13}"/>
              </a:ext>
            </a:extLst>
          </p:cNvPr>
          <p:cNvGrpSpPr/>
          <p:nvPr/>
        </p:nvGrpSpPr>
        <p:grpSpPr>
          <a:xfrm>
            <a:off x="292393" y="2391170"/>
            <a:ext cx="8443708" cy="2628796"/>
            <a:chOff x="307667" y="2429729"/>
            <a:chExt cx="8443708" cy="2628796"/>
          </a:xfrm>
        </p:grpSpPr>
        <p:pic>
          <p:nvPicPr>
            <p:cNvPr id="4" name="Image 3" descr="Une image contenant texte, Appareils électroniques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630D8392-E42D-C5CB-5F86-68472D741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534" y="2429730"/>
              <a:ext cx="1713841" cy="2628795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EEC21DC-0639-DF87-1419-624AB6012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8817" y="2429729"/>
              <a:ext cx="1713841" cy="2628795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CD453E34-236E-152F-B37C-8696520CF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1622" y="2429729"/>
              <a:ext cx="1713841" cy="2628795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Système d’exploitatio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91168E3E-EB31-13FA-9BE3-624BF6C63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67" y="2429729"/>
              <a:ext cx="1713841" cy="2628795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FE007472-9686-6C74-F1C1-FCEB448F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242" y="2429729"/>
              <a:ext cx="1713841" cy="26287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sur vos ardoises.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1822690" y="3284974"/>
            <a:ext cx="549862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________________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plage. </a:t>
            </a:r>
            <a:endParaRPr lang="fr-FR" sz="36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7115DB-C959-6FB3-408B-AE948CB52166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ira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D41D2-FCCD-6A8B-7804-D607916743B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iras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7A7335-8DE6-2401-FC96-601EDF1AC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7BDFD9-EC9C-CD35-3477-48A0AD5ADFB6}"/>
              </a:ext>
            </a:extLst>
          </p:cNvPr>
          <p:cNvSpPr txBox="1"/>
          <p:nvPr/>
        </p:nvSpPr>
        <p:spPr>
          <a:xfrm>
            <a:off x="1822690" y="3284974"/>
            <a:ext cx="549862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iras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plage. </a:t>
            </a:r>
            <a:endParaRPr lang="fr-FR" sz="36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F355D5AE-E66A-2E06-9F32-ABAB4494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ardoises la bonne réponse</a:t>
            </a:r>
            <a:r>
              <a:rPr lang="fr-FR" dirty="0"/>
              <a:t>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C83FC8-3081-6B7D-6155-4AAFB9DAFB59}"/>
              </a:ext>
            </a:extLst>
          </p:cNvPr>
          <p:cNvSpPr txBox="1"/>
          <p:nvPr/>
        </p:nvSpPr>
        <p:spPr>
          <a:xfrm>
            <a:off x="1020759" y="3335628"/>
            <a:ext cx="72363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Ce sont les cahiers de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ton frère et toi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 defTabSz="457200">
              <a:lnSpc>
                <a:spcPct val="150000"/>
              </a:lnSpc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Ce sont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  <a:cs typeface="Arial" panose="020B0604020202020204" pitchFamily="34" charset="0"/>
              </a:rPr>
              <a:t>cahiers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82297E-6FD7-140B-9023-7992D82888EC}"/>
              </a:ext>
            </a:extLst>
          </p:cNvPr>
          <p:cNvSpPr/>
          <p:nvPr/>
        </p:nvSpPr>
        <p:spPr>
          <a:xfrm>
            <a:off x="2282891" y="2171709"/>
            <a:ext cx="181947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nos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DEE160F-E6B1-D80E-E4BE-C0EE9B256217}"/>
              </a:ext>
            </a:extLst>
          </p:cNvPr>
          <p:cNvSpPr/>
          <p:nvPr/>
        </p:nvSpPr>
        <p:spPr>
          <a:xfrm>
            <a:off x="4571999" y="2171709"/>
            <a:ext cx="181947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vos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35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141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391908-E0A4-1F87-08A8-10FE99102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3D8BA9-FDE6-DEA5-839F-E066D67A037E}"/>
              </a:ext>
            </a:extLst>
          </p:cNvPr>
          <p:cNvSpPr txBox="1"/>
          <p:nvPr/>
        </p:nvSpPr>
        <p:spPr>
          <a:xfrm>
            <a:off x="1100272" y="2690336"/>
            <a:ext cx="75204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Ce sont les cahiers de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ton frère et toi</a:t>
            </a: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 defTabSz="457200">
              <a:lnSpc>
                <a:spcPct val="150000"/>
              </a:lnSpc>
              <a:defRPr/>
            </a:pP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Ce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sont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vos </a:t>
            </a:r>
            <a:r>
              <a:rPr lang="fr-FR" sz="3200" b="1" kern="0" dirty="0">
                <a:solidFill>
                  <a:srgbClr val="4B5377"/>
                </a:solidFill>
                <a:latin typeface="Dosis SemiBold" pitchFamily="2" charset="0"/>
                <a:cs typeface="Arial" panose="020B0604020202020204" pitchFamily="34" charset="0"/>
              </a:rPr>
              <a:t>cahiers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10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95186" y="3415085"/>
            <a:ext cx="815362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match demain. </a:t>
            </a:r>
            <a:endParaRPr lang="fr-FR" sz="36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DD971B-BF49-BCE4-DE17-5BC71396F72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auras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3395D8-F1FE-360B-682A-00355F6AF25B}"/>
              </a:ext>
            </a:extLst>
          </p:cNvPr>
          <p:cNvSpPr/>
          <p:nvPr/>
        </p:nvSpPr>
        <p:spPr>
          <a:xfrm>
            <a:off x="4831077" y="2166329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aura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263639-13E5-6FD7-8A6D-DD30E46B39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147B84-813B-FD01-B14C-90A2B416F07C}"/>
              </a:ext>
            </a:extLst>
          </p:cNvPr>
          <p:cNvSpPr txBox="1"/>
          <p:nvPr/>
        </p:nvSpPr>
        <p:spPr>
          <a:xfrm>
            <a:off x="495186" y="3415085"/>
            <a:ext cx="815362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auras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match demain. </a:t>
            </a:r>
            <a:endParaRPr lang="fr-FR" sz="36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48CBF-67FB-95C8-5A36-DDEC4708A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52CC01C-2FCA-8626-0C3F-9846E8805B1A}"/>
              </a:ext>
            </a:extLst>
          </p:cNvPr>
          <p:cNvSpPr txBox="1"/>
          <p:nvPr/>
        </p:nvSpPr>
        <p:spPr>
          <a:xfrm>
            <a:off x="822396" y="3728137"/>
            <a:ext cx="59088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enfants iront au stade à huit heures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DDBD03EE-5E65-C511-3DD9-1CAC311A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Écrivez  sur vos ardoises la bonne réponse.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642A31-A3A3-C394-195E-C7B5E2D6C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0630C0-C16D-422C-E4EC-14FFA1BB5B10}"/>
              </a:ext>
            </a:extLst>
          </p:cNvPr>
          <p:cNvSpPr/>
          <p:nvPr/>
        </p:nvSpPr>
        <p:spPr>
          <a:xfrm>
            <a:off x="1198345" y="2134307"/>
            <a:ext cx="181947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 quart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2A5071A-ACF6-B096-841C-B15B37B622F8}"/>
              </a:ext>
            </a:extLst>
          </p:cNvPr>
          <p:cNvSpPr/>
          <p:nvPr/>
        </p:nvSpPr>
        <p:spPr>
          <a:xfrm>
            <a:off x="3347556" y="2132980"/>
            <a:ext cx="259212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moins le quart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2199C9-7DAF-6184-70B6-561CBEFB1DAA}"/>
              </a:ext>
            </a:extLst>
          </p:cNvPr>
          <p:cNvSpPr/>
          <p:nvPr/>
        </p:nvSpPr>
        <p:spPr>
          <a:xfrm>
            <a:off x="6269423" y="2142757"/>
            <a:ext cx="181947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 demie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72AF7D-30BE-6306-655B-D92347625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785" y="3428999"/>
            <a:ext cx="1727471" cy="154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8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C8E41D-96F0-5E31-3C04-9C2421279D73}"/>
              </a:ext>
            </a:extLst>
          </p:cNvPr>
          <p:cNvSpPr txBox="1"/>
          <p:nvPr/>
        </p:nvSpPr>
        <p:spPr>
          <a:xfrm>
            <a:off x="849938" y="3052400"/>
            <a:ext cx="617983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enfants iront au stade à huit heures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et quart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A3913A-5C0B-044E-7134-1417CA690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665" y="2630748"/>
            <a:ext cx="1790196" cy="159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9D3E5-F710-64C5-1718-6E9064BB1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FBEBA4-DA83-17A1-6D53-F9259A9C5B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F6D66DB-DE64-D7C1-8157-634D215BE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E7D07B-13DD-F992-46FE-6D639E7AF7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0A457DA-8951-4A47-7E35-44334452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F3142D-CBE5-6009-1A8A-C44533F9C252}"/>
              </a:ext>
            </a:extLst>
          </p:cNvPr>
          <p:cNvSpPr txBox="1"/>
          <p:nvPr/>
        </p:nvSpPr>
        <p:spPr>
          <a:xfrm>
            <a:off x="699435" y="3429000"/>
            <a:ext cx="774512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ses devoirs tôt.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9E6CDB-E90D-04CE-32E2-7060D920B568}"/>
              </a:ext>
            </a:extLst>
          </p:cNvPr>
          <p:cNvSpPr/>
          <p:nvPr/>
        </p:nvSpPr>
        <p:spPr>
          <a:xfrm>
            <a:off x="2026569" y="2220509"/>
            <a:ext cx="200543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feras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6C6C6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56EE1-297F-F9E8-7861-0CA233603E49}"/>
              </a:ext>
            </a:extLst>
          </p:cNvPr>
          <p:cNvSpPr/>
          <p:nvPr/>
        </p:nvSpPr>
        <p:spPr>
          <a:xfrm>
            <a:off x="5024536" y="2220509"/>
            <a:ext cx="200543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fera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9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54F5F-4CBB-D6A1-1BDC-7B4FB620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0B045B6-0A60-C2AA-DB1D-4467F81F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64F6B0-3DD2-C533-90F7-4F5198A9E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ABFB2D5-2B03-697A-308A-5D7147A9DD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1E62FFD-83EE-1F4A-4BE5-EE0D65851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E0CF49-4216-FF46-6F71-501E3964EA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679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B44FC-B730-B311-CD73-B80A9B69D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64E25D33-0033-FABE-C25C-7B79B086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DF4C6B-D2F7-CC08-CCB8-7CBBFADC0E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8D04C6E-D7CB-1418-F8E0-7D194C1EF256}"/>
              </a:ext>
            </a:extLst>
          </p:cNvPr>
          <p:cNvSpPr txBox="1"/>
          <p:nvPr/>
        </p:nvSpPr>
        <p:spPr>
          <a:xfrm>
            <a:off x="699426" y="3357438"/>
            <a:ext cx="774512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fera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ses devoirs tôt.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8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2EB79-22AE-7470-1571-62CB039A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FA9A5E4-D7EC-82C0-7D47-AA16469671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F4CE-F87B-B87C-0C8F-FFF928BF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0DAB60-9DEE-3D84-FA1D-BA5F2F14B9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EB6975D-C7ED-DC0B-1DB0-8B7B09AAA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0027E3-C10E-EC32-C3A2-69050AE2A1E7}"/>
              </a:ext>
            </a:extLst>
          </p:cNvPr>
          <p:cNvSpPr txBox="1"/>
          <p:nvPr/>
        </p:nvSpPr>
        <p:spPr>
          <a:xfrm>
            <a:off x="1280888" y="3429000"/>
            <a:ext cx="6344805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ira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son oncle à  la campagne.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9E779B-8230-3F6C-2B65-232FE1374F62}"/>
              </a:ext>
            </a:extLst>
          </p:cNvPr>
          <p:cNvSpPr/>
          <p:nvPr/>
        </p:nvSpPr>
        <p:spPr>
          <a:xfrm>
            <a:off x="3913291" y="2190222"/>
            <a:ext cx="131741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5F76DF-5D82-4C14-C285-BA85291D6BC8}"/>
              </a:ext>
            </a:extLst>
          </p:cNvPr>
          <p:cNvSpPr/>
          <p:nvPr/>
        </p:nvSpPr>
        <p:spPr>
          <a:xfrm>
            <a:off x="1938967" y="2175443"/>
            <a:ext cx="131741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8F7FA5A-665E-4F28-1157-C5FA39B2E630}"/>
              </a:ext>
            </a:extLst>
          </p:cNvPr>
          <p:cNvSpPr/>
          <p:nvPr/>
        </p:nvSpPr>
        <p:spPr>
          <a:xfrm>
            <a:off x="5887615" y="2175443"/>
            <a:ext cx="131741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2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A9CBD-3A20-52D8-7B0B-B6BA628FA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4392E28-2997-CFB5-771F-BB9AD689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0D214B-367E-48A8-5706-5F141F8C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AD5480-474A-7295-2CE3-A6F6D1473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0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DA1C7-D842-79D5-7580-F785C002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2AD6D967-1A59-8965-231D-E1446DA0C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E40DCD-401E-5DCC-CE48-9AE5C852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19E85D-47CD-CBDF-A510-C4283F9C1AC0}"/>
              </a:ext>
            </a:extLst>
          </p:cNvPr>
          <p:cNvSpPr txBox="1"/>
          <p:nvPr/>
        </p:nvSpPr>
        <p:spPr>
          <a:xfrm>
            <a:off x="1399597" y="2603774"/>
            <a:ext cx="6344805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ira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chez 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son oncle à  la campagne.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62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3879642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29461" y="401619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allez mettre des mots en ordre pour obtenir des phrases correctes.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EE8C-7A80-D54B-1243-01C3F0F5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ED52F6C-46D3-3CE7-D078-D030A847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8AAD95-FF13-0895-84D6-B0D5950368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83010C-166E-F41E-9F0C-0885D9336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7D683-88D4-CD79-134B-7AA1BE35C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3A288A-9021-6F80-A9D8-D736E9558D60}"/>
              </a:ext>
            </a:extLst>
          </p:cNvPr>
          <p:cNvSpPr/>
          <p:nvPr/>
        </p:nvSpPr>
        <p:spPr>
          <a:xfrm>
            <a:off x="459599" y="3123000"/>
            <a:ext cx="1861197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en excursion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235CEC-AC0A-B40B-D5F1-E57497F78519}"/>
              </a:ext>
            </a:extLst>
          </p:cNvPr>
          <p:cNvSpPr/>
          <p:nvPr/>
        </p:nvSpPr>
        <p:spPr>
          <a:xfrm>
            <a:off x="2638306" y="3123000"/>
            <a:ext cx="250466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Samedi prochain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E61203-5305-50CE-9931-6FB8BACFF853}"/>
              </a:ext>
            </a:extLst>
          </p:cNvPr>
          <p:cNvSpPr/>
          <p:nvPr/>
        </p:nvSpPr>
        <p:spPr>
          <a:xfrm>
            <a:off x="5460478" y="3135180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ira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E0B71E-F5AC-8838-7A72-130A6FF873D2}"/>
              </a:ext>
            </a:extLst>
          </p:cNvPr>
          <p:cNvSpPr/>
          <p:nvPr/>
        </p:nvSpPr>
        <p:spPr>
          <a:xfrm>
            <a:off x="7140717" y="3135180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Sami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2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18AC-CD9F-4CB8-698E-E4322FE1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DDE2CDD-80F0-4C5E-0CCA-4DE0C6F20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582B12-925B-96EE-3D56-57F5398E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47812" y="2944439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8BF436-8710-AB17-2301-DF770BCCF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18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A729-EE01-4D0F-BABB-9B748BA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C59304-EAD7-AC81-E5BE-1D17656E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52CE97-A2CB-1A86-8E4A-D2DD16973E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E9020E-BD3B-29C6-9C96-90D2F4AA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9DDB97-04C0-E00F-4B90-6533C8F381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34C24B5-E915-93E4-5B20-59BEA98DC91C}"/>
              </a:ext>
            </a:extLst>
          </p:cNvPr>
          <p:cNvSpPr txBox="1"/>
          <p:nvPr/>
        </p:nvSpPr>
        <p:spPr>
          <a:xfrm>
            <a:off x="896140" y="2844342"/>
            <a:ext cx="763586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Samedi prochain, Sami ira en excursion.</a:t>
            </a:r>
            <a:endParaRPr lang="fr-FR" sz="4000" b="1" dirty="0">
              <a:solidFill>
                <a:srgbClr val="C0000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5EA09-130E-0CD2-C327-35ED49B4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B124EDC-B49E-725D-4CF8-60B1BE05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96807B-0F2F-9B1E-1B4E-23DD91367A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0B80819-0AAD-C512-AAA8-8B891F1B7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3D4479-E11A-F68F-A931-4CFCA3A12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27243-B6B3-E12E-AF05-0064B9BB8ED9}"/>
              </a:ext>
            </a:extLst>
          </p:cNvPr>
          <p:cNvSpPr/>
          <p:nvPr/>
        </p:nvSpPr>
        <p:spPr>
          <a:xfrm>
            <a:off x="662313" y="313704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match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2C2F67-6D6F-18E3-2EF1-EF0C5121B349}"/>
              </a:ext>
            </a:extLst>
          </p:cNvPr>
          <p:cNvSpPr/>
          <p:nvPr/>
        </p:nvSpPr>
        <p:spPr>
          <a:xfrm>
            <a:off x="6809457" y="3123000"/>
            <a:ext cx="1431235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aura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5312AAF-5716-A36C-5F23-C96D6A112580}"/>
              </a:ext>
            </a:extLst>
          </p:cNvPr>
          <p:cNvSpPr/>
          <p:nvPr/>
        </p:nvSpPr>
        <p:spPr>
          <a:xfrm>
            <a:off x="4933160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demain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08FE67-8B4A-191B-B967-9BE0166601DC}"/>
              </a:ext>
            </a:extLst>
          </p:cNvPr>
          <p:cNvSpPr/>
          <p:nvPr/>
        </p:nvSpPr>
        <p:spPr>
          <a:xfrm>
            <a:off x="3056863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Jalil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A7BF-E9E3-1BB3-E230-2BB67C09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9BB4769-5FB6-F3F3-BC69-5F4681A6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6430B2-016F-2F5C-9667-F7A80835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33224C-5E25-4B76-C5A8-827B16B85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61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466D-D00F-BA61-4EB3-4094583E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C39B9C-DEED-DC24-60CD-ED51974F6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D46FD5-A539-DACC-B500-006C550E1B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7350EC9-6A2C-508D-713D-84B0B68E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1563BC-366F-97EF-F6F6-2D91D460B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79AFA5-2503-AFBA-B0FB-F48C0FC17659}"/>
              </a:ext>
            </a:extLst>
          </p:cNvPr>
          <p:cNvSpPr txBox="1"/>
          <p:nvPr/>
        </p:nvSpPr>
        <p:spPr>
          <a:xfrm>
            <a:off x="882000" y="3115328"/>
            <a:ext cx="738000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Demain, Jalil aura un match.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FF0E-CD9C-796A-A8BE-4735AE81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6A0377A-67B6-14FB-7002-745DAFEC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35ABC0-0109-2822-A3F1-686B8315977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38C3C5-8746-A7B8-5034-5AC7F5C5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1ECD93-BA18-10FE-D74C-043FA7890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3DEB67-8FD5-AA99-310A-72F9C943A030}"/>
              </a:ext>
            </a:extLst>
          </p:cNvPr>
          <p:cNvSpPr/>
          <p:nvPr/>
        </p:nvSpPr>
        <p:spPr>
          <a:xfrm>
            <a:off x="1510748" y="3083743"/>
            <a:ext cx="285451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Pendant les vacances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E3A932-D26C-8E19-4C48-A6C066AB2D17}"/>
              </a:ext>
            </a:extLst>
          </p:cNvPr>
          <p:cNvSpPr/>
          <p:nvPr/>
        </p:nvSpPr>
        <p:spPr>
          <a:xfrm>
            <a:off x="6948892" y="3083743"/>
            <a:ext cx="143178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Amine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55DD46-3007-4AAF-9611-90ABFA71E795}"/>
              </a:ext>
            </a:extLst>
          </p:cNvPr>
          <p:cNvSpPr/>
          <p:nvPr/>
        </p:nvSpPr>
        <p:spPr>
          <a:xfrm>
            <a:off x="4500438" y="3083743"/>
            <a:ext cx="200304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campagne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16301C-84DE-8766-9C99-5576335B5652}"/>
              </a:ext>
            </a:extLst>
          </p:cNvPr>
          <p:cNvSpPr/>
          <p:nvPr/>
        </p:nvSpPr>
        <p:spPr>
          <a:xfrm>
            <a:off x="425827" y="3083743"/>
            <a:ext cx="94974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ira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8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DF0A-3705-B2AB-4C50-5C48E950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02E1A2-1EBA-7D6E-0DD0-E9220385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413E27-D507-1F0B-D0CD-A04B21BD61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BB7D96-7E58-1A47-E06C-B7E1BB931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56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CE53-E637-5D6B-331A-28B7302A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E8A877D-3650-ED67-890C-FF700E15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41A507-950E-ADCA-2B7C-6B6FFDB66226}"/>
              </a:ext>
            </a:extLst>
          </p:cNvPr>
          <p:cNvSpPr txBox="1"/>
          <p:nvPr/>
        </p:nvSpPr>
        <p:spPr>
          <a:xfrm>
            <a:off x="1077475" y="3059668"/>
            <a:ext cx="6989050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Pendant les vacances, Amine ira à la campagne.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59B3B3-CD7E-BE6F-40E9-E7CAACF9A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47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F556-01B8-6B40-BC1D-1403277C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A674F94-916E-39F5-B4CF-CC346826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Maintenant, nous allons faire une autre activité. Faites des phrases avec les mots suivants.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D99435-E21C-0B2E-713F-116082950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89849-7CE8-384A-68EA-243B5F80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48EC81-D311-9400-62AB-62C1E5BB2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77B203-DA56-6177-1231-DE1AD9FDBA86}"/>
              </a:ext>
            </a:extLst>
          </p:cNvPr>
          <p:cNvSpPr/>
          <p:nvPr/>
        </p:nvSpPr>
        <p:spPr>
          <a:xfrm>
            <a:off x="4967393" y="2502934"/>
            <a:ext cx="233985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notre directeur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AC1F56-EAF5-3282-2828-3041BE6090F6}"/>
              </a:ext>
            </a:extLst>
          </p:cNvPr>
          <p:cNvSpPr txBox="1"/>
          <p:nvPr/>
        </p:nvSpPr>
        <p:spPr>
          <a:xfrm>
            <a:off x="1518699" y="3880536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…………………………………………………………………………………………….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61ADD7-BA58-9200-454B-DF52A6696AA3}"/>
              </a:ext>
            </a:extLst>
          </p:cNvPr>
          <p:cNvSpPr/>
          <p:nvPr/>
        </p:nvSpPr>
        <p:spPr>
          <a:xfrm>
            <a:off x="2411418" y="2502934"/>
            <a:ext cx="176519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excursion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0F83-BE52-C700-4330-20C04D47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33CD72E-F8D2-89C2-6513-F74B76B7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B58423-4C4E-D603-9F6D-66B344F46A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9C06B6-09B5-3C67-4804-04AB3C4E1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63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7E5D-8054-9339-6191-02A5C5D2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285E405-5888-081E-FE0B-BB7542A9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Nous irons en excursion avec notre directeur.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B18B15-9351-16F1-9FB2-DB3B2E0BFA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481FEB-B282-B7E7-F742-77A27B03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D4BE54-C953-95C4-9099-299AF2052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D4BD39-B4E1-3B2D-338F-BA96BD619991}"/>
              </a:ext>
            </a:extLst>
          </p:cNvPr>
          <p:cNvSpPr txBox="1"/>
          <p:nvPr/>
        </p:nvSpPr>
        <p:spPr>
          <a:xfrm>
            <a:off x="1097280" y="2892310"/>
            <a:ext cx="694944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irons en excursion avec notre directeur.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8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BF2D-EFA0-FC34-3EC5-6CB1AAA2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2FD10B3-ACEF-D931-15EC-6DED4565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Fais des phrases avec les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13662A-EB03-3F49-A536-8EF0EC7055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4B46D5-CF8C-0085-803D-64A05BAB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A481F-4ED1-A586-3CEF-12B39EB0B4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4E93EF-2C95-3B72-0F95-141DB7A1B8EC}"/>
              </a:ext>
            </a:extLst>
          </p:cNvPr>
          <p:cNvSpPr/>
          <p:nvPr/>
        </p:nvSpPr>
        <p:spPr>
          <a:xfrm>
            <a:off x="2134333" y="2415211"/>
            <a:ext cx="189325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 stade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EBCE7-3B73-B865-1A3D-07D48EBFF3DD}"/>
              </a:ext>
            </a:extLst>
          </p:cNvPr>
          <p:cNvSpPr/>
          <p:nvPr/>
        </p:nvSpPr>
        <p:spPr>
          <a:xfrm>
            <a:off x="4745301" y="2405274"/>
            <a:ext cx="2962107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Trois heures et demie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6370CF-F279-D6F2-4753-3F9BE1B56BA7}"/>
              </a:ext>
            </a:extLst>
          </p:cNvPr>
          <p:cNvSpPr txBox="1"/>
          <p:nvPr/>
        </p:nvSpPr>
        <p:spPr>
          <a:xfrm>
            <a:off x="2002101" y="3973041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…………………………………………………………………………………………….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5D6D-9743-B89B-36AE-9E328CFE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4DBE53C-0A4D-154B-5219-1A00F3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E8533-9262-75ED-FD25-6043EE8591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382363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000524-9BBE-3DDF-CA19-3A45CE533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925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99B3-62DE-B445-98C7-EA129A3AC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1BA096D-21A8-44F8-19A3-07AAF57CC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Nous irons au stade à trois heures et demie.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18FDDB-FB8F-25FD-C0A2-13A1C0D891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5B8A4A-16EF-1464-4934-1B47188A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F735B-0D80-5F86-46FD-2437E1451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BC4667-C78F-1594-A5FA-E51724C95AA2}"/>
              </a:ext>
            </a:extLst>
          </p:cNvPr>
          <p:cNvSpPr txBox="1"/>
          <p:nvPr/>
        </p:nvSpPr>
        <p:spPr>
          <a:xfrm>
            <a:off x="656440" y="3019272"/>
            <a:ext cx="78311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irons au stade à trois heures et demie.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8BCA5-886C-9AD7-4387-4FF169963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17C8E12-3B11-B0B3-0DE3-FE1E5DDE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Fais des phrases avec les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17DA194-629F-6CDC-04BB-51A3098236A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7EAF6A1-1FD1-DD97-0348-A01B5D515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636FC8-19E1-AB56-4DDD-7C864499D6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1B8734-1799-446D-4722-E58374CEF981}"/>
              </a:ext>
            </a:extLst>
          </p:cNvPr>
          <p:cNvSpPr/>
          <p:nvPr/>
        </p:nvSpPr>
        <p:spPr>
          <a:xfrm>
            <a:off x="2277456" y="2392350"/>
            <a:ext cx="189325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randonnée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8C74D5-3A15-2D6F-2E07-BA383B7AA6F4}"/>
              </a:ext>
            </a:extLst>
          </p:cNvPr>
          <p:cNvSpPr/>
          <p:nvPr/>
        </p:nvSpPr>
        <p:spPr>
          <a:xfrm>
            <a:off x="4973296" y="2392350"/>
            <a:ext cx="189324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mes amis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421F3A-5241-8BBA-BFC0-A094C2276924}"/>
              </a:ext>
            </a:extLst>
          </p:cNvPr>
          <p:cNvSpPr txBox="1"/>
          <p:nvPr/>
        </p:nvSpPr>
        <p:spPr>
          <a:xfrm>
            <a:off x="1692000" y="4028700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…………………………………………………………………………………………….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4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68B6A-FC8F-A6EA-82EE-42142315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6952204-AA47-A01C-E30B-FBA148EC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B1204A-FFB9-3C8F-E0F8-DAFE773F20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382363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C2B0E8-B26D-1076-B2C8-B74CEEF36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038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2A4FB-91B1-942A-F79F-40A9A8CB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B0C4C64-C599-AA76-FE8F-48528885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Dimanche prochain, je ferai une randonnée avec mes amis.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D1B1349-6BF0-508C-2406-BED32CA156B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6A7669-85D9-DFDF-AC09-3C21E0B22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F8C720-C96B-C130-3A78-DE030A629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2749BEE-9E0E-8C84-66B6-9D6212172858}"/>
              </a:ext>
            </a:extLst>
          </p:cNvPr>
          <p:cNvSpPr txBox="1"/>
          <p:nvPr/>
        </p:nvSpPr>
        <p:spPr>
          <a:xfrm>
            <a:off x="1077860" y="3019272"/>
            <a:ext cx="6840000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Dimanche prochain, je ferai une randonnée avec mes amis.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84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5, page 136.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1" name="Image 10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A92193F5-BD21-35D9-1FF4-CD9FC5E086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040" y="1527827"/>
            <a:ext cx="3220279" cy="493946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008699" y="5008292"/>
            <a:ext cx="3026960" cy="97030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11893</TotalTime>
  <Words>784</Words>
  <Application>Microsoft Office PowerPoint</Application>
  <PresentationFormat>Affichage à l'écran (4:3)</PresentationFormat>
  <Paragraphs>136</Paragraphs>
  <Slides>49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49</vt:i4>
      </vt:variant>
    </vt:vector>
  </HeadingPairs>
  <TitlesOfParts>
    <vt:vector size="76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 </vt:lpstr>
      <vt:lpstr>Levez vos ardoises. </vt:lpstr>
      <vt:lpstr>Corrigez. Qui veut expliquer la réponse ?</vt:lpstr>
      <vt:lpstr>Écrivez sur vos ardoises la bonne réponse. 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 Écrivez  sur vos ardoises la bonne réponse.</vt:lpstr>
      <vt:lpstr>Levez vos ardoises. </vt:lpstr>
      <vt:lpstr>Lisez la phrase en silence. Écrivez la bonne réponse sur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 Corrigez. Qui veut expliquer la réponse ?</vt:lpstr>
      <vt:lpstr>Plan de la séance</vt:lpstr>
      <vt:lpstr>Maintenant, nous allons écrire des phrases. Vous allez mettre des mots en ordre pour obtenir des phrases correctes.</vt:lpstr>
      <vt:lpstr>Prenez vos cahiers. 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Qui veut lire sa phrase ? </vt:lpstr>
      <vt:lpstr>Maintenant, nous allons faire une autre activité. Faites des phrases avec les mots suivants. </vt:lpstr>
      <vt:lpstr>Qui veut lire sa phrase ? </vt:lpstr>
      <vt:lpstr>Voici une phrase correcte : Nous irons en excursion avec notre directeur.</vt:lpstr>
      <vt:lpstr>Fais des phrases avec les mots.</vt:lpstr>
      <vt:lpstr>Qui veut lire sa phrase ? </vt:lpstr>
      <vt:lpstr>Voici une phrase correcte : Nous irons au stade à trois heures et demie. </vt:lpstr>
      <vt:lpstr>Fais des phrases avec les mots.</vt:lpstr>
      <vt:lpstr>Qui veut lire sa phrase ? </vt:lpstr>
      <vt:lpstr>Voici une phrase correcte : Dimanche prochain, je ferai une randonnée avec mes amis. </vt:lpstr>
      <vt:lpstr>La séance d’aujourd’hui est terminée. À la maison, faites l’activité 5, page 136.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62</cp:revision>
  <cp:lastPrinted>2025-08-13T10:11:39Z</cp:lastPrinted>
  <dcterms:created xsi:type="dcterms:W3CDTF">2025-08-01T12:31:49Z</dcterms:created>
  <dcterms:modified xsi:type="dcterms:W3CDTF">2026-06-14T18:28:14Z</dcterms:modified>
</cp:coreProperties>
</file>