
<file path=[Content_Types].xml><?xml version="1.0" encoding="utf-8"?>
<Types xmlns="http://schemas.openxmlformats.org/package/2006/content-types">
  <Default Extension="fntdata" ContentType="application/x-fontdata"/>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4.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5.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6.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7.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8.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9.xml" ContentType="application/vnd.openxmlformats-officedocument.them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10.xml" ContentType="application/vnd.openxmlformats-officedocument.theme+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11.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theme/theme12.xml" ContentType="application/vnd.openxmlformats-officedocument.theme+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theme/theme13.xml" ContentType="application/vnd.openxmlformats-officedocument.theme+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theme/theme14.xml" ContentType="application/vnd.openxmlformats-officedocument.theme+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theme/theme15.xml" ContentType="application/vnd.openxmlformats-officedocument.theme+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theme/theme16.xml" ContentType="application/vnd.openxmlformats-officedocument.theme+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theme/theme17.xml" ContentType="application/vnd.openxmlformats-officedocument.theme+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theme/theme18.xml" ContentType="application/vnd.openxmlformats-officedocument.theme+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theme/theme19.xml" ContentType="application/vnd.openxmlformats-officedocument.theme+xml"/>
  <Override PartName="/ppt/theme/theme2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42" r:id="rId1"/>
    <p:sldMasterId id="2147483746" r:id="rId2"/>
    <p:sldMasterId id="2147483754" r:id="rId3"/>
    <p:sldMasterId id="2147483766" r:id="rId4"/>
    <p:sldMasterId id="2147483773" r:id="rId5"/>
    <p:sldMasterId id="2147483693" r:id="rId6"/>
    <p:sldMasterId id="2147483697" r:id="rId7"/>
    <p:sldMasterId id="2147483711" r:id="rId8"/>
    <p:sldMasterId id="2147483720" r:id="rId9"/>
    <p:sldMasterId id="2147483729" r:id="rId10"/>
    <p:sldMasterId id="2147483798" r:id="rId11"/>
    <p:sldMasterId id="2147483808" r:id="rId12"/>
    <p:sldMasterId id="2147483818" r:id="rId13"/>
    <p:sldMasterId id="2147483826" r:id="rId14"/>
    <p:sldMasterId id="2147483831" r:id="rId15"/>
    <p:sldMasterId id="2147483843" r:id="rId16"/>
    <p:sldMasterId id="2147483851" r:id="rId17"/>
    <p:sldMasterId id="2147483865" r:id="rId18"/>
    <p:sldMasterId id="2147483870" r:id="rId19"/>
  </p:sldMasterIdLst>
  <p:notesMasterIdLst>
    <p:notesMasterId r:id="rId91"/>
  </p:notesMasterIdLst>
  <p:sldIdLst>
    <p:sldId id="257" r:id="rId20"/>
    <p:sldId id="1029" r:id="rId21"/>
    <p:sldId id="951" r:id="rId22"/>
    <p:sldId id="1397" r:id="rId23"/>
    <p:sldId id="1308" r:id="rId24"/>
    <p:sldId id="1000" r:id="rId25"/>
    <p:sldId id="1146" r:id="rId26"/>
    <p:sldId id="1147" r:id="rId27"/>
    <p:sldId id="1309" r:id="rId28"/>
    <p:sldId id="1116" r:id="rId29"/>
    <p:sldId id="1200" r:id="rId30"/>
    <p:sldId id="1250" r:id="rId31"/>
    <p:sldId id="1328" r:id="rId32"/>
    <p:sldId id="1329" r:id="rId33"/>
    <p:sldId id="1330" r:id="rId34"/>
    <p:sldId id="1313" r:id="rId35"/>
    <p:sldId id="1314" r:id="rId36"/>
    <p:sldId id="1315" r:id="rId37"/>
    <p:sldId id="1090" r:id="rId38"/>
    <p:sldId id="1320" r:id="rId39"/>
    <p:sldId id="1319" r:id="rId40"/>
    <p:sldId id="1383" r:id="rId41"/>
    <p:sldId id="1384" r:id="rId42"/>
    <p:sldId id="1385" r:id="rId43"/>
    <p:sldId id="1396" r:id="rId44"/>
    <p:sldId id="1056" r:id="rId45"/>
    <p:sldId id="1094" r:id="rId46"/>
    <p:sldId id="1008" r:id="rId47"/>
    <p:sldId id="964" r:id="rId48"/>
    <p:sldId id="1266" r:id="rId49"/>
    <p:sldId id="1332" r:id="rId50"/>
    <p:sldId id="1353" r:id="rId51"/>
    <p:sldId id="1362" r:id="rId52"/>
    <p:sldId id="1354" r:id="rId53"/>
    <p:sldId id="1355" r:id="rId54"/>
    <p:sldId id="1363" r:id="rId55"/>
    <p:sldId id="1356" r:id="rId56"/>
    <p:sldId id="1357" r:id="rId57"/>
    <p:sldId id="1364" r:id="rId58"/>
    <p:sldId id="1358" r:id="rId59"/>
    <p:sldId id="1359" r:id="rId60"/>
    <p:sldId id="1365" r:id="rId61"/>
    <p:sldId id="1360" r:id="rId62"/>
    <p:sldId id="1361" r:id="rId63"/>
    <p:sldId id="1366" r:id="rId64"/>
    <p:sldId id="1391" r:id="rId65"/>
    <p:sldId id="1392" r:id="rId66"/>
    <p:sldId id="1393" r:id="rId67"/>
    <p:sldId id="1010" r:id="rId68"/>
    <p:sldId id="1263" r:id="rId69"/>
    <p:sldId id="1262" r:id="rId70"/>
    <p:sldId id="1269" r:id="rId71"/>
    <p:sldId id="1368" r:id="rId72"/>
    <p:sldId id="1369" r:id="rId73"/>
    <p:sldId id="1274" r:id="rId74"/>
    <p:sldId id="1370" r:id="rId75"/>
    <p:sldId id="1276" r:id="rId76"/>
    <p:sldId id="1371" r:id="rId77"/>
    <p:sldId id="1372" r:id="rId78"/>
    <p:sldId id="1373" r:id="rId79"/>
    <p:sldId id="1374" r:id="rId80"/>
    <p:sldId id="1264" r:id="rId81"/>
    <p:sldId id="1375" r:id="rId82"/>
    <p:sldId id="1376" r:id="rId83"/>
    <p:sldId id="1326" r:id="rId84"/>
    <p:sldId id="1291" r:id="rId85"/>
    <p:sldId id="1378" r:id="rId86"/>
    <p:sldId id="1280" r:id="rId87"/>
    <p:sldId id="1379" r:id="rId88"/>
    <p:sldId id="1279" r:id="rId89"/>
    <p:sldId id="689" r:id="rId90"/>
  </p:sldIdLst>
  <p:sldSz cx="9144000" cy="6858000" type="screen4x3"/>
  <p:notesSz cx="6735763" cy="9866313"/>
  <p:embeddedFontLst>
    <p:embeddedFont>
      <p:font typeface="Dosis" pitchFamily="2" charset="0"/>
      <p:regular r:id="rId92"/>
      <p:bold r:id="rId93"/>
    </p:embeddedFont>
    <p:embeddedFont>
      <p:font typeface="Dosis ExtraBold" pitchFamily="2" charset="0"/>
      <p:bold r:id="rId94"/>
    </p:embeddedFont>
    <p:embeddedFont>
      <p:font typeface="Dosis Medium" pitchFamily="2" charset="0"/>
      <p:regular r:id="rId95"/>
    </p:embeddedFont>
    <p:embeddedFont>
      <p:font typeface="Dosis SemiBold" pitchFamily="2" charset="0"/>
      <p:bold r:id="rId96"/>
    </p:embeddedFont>
    <p:embeddedFont>
      <p:font typeface="Mistral" panose="03090702030407020403" pitchFamily="66" charset="0"/>
      <p:regular r:id="rId97"/>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FD0F942-153D-7E75-C5EB-E4990782D13C}" name="Jalila El Baraka" initials="JE" userId="S::jalila.el-baraka@ifmaroc.com::ea93c961-285f-4edc-9e51-dff84fc1dbd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424D7B"/>
    <a:srgbClr val="10D2F2"/>
    <a:srgbClr val="2AB6D7"/>
    <a:srgbClr val="2196B1"/>
    <a:srgbClr val="B509B1"/>
    <a:srgbClr val="55B7DE"/>
    <a:srgbClr val="A1A6BC"/>
    <a:srgbClr val="4B5377"/>
    <a:srgbClr val="DEEBF7"/>
    <a:srgbClr val="565F8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742" autoAdjust="0"/>
    <p:restoredTop sz="95363" autoAdjust="0"/>
  </p:normalViewPr>
  <p:slideViewPr>
    <p:cSldViewPr snapToGrid="0">
      <p:cViewPr varScale="1">
        <p:scale>
          <a:sx n="77" d="100"/>
          <a:sy n="77" d="100"/>
        </p:scale>
        <p:origin x="621" y="45"/>
      </p:cViewPr>
      <p:guideLst>
        <p:guide orient="horz" pos="2160"/>
        <p:guide pos="288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7.xml"/><Relationship Id="rId21" Type="http://schemas.openxmlformats.org/officeDocument/2006/relationships/slide" Target="slides/slide2.xml"/><Relationship Id="rId34" Type="http://schemas.openxmlformats.org/officeDocument/2006/relationships/slide" Target="slides/slide15.xml"/><Relationship Id="rId42" Type="http://schemas.openxmlformats.org/officeDocument/2006/relationships/slide" Target="slides/slide23.xml"/><Relationship Id="rId47" Type="http://schemas.openxmlformats.org/officeDocument/2006/relationships/slide" Target="slides/slide28.xml"/><Relationship Id="rId50" Type="http://schemas.openxmlformats.org/officeDocument/2006/relationships/slide" Target="slides/slide31.xml"/><Relationship Id="rId55" Type="http://schemas.openxmlformats.org/officeDocument/2006/relationships/slide" Target="slides/slide36.xml"/><Relationship Id="rId63" Type="http://schemas.openxmlformats.org/officeDocument/2006/relationships/slide" Target="slides/slide44.xml"/><Relationship Id="rId68" Type="http://schemas.openxmlformats.org/officeDocument/2006/relationships/slide" Target="slides/slide49.xml"/><Relationship Id="rId76" Type="http://schemas.openxmlformats.org/officeDocument/2006/relationships/slide" Target="slides/slide57.xml"/><Relationship Id="rId84" Type="http://schemas.openxmlformats.org/officeDocument/2006/relationships/slide" Target="slides/slide65.xml"/><Relationship Id="rId89" Type="http://schemas.openxmlformats.org/officeDocument/2006/relationships/slide" Target="slides/slide70.xml"/><Relationship Id="rId97" Type="http://schemas.openxmlformats.org/officeDocument/2006/relationships/font" Target="fonts/font6.fntdata"/><Relationship Id="rId7" Type="http://schemas.openxmlformats.org/officeDocument/2006/relationships/slideMaster" Target="slideMasters/slideMaster7.xml"/><Relationship Id="rId71" Type="http://schemas.openxmlformats.org/officeDocument/2006/relationships/slide" Target="slides/slide52.xml"/><Relationship Id="rId92" Type="http://schemas.openxmlformats.org/officeDocument/2006/relationships/font" Target="fonts/font1.fntdata"/><Relationship Id="rId2" Type="http://schemas.openxmlformats.org/officeDocument/2006/relationships/slideMaster" Target="slideMasters/slideMaster2.xml"/><Relationship Id="rId16" Type="http://schemas.openxmlformats.org/officeDocument/2006/relationships/slideMaster" Target="slideMasters/slideMaster16.xml"/><Relationship Id="rId29" Type="http://schemas.openxmlformats.org/officeDocument/2006/relationships/slide" Target="slides/slide10.xml"/><Relationship Id="rId11" Type="http://schemas.openxmlformats.org/officeDocument/2006/relationships/slideMaster" Target="slideMasters/slideMaster11.xml"/><Relationship Id="rId24" Type="http://schemas.openxmlformats.org/officeDocument/2006/relationships/slide" Target="slides/slide5.xml"/><Relationship Id="rId32" Type="http://schemas.openxmlformats.org/officeDocument/2006/relationships/slide" Target="slides/slide13.xml"/><Relationship Id="rId37" Type="http://schemas.openxmlformats.org/officeDocument/2006/relationships/slide" Target="slides/slide18.xml"/><Relationship Id="rId40" Type="http://schemas.openxmlformats.org/officeDocument/2006/relationships/slide" Target="slides/slide21.xml"/><Relationship Id="rId45" Type="http://schemas.openxmlformats.org/officeDocument/2006/relationships/slide" Target="slides/slide26.xml"/><Relationship Id="rId53" Type="http://schemas.openxmlformats.org/officeDocument/2006/relationships/slide" Target="slides/slide34.xml"/><Relationship Id="rId58" Type="http://schemas.openxmlformats.org/officeDocument/2006/relationships/slide" Target="slides/slide39.xml"/><Relationship Id="rId66" Type="http://schemas.openxmlformats.org/officeDocument/2006/relationships/slide" Target="slides/slide47.xml"/><Relationship Id="rId74" Type="http://schemas.openxmlformats.org/officeDocument/2006/relationships/slide" Target="slides/slide55.xml"/><Relationship Id="rId79" Type="http://schemas.openxmlformats.org/officeDocument/2006/relationships/slide" Target="slides/slide60.xml"/><Relationship Id="rId87" Type="http://schemas.openxmlformats.org/officeDocument/2006/relationships/slide" Target="slides/slide68.xml"/><Relationship Id="rId102" Type="http://schemas.microsoft.com/office/2018/10/relationships/authors" Target="authors.xml"/><Relationship Id="rId5" Type="http://schemas.openxmlformats.org/officeDocument/2006/relationships/slideMaster" Target="slideMasters/slideMaster5.xml"/><Relationship Id="rId61" Type="http://schemas.openxmlformats.org/officeDocument/2006/relationships/slide" Target="slides/slide42.xml"/><Relationship Id="rId82" Type="http://schemas.openxmlformats.org/officeDocument/2006/relationships/slide" Target="slides/slide63.xml"/><Relationship Id="rId90" Type="http://schemas.openxmlformats.org/officeDocument/2006/relationships/slide" Target="slides/slide71.xml"/><Relationship Id="rId95" Type="http://schemas.openxmlformats.org/officeDocument/2006/relationships/font" Target="fonts/font4.fntdata"/><Relationship Id="rId19" Type="http://schemas.openxmlformats.org/officeDocument/2006/relationships/slideMaster" Target="slideMasters/slideMaster19.xml"/><Relationship Id="rId14" Type="http://schemas.openxmlformats.org/officeDocument/2006/relationships/slideMaster" Target="slideMasters/slideMaster14.xml"/><Relationship Id="rId22" Type="http://schemas.openxmlformats.org/officeDocument/2006/relationships/slide" Target="slides/slide3.xml"/><Relationship Id="rId27" Type="http://schemas.openxmlformats.org/officeDocument/2006/relationships/slide" Target="slides/slide8.xml"/><Relationship Id="rId30" Type="http://schemas.openxmlformats.org/officeDocument/2006/relationships/slide" Target="slides/slide11.xml"/><Relationship Id="rId35" Type="http://schemas.openxmlformats.org/officeDocument/2006/relationships/slide" Target="slides/slide16.xml"/><Relationship Id="rId43" Type="http://schemas.openxmlformats.org/officeDocument/2006/relationships/slide" Target="slides/slide24.xml"/><Relationship Id="rId48" Type="http://schemas.openxmlformats.org/officeDocument/2006/relationships/slide" Target="slides/slide29.xml"/><Relationship Id="rId56" Type="http://schemas.openxmlformats.org/officeDocument/2006/relationships/slide" Target="slides/slide37.xml"/><Relationship Id="rId64" Type="http://schemas.openxmlformats.org/officeDocument/2006/relationships/slide" Target="slides/slide45.xml"/><Relationship Id="rId69" Type="http://schemas.openxmlformats.org/officeDocument/2006/relationships/slide" Target="slides/slide50.xml"/><Relationship Id="rId77" Type="http://schemas.openxmlformats.org/officeDocument/2006/relationships/slide" Target="slides/slide58.xml"/><Relationship Id="rId100" Type="http://schemas.openxmlformats.org/officeDocument/2006/relationships/theme" Target="theme/theme1.xml"/><Relationship Id="rId8" Type="http://schemas.openxmlformats.org/officeDocument/2006/relationships/slideMaster" Target="slideMasters/slideMaster8.xml"/><Relationship Id="rId51" Type="http://schemas.openxmlformats.org/officeDocument/2006/relationships/slide" Target="slides/slide32.xml"/><Relationship Id="rId72" Type="http://schemas.openxmlformats.org/officeDocument/2006/relationships/slide" Target="slides/slide53.xml"/><Relationship Id="rId80" Type="http://schemas.openxmlformats.org/officeDocument/2006/relationships/slide" Target="slides/slide61.xml"/><Relationship Id="rId85" Type="http://schemas.openxmlformats.org/officeDocument/2006/relationships/slide" Target="slides/slide66.xml"/><Relationship Id="rId93" Type="http://schemas.openxmlformats.org/officeDocument/2006/relationships/font" Target="fonts/font2.fntdata"/><Relationship Id="rId98"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 Target="slides/slide6.xml"/><Relationship Id="rId33" Type="http://schemas.openxmlformats.org/officeDocument/2006/relationships/slide" Target="slides/slide14.xml"/><Relationship Id="rId38" Type="http://schemas.openxmlformats.org/officeDocument/2006/relationships/slide" Target="slides/slide19.xml"/><Relationship Id="rId46" Type="http://schemas.openxmlformats.org/officeDocument/2006/relationships/slide" Target="slides/slide27.xml"/><Relationship Id="rId59" Type="http://schemas.openxmlformats.org/officeDocument/2006/relationships/slide" Target="slides/slide40.xml"/><Relationship Id="rId67" Type="http://schemas.openxmlformats.org/officeDocument/2006/relationships/slide" Target="slides/slide48.xml"/><Relationship Id="rId20" Type="http://schemas.openxmlformats.org/officeDocument/2006/relationships/slide" Target="slides/slide1.xml"/><Relationship Id="rId41" Type="http://schemas.openxmlformats.org/officeDocument/2006/relationships/slide" Target="slides/slide22.xml"/><Relationship Id="rId54" Type="http://schemas.openxmlformats.org/officeDocument/2006/relationships/slide" Target="slides/slide35.xml"/><Relationship Id="rId62" Type="http://schemas.openxmlformats.org/officeDocument/2006/relationships/slide" Target="slides/slide43.xml"/><Relationship Id="rId70" Type="http://schemas.openxmlformats.org/officeDocument/2006/relationships/slide" Target="slides/slide51.xml"/><Relationship Id="rId75" Type="http://schemas.openxmlformats.org/officeDocument/2006/relationships/slide" Target="slides/slide56.xml"/><Relationship Id="rId83" Type="http://schemas.openxmlformats.org/officeDocument/2006/relationships/slide" Target="slides/slide64.xml"/><Relationship Id="rId88" Type="http://schemas.openxmlformats.org/officeDocument/2006/relationships/slide" Target="slides/slide69.xml"/><Relationship Id="rId91" Type="http://schemas.openxmlformats.org/officeDocument/2006/relationships/notesMaster" Target="notesMasters/notesMaster1.xml"/><Relationship Id="rId96"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 Target="slides/slide4.xml"/><Relationship Id="rId28" Type="http://schemas.openxmlformats.org/officeDocument/2006/relationships/slide" Target="slides/slide9.xml"/><Relationship Id="rId36" Type="http://schemas.openxmlformats.org/officeDocument/2006/relationships/slide" Target="slides/slide17.xml"/><Relationship Id="rId49" Type="http://schemas.openxmlformats.org/officeDocument/2006/relationships/slide" Target="slides/slide30.xml"/><Relationship Id="rId57" Type="http://schemas.openxmlformats.org/officeDocument/2006/relationships/slide" Target="slides/slide38.xml"/><Relationship Id="rId10" Type="http://schemas.openxmlformats.org/officeDocument/2006/relationships/slideMaster" Target="slideMasters/slideMaster10.xml"/><Relationship Id="rId31" Type="http://schemas.openxmlformats.org/officeDocument/2006/relationships/slide" Target="slides/slide12.xml"/><Relationship Id="rId44" Type="http://schemas.openxmlformats.org/officeDocument/2006/relationships/slide" Target="slides/slide25.xml"/><Relationship Id="rId52" Type="http://schemas.openxmlformats.org/officeDocument/2006/relationships/slide" Target="slides/slide33.xml"/><Relationship Id="rId60" Type="http://schemas.openxmlformats.org/officeDocument/2006/relationships/slide" Target="slides/slide41.xml"/><Relationship Id="rId65" Type="http://schemas.openxmlformats.org/officeDocument/2006/relationships/slide" Target="slides/slide46.xml"/><Relationship Id="rId73" Type="http://schemas.openxmlformats.org/officeDocument/2006/relationships/slide" Target="slides/slide54.xml"/><Relationship Id="rId78" Type="http://schemas.openxmlformats.org/officeDocument/2006/relationships/slide" Target="slides/slide59.xml"/><Relationship Id="rId81" Type="http://schemas.openxmlformats.org/officeDocument/2006/relationships/slide" Target="slides/slide62.xml"/><Relationship Id="rId86" Type="http://schemas.openxmlformats.org/officeDocument/2006/relationships/slide" Target="slides/slide67.xml"/><Relationship Id="rId94" Type="http://schemas.openxmlformats.org/officeDocument/2006/relationships/font" Target="fonts/font3.fntdata"/><Relationship Id="rId99" Type="http://schemas.openxmlformats.org/officeDocument/2006/relationships/viewProps" Target="viewProps.xml"/><Relationship Id="rId101"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Master" Target="slideMasters/slideMaster18.xml"/><Relationship Id="rId39" Type="http://schemas.openxmlformats.org/officeDocument/2006/relationships/slide" Target="slides/slide2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18831" cy="495029"/>
          </a:xfrm>
          <a:prstGeom prst="rect">
            <a:avLst/>
          </a:prstGeom>
        </p:spPr>
        <p:txBody>
          <a:bodyPr vert="horz" lIns="90800" tIns="45400" rIns="90800" bIns="45400" rtlCol="0"/>
          <a:lstStyle>
            <a:lvl1pPr algn="l">
              <a:defRPr sz="1200"/>
            </a:lvl1pPr>
          </a:lstStyle>
          <a:p>
            <a:endParaRPr lang="fr-MA"/>
          </a:p>
        </p:txBody>
      </p:sp>
      <p:sp>
        <p:nvSpPr>
          <p:cNvPr id="3" name="Espace réservé de la date 2"/>
          <p:cNvSpPr>
            <a:spLocks noGrp="1"/>
          </p:cNvSpPr>
          <p:nvPr>
            <p:ph type="dt" idx="1"/>
          </p:nvPr>
        </p:nvSpPr>
        <p:spPr>
          <a:xfrm>
            <a:off x="3815373" y="0"/>
            <a:ext cx="2918831" cy="495029"/>
          </a:xfrm>
          <a:prstGeom prst="rect">
            <a:avLst/>
          </a:prstGeom>
        </p:spPr>
        <p:txBody>
          <a:bodyPr vert="horz" lIns="90800" tIns="45400" rIns="90800" bIns="45400" rtlCol="0"/>
          <a:lstStyle>
            <a:lvl1pPr algn="r">
              <a:defRPr sz="1200"/>
            </a:lvl1pPr>
          </a:lstStyle>
          <a:p>
            <a:fld id="{B170D036-93EB-4403-A328-CEEC95972C3A}" type="datetimeFigureOut">
              <a:rPr lang="fr-MA" smtClean="0"/>
              <a:t>10/06/2026</a:t>
            </a:fld>
            <a:endParaRPr lang="fr-MA"/>
          </a:p>
        </p:txBody>
      </p:sp>
      <p:sp>
        <p:nvSpPr>
          <p:cNvPr id="4" name="Espace réservé de l'image des diapositives 3"/>
          <p:cNvSpPr>
            <a:spLocks noGrp="1" noRot="1" noChangeAspect="1"/>
          </p:cNvSpPr>
          <p:nvPr>
            <p:ph type="sldImg" idx="2"/>
          </p:nvPr>
        </p:nvSpPr>
        <p:spPr>
          <a:xfrm>
            <a:off x="1147763" y="1231900"/>
            <a:ext cx="4440237" cy="3332163"/>
          </a:xfrm>
          <a:prstGeom prst="rect">
            <a:avLst/>
          </a:prstGeom>
          <a:noFill/>
          <a:ln w="12700">
            <a:solidFill>
              <a:prstClr val="black"/>
            </a:solidFill>
          </a:ln>
        </p:spPr>
        <p:txBody>
          <a:bodyPr vert="horz" lIns="90800" tIns="45400" rIns="90800" bIns="45400" rtlCol="0" anchor="ctr"/>
          <a:lstStyle/>
          <a:p>
            <a:endParaRPr lang="fr-MA"/>
          </a:p>
        </p:txBody>
      </p:sp>
      <p:sp>
        <p:nvSpPr>
          <p:cNvPr id="5" name="Espace réservé des notes 4"/>
          <p:cNvSpPr>
            <a:spLocks noGrp="1"/>
          </p:cNvSpPr>
          <p:nvPr>
            <p:ph type="body" sz="quarter" idx="3"/>
          </p:nvPr>
        </p:nvSpPr>
        <p:spPr>
          <a:xfrm>
            <a:off x="673577" y="4748164"/>
            <a:ext cx="5388610" cy="3884860"/>
          </a:xfrm>
          <a:prstGeom prst="rect">
            <a:avLst/>
          </a:prstGeom>
        </p:spPr>
        <p:txBody>
          <a:bodyPr vert="horz" lIns="90800" tIns="45400" rIns="90800" bIns="4540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6" name="Espace réservé du pied de page 5"/>
          <p:cNvSpPr>
            <a:spLocks noGrp="1"/>
          </p:cNvSpPr>
          <p:nvPr>
            <p:ph type="ftr" sz="quarter" idx="4"/>
          </p:nvPr>
        </p:nvSpPr>
        <p:spPr>
          <a:xfrm>
            <a:off x="0" y="9371287"/>
            <a:ext cx="2918831" cy="495028"/>
          </a:xfrm>
          <a:prstGeom prst="rect">
            <a:avLst/>
          </a:prstGeom>
        </p:spPr>
        <p:txBody>
          <a:bodyPr vert="horz" lIns="90800" tIns="45400" rIns="90800" bIns="45400" rtlCol="0" anchor="b"/>
          <a:lstStyle>
            <a:lvl1pPr algn="l">
              <a:defRPr sz="1200"/>
            </a:lvl1pPr>
          </a:lstStyle>
          <a:p>
            <a:endParaRPr lang="fr-MA"/>
          </a:p>
        </p:txBody>
      </p:sp>
      <p:sp>
        <p:nvSpPr>
          <p:cNvPr id="7" name="Espace réservé du numéro de diapositive 6"/>
          <p:cNvSpPr>
            <a:spLocks noGrp="1"/>
          </p:cNvSpPr>
          <p:nvPr>
            <p:ph type="sldNum" sz="quarter" idx="5"/>
          </p:nvPr>
        </p:nvSpPr>
        <p:spPr>
          <a:xfrm>
            <a:off x="3815373" y="9371287"/>
            <a:ext cx="2918831" cy="495028"/>
          </a:xfrm>
          <a:prstGeom prst="rect">
            <a:avLst/>
          </a:prstGeom>
        </p:spPr>
        <p:txBody>
          <a:bodyPr vert="horz" lIns="90800" tIns="45400" rIns="90800" bIns="45400" rtlCol="0" anchor="b"/>
          <a:lstStyle>
            <a:lvl1pPr algn="r">
              <a:defRPr sz="1200"/>
            </a:lvl1pPr>
          </a:lstStyle>
          <a:p>
            <a:fld id="{7136E571-1CA0-4C8D-985D-594239BEC5F6}" type="slidenum">
              <a:rPr lang="fr-MA" smtClean="0"/>
              <a:t>‹N°›</a:t>
            </a:fld>
            <a:endParaRPr lang="fr-MA"/>
          </a:p>
        </p:txBody>
      </p:sp>
    </p:spTree>
    <p:extLst>
      <p:ext uri="{BB962C8B-B14F-4D97-AF65-F5344CB8AC3E}">
        <p14:creationId xmlns:p14="http://schemas.microsoft.com/office/powerpoint/2010/main" val="29219476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endParaRPr lang="fr-MA"/>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r-M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40891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MA"/>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fr-M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9154659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8.png"/><Relationship Id="rId5" Type="http://schemas.microsoft.com/office/2007/relationships/hdphoto" Target="../media/hdphoto3.wdp"/><Relationship Id="rId4" Type="http://schemas.openxmlformats.org/officeDocument/2006/relationships/image" Target="../media/image7.png"/><Relationship Id="rId9" Type="http://schemas.microsoft.com/office/2007/relationships/hdphoto" Target="../media/hdphoto2.wdp"/></Relationships>
</file>

<file path=ppt/slideLayouts/_rels/slideLayout10.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7.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Master" Target="../slideMasters/slideMaster7.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5.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1.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76.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1.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77.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5.png"/><Relationship Id="rId1" Type="http://schemas.openxmlformats.org/officeDocument/2006/relationships/slideMaster" Target="../slideMasters/slideMaster11.xml"/><Relationship Id="rId6" Type="http://schemas.openxmlformats.org/officeDocument/2006/relationships/image" Target="../media/image8.png"/><Relationship Id="rId5" Type="http://schemas.microsoft.com/office/2007/relationships/hdphoto" Target="../media/hdphoto3.wdp"/><Relationship Id="rId4" Type="http://schemas.openxmlformats.org/officeDocument/2006/relationships/image" Target="../media/image7.png"/><Relationship Id="rId9" Type="http://schemas.microsoft.com/office/2007/relationships/hdphoto" Target="../media/hdphoto2.wdp"/></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3.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3.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s>
</file>

<file path=ppt/slideLayouts/_rels/slideLayout94.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3.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95.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13.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7.png"/></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5.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6.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116.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6.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117.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5.png"/><Relationship Id="rId1" Type="http://schemas.openxmlformats.org/officeDocument/2006/relationships/slideMaster" Target="../slideMasters/slideMaster16.xml"/><Relationship Id="rId6" Type="http://schemas.openxmlformats.org/officeDocument/2006/relationships/image" Target="../media/image8.png"/><Relationship Id="rId5" Type="http://schemas.microsoft.com/office/2007/relationships/hdphoto" Target="../media/hdphoto3.wdp"/><Relationship Id="rId4" Type="http://schemas.openxmlformats.org/officeDocument/2006/relationships/image" Target="../media/image7.png"/><Relationship Id="rId9" Type="http://schemas.microsoft.com/office/2007/relationships/hdphoto" Target="../media/hdphoto2.wdp"/></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2">
            <a:lum/>
          </a:blip>
          <a:srcRect/>
          <a:stretch>
            <a:fillRect t="-1000" b="-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09073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4_Disposition personnalisée">
    <p:bg>
      <p:bgPr>
        <a:blipFill dpi="0" rotWithShape="1">
          <a:blip r:embed="rId2">
            <a:lum/>
          </a:blip>
          <a:srcRect/>
          <a:stretch>
            <a:fillRect t="-1000" b="-5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274964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5_Disposition personnalisée">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06082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1772322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10461288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9160545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4699146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8829146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a:p>
        </p:txBody>
      </p:sp>
    </p:spTree>
    <p:extLst>
      <p:ext uri="{BB962C8B-B14F-4D97-AF65-F5344CB8AC3E}">
        <p14:creationId xmlns:p14="http://schemas.microsoft.com/office/powerpoint/2010/main" val="41038389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2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462116" y="406341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34573" y="409213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151983" y="4063411"/>
            <a:ext cx="1720343" cy="338554"/>
          </a:xfrm>
          <a:prstGeom prst="rect">
            <a:avLst/>
          </a:prstGeom>
          <a:noFill/>
        </p:spPr>
        <p:txBody>
          <a:bodyPr wrap="none" rtlCol="0">
            <a:spAutoFit/>
          </a:bodyPr>
          <a:lstStyle/>
          <a:p>
            <a:r>
              <a:rPr lang="fr-MA" sz="1600" dirty="0">
                <a:solidFill>
                  <a:srgbClr val="757575"/>
                </a:solidFill>
                <a:latin typeface="Dosis ExtraBold" pitchFamily="2" charset="0"/>
              </a:rPr>
              <a:t>2.  Lecture offerte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43370" y="444826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49369" y="3893415"/>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462116" y="255902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34573" y="266715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175651" y="2576914"/>
            <a:ext cx="109517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Révision</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151983" y="294223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2317239"/>
            <a:ext cx="540000" cy="540000"/>
          </a:xfrm>
          <a:prstGeom prst="rect">
            <a:avLst/>
          </a:prstGeom>
          <a:noFill/>
        </p:spPr>
        <p:txBody>
          <a:bodyPr/>
          <a:lstStyle/>
          <a:p>
            <a:endParaRPr lang="fr-MA"/>
          </a:p>
        </p:txBody>
      </p:sp>
    </p:spTree>
    <p:extLst>
      <p:ext uri="{BB962C8B-B14F-4D97-AF65-F5344CB8AC3E}">
        <p14:creationId xmlns:p14="http://schemas.microsoft.com/office/powerpoint/2010/main" val="27236633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4877760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28187158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18145776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9678227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037879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F67FAE67-18EE-F8EA-F8C6-84909F974C4F}"/>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5221988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3346600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9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3852000" y="2238417"/>
            <a:ext cx="1590000" cy="1908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3852000" y="4179467"/>
            <a:ext cx="1590000" cy="1908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7160587" y="2233090"/>
            <a:ext cx="1590000" cy="1908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7160587" y="4200417"/>
            <a:ext cx="1590000" cy="1908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6" name="Espace réservé pour une image  6">
            <a:extLst>
              <a:ext uri="{FF2B5EF4-FFF2-40B4-BE49-F238E27FC236}">
                <a16:creationId xmlns:a16="http://schemas.microsoft.com/office/drawing/2014/main" id="{A9AAD24C-7F8B-6686-8AD4-B5DF2813CF1B}"/>
              </a:ext>
            </a:extLst>
          </p:cNvPr>
          <p:cNvSpPr>
            <a:spLocks noGrp="1" noChangeAspect="1"/>
          </p:cNvSpPr>
          <p:nvPr>
            <p:ph type="pic" sz="quarter" idx="30"/>
          </p:nvPr>
        </p:nvSpPr>
        <p:spPr>
          <a:xfrm>
            <a:off x="5506293" y="3187090"/>
            <a:ext cx="1590000" cy="1908000"/>
          </a:xfrm>
          <a:prstGeom prst="rect">
            <a:avLst/>
          </a:prstGeom>
        </p:spPr>
        <p:txBody>
          <a:bodyPr/>
          <a:lstStyle/>
          <a:p>
            <a:endParaRPr lang="fr-MA"/>
          </a:p>
        </p:txBody>
      </p:sp>
    </p:spTree>
    <p:extLst>
      <p:ext uri="{BB962C8B-B14F-4D97-AF65-F5344CB8AC3E}">
        <p14:creationId xmlns:p14="http://schemas.microsoft.com/office/powerpoint/2010/main" val="20624667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0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122706" y="1992219"/>
            <a:ext cx="1800000" cy="216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122706" y="4166619"/>
            <a:ext cx="1800000" cy="216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6275199" y="1992219"/>
            <a:ext cx="1800000" cy="216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6275199" y="4152219"/>
            <a:ext cx="1800000" cy="216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6011695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529000"/>
            <a:ext cx="1980000" cy="198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529000"/>
            <a:ext cx="1980000" cy="198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529000"/>
            <a:ext cx="1980000" cy="1980000"/>
          </a:xfrm>
          <a:prstGeom prst="rect">
            <a:avLst/>
          </a:prstGeom>
          <a:ln>
            <a:no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4181659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537089" y="2696025"/>
            <a:ext cx="1800000" cy="180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559118" y="2696025"/>
            <a:ext cx="1800000" cy="180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81147" y="2696025"/>
            <a:ext cx="1800000" cy="180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603177" y="2696025"/>
            <a:ext cx="1800000" cy="180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537089"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559118"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8114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60317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8459493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428E5834-548B-D652-157E-208B38093FF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9716564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p>
            <a:endParaRPr lang="fr-MA" dirty="0"/>
          </a:p>
        </p:txBody>
      </p:sp>
      <p:sp>
        <p:nvSpPr>
          <p:cNvPr id="5" name="Espace réservé pour une image  16">
            <a:extLst>
              <a:ext uri="{FF2B5EF4-FFF2-40B4-BE49-F238E27FC236}">
                <a16:creationId xmlns:a16="http://schemas.microsoft.com/office/drawing/2014/main" id="{7C368835-6DB2-85F0-55FD-9214C135766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5571323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8479130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6846452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1949653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1EA51F4-23A9-D1C1-61DC-1D22FA1DCC4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3179821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568823" y="2126456"/>
            <a:ext cx="4758431" cy="4140064"/>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4CAC8A52-8834-EAD6-DDBF-B1ECE991E41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2992704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3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C1B7982-2B02-A943-BB32-6FBF8BFA1F27}"/>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0383604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DB50C6C-2F4F-9634-9BF6-3A80775E298C}"/>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0444106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C17B4DBB-B7C0-9F57-196F-945366228CE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9916668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9918559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3011909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7237070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1166380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Tree>
    <p:extLst>
      <p:ext uri="{BB962C8B-B14F-4D97-AF65-F5344CB8AC3E}">
        <p14:creationId xmlns:p14="http://schemas.microsoft.com/office/powerpoint/2010/main" val="6818959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17916955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3314415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77222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941478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851693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22955928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360517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0639593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895286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6167789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Titre et contenu">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681180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8699870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939195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1090947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042240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477980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9981189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4632643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976166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0597533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7735704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905271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8211438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8299342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116529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74566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9141636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5463744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232412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7393405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5603008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345933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1989631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319730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607011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0484348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34870716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77327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9563814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9974497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a:p>
        </p:txBody>
      </p:sp>
    </p:spTree>
    <p:extLst>
      <p:ext uri="{BB962C8B-B14F-4D97-AF65-F5344CB8AC3E}">
        <p14:creationId xmlns:p14="http://schemas.microsoft.com/office/powerpoint/2010/main" val="31784839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22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Tree>
    <p:extLst>
      <p:ext uri="{BB962C8B-B14F-4D97-AF65-F5344CB8AC3E}">
        <p14:creationId xmlns:p14="http://schemas.microsoft.com/office/powerpoint/2010/main" val="19231796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5726921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41307237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580383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41501716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826349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563058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9568313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2178218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68537540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003655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1522405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26270736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hasCustomPrompt="1"/>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Présentation du vocabulaire </a:t>
            </a:r>
          </a:p>
          <a:p>
            <a:pPr marL="266700" lvl="0" indent="-266700">
              <a:lnSpc>
                <a:spcPct val="100000"/>
              </a:lnSpc>
              <a:spcBef>
                <a:spcPts val="300"/>
              </a:spcBef>
              <a:buFont typeface="Wingdings" panose="05000000000000000000" pitchFamily="2" charset="2"/>
              <a:buChar char="m"/>
            </a:pPr>
            <a:r>
              <a:rPr lang="fr-FR" dirty="0"/>
              <a:t>Exploitation du vocabulaire</a:t>
            </a:r>
          </a:p>
          <a:p>
            <a:pPr marL="266700" lvl="0" indent="-266700">
              <a:lnSpc>
                <a:spcPct val="100000"/>
              </a:lnSpc>
              <a:spcBef>
                <a:spcPts val="300"/>
              </a:spcBef>
              <a:buFont typeface="Wingdings" panose="05000000000000000000" pitchFamily="2" charset="2"/>
              <a:buChar char="m"/>
            </a:pPr>
            <a:r>
              <a:rPr lang="fr-FR" dirty="0"/>
              <a:t>Activités de vocabulaire sur livret</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102293049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hasCustomPrompt="1"/>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Présentation du vocabulaire </a:t>
            </a:r>
          </a:p>
          <a:p>
            <a:pPr lvl="0"/>
            <a:r>
              <a:rPr lang="fr-FR" dirty="0"/>
              <a:t>Exploitation du vocabulaire</a:t>
            </a:r>
          </a:p>
          <a:p>
            <a:pPr lvl="0"/>
            <a:r>
              <a:rPr lang="fr-FR" dirty="0"/>
              <a:t>Activités de vocabulaire sur livret</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58242626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448852"/>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55698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466745"/>
            <a:ext cx="114005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Activité 1</a:t>
            </a:r>
          </a:p>
        </p:txBody>
      </p:sp>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953242"/>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981961"/>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953242"/>
            <a:ext cx="1184940" cy="338554"/>
          </a:xfrm>
          <a:prstGeom prst="rect">
            <a:avLst/>
          </a:prstGeom>
          <a:noFill/>
        </p:spPr>
        <p:txBody>
          <a:bodyPr wrap="none" rtlCol="0">
            <a:spAutoFit/>
          </a:bodyPr>
          <a:lstStyle/>
          <a:p>
            <a:r>
              <a:rPr lang="fr-MA" sz="1600" dirty="0">
                <a:solidFill>
                  <a:srgbClr val="757575"/>
                </a:solidFill>
                <a:latin typeface="Dosis ExtraBold" pitchFamily="2" charset="0"/>
              </a:rPr>
              <a:t>2. Activité 2</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338096"/>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2248818"/>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783246"/>
            <a:ext cx="540000" cy="540000"/>
          </a:xfrm>
          <a:prstGeom prst="rect">
            <a:avLst/>
          </a:prstGeom>
          <a:noFill/>
        </p:spPr>
        <p:txBody>
          <a:bodyPr/>
          <a:lstStyle/>
          <a:p>
            <a:endParaRPr lang="fr-MA"/>
          </a:p>
        </p:txBody>
      </p:sp>
    </p:spTree>
    <p:extLst>
      <p:ext uri="{BB962C8B-B14F-4D97-AF65-F5344CB8AC3E}">
        <p14:creationId xmlns:p14="http://schemas.microsoft.com/office/powerpoint/2010/main" val="353643683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181734"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Activité  1</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57486"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7" y="5126699"/>
            <a:ext cx="3540292" cy="338554"/>
          </a:xfrm>
          <a:prstGeom prst="rect">
            <a:avLst/>
          </a:prstGeom>
          <a:noFill/>
        </p:spPr>
        <p:txBody>
          <a:bodyPr wrap="square" rtlCol="0">
            <a:spAutoFit/>
          </a:bodyPr>
          <a:lstStyle>
            <a:defPPr>
              <a:defRPr lang="fr-FR"/>
            </a:defPPr>
            <a:lvl1pPr>
              <a:defRPr sz="1600">
                <a:solidFill>
                  <a:srgbClr val="757575"/>
                </a:solidFill>
                <a:latin typeface="Dosis ExtraBold" pitchFamily="2" charset="0"/>
              </a:defRPr>
            </a:lvl1pPr>
          </a:lstStyle>
          <a:p>
            <a:pPr lvl="0"/>
            <a:r>
              <a:rPr lang="fr-MA" dirty="0"/>
              <a:t>3.  Activités de vocabulaire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416849822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preserve="1" userDrawn="1">
  <p:cSld name="20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4139226"/>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4167945"/>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4139226"/>
            <a:ext cx="1226618" cy="338554"/>
          </a:xfrm>
          <a:prstGeom prst="rect">
            <a:avLst/>
          </a:prstGeom>
          <a:noFill/>
        </p:spPr>
        <p:txBody>
          <a:bodyPr wrap="none" rtlCol="0">
            <a:spAutoFit/>
          </a:bodyPr>
          <a:lstStyle/>
          <a:p>
            <a:r>
              <a:rPr lang="fr-MA" sz="1600" dirty="0">
                <a:solidFill>
                  <a:srgbClr val="757575"/>
                </a:solidFill>
                <a:latin typeface="Dosis ExtraBold" pitchFamily="2" charset="0"/>
              </a:rPr>
              <a:t>2.  Activité 2</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524080"/>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969230"/>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634836"/>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2742973"/>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652729"/>
            <a:ext cx="114005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Activité 1</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3018054"/>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2419304"/>
            <a:ext cx="540000" cy="540000"/>
          </a:xfrm>
          <a:prstGeom prst="rect">
            <a:avLst/>
          </a:prstGeom>
          <a:noFill/>
        </p:spPr>
        <p:txBody>
          <a:bodyPr/>
          <a:lstStyle/>
          <a:p>
            <a:endParaRPr lang="fr-MA"/>
          </a:p>
        </p:txBody>
      </p:sp>
    </p:spTree>
    <p:extLst>
      <p:ext uri="{BB962C8B-B14F-4D97-AF65-F5344CB8AC3E}">
        <p14:creationId xmlns:p14="http://schemas.microsoft.com/office/powerpoint/2010/main" val="124650069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84227070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62035419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85249757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64385985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62584113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10/06/2026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1600989390"/>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10/06/2026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162969215"/>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21D6682A-35AE-4A6A-AAB0-C328489F45FD}" type="datetimeFigureOut">
              <a:rPr lang="fr-MA" smtClean="0"/>
              <a:t>10/06/2026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1538919653"/>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21D6682A-35AE-4A6A-AAB0-C328489F45FD}" type="datetimeFigureOut">
              <a:rPr lang="fr-MA" smtClean="0"/>
              <a:t>10/06/2026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584887534"/>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21D6682A-35AE-4A6A-AAB0-C328489F45FD}" type="datetimeFigureOut">
              <a:rPr lang="fr-MA" smtClean="0"/>
              <a:t>10/06/2026</a:t>
            </a:fld>
            <a:endParaRPr lang="fr-MA"/>
          </a:p>
        </p:txBody>
      </p:sp>
      <p:sp>
        <p:nvSpPr>
          <p:cNvPr id="8" name="Footer Placeholder 7"/>
          <p:cNvSpPr>
            <a:spLocks noGrp="1"/>
          </p:cNvSpPr>
          <p:nvPr>
            <p:ph type="ftr" sz="quarter" idx="11"/>
          </p:nvPr>
        </p:nvSpPr>
        <p:spPr/>
        <p:txBody>
          <a:bodyPr/>
          <a:lstStyle/>
          <a:p>
            <a:endParaRPr lang="fr-MA"/>
          </a:p>
        </p:txBody>
      </p:sp>
      <p:sp>
        <p:nvSpPr>
          <p:cNvPr id="9" name="Slide Number Placeholder 8"/>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3650435915"/>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21D6682A-35AE-4A6A-AAB0-C328489F45FD}" type="datetimeFigureOut">
              <a:rPr lang="fr-MA" smtClean="0"/>
              <a:t>10/06/2026</a:t>
            </a:fld>
            <a:endParaRPr lang="fr-MA"/>
          </a:p>
        </p:txBody>
      </p:sp>
      <p:sp>
        <p:nvSpPr>
          <p:cNvPr id="4" name="Footer Placeholder 3"/>
          <p:cNvSpPr>
            <a:spLocks noGrp="1"/>
          </p:cNvSpPr>
          <p:nvPr>
            <p:ph type="ftr" sz="quarter" idx="11"/>
          </p:nvPr>
        </p:nvSpPr>
        <p:spPr/>
        <p:txBody>
          <a:bodyPr/>
          <a:lstStyle/>
          <a:p>
            <a:endParaRPr lang="fr-MA"/>
          </a:p>
        </p:txBody>
      </p:sp>
      <p:sp>
        <p:nvSpPr>
          <p:cNvPr id="5" name="Slide Number Placeholder 4"/>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2010415419"/>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D6682A-35AE-4A6A-AAB0-C328489F45FD}" type="datetimeFigureOut">
              <a:rPr lang="fr-MA" smtClean="0"/>
              <a:t>10/06/2026</a:t>
            </a:fld>
            <a:endParaRPr lang="fr-MA"/>
          </a:p>
        </p:txBody>
      </p:sp>
      <p:sp>
        <p:nvSpPr>
          <p:cNvPr id="3" name="Footer Placeholder 2"/>
          <p:cNvSpPr>
            <a:spLocks noGrp="1"/>
          </p:cNvSpPr>
          <p:nvPr>
            <p:ph type="ftr" sz="quarter" idx="11"/>
          </p:nvPr>
        </p:nvSpPr>
        <p:spPr/>
        <p:txBody>
          <a:bodyPr/>
          <a:lstStyle/>
          <a:p>
            <a:endParaRPr lang="fr-MA"/>
          </a:p>
        </p:txBody>
      </p:sp>
      <p:sp>
        <p:nvSpPr>
          <p:cNvPr id="4" name="Slide Number Placeholder 3"/>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2851601108"/>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D6682A-35AE-4A6A-AAB0-C328489F45FD}" type="datetimeFigureOut">
              <a:rPr lang="fr-MA" smtClean="0"/>
              <a:t>10/06/2026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2685689443"/>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D6682A-35AE-4A6A-AAB0-C328489F45FD}" type="datetimeFigureOut">
              <a:rPr lang="fr-MA" smtClean="0"/>
              <a:t>10/06/2026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2684593788"/>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10/06/2026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2111213451"/>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10/06/2026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1760793364"/>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1152060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16547647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5168778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270173" cy="338554"/>
          </a:xfrm>
          <a:prstGeom prst="rect">
            <a:avLst/>
          </a:prstGeom>
          <a:noFill/>
        </p:spPr>
        <p:txBody>
          <a:bodyPr wrap="none" rtlCol="0">
            <a:spAutoFit/>
          </a:bodyPr>
          <a:lstStyle/>
          <a:p>
            <a:r>
              <a:rPr lang="fr-MA" sz="1600" dirty="0">
                <a:solidFill>
                  <a:srgbClr val="757575"/>
                </a:solidFill>
                <a:latin typeface="Dosis ExtraBold" pitchFamily="2" charset="0"/>
              </a:rPr>
              <a:t>2.  Écrit : Point de langue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761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Lecture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3809438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270173" cy="338554"/>
          </a:xfrm>
          <a:prstGeom prst="rect">
            <a:avLst/>
          </a:prstGeom>
          <a:noFill/>
        </p:spPr>
        <p:txBody>
          <a:bodyPr wrap="none" rtlCol="0">
            <a:spAutoFit/>
          </a:bodyPr>
          <a:lstStyle/>
          <a:p>
            <a:r>
              <a:rPr lang="fr-MA" sz="1600" dirty="0">
                <a:solidFill>
                  <a:srgbClr val="757575"/>
                </a:solidFill>
                <a:latin typeface="Dosis ExtraBold" pitchFamily="2" charset="0"/>
              </a:rPr>
              <a:t>2.  Écrit : Point de langue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075936"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Lecture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103129852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618563" cy="338554"/>
          </a:xfrm>
          <a:prstGeom prst="rect">
            <a:avLst/>
          </a:prstGeom>
          <a:noFill/>
        </p:spPr>
        <p:txBody>
          <a:bodyPr wrap="square" rtlCol="0">
            <a:spAutoFit/>
          </a:bodyPr>
          <a:lstStyle/>
          <a:p>
            <a:r>
              <a:rPr lang="fr-MA" sz="1600" dirty="0">
                <a:solidFill>
                  <a:srgbClr val="757575"/>
                </a:solidFill>
                <a:latin typeface="Dosis ExtraBold" pitchFamily="2" charset="0"/>
              </a:rPr>
              <a:t>2.  Écrit : Point de langue </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075936"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Lecture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a:p>
        </p:txBody>
      </p:sp>
    </p:spTree>
    <p:extLst>
      <p:ext uri="{BB962C8B-B14F-4D97-AF65-F5344CB8AC3E}">
        <p14:creationId xmlns:p14="http://schemas.microsoft.com/office/powerpoint/2010/main" val="37707207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5090215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38269835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36343518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20639919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F67FAE67-18EE-F8EA-F8C6-84909F974C4F}"/>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7749655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5319303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9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3852000" y="2238417"/>
            <a:ext cx="1590000" cy="1908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3852000" y="4179467"/>
            <a:ext cx="1590000" cy="1908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7160587" y="2233090"/>
            <a:ext cx="1590000" cy="1908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7160587" y="4200417"/>
            <a:ext cx="1590000" cy="1908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6" name="Espace réservé pour une image  6">
            <a:extLst>
              <a:ext uri="{FF2B5EF4-FFF2-40B4-BE49-F238E27FC236}">
                <a16:creationId xmlns:a16="http://schemas.microsoft.com/office/drawing/2014/main" id="{A9AAD24C-7F8B-6686-8AD4-B5DF2813CF1B}"/>
              </a:ext>
            </a:extLst>
          </p:cNvPr>
          <p:cNvSpPr>
            <a:spLocks noGrp="1" noChangeAspect="1"/>
          </p:cNvSpPr>
          <p:nvPr>
            <p:ph type="pic" sz="quarter" idx="30"/>
          </p:nvPr>
        </p:nvSpPr>
        <p:spPr>
          <a:xfrm>
            <a:off x="5506293" y="3187090"/>
            <a:ext cx="1590000" cy="1908000"/>
          </a:xfrm>
          <a:prstGeom prst="rect">
            <a:avLst/>
          </a:prstGeom>
        </p:spPr>
        <p:txBody>
          <a:bodyPr/>
          <a:lstStyle/>
          <a:p>
            <a:endParaRPr lang="fr-MA"/>
          </a:p>
        </p:txBody>
      </p:sp>
    </p:spTree>
    <p:extLst>
      <p:ext uri="{BB962C8B-B14F-4D97-AF65-F5344CB8AC3E}">
        <p14:creationId xmlns:p14="http://schemas.microsoft.com/office/powerpoint/2010/main" val="30788817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10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122706" y="1992219"/>
            <a:ext cx="1800000" cy="216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122706" y="4166619"/>
            <a:ext cx="1800000" cy="216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6275199" y="1992219"/>
            <a:ext cx="1800000" cy="216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6275199" y="4152219"/>
            <a:ext cx="1800000" cy="216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9124305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529000"/>
            <a:ext cx="1980000" cy="198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529000"/>
            <a:ext cx="1980000" cy="198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529000"/>
            <a:ext cx="1980000" cy="1980000"/>
          </a:xfrm>
          <a:prstGeom prst="rect">
            <a:avLst/>
          </a:prstGeom>
          <a:ln>
            <a:no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366347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537089" y="2696025"/>
            <a:ext cx="1800000" cy="180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559118" y="2696025"/>
            <a:ext cx="1800000" cy="180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81147" y="2696025"/>
            <a:ext cx="1800000" cy="180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603177" y="2696025"/>
            <a:ext cx="1800000" cy="180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537089"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559118"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8114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60317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1016937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428E5834-548B-D652-157E-208B38093FF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422530832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p>
            <a:endParaRPr lang="fr-MA" dirty="0"/>
          </a:p>
        </p:txBody>
      </p:sp>
      <p:sp>
        <p:nvSpPr>
          <p:cNvPr id="5" name="Espace réservé pour une image  16">
            <a:extLst>
              <a:ext uri="{FF2B5EF4-FFF2-40B4-BE49-F238E27FC236}">
                <a16:creationId xmlns:a16="http://schemas.microsoft.com/office/drawing/2014/main" id="{7C368835-6DB2-85F0-55FD-9214C135766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7998011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612065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3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8164253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24235139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45218945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80402778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17397119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dirty="0"/>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7634057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8201460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0105430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4073067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8159244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1824732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39428089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4248006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693041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5.xml><?xml version="1.0" encoding="utf-8"?>
<p:sldLayout xmlns:a="http://schemas.openxmlformats.org/drawingml/2006/main" xmlns:r="http://schemas.openxmlformats.org/officeDocument/2006/relationships" xmlns:p="http://schemas.openxmlformats.org/presentationml/2006/main"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2337252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3" Type="http://schemas.openxmlformats.org/officeDocument/2006/relationships/slideLayout" Target="../slideLayouts/slideLayout6.xml"/><Relationship Id="rId7" Type="http://schemas.openxmlformats.org/officeDocument/2006/relationships/slideLayout" Target="../slideLayouts/slideLayout10.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image" Target="../media/image4.jpg"/><Relationship Id="rId5" Type="http://schemas.openxmlformats.org/officeDocument/2006/relationships/slideLayout" Target="../slideLayouts/slideLayout8.xml"/><Relationship Id="rId10" Type="http://schemas.openxmlformats.org/officeDocument/2006/relationships/theme" Target="../theme/theme2.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image" Target="../media/image11.png"/><Relationship Id="rId2" Type="http://schemas.openxmlformats.org/officeDocument/2006/relationships/slideLayout" Target="../slideLayouts/slideLayout14.xml"/><Relationship Id="rId16" Type="http://schemas.openxmlformats.org/officeDocument/2006/relationships/image" Target="../media/image10.png"/><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jp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9.jpg"/><Relationship Id="rId3" Type="http://schemas.openxmlformats.org/officeDocument/2006/relationships/slideLayout" Target="../slideLayouts/slideLayout28.xml"/><Relationship Id="rId7" Type="http://schemas.openxmlformats.org/officeDocument/2006/relationships/theme" Target="../theme/theme4.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5" Type="http://schemas.openxmlformats.org/officeDocument/2006/relationships/slideLayout" Target="../slideLayouts/slideLayout30.xml"/><Relationship Id="rId10" Type="http://schemas.openxmlformats.org/officeDocument/2006/relationships/image" Target="../media/image11.png"/><Relationship Id="rId4" Type="http://schemas.openxmlformats.org/officeDocument/2006/relationships/slideLayout" Target="../slideLayouts/slideLayout29.xml"/><Relationship Id="rId9" Type="http://schemas.openxmlformats.org/officeDocument/2006/relationships/image" Target="../media/image10.png"/></Relationships>
</file>

<file path=ppt/slideMasters/_rels/slideMaster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slideLayout" Target="../slideLayouts/slideLayout34.xml"/><Relationship Id="rId7" Type="http://schemas.openxmlformats.org/officeDocument/2006/relationships/image" Target="../media/image10.png"/><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image" Target="../media/image9.jpg"/><Relationship Id="rId5" Type="http://schemas.openxmlformats.org/officeDocument/2006/relationships/theme" Target="../theme/theme5.xml"/><Relationship Id="rId4" Type="http://schemas.openxmlformats.org/officeDocument/2006/relationships/slideLayout" Target="../slideLayouts/slideLayout35.xml"/><Relationship Id="rId9" Type="http://schemas.openxmlformats.org/officeDocument/2006/relationships/image" Target="../media/image11.png"/></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37.xml"/><Relationship Id="rId1" Type="http://schemas.openxmlformats.org/officeDocument/2006/relationships/slideLayout" Target="../slideLayouts/slideLayout36.xml"/><Relationship Id="rId4" Type="http://schemas.openxmlformats.org/officeDocument/2006/relationships/image" Target="../media/image13.jp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45.xml"/><Relationship Id="rId13" Type="http://schemas.openxmlformats.org/officeDocument/2006/relationships/image" Target="../media/image15.png"/><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image" Target="../media/image14.jpg"/><Relationship Id="rId2" Type="http://schemas.openxmlformats.org/officeDocument/2006/relationships/slideLayout" Target="../slideLayouts/slideLayout39.xml"/><Relationship Id="rId16" Type="http://schemas.openxmlformats.org/officeDocument/2006/relationships/image" Target="../media/image18.png"/><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theme" Target="../theme/theme7.xml"/><Relationship Id="rId5" Type="http://schemas.openxmlformats.org/officeDocument/2006/relationships/slideLayout" Target="../slideLayouts/slideLayout42.xml"/><Relationship Id="rId15" Type="http://schemas.openxmlformats.org/officeDocument/2006/relationships/image" Target="../media/image17.png"/><Relationship Id="rId10" Type="http://schemas.openxmlformats.org/officeDocument/2006/relationships/slideLayout" Target="../slideLayouts/slideLayout47.xml"/><Relationship Id="rId4" Type="http://schemas.openxmlformats.org/officeDocument/2006/relationships/slideLayout" Target="../slideLayouts/slideLayout41.xml"/><Relationship Id="rId9" Type="http://schemas.openxmlformats.org/officeDocument/2006/relationships/slideLayout" Target="../slideLayouts/slideLayout46.xml"/><Relationship Id="rId14" Type="http://schemas.openxmlformats.org/officeDocument/2006/relationships/image" Target="../media/image16.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image" Target="../media/image17.png"/><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image" Target="../media/image16.png"/><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image" Target="../media/image15.png"/><Relationship Id="rId5" Type="http://schemas.openxmlformats.org/officeDocument/2006/relationships/slideLayout" Target="../slideLayouts/slideLayout52.xml"/><Relationship Id="rId10" Type="http://schemas.openxmlformats.org/officeDocument/2006/relationships/image" Target="../media/image14.jpg"/><Relationship Id="rId4" Type="http://schemas.openxmlformats.org/officeDocument/2006/relationships/slideLayout" Target="../slideLayouts/slideLayout51.xml"/><Relationship Id="rId9" Type="http://schemas.openxmlformats.org/officeDocument/2006/relationships/theme" Target="../theme/theme8.xml"/><Relationship Id="rId14" Type="http://schemas.openxmlformats.org/officeDocument/2006/relationships/image" Target="../media/image18.pn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17.pn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image" Target="../media/image16.png"/><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image" Target="../media/image15.png"/><Relationship Id="rId5" Type="http://schemas.openxmlformats.org/officeDocument/2006/relationships/slideLayout" Target="../slideLayouts/slideLayout60.xml"/><Relationship Id="rId10" Type="http://schemas.openxmlformats.org/officeDocument/2006/relationships/image" Target="../media/image14.jpg"/><Relationship Id="rId4" Type="http://schemas.openxmlformats.org/officeDocument/2006/relationships/slideLayout" Target="../slideLayouts/slideLayout59.xml"/><Relationship Id="rId9" Type="http://schemas.openxmlformats.org/officeDocument/2006/relationships/theme" Target="../theme/theme9.xml"/><Relationship Id="rId14" Type="http://schemas.openxmlformats.org/officeDocument/2006/relationships/image" Target="../media/image18.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71.xml"/><Relationship Id="rId13" Type="http://schemas.openxmlformats.org/officeDocument/2006/relationships/image" Target="../media/image17.png"/><Relationship Id="rId3" Type="http://schemas.openxmlformats.org/officeDocument/2006/relationships/slideLayout" Target="../slideLayouts/slideLayout66.xml"/><Relationship Id="rId7" Type="http://schemas.openxmlformats.org/officeDocument/2006/relationships/slideLayout" Target="../slideLayouts/slideLayout70.xml"/><Relationship Id="rId12" Type="http://schemas.openxmlformats.org/officeDocument/2006/relationships/image" Target="../media/image16.png"/><Relationship Id="rId2" Type="http://schemas.openxmlformats.org/officeDocument/2006/relationships/slideLayout" Target="../slideLayouts/slideLayout65.xml"/><Relationship Id="rId1" Type="http://schemas.openxmlformats.org/officeDocument/2006/relationships/slideLayout" Target="../slideLayouts/slideLayout64.xml"/><Relationship Id="rId6" Type="http://schemas.openxmlformats.org/officeDocument/2006/relationships/slideLayout" Target="../slideLayouts/slideLayout69.xml"/><Relationship Id="rId11" Type="http://schemas.openxmlformats.org/officeDocument/2006/relationships/image" Target="../media/image15.png"/><Relationship Id="rId5" Type="http://schemas.openxmlformats.org/officeDocument/2006/relationships/slideLayout" Target="../slideLayouts/slideLayout68.xml"/><Relationship Id="rId10" Type="http://schemas.openxmlformats.org/officeDocument/2006/relationships/image" Target="../media/image14.jpg"/><Relationship Id="rId4" Type="http://schemas.openxmlformats.org/officeDocument/2006/relationships/slideLayout" Target="../slideLayouts/slideLayout67.xml"/><Relationship Id="rId9" Type="http://schemas.openxmlformats.org/officeDocument/2006/relationships/theme" Target="../theme/theme10.xml"/><Relationship Id="rId14" Type="http://schemas.openxmlformats.org/officeDocument/2006/relationships/image" Target="../media/image18.png"/></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79.xml"/><Relationship Id="rId3" Type="http://schemas.openxmlformats.org/officeDocument/2006/relationships/slideLayout" Target="../slideLayouts/slideLayout74.xml"/><Relationship Id="rId7" Type="http://schemas.openxmlformats.org/officeDocument/2006/relationships/slideLayout" Target="../slideLayouts/slideLayout78.xml"/><Relationship Id="rId2" Type="http://schemas.openxmlformats.org/officeDocument/2006/relationships/slideLayout" Target="../slideLayouts/slideLayout73.xml"/><Relationship Id="rId1" Type="http://schemas.openxmlformats.org/officeDocument/2006/relationships/slideLayout" Target="../slideLayouts/slideLayout72.xml"/><Relationship Id="rId6" Type="http://schemas.openxmlformats.org/officeDocument/2006/relationships/slideLayout" Target="../slideLayouts/slideLayout77.xml"/><Relationship Id="rId11" Type="http://schemas.openxmlformats.org/officeDocument/2006/relationships/image" Target="../media/image4.jpg"/><Relationship Id="rId5" Type="http://schemas.openxmlformats.org/officeDocument/2006/relationships/slideLayout" Target="../slideLayouts/slideLayout76.xml"/><Relationship Id="rId10" Type="http://schemas.openxmlformats.org/officeDocument/2006/relationships/theme" Target="../theme/theme11.xml"/><Relationship Id="rId4" Type="http://schemas.openxmlformats.org/officeDocument/2006/relationships/slideLayout" Target="../slideLayouts/slideLayout75.xml"/><Relationship Id="rId9" Type="http://schemas.openxmlformats.org/officeDocument/2006/relationships/slideLayout" Target="../slideLayouts/slideLayout80.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88.xml"/><Relationship Id="rId13" Type="http://schemas.openxmlformats.org/officeDocument/2006/relationships/image" Target="../media/image11.png"/><Relationship Id="rId3" Type="http://schemas.openxmlformats.org/officeDocument/2006/relationships/slideLayout" Target="../slideLayouts/slideLayout83.xml"/><Relationship Id="rId7" Type="http://schemas.openxmlformats.org/officeDocument/2006/relationships/slideLayout" Target="../slideLayouts/slideLayout87.xml"/><Relationship Id="rId12" Type="http://schemas.openxmlformats.org/officeDocument/2006/relationships/image" Target="../media/image10.png"/><Relationship Id="rId2" Type="http://schemas.openxmlformats.org/officeDocument/2006/relationships/slideLayout" Target="../slideLayouts/slideLayout82.xml"/><Relationship Id="rId1" Type="http://schemas.openxmlformats.org/officeDocument/2006/relationships/slideLayout" Target="../slideLayouts/slideLayout81.xml"/><Relationship Id="rId6" Type="http://schemas.openxmlformats.org/officeDocument/2006/relationships/slideLayout" Target="../slideLayouts/slideLayout86.xml"/><Relationship Id="rId11" Type="http://schemas.openxmlformats.org/officeDocument/2006/relationships/image" Target="../media/image9.jpg"/><Relationship Id="rId5" Type="http://schemas.openxmlformats.org/officeDocument/2006/relationships/slideLayout" Target="../slideLayouts/slideLayout85.xml"/><Relationship Id="rId10" Type="http://schemas.openxmlformats.org/officeDocument/2006/relationships/theme" Target="../theme/theme12.xml"/><Relationship Id="rId4" Type="http://schemas.openxmlformats.org/officeDocument/2006/relationships/slideLayout" Target="../slideLayouts/slideLayout84.xml"/><Relationship Id="rId9" Type="http://schemas.openxmlformats.org/officeDocument/2006/relationships/slideLayout" Target="../slideLayouts/slideLayout89.xml"/></Relationships>
</file>

<file path=ppt/slideMasters/_rels/slideMaster13.xml.rels><?xml version="1.0" encoding="UTF-8" standalone="yes"?>
<Relationships xmlns="http://schemas.openxmlformats.org/package/2006/relationships"><Relationship Id="rId8" Type="http://schemas.openxmlformats.org/officeDocument/2006/relationships/theme" Target="../theme/theme13.xml"/><Relationship Id="rId3" Type="http://schemas.openxmlformats.org/officeDocument/2006/relationships/slideLayout" Target="../slideLayouts/slideLayout92.xml"/><Relationship Id="rId7" Type="http://schemas.openxmlformats.org/officeDocument/2006/relationships/slideLayout" Target="../slideLayouts/slideLayout96.xml"/><Relationship Id="rId2" Type="http://schemas.openxmlformats.org/officeDocument/2006/relationships/slideLayout" Target="../slideLayouts/slideLayout91.xml"/><Relationship Id="rId1" Type="http://schemas.openxmlformats.org/officeDocument/2006/relationships/slideLayout" Target="../slideLayouts/slideLayout90.xml"/><Relationship Id="rId6" Type="http://schemas.openxmlformats.org/officeDocument/2006/relationships/slideLayout" Target="../slideLayouts/slideLayout95.xml"/><Relationship Id="rId5" Type="http://schemas.openxmlformats.org/officeDocument/2006/relationships/slideLayout" Target="../slideLayouts/slideLayout94.xml"/><Relationship Id="rId4" Type="http://schemas.openxmlformats.org/officeDocument/2006/relationships/slideLayout" Target="../slideLayouts/slideLayout93.xml"/><Relationship Id="rId9" Type="http://schemas.openxmlformats.org/officeDocument/2006/relationships/image" Target="../media/image4.jpg"/></Relationships>
</file>

<file path=ppt/slideMasters/_rels/slideMaster14.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Layout" Target="../slideLayouts/slideLayout99.xml"/><Relationship Id="rId7" Type="http://schemas.openxmlformats.org/officeDocument/2006/relationships/image" Target="../media/image10.png"/><Relationship Id="rId2" Type="http://schemas.openxmlformats.org/officeDocument/2006/relationships/slideLayout" Target="../slideLayouts/slideLayout98.xml"/><Relationship Id="rId1" Type="http://schemas.openxmlformats.org/officeDocument/2006/relationships/slideLayout" Target="../slideLayouts/slideLayout97.xml"/><Relationship Id="rId6" Type="http://schemas.openxmlformats.org/officeDocument/2006/relationships/image" Target="../media/image9.jpg"/><Relationship Id="rId5" Type="http://schemas.openxmlformats.org/officeDocument/2006/relationships/theme" Target="../theme/theme14.xml"/><Relationship Id="rId4" Type="http://schemas.openxmlformats.org/officeDocument/2006/relationships/slideLayout" Target="../slideLayouts/slideLayout100.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08.xml"/><Relationship Id="rId3" Type="http://schemas.openxmlformats.org/officeDocument/2006/relationships/slideLayout" Target="../slideLayouts/slideLayout103.xml"/><Relationship Id="rId7" Type="http://schemas.openxmlformats.org/officeDocument/2006/relationships/slideLayout" Target="../slideLayouts/slideLayout107.xml"/><Relationship Id="rId12" Type="http://schemas.openxmlformats.org/officeDocument/2006/relationships/theme" Target="../theme/theme15.xml"/><Relationship Id="rId2" Type="http://schemas.openxmlformats.org/officeDocument/2006/relationships/slideLayout" Target="../slideLayouts/slideLayout102.xml"/><Relationship Id="rId1" Type="http://schemas.openxmlformats.org/officeDocument/2006/relationships/slideLayout" Target="../slideLayouts/slideLayout101.xml"/><Relationship Id="rId6" Type="http://schemas.openxmlformats.org/officeDocument/2006/relationships/slideLayout" Target="../slideLayouts/slideLayout106.xml"/><Relationship Id="rId11" Type="http://schemas.openxmlformats.org/officeDocument/2006/relationships/slideLayout" Target="../slideLayouts/slideLayout111.xml"/><Relationship Id="rId5" Type="http://schemas.openxmlformats.org/officeDocument/2006/relationships/slideLayout" Target="../slideLayouts/slideLayout105.xml"/><Relationship Id="rId10" Type="http://schemas.openxmlformats.org/officeDocument/2006/relationships/slideLayout" Target="../slideLayouts/slideLayout110.xml"/><Relationship Id="rId4" Type="http://schemas.openxmlformats.org/officeDocument/2006/relationships/slideLayout" Target="../slideLayouts/slideLayout104.xml"/><Relationship Id="rId9" Type="http://schemas.openxmlformats.org/officeDocument/2006/relationships/slideLayout" Target="../slideLayouts/slideLayout109.xml"/></Relationships>
</file>

<file path=ppt/slideMasters/_rels/slideMaster16.xml.rels><?xml version="1.0" encoding="UTF-8" standalone="yes"?>
<Relationships xmlns="http://schemas.openxmlformats.org/package/2006/relationships"><Relationship Id="rId8" Type="http://schemas.openxmlformats.org/officeDocument/2006/relationships/theme" Target="../theme/theme16.xml"/><Relationship Id="rId3" Type="http://schemas.openxmlformats.org/officeDocument/2006/relationships/slideLayout" Target="../slideLayouts/slideLayout114.xml"/><Relationship Id="rId7" Type="http://schemas.openxmlformats.org/officeDocument/2006/relationships/slideLayout" Target="../slideLayouts/slideLayout118.xml"/><Relationship Id="rId2" Type="http://schemas.openxmlformats.org/officeDocument/2006/relationships/slideLayout" Target="../slideLayouts/slideLayout113.xml"/><Relationship Id="rId1" Type="http://schemas.openxmlformats.org/officeDocument/2006/relationships/slideLayout" Target="../slideLayouts/slideLayout112.xml"/><Relationship Id="rId6" Type="http://schemas.openxmlformats.org/officeDocument/2006/relationships/slideLayout" Target="../slideLayouts/slideLayout117.xml"/><Relationship Id="rId5" Type="http://schemas.openxmlformats.org/officeDocument/2006/relationships/slideLayout" Target="../slideLayouts/slideLayout116.xml"/><Relationship Id="rId4" Type="http://schemas.openxmlformats.org/officeDocument/2006/relationships/slideLayout" Target="../slideLayouts/slideLayout115.xml"/><Relationship Id="rId9" Type="http://schemas.openxmlformats.org/officeDocument/2006/relationships/image" Target="../media/image4.jpg"/></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26.xml"/><Relationship Id="rId13" Type="http://schemas.openxmlformats.org/officeDocument/2006/relationships/slideLayout" Target="../slideLayouts/slideLayout131.xml"/><Relationship Id="rId3" Type="http://schemas.openxmlformats.org/officeDocument/2006/relationships/slideLayout" Target="../slideLayouts/slideLayout121.xml"/><Relationship Id="rId7" Type="http://schemas.openxmlformats.org/officeDocument/2006/relationships/slideLayout" Target="../slideLayouts/slideLayout125.xml"/><Relationship Id="rId12" Type="http://schemas.openxmlformats.org/officeDocument/2006/relationships/slideLayout" Target="../slideLayouts/slideLayout130.xml"/><Relationship Id="rId2" Type="http://schemas.openxmlformats.org/officeDocument/2006/relationships/slideLayout" Target="../slideLayouts/slideLayout120.xml"/><Relationship Id="rId1" Type="http://schemas.openxmlformats.org/officeDocument/2006/relationships/slideLayout" Target="../slideLayouts/slideLayout119.xml"/><Relationship Id="rId6" Type="http://schemas.openxmlformats.org/officeDocument/2006/relationships/slideLayout" Target="../slideLayouts/slideLayout124.xml"/><Relationship Id="rId11" Type="http://schemas.openxmlformats.org/officeDocument/2006/relationships/slideLayout" Target="../slideLayouts/slideLayout129.xml"/><Relationship Id="rId5" Type="http://schemas.openxmlformats.org/officeDocument/2006/relationships/slideLayout" Target="../slideLayouts/slideLayout123.xml"/><Relationship Id="rId15" Type="http://schemas.openxmlformats.org/officeDocument/2006/relationships/image" Target="../media/image9.jpg"/><Relationship Id="rId10" Type="http://schemas.openxmlformats.org/officeDocument/2006/relationships/slideLayout" Target="../slideLayouts/slideLayout128.xml"/><Relationship Id="rId4" Type="http://schemas.openxmlformats.org/officeDocument/2006/relationships/slideLayout" Target="../slideLayouts/slideLayout122.xml"/><Relationship Id="rId9" Type="http://schemas.openxmlformats.org/officeDocument/2006/relationships/slideLayout" Target="../slideLayouts/slideLayout127.xml"/><Relationship Id="rId14" Type="http://schemas.openxmlformats.org/officeDocument/2006/relationships/theme" Target="../theme/theme17.xml"/></Relationships>
</file>

<file path=ppt/slideMasters/_rels/slideMaster18.xml.rels><?xml version="1.0" encoding="UTF-8" standalone="yes"?>
<Relationships xmlns="http://schemas.openxmlformats.org/package/2006/relationships"><Relationship Id="rId3" Type="http://schemas.openxmlformats.org/officeDocument/2006/relationships/slideLayout" Target="../slideLayouts/slideLayout134.xml"/><Relationship Id="rId2" Type="http://schemas.openxmlformats.org/officeDocument/2006/relationships/slideLayout" Target="../slideLayouts/slideLayout133.xml"/><Relationship Id="rId1" Type="http://schemas.openxmlformats.org/officeDocument/2006/relationships/slideLayout" Target="../slideLayouts/slideLayout132.xml"/><Relationship Id="rId6" Type="http://schemas.openxmlformats.org/officeDocument/2006/relationships/image" Target="../media/image9.jpg"/><Relationship Id="rId5" Type="http://schemas.openxmlformats.org/officeDocument/2006/relationships/theme" Target="../theme/theme18.xml"/><Relationship Id="rId4" Type="http://schemas.openxmlformats.org/officeDocument/2006/relationships/slideLayout" Target="../slideLayouts/slideLayout135.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143.xml"/><Relationship Id="rId13" Type="http://schemas.openxmlformats.org/officeDocument/2006/relationships/image" Target="../media/image10.png"/><Relationship Id="rId3" Type="http://schemas.openxmlformats.org/officeDocument/2006/relationships/slideLayout" Target="../slideLayouts/slideLayout138.xml"/><Relationship Id="rId7" Type="http://schemas.openxmlformats.org/officeDocument/2006/relationships/slideLayout" Target="../slideLayouts/slideLayout142.xml"/><Relationship Id="rId12" Type="http://schemas.openxmlformats.org/officeDocument/2006/relationships/image" Target="../media/image9.jpg"/><Relationship Id="rId2" Type="http://schemas.openxmlformats.org/officeDocument/2006/relationships/slideLayout" Target="../slideLayouts/slideLayout137.xml"/><Relationship Id="rId1" Type="http://schemas.openxmlformats.org/officeDocument/2006/relationships/slideLayout" Target="../slideLayouts/slideLayout136.xml"/><Relationship Id="rId6" Type="http://schemas.openxmlformats.org/officeDocument/2006/relationships/slideLayout" Target="../slideLayouts/slideLayout141.xml"/><Relationship Id="rId11" Type="http://schemas.openxmlformats.org/officeDocument/2006/relationships/theme" Target="../theme/theme19.xml"/><Relationship Id="rId5" Type="http://schemas.openxmlformats.org/officeDocument/2006/relationships/slideLayout" Target="../slideLayouts/slideLayout140.xml"/><Relationship Id="rId15" Type="http://schemas.openxmlformats.org/officeDocument/2006/relationships/image" Target="../media/image11.png"/><Relationship Id="rId10" Type="http://schemas.openxmlformats.org/officeDocument/2006/relationships/slideLayout" Target="../slideLayouts/slideLayout145.xml"/><Relationship Id="rId4" Type="http://schemas.openxmlformats.org/officeDocument/2006/relationships/slideLayout" Target="../slideLayouts/slideLayout139.xml"/><Relationship Id="rId9" Type="http://schemas.openxmlformats.org/officeDocument/2006/relationships/slideLayout" Target="../slideLayouts/slideLayout144.xml"/><Relationship Id="rId14" Type="http://schemas.openxmlformats.org/officeDocument/2006/relationships/image" Target="../media/image1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6846574"/>
      </p:ext>
    </p:extLst>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32036033"/>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81" r:id="rId7"/>
    <p:sldLayoutId id="2147483753" r:id="rId8"/>
    <p:sldLayoutId id="2147483782"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2" name="Image 1">
            <a:extLst>
              <a:ext uri="{FF2B5EF4-FFF2-40B4-BE49-F238E27FC236}">
                <a16:creationId xmlns:a16="http://schemas.microsoft.com/office/drawing/2014/main" id="{7710B104-D619-7057-0BD4-C359B53F092E}"/>
              </a:ext>
            </a:extLst>
          </p:cNvPr>
          <p:cNvPicPr>
            <a:picLocks noChangeAspect="1"/>
          </p:cNvPicPr>
          <p:nvPr userDrawn="1"/>
        </p:nvPicPr>
        <p:blipFill>
          <a:blip r:embed="rId16">
            <a:extLst>
              <a:ext uri="{28A0092B-C50C-407E-A947-70E740481C1C}">
                <a14:useLocalDpi xmlns:a14="http://schemas.microsoft.com/office/drawing/2010/main" val="0"/>
              </a:ext>
            </a:extLst>
          </a:blip>
          <a:srcRect/>
          <a:stretch/>
        </p:blipFill>
        <p:spPr>
          <a:xfrm>
            <a:off x="2812863" y="144877"/>
            <a:ext cx="287999" cy="287999"/>
          </a:xfrm>
          <a:prstGeom prst="rect">
            <a:avLst/>
          </a:prstGeom>
          <a:ln>
            <a:noFill/>
          </a:ln>
        </p:spPr>
      </p:pic>
      <p:sp>
        <p:nvSpPr>
          <p:cNvPr id="4" name="ZoneTexte 3">
            <a:extLst>
              <a:ext uri="{FF2B5EF4-FFF2-40B4-BE49-F238E27FC236}">
                <a16:creationId xmlns:a16="http://schemas.microsoft.com/office/drawing/2014/main" id="{F3047919-77D6-B122-AB64-C8589FBCCE84}"/>
              </a:ext>
            </a:extLst>
          </p:cNvPr>
          <p:cNvSpPr txBox="1"/>
          <p:nvPr userDrawn="1"/>
        </p:nvSpPr>
        <p:spPr>
          <a:xfrm>
            <a:off x="3100863"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solidFill>
                <a:effectLst/>
                <a:uLnTx/>
                <a:uFillTx/>
                <a:latin typeface="Dosis" pitchFamily="2" charset="0"/>
                <a:ea typeface="+mn-ea"/>
                <a:cs typeface="+mn-cs"/>
              </a:rPr>
              <a:t>Activité 1</a:t>
            </a:r>
          </a:p>
        </p:txBody>
      </p:sp>
      <p:pic>
        <p:nvPicPr>
          <p:cNvPr id="7" name="Image 6">
            <a:extLst>
              <a:ext uri="{FF2B5EF4-FFF2-40B4-BE49-F238E27FC236}">
                <a16:creationId xmlns:a16="http://schemas.microsoft.com/office/drawing/2014/main" id="{171EBB01-E104-1EC2-D8AC-885F9080B720}"/>
              </a:ext>
            </a:extLst>
          </p:cNvPr>
          <p:cNvPicPr>
            <a:picLocks noChangeAspect="1"/>
          </p:cNvPicPr>
          <p:nvPr userDrawn="1"/>
        </p:nvPicPr>
        <p:blipFill>
          <a:blip r:embed="rId17">
            <a:alphaModFix amt="20000"/>
            <a:extLst>
              <a:ext uri="{28A0092B-C50C-407E-A947-70E740481C1C}">
                <a14:useLocalDpi xmlns:a14="http://schemas.microsoft.com/office/drawing/2010/main" val="0"/>
              </a:ext>
            </a:extLst>
          </a:blip>
          <a:srcRect/>
          <a:stretch/>
        </p:blipFill>
        <p:spPr>
          <a:xfrm>
            <a:off x="5175263" y="144877"/>
            <a:ext cx="287999" cy="287999"/>
          </a:xfrm>
          <a:prstGeom prst="rect">
            <a:avLst/>
          </a:prstGeom>
          <a:ln>
            <a:noFill/>
          </a:ln>
        </p:spPr>
      </p:pic>
      <p:sp>
        <p:nvSpPr>
          <p:cNvPr id="8" name="ZoneTexte 7">
            <a:extLst>
              <a:ext uri="{FF2B5EF4-FFF2-40B4-BE49-F238E27FC236}">
                <a16:creationId xmlns:a16="http://schemas.microsoft.com/office/drawing/2014/main" id="{46B62E65-0C4D-AFDC-3705-E1D7BEB779CA}"/>
              </a:ext>
            </a:extLst>
          </p:cNvPr>
          <p:cNvSpPr txBox="1"/>
          <p:nvPr userDrawn="1"/>
        </p:nvSpPr>
        <p:spPr>
          <a:xfrm>
            <a:off x="5473707"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Activité 2</a:t>
            </a:r>
          </a:p>
        </p:txBody>
      </p:sp>
    </p:spTree>
    <p:extLst>
      <p:ext uri="{BB962C8B-B14F-4D97-AF65-F5344CB8AC3E}">
        <p14:creationId xmlns:p14="http://schemas.microsoft.com/office/powerpoint/2010/main" val="1961823333"/>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02"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 id="2147483765" r:id="rId12"/>
    <p:sldLayoutId id="2147483784" r:id="rId1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2" name="Image 1">
            <a:extLst>
              <a:ext uri="{FF2B5EF4-FFF2-40B4-BE49-F238E27FC236}">
                <a16:creationId xmlns:a16="http://schemas.microsoft.com/office/drawing/2014/main" id="{3FF78058-0E72-5849-9D36-A9B272F73A50}"/>
              </a:ext>
            </a:extLst>
          </p:cNvPr>
          <p:cNvPicPr>
            <a:picLocks noChangeAspect="1"/>
          </p:cNvPicPr>
          <p:nvPr userDrawn="1"/>
        </p:nvPicPr>
        <p:blipFill>
          <a:blip r:embed="rId9">
            <a:alphaModFix amt="20000"/>
            <a:extLst>
              <a:ext uri="{28A0092B-C50C-407E-A947-70E740481C1C}">
                <a14:useLocalDpi xmlns:a14="http://schemas.microsoft.com/office/drawing/2010/main" val="0"/>
              </a:ext>
            </a:extLst>
          </a:blip>
          <a:srcRect/>
          <a:stretch/>
        </p:blipFill>
        <p:spPr>
          <a:xfrm>
            <a:off x="2429076" y="144877"/>
            <a:ext cx="287999" cy="287999"/>
          </a:xfrm>
          <a:prstGeom prst="rect">
            <a:avLst/>
          </a:prstGeom>
          <a:ln>
            <a:noFill/>
          </a:ln>
        </p:spPr>
      </p:pic>
      <p:sp>
        <p:nvSpPr>
          <p:cNvPr id="4" name="ZoneTexte 3">
            <a:extLst>
              <a:ext uri="{FF2B5EF4-FFF2-40B4-BE49-F238E27FC236}">
                <a16:creationId xmlns:a16="http://schemas.microsoft.com/office/drawing/2014/main" id="{C9EA29A3-0D9D-292C-3F41-8A2F8CBFA1A4}"/>
              </a:ext>
            </a:extLst>
          </p:cNvPr>
          <p:cNvSpPr txBox="1"/>
          <p:nvPr userDrawn="1"/>
        </p:nvSpPr>
        <p:spPr>
          <a:xfrm>
            <a:off x="271707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alpha val="20000"/>
                  </a:srgbClr>
                </a:solidFill>
                <a:effectLst/>
                <a:uLnTx/>
                <a:uFillTx/>
                <a:latin typeface="Dosis" pitchFamily="2" charset="0"/>
                <a:ea typeface="+mn-ea"/>
                <a:cs typeface="+mn-cs"/>
              </a:rPr>
              <a:t>Révision</a:t>
            </a:r>
          </a:p>
        </p:txBody>
      </p:sp>
      <p:pic>
        <p:nvPicPr>
          <p:cNvPr id="13" name="Image 12">
            <a:extLst>
              <a:ext uri="{FF2B5EF4-FFF2-40B4-BE49-F238E27FC236}">
                <a16:creationId xmlns:a16="http://schemas.microsoft.com/office/drawing/2014/main" id="{5DD6D9EB-2A05-8B24-25EF-3CE5176D6E40}"/>
              </a:ext>
            </a:extLst>
          </p:cNvPr>
          <p:cNvPicPr>
            <a:picLocks noChangeAspect="1"/>
          </p:cNvPicPr>
          <p:nvPr userDrawn="1"/>
        </p:nvPicPr>
        <p:blipFill>
          <a:blip r:embed="rId10">
            <a:alphaModFix/>
            <a:extLst>
              <a:ext uri="{28A0092B-C50C-407E-A947-70E740481C1C}">
                <a14:useLocalDpi xmlns:a14="http://schemas.microsoft.com/office/drawing/2010/main" val="0"/>
              </a:ext>
            </a:extLst>
          </a:blip>
          <a:srcRect/>
          <a:stretch/>
        </p:blipFill>
        <p:spPr>
          <a:xfrm>
            <a:off x="4992952" y="144877"/>
            <a:ext cx="287999" cy="287999"/>
          </a:xfrm>
          <a:prstGeom prst="rect">
            <a:avLst/>
          </a:prstGeom>
          <a:ln>
            <a:noFill/>
          </a:ln>
        </p:spPr>
      </p:pic>
      <p:sp>
        <p:nvSpPr>
          <p:cNvPr id="14" name="ZoneTexte 13">
            <a:extLst>
              <a:ext uri="{FF2B5EF4-FFF2-40B4-BE49-F238E27FC236}">
                <a16:creationId xmlns:a16="http://schemas.microsoft.com/office/drawing/2014/main" id="{FEDB7032-2BAF-B5E6-47FD-53CEB5B1CAA8}"/>
              </a:ext>
            </a:extLst>
          </p:cNvPr>
          <p:cNvSpPr txBox="1"/>
          <p:nvPr userDrawn="1"/>
        </p:nvSpPr>
        <p:spPr>
          <a:xfrm>
            <a:off x="529139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Lecture offerte</a:t>
            </a:r>
          </a:p>
        </p:txBody>
      </p:sp>
    </p:spTree>
    <p:extLst>
      <p:ext uri="{BB962C8B-B14F-4D97-AF65-F5344CB8AC3E}">
        <p14:creationId xmlns:p14="http://schemas.microsoft.com/office/powerpoint/2010/main" val="1653220688"/>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2" name="Image 1">
            <a:extLst>
              <a:ext uri="{FF2B5EF4-FFF2-40B4-BE49-F238E27FC236}">
                <a16:creationId xmlns:a16="http://schemas.microsoft.com/office/drawing/2014/main" id="{6DEF7DF3-E213-111D-C3FD-A2E9C94F85E0}"/>
              </a:ext>
            </a:extLst>
          </p:cNvPr>
          <p:cNvPicPr>
            <a:picLocks noChangeAspect="1"/>
          </p:cNvPicPr>
          <p:nvPr userDrawn="1"/>
        </p:nvPicPr>
        <p:blipFill>
          <a:blip r:embed="rId7">
            <a:alphaModFix amt="20000"/>
            <a:extLst>
              <a:ext uri="{28A0092B-C50C-407E-A947-70E740481C1C}">
                <a14:useLocalDpi xmlns:a14="http://schemas.microsoft.com/office/drawing/2010/main" val="0"/>
              </a:ext>
            </a:extLst>
          </a:blip>
          <a:srcRect/>
          <a:stretch/>
        </p:blipFill>
        <p:spPr>
          <a:xfrm>
            <a:off x="1232040" y="144877"/>
            <a:ext cx="287999" cy="287999"/>
          </a:xfrm>
          <a:prstGeom prst="rect">
            <a:avLst/>
          </a:prstGeom>
          <a:ln>
            <a:noFill/>
          </a:ln>
        </p:spPr>
      </p:pic>
      <p:sp>
        <p:nvSpPr>
          <p:cNvPr id="4" name="ZoneTexte 3">
            <a:extLst>
              <a:ext uri="{FF2B5EF4-FFF2-40B4-BE49-F238E27FC236}">
                <a16:creationId xmlns:a16="http://schemas.microsoft.com/office/drawing/2014/main" id="{8BC67EEA-2455-E7A1-105F-C69486AC6D46}"/>
              </a:ext>
            </a:extLst>
          </p:cNvPr>
          <p:cNvSpPr txBox="1"/>
          <p:nvPr userDrawn="1"/>
        </p:nvSpPr>
        <p:spPr>
          <a:xfrm>
            <a:off x="1520040"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alpha val="20000"/>
                  </a:srgbClr>
                </a:solidFill>
                <a:effectLst/>
                <a:uLnTx/>
                <a:uFillTx/>
                <a:latin typeface="Dosis" pitchFamily="2" charset="0"/>
                <a:ea typeface="+mn-ea"/>
                <a:cs typeface="+mn-cs"/>
              </a:rPr>
              <a:t>Présentation</a:t>
            </a:r>
          </a:p>
        </p:txBody>
      </p:sp>
      <p:sp>
        <p:nvSpPr>
          <p:cNvPr id="5" name="ZoneTexte 4">
            <a:extLst>
              <a:ext uri="{FF2B5EF4-FFF2-40B4-BE49-F238E27FC236}">
                <a16:creationId xmlns:a16="http://schemas.microsoft.com/office/drawing/2014/main" id="{D8CE18EC-D9F5-EDC7-0118-1018231BDE39}"/>
              </a:ext>
            </a:extLst>
          </p:cNvPr>
          <p:cNvSpPr txBox="1"/>
          <p:nvPr userDrawn="1"/>
        </p:nvSpPr>
        <p:spPr>
          <a:xfrm>
            <a:off x="6620852" y="134988"/>
            <a:ext cx="1579936"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Travail sur livret</a:t>
            </a:r>
          </a:p>
        </p:txBody>
      </p:sp>
      <p:pic>
        <p:nvPicPr>
          <p:cNvPr id="12" name="Image 11">
            <a:extLst>
              <a:ext uri="{FF2B5EF4-FFF2-40B4-BE49-F238E27FC236}">
                <a16:creationId xmlns:a16="http://schemas.microsoft.com/office/drawing/2014/main" id="{4CAA2B2E-11CB-3C0E-66EF-839B1B82D91D}"/>
              </a:ext>
            </a:extLst>
          </p:cNvPr>
          <p:cNvPicPr>
            <a:picLocks noChangeAspect="1"/>
          </p:cNvPicPr>
          <p:nvPr userDrawn="1"/>
        </p:nvPicPr>
        <p:blipFill>
          <a:blip r:embed="rId8">
            <a:alphaModFix/>
            <a:extLst>
              <a:ext uri="{28A0092B-C50C-407E-A947-70E740481C1C}">
                <a14:useLocalDpi xmlns:a14="http://schemas.microsoft.com/office/drawing/2010/main" val="0"/>
              </a:ext>
            </a:extLst>
          </a:blip>
          <a:srcRect/>
          <a:stretch/>
        </p:blipFill>
        <p:spPr>
          <a:xfrm>
            <a:off x="6332852" y="144877"/>
            <a:ext cx="287999" cy="287999"/>
          </a:xfrm>
          <a:prstGeom prst="rect">
            <a:avLst/>
          </a:prstGeom>
          <a:ln>
            <a:noFill/>
          </a:ln>
        </p:spPr>
      </p:pic>
      <p:pic>
        <p:nvPicPr>
          <p:cNvPr id="13" name="Image 12">
            <a:extLst>
              <a:ext uri="{FF2B5EF4-FFF2-40B4-BE49-F238E27FC236}">
                <a16:creationId xmlns:a16="http://schemas.microsoft.com/office/drawing/2014/main" id="{AE5B9375-7DDC-2D7F-CE56-DE28B9925499}"/>
              </a:ext>
            </a:extLst>
          </p:cNvPr>
          <p:cNvPicPr>
            <a:picLocks noChangeAspect="1"/>
          </p:cNvPicPr>
          <p:nvPr userDrawn="1"/>
        </p:nvPicPr>
        <p:blipFill>
          <a:blip r:embed="rId9">
            <a:alphaModFix amt="20000"/>
            <a:extLst>
              <a:ext uri="{28A0092B-C50C-407E-A947-70E740481C1C}">
                <a14:useLocalDpi xmlns:a14="http://schemas.microsoft.com/office/drawing/2010/main" val="0"/>
              </a:ext>
            </a:extLst>
          </a:blip>
          <a:srcRect/>
          <a:stretch/>
        </p:blipFill>
        <p:spPr>
          <a:xfrm>
            <a:off x="3795916" y="144877"/>
            <a:ext cx="287999" cy="287999"/>
          </a:xfrm>
          <a:prstGeom prst="rect">
            <a:avLst/>
          </a:prstGeom>
          <a:ln>
            <a:noFill/>
          </a:ln>
        </p:spPr>
      </p:pic>
      <p:sp>
        <p:nvSpPr>
          <p:cNvPr id="14" name="ZoneTexte 13">
            <a:extLst>
              <a:ext uri="{FF2B5EF4-FFF2-40B4-BE49-F238E27FC236}">
                <a16:creationId xmlns:a16="http://schemas.microsoft.com/office/drawing/2014/main" id="{6E0ED43A-C7DF-65BD-CCBD-5DE25129238E}"/>
              </a:ext>
            </a:extLst>
          </p:cNvPr>
          <p:cNvSpPr txBox="1"/>
          <p:nvPr userDrawn="1"/>
        </p:nvSpPr>
        <p:spPr>
          <a:xfrm>
            <a:off x="4094360" y="68678"/>
            <a:ext cx="1384656" cy="44039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Exploitation</a:t>
            </a:r>
          </a:p>
        </p:txBody>
      </p:sp>
    </p:spTree>
    <p:extLst>
      <p:ext uri="{BB962C8B-B14F-4D97-AF65-F5344CB8AC3E}">
        <p14:creationId xmlns:p14="http://schemas.microsoft.com/office/powerpoint/2010/main" val="3588268061"/>
      </p:ext>
    </p:extLst>
  </p:cSld>
  <p:clrMap bg1="lt1" tx1="dk1" bg2="lt2" tx2="dk2" accent1="accent1" accent2="accent2" accent3="accent3" accent4="accent4" accent5="accent5" accent6="accent6" hlink="hlink" folHlink="folHlink"/>
  <p:sldLayoutIdLst>
    <p:sldLayoutId id="2147483774" r:id="rId1"/>
    <p:sldLayoutId id="2147483775" r:id="rId2"/>
    <p:sldLayoutId id="2147483776" r:id="rId3"/>
    <p:sldLayoutId id="2147483777" r:id="rId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3412598"/>
      </p:ext>
    </p:extLst>
  </p:cSld>
  <p:clrMap bg1="lt1" tx1="dk1" bg2="lt2" tx2="dk2" accent1="accent1" accent2="accent2" accent3="accent3" accent4="accent4" accent5="accent5" accent6="accent6" hlink="hlink" folHlink="folHlink"/>
  <p:sldLayoutIdLst>
    <p:sldLayoutId id="2147483694" r:id="rId1"/>
    <p:sldLayoutId id="2147483695" r:id="rId2"/>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r>
              <a:rPr lang="fr-MA" sz="1400" b="1" dirty="0">
                <a:solidFill>
                  <a:srgbClr val="424D7B"/>
                </a:solidFill>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5">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6">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r>
              <a:rPr lang="fr-MA" sz="1800" b="1" dirty="0">
                <a:solidFill>
                  <a:srgbClr val="424D7B"/>
                </a:solidFill>
              </a:rPr>
              <a:t>Vocabulaire</a:t>
            </a:r>
          </a:p>
        </p:txBody>
      </p:sp>
    </p:spTree>
    <p:extLst>
      <p:ext uri="{BB962C8B-B14F-4D97-AF65-F5344CB8AC3E}">
        <p14:creationId xmlns:p14="http://schemas.microsoft.com/office/powerpoint/2010/main" val="2073310085"/>
      </p:ext>
    </p:extLst>
  </p:cSld>
  <p:clrMap bg1="lt1" tx1="dk1" bg2="lt2" tx2="dk2" accent1="accent1" accent2="accent2" accent3="accent3" accent4="accent4" accent5="accent5" accent6="accent6" hlink="hlink" folHlink="folHlink"/>
  <p:sldLayoutIdLst>
    <p:sldLayoutId id="2147483698" r:id="rId1"/>
    <p:sldLayoutId id="2147483738" r:id="rId2"/>
    <p:sldLayoutId id="2147483701" r:id="rId3"/>
    <p:sldLayoutId id="2147483700" r:id="rId4"/>
    <p:sldLayoutId id="2147483739" r:id="rId5"/>
    <p:sldLayoutId id="2147483699" r:id="rId6"/>
    <p:sldLayoutId id="2147483705" r:id="rId7"/>
    <p:sldLayoutId id="2147483706" r:id="rId8"/>
    <p:sldLayoutId id="2147483704" r:id="rId9"/>
    <p:sldLayoutId id="2147483741" r:id="rId10"/>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r>
              <a:rPr lang="fr-MA" sz="1400" b="1" dirty="0">
                <a:solidFill>
                  <a:srgbClr val="424D7B"/>
                </a:solidFill>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r>
              <a:rPr lang="fr-MA" sz="1800" b="1" dirty="0">
                <a:solidFill>
                  <a:srgbClr val="424D7B"/>
                </a:solidFill>
              </a:rPr>
              <a:t>Vocabulaire</a:t>
            </a:r>
          </a:p>
        </p:txBody>
      </p:sp>
    </p:spTree>
    <p:extLst>
      <p:ext uri="{BB962C8B-B14F-4D97-AF65-F5344CB8AC3E}">
        <p14:creationId xmlns:p14="http://schemas.microsoft.com/office/powerpoint/2010/main" val="785962496"/>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Calibri" panose="020F0502020204030204"/>
                <a:ea typeface="+mn-ea"/>
                <a:cs typeface="+mn-cs"/>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424D7B"/>
                </a:solidFill>
                <a:effectLst/>
                <a:uLnTx/>
                <a:uFillTx/>
                <a:latin typeface="Calibri" panose="020F0502020204030204"/>
                <a:ea typeface="+mn-ea"/>
                <a:cs typeface="+mn-cs"/>
              </a:rPr>
              <a:t>Vocabulaire</a:t>
            </a:r>
          </a:p>
        </p:txBody>
      </p:sp>
    </p:spTree>
    <p:extLst>
      <p:ext uri="{BB962C8B-B14F-4D97-AF65-F5344CB8AC3E}">
        <p14:creationId xmlns:p14="http://schemas.microsoft.com/office/powerpoint/2010/main" val="3817117479"/>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Calibri" panose="020F0502020204030204"/>
                <a:ea typeface="+mn-ea"/>
                <a:cs typeface="+mn-cs"/>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424D7B"/>
                </a:solidFill>
                <a:effectLst/>
                <a:uLnTx/>
                <a:uFillTx/>
                <a:latin typeface="Calibri" panose="020F0502020204030204"/>
                <a:ea typeface="+mn-ea"/>
                <a:cs typeface="+mn-cs"/>
              </a:rPr>
              <a:t>Vocabulaire</a:t>
            </a:r>
          </a:p>
        </p:txBody>
      </p:sp>
    </p:spTree>
    <p:extLst>
      <p:ext uri="{BB962C8B-B14F-4D97-AF65-F5344CB8AC3E}">
        <p14:creationId xmlns:p14="http://schemas.microsoft.com/office/powerpoint/2010/main" val="2682847695"/>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43272285"/>
      </p:ext>
    </p:extLst>
  </p:cSld>
  <p:clrMap bg1="lt1" tx1="dk1" bg2="lt2" tx2="dk2" accent1="accent1" accent2="accent2" accent3="accent3" accent4="accent4" accent5="accent5" accent6="accent6" hlink="hlink" folHlink="folHlink"/>
  <p:sldLayoutIdLst>
    <p:sldLayoutId id="2147483799" r:id="rId1"/>
    <p:sldLayoutId id="2147483800" r:id="rId2"/>
    <p:sldLayoutId id="2147483801" r:id="rId3"/>
    <p:sldLayoutId id="2147483802" r:id="rId4"/>
    <p:sldLayoutId id="2147483803" r:id="rId5"/>
    <p:sldLayoutId id="2147483804" r:id="rId6"/>
    <p:sldLayoutId id="2147483805" r:id="rId7"/>
    <p:sldLayoutId id="2147483806" r:id="rId8"/>
    <p:sldLayoutId id="2147483807"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2455979"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2805812" y="209734"/>
            <a:ext cx="1397821" cy="307777"/>
          </a:xfrm>
          <a:prstGeom prst="rect">
            <a:avLst/>
          </a:prstGeom>
          <a:noFill/>
          <a:ln>
            <a:noFill/>
          </a:ln>
        </p:spPr>
        <p:txBody>
          <a:bodyPr wrap="square" rtlCol="0" anchor="ctr" anchorCtr="0">
            <a:spAutoFit/>
          </a:bodyPr>
          <a:lstStyle/>
          <a:p>
            <a:r>
              <a:rPr lang="fr-MA" sz="1400" b="1" dirty="0">
                <a:solidFill>
                  <a:srgbClr val="424D7B">
                    <a:alpha val="20000"/>
                  </a:srgbClr>
                </a:solidFill>
              </a:rPr>
              <a:t>Prise de parole</a:t>
            </a:r>
          </a:p>
        </p:txBody>
      </p:sp>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3">
            <a:alphaModFix/>
            <a:extLst>
              <a:ext uri="{28A0092B-C50C-407E-A947-70E740481C1C}">
                <a14:useLocalDpi xmlns:a14="http://schemas.microsoft.com/office/drawing/2010/main" val="0"/>
              </a:ext>
            </a:extLst>
          </a:blip>
          <a:srcRect/>
          <a:stretch/>
        </p:blipFill>
        <p:spPr>
          <a:xfrm>
            <a:off x="4524273"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5088222" y="209734"/>
            <a:ext cx="1614424"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Lecture</a:t>
            </a:r>
          </a:p>
        </p:txBody>
      </p:sp>
    </p:spTree>
    <p:extLst>
      <p:ext uri="{BB962C8B-B14F-4D97-AF65-F5344CB8AC3E}">
        <p14:creationId xmlns:p14="http://schemas.microsoft.com/office/powerpoint/2010/main" val="2281050128"/>
      </p:ext>
    </p:extLst>
  </p:cSld>
  <p:clrMap bg1="lt1" tx1="dk1" bg2="lt2" tx2="dk2" accent1="accent1" accent2="accent2" accent3="accent3" accent4="accent4" accent5="accent5" accent6="accent6" hlink="hlink" folHlink="folHlink"/>
  <p:sldLayoutIdLst>
    <p:sldLayoutId id="2147483809" r:id="rId1"/>
    <p:sldLayoutId id="2147483810" r:id="rId2"/>
    <p:sldLayoutId id="2147483811" r:id="rId3"/>
    <p:sldLayoutId id="2147483812" r:id="rId4"/>
    <p:sldLayoutId id="2147483813" r:id="rId5"/>
    <p:sldLayoutId id="2147483814" r:id="rId6"/>
    <p:sldLayoutId id="2147483815" r:id="rId7"/>
    <p:sldLayoutId id="2147483816" r:id="rId8"/>
    <p:sldLayoutId id="2147483817"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29863452"/>
      </p:ext>
    </p:extLst>
  </p:cSld>
  <p:clrMap bg1="lt1" tx1="dk1" bg2="lt2" tx2="dk2" accent1="accent1" accent2="accent2" accent3="accent3" accent4="accent4" accent5="accent5" accent6="accent6" hlink="hlink" folHlink="folHlink"/>
  <p:sldLayoutIdLst>
    <p:sldLayoutId id="2147483819" r:id="rId1"/>
    <p:sldLayoutId id="2147483820" r:id="rId2"/>
    <p:sldLayoutId id="2147483821" r:id="rId3"/>
    <p:sldLayoutId id="2147483822" r:id="rId4"/>
    <p:sldLayoutId id="2147483823" r:id="rId5"/>
    <p:sldLayoutId id="2147483824" r:id="rId6"/>
    <p:sldLayoutId id="2147483825" r:id="rId7"/>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6" name="Image 5">
            <a:extLst>
              <a:ext uri="{FF2B5EF4-FFF2-40B4-BE49-F238E27FC236}">
                <a16:creationId xmlns:a16="http://schemas.microsoft.com/office/drawing/2014/main" id="{5578E490-3587-6C7C-1E16-D6291F5BDA80}"/>
              </a:ext>
            </a:extLst>
          </p:cNvPr>
          <p:cNvPicPr>
            <a:picLocks noChangeAspect="1"/>
          </p:cNvPicPr>
          <p:nvPr userDrawn="1"/>
        </p:nvPicPr>
        <p:blipFill>
          <a:blip r:embed="rId7">
            <a:alphaModFix amt="20000"/>
            <a:extLst>
              <a:ext uri="{28A0092B-C50C-407E-A947-70E740481C1C}">
                <a14:useLocalDpi xmlns:a14="http://schemas.microsoft.com/office/drawing/2010/main" val="0"/>
              </a:ext>
            </a:extLst>
          </a:blip>
          <a:srcRect/>
          <a:stretch/>
        </p:blipFill>
        <p:spPr>
          <a:xfrm>
            <a:off x="2429076" y="144877"/>
            <a:ext cx="287999" cy="287999"/>
          </a:xfrm>
          <a:prstGeom prst="rect">
            <a:avLst/>
          </a:prstGeom>
          <a:ln>
            <a:noFill/>
          </a:ln>
        </p:spPr>
      </p:pic>
      <p:sp>
        <p:nvSpPr>
          <p:cNvPr id="7" name="ZoneTexte 6">
            <a:extLst>
              <a:ext uri="{FF2B5EF4-FFF2-40B4-BE49-F238E27FC236}">
                <a16:creationId xmlns:a16="http://schemas.microsoft.com/office/drawing/2014/main" id="{0A694861-BBC5-3AF3-0971-805BFC4CF072}"/>
              </a:ext>
            </a:extLst>
          </p:cNvPr>
          <p:cNvSpPr txBox="1"/>
          <p:nvPr userDrawn="1"/>
        </p:nvSpPr>
        <p:spPr>
          <a:xfrm>
            <a:off x="271707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alpha val="20000"/>
                  </a:srgbClr>
                </a:solidFill>
                <a:effectLst/>
                <a:uLnTx/>
                <a:uFillTx/>
                <a:latin typeface="Dosis" pitchFamily="2" charset="0"/>
                <a:ea typeface="+mn-ea"/>
                <a:cs typeface="+mn-cs"/>
              </a:rPr>
              <a:t>Activité 1</a:t>
            </a:r>
          </a:p>
        </p:txBody>
      </p:sp>
      <p:pic>
        <p:nvPicPr>
          <p:cNvPr id="8" name="Image 7">
            <a:extLst>
              <a:ext uri="{FF2B5EF4-FFF2-40B4-BE49-F238E27FC236}">
                <a16:creationId xmlns:a16="http://schemas.microsoft.com/office/drawing/2014/main" id="{B015E418-CE1E-BD06-9772-937776599679}"/>
              </a:ext>
            </a:extLst>
          </p:cNvPr>
          <p:cNvPicPr>
            <a:picLocks noChangeAspect="1"/>
          </p:cNvPicPr>
          <p:nvPr userDrawn="1"/>
        </p:nvPicPr>
        <p:blipFill>
          <a:blip r:embed="rId8">
            <a:alphaModFix/>
            <a:extLst>
              <a:ext uri="{28A0092B-C50C-407E-A947-70E740481C1C}">
                <a14:useLocalDpi xmlns:a14="http://schemas.microsoft.com/office/drawing/2010/main" val="0"/>
              </a:ext>
            </a:extLst>
          </a:blip>
          <a:srcRect/>
          <a:stretch/>
        </p:blipFill>
        <p:spPr>
          <a:xfrm>
            <a:off x="4992952" y="144877"/>
            <a:ext cx="287999" cy="287999"/>
          </a:xfrm>
          <a:prstGeom prst="rect">
            <a:avLst/>
          </a:prstGeom>
          <a:ln>
            <a:noFill/>
          </a:ln>
        </p:spPr>
      </p:pic>
      <p:sp>
        <p:nvSpPr>
          <p:cNvPr id="9" name="ZoneTexte 8">
            <a:extLst>
              <a:ext uri="{FF2B5EF4-FFF2-40B4-BE49-F238E27FC236}">
                <a16:creationId xmlns:a16="http://schemas.microsoft.com/office/drawing/2014/main" id="{AF1103E8-F8BB-BA34-32F0-91E45212B9FB}"/>
              </a:ext>
            </a:extLst>
          </p:cNvPr>
          <p:cNvSpPr txBox="1"/>
          <p:nvPr userDrawn="1"/>
        </p:nvSpPr>
        <p:spPr>
          <a:xfrm>
            <a:off x="529139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Activité 2</a:t>
            </a:r>
          </a:p>
        </p:txBody>
      </p:sp>
    </p:spTree>
    <p:extLst>
      <p:ext uri="{BB962C8B-B14F-4D97-AF65-F5344CB8AC3E}">
        <p14:creationId xmlns:p14="http://schemas.microsoft.com/office/powerpoint/2010/main" val="702979552"/>
      </p:ext>
    </p:extLst>
  </p:cSld>
  <p:clrMap bg1="lt1" tx1="dk1" bg2="lt2" tx2="dk2" accent1="accent1" accent2="accent2" accent3="accent3" accent4="accent4" accent5="accent5" accent6="accent6" hlink="hlink" folHlink="folHlink"/>
  <p:sldLayoutIdLst>
    <p:sldLayoutId id="2147483827" r:id="rId1"/>
    <p:sldLayoutId id="2147483828" r:id="rId2"/>
    <p:sldLayoutId id="2147483829" r:id="rId3"/>
    <p:sldLayoutId id="2147483830" r:id="rId4"/>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1D6682A-35AE-4A6A-AAB0-C328489F45FD}" type="datetimeFigureOut">
              <a:rPr lang="fr-MA" smtClean="0"/>
              <a:t>10/06/2026</a:t>
            </a:fld>
            <a:endParaRPr lang="fr-MA"/>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MA"/>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CB627AA-AD07-41B9-863B-7EBB9BA48A27}" type="slidenum">
              <a:rPr lang="fr-MA" smtClean="0"/>
              <a:t>‹N°›</a:t>
            </a:fld>
            <a:endParaRPr lang="fr-MA"/>
          </a:p>
        </p:txBody>
      </p:sp>
    </p:spTree>
    <p:extLst>
      <p:ext uri="{BB962C8B-B14F-4D97-AF65-F5344CB8AC3E}">
        <p14:creationId xmlns:p14="http://schemas.microsoft.com/office/powerpoint/2010/main" val="4188433580"/>
      </p:ext>
    </p:extLst>
  </p:cSld>
  <p:clrMap bg1="lt1" tx1="dk1" bg2="lt2" tx2="dk2" accent1="accent1" accent2="accent2" accent3="accent3" accent4="accent4" accent5="accent5" accent6="accent6" hlink="hlink" folHlink="folHlink"/>
  <p:sldLayoutIdLst>
    <p:sldLayoutId id="2147483832" r:id="rId1"/>
    <p:sldLayoutId id="2147483833" r:id="rId2"/>
    <p:sldLayoutId id="2147483834" r:id="rId3"/>
    <p:sldLayoutId id="2147483835" r:id="rId4"/>
    <p:sldLayoutId id="2147483836" r:id="rId5"/>
    <p:sldLayoutId id="2147483837" r:id="rId6"/>
    <p:sldLayoutId id="2147483838" r:id="rId7"/>
    <p:sldLayoutId id="2147483839" r:id="rId8"/>
    <p:sldLayoutId id="2147483840" r:id="rId9"/>
    <p:sldLayoutId id="2147483841" r:id="rId10"/>
    <p:sldLayoutId id="214748384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01814446"/>
      </p:ext>
    </p:extLst>
  </p:cSld>
  <p:clrMap bg1="lt1" tx1="dk1" bg2="lt2" tx2="dk2" accent1="accent1" accent2="accent2" accent3="accent3" accent4="accent4" accent5="accent5" accent6="accent6" hlink="hlink" folHlink="folHlink"/>
  <p:sldLayoutIdLst>
    <p:sldLayoutId id="2147483844" r:id="rId1"/>
    <p:sldLayoutId id="2147483845" r:id="rId2"/>
    <p:sldLayoutId id="2147483846" r:id="rId3"/>
    <p:sldLayoutId id="2147483847" r:id="rId4"/>
    <p:sldLayoutId id="2147483848" r:id="rId5"/>
    <p:sldLayoutId id="2147483849" r:id="rId6"/>
    <p:sldLayoutId id="2147483850" r:id="rId7"/>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901909058"/>
      </p:ext>
    </p:extLst>
  </p:cSld>
  <p:clrMap bg1="lt1" tx1="dk1" bg2="lt2" tx2="dk2" accent1="accent1" accent2="accent2" accent3="accent3" accent4="accent4" accent5="accent5" accent6="accent6" hlink="hlink" folHlink="folHlink"/>
  <p:sldLayoutIdLst>
    <p:sldLayoutId id="2147483852" r:id="rId1"/>
    <p:sldLayoutId id="2147483853" r:id="rId2"/>
    <p:sldLayoutId id="2147483854" r:id="rId3"/>
    <p:sldLayoutId id="2147483855" r:id="rId4"/>
    <p:sldLayoutId id="2147483856" r:id="rId5"/>
    <p:sldLayoutId id="2147483857" r:id="rId6"/>
    <p:sldLayoutId id="2147483858" r:id="rId7"/>
    <p:sldLayoutId id="2147483859" r:id="rId8"/>
    <p:sldLayoutId id="2147483860" r:id="rId9"/>
    <p:sldLayoutId id="2147483861" r:id="rId10"/>
    <p:sldLayoutId id="2147483862" r:id="rId11"/>
    <p:sldLayoutId id="2147483863" r:id="rId12"/>
    <p:sldLayoutId id="2147483864" r:id="rId1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spTree>
    <p:extLst>
      <p:ext uri="{BB962C8B-B14F-4D97-AF65-F5344CB8AC3E}">
        <p14:creationId xmlns:p14="http://schemas.microsoft.com/office/powerpoint/2010/main" val="189440268"/>
      </p:ext>
    </p:extLst>
  </p:cSld>
  <p:clrMap bg1="lt1" tx1="dk1" bg2="lt2" tx2="dk2" accent1="accent1" accent2="accent2" accent3="accent3" accent4="accent4" accent5="accent5" accent6="accent6" hlink="hlink" folHlink="folHlink"/>
  <p:sldLayoutIdLst>
    <p:sldLayoutId id="2147483866" r:id="rId1"/>
    <p:sldLayoutId id="2147483867" r:id="rId2"/>
    <p:sldLayoutId id="2147483868" r:id="rId3"/>
    <p:sldLayoutId id="2147483869" r:id="rId4"/>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8F82500B-6A5F-B8EC-F959-33A2F11B0A67}"/>
              </a:ext>
            </a:extLst>
          </p:cNvPr>
          <p:cNvSpPr txBox="1"/>
          <p:nvPr userDrawn="1"/>
        </p:nvSpPr>
        <p:spPr>
          <a:xfrm>
            <a:off x="7085331"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Lecture </a:t>
            </a:r>
          </a:p>
        </p:txBody>
      </p:sp>
      <p:pic>
        <p:nvPicPr>
          <p:cNvPr id="13" name="Image 12">
            <a:extLst>
              <a:ext uri="{FF2B5EF4-FFF2-40B4-BE49-F238E27FC236}">
                <a16:creationId xmlns:a16="http://schemas.microsoft.com/office/drawing/2014/main" id="{C4721792-6BF7-6946-23A4-F71B5C88DEB8}"/>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rcRect/>
          <a:stretch/>
        </p:blipFill>
        <p:spPr>
          <a:xfrm>
            <a:off x="6613842" y="269856"/>
            <a:ext cx="243310" cy="243310"/>
          </a:xfrm>
          <a:prstGeom prst="rect">
            <a:avLst/>
          </a:prstGeom>
          <a:ln>
            <a:noFill/>
          </a:ln>
        </p:spPr>
      </p:pic>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5">
            <a:alphaModFix/>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4220319" y="209734"/>
            <a:ext cx="201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Écrit : Point de langue</a:t>
            </a:r>
          </a:p>
        </p:txBody>
      </p:sp>
    </p:spTree>
    <p:extLst>
      <p:ext uri="{BB962C8B-B14F-4D97-AF65-F5344CB8AC3E}">
        <p14:creationId xmlns:p14="http://schemas.microsoft.com/office/powerpoint/2010/main" val="4251121495"/>
      </p:ext>
    </p:extLst>
  </p:cSld>
  <p:clrMap bg1="lt1" tx1="dk1" bg2="lt2" tx2="dk2" accent1="accent1" accent2="accent2" accent3="accent3" accent4="accent4" accent5="accent5" accent6="accent6" hlink="hlink" folHlink="folHlink"/>
  <p:sldLayoutIdLst>
    <p:sldLayoutId id="2147483871" r:id="rId1"/>
    <p:sldLayoutId id="2147483872" r:id="rId2"/>
    <p:sldLayoutId id="2147483873" r:id="rId3"/>
    <p:sldLayoutId id="2147483874" r:id="rId4"/>
    <p:sldLayoutId id="2147483875" r:id="rId5"/>
    <p:sldLayoutId id="2147483876" r:id="rId6"/>
    <p:sldLayoutId id="2147483877" r:id="rId7"/>
    <p:sldLayoutId id="2147483878" r:id="rId8"/>
    <p:sldLayoutId id="2147483879" r:id="rId9"/>
    <p:sldLayoutId id="2147483880" r:id="rId10"/>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107.xml"/></Relationships>
</file>

<file path=ppt/slides/_rels/slide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4.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93.xml"/><Relationship Id="rId5" Type="http://schemas.openxmlformats.org/officeDocument/2006/relationships/image" Target="../media/image34.png"/><Relationship Id="rId4" Type="http://schemas.microsoft.com/office/2007/relationships/hdphoto" Target="../media/hdphoto5.wdp"/></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2.xml"/></Relationships>
</file>

<file path=ppt/slides/_rels/slide8.xml.rels><?xml version="1.0" encoding="UTF-8" standalone="yes"?>
<Relationships xmlns="http://schemas.openxmlformats.org/package/2006/relationships"><Relationship Id="rId8" Type="http://schemas.openxmlformats.org/officeDocument/2006/relationships/image" Target="../media/image37.png"/><Relationship Id="rId3" Type="http://schemas.microsoft.com/office/2007/relationships/media" Target="../media/media2.mp4"/><Relationship Id="rId7" Type="http://schemas.openxmlformats.org/officeDocument/2006/relationships/image" Target="../media/image36.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5.png"/><Relationship Id="rId5" Type="http://schemas.openxmlformats.org/officeDocument/2006/relationships/slideLayout" Target="../slideLayouts/slideLayout13.xml"/><Relationship Id="rId4" Type="http://schemas.openxmlformats.org/officeDocument/2006/relationships/video" Target="../media/media2.mp4"/><Relationship Id="rId9" Type="http://schemas.openxmlformats.org/officeDocument/2006/relationships/image" Target="../media/image38.png"/></Relationships>
</file>

<file path=ppt/slides/_rels/slide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4.xml"/><Relationship Id="rId4" Type="http://schemas.openxmlformats.org/officeDocument/2006/relationships/image" Target="../media/image39.png"/></Relationships>
</file>

<file path=ppt/slides/_rels/slide1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9.png"/><Relationship Id="rId1" Type="http://schemas.openxmlformats.org/officeDocument/2006/relationships/slideLayout" Target="../slideLayouts/slideLayout24.xml"/><Relationship Id="rId4" Type="http://schemas.openxmlformats.org/officeDocument/2006/relationships/image" Target="../media/image36.png"/></Relationships>
</file>

<file path=ppt/slides/_rels/slide12.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9.png"/><Relationship Id="rId1" Type="http://schemas.openxmlformats.org/officeDocument/2006/relationships/slideLayout" Target="../slideLayouts/slideLayout24.xml"/><Relationship Id="rId4" Type="http://schemas.openxmlformats.org/officeDocument/2006/relationships/image" Target="../media/image36.png"/></Relationships>
</file>

<file path=ppt/slides/_rels/slide15.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9.png"/><Relationship Id="rId1" Type="http://schemas.openxmlformats.org/officeDocument/2006/relationships/slideLayout" Target="../slideLayouts/slideLayout24.xml"/><Relationship Id="rId4" Type="http://schemas.openxmlformats.org/officeDocument/2006/relationships/image" Target="../media/image36.png"/></Relationships>
</file>

<file path=ppt/slides/_rels/slide18.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39.png"/><Relationship Id="rId1" Type="http://schemas.openxmlformats.org/officeDocument/2006/relationships/slideLayout" Target="../slideLayouts/slideLayout137.xml"/></Relationships>
</file>

<file path=ppt/slides/_rels/slide2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9.png"/><Relationship Id="rId1" Type="http://schemas.openxmlformats.org/officeDocument/2006/relationships/slideLayout" Target="../slideLayouts/slideLayout24.xml"/><Relationship Id="rId4" Type="http://schemas.openxmlformats.org/officeDocument/2006/relationships/image" Target="../media/image36.png"/></Relationships>
</file>

<file path=ppt/slides/_rels/slide2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4.xml"/><Relationship Id="rId4" Type="http://schemas.openxmlformats.org/officeDocument/2006/relationships/image" Target="../media/image41.png"/></Relationships>
</file>

<file path=ppt/slides/_rels/slide2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4.xml"/></Relationships>
</file>

<file path=ppt/slides/_rels/slide2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9.png"/><Relationship Id="rId1" Type="http://schemas.openxmlformats.org/officeDocument/2006/relationships/slideLayout" Target="../slideLayouts/slideLayout24.xml"/><Relationship Id="rId4" Type="http://schemas.openxmlformats.org/officeDocument/2006/relationships/image" Target="../media/image36.png"/></Relationships>
</file>

<file path=ppt/slides/_rels/slide24.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4.xml"/></Relationships>
</file>

<file path=ppt/slides/_rels/slide2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4.xml"/></Relationships>
</file>

<file path=ppt/slides/_rels/slide2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39.png"/><Relationship Id="rId1" Type="http://schemas.openxmlformats.org/officeDocument/2006/relationships/slideLayout" Target="../slideLayouts/slideLayout145.xml"/></Relationships>
</file>

<file path=ppt/slides/_rels/slide2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37.xml"/></Relationships>
</file>

<file path=ppt/slides/_rels/slide2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95.xml"/><Relationship Id="rId4" Type="http://schemas.openxmlformats.org/officeDocument/2006/relationships/image" Target="../media/image34.png"/></Relationships>
</file>

<file path=ppt/slides/_rels/slide2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44.png"/><Relationship Id="rId1" Type="http://schemas.openxmlformats.org/officeDocument/2006/relationships/slideLayout" Target="../slideLayouts/slideLayout99.xml"/><Relationship Id="rId4" Type="http://schemas.openxmlformats.org/officeDocument/2006/relationships/image" Target="../media/image36.png"/></Relationships>
</file>

<file path=ppt/slides/_rels/slide3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45.png"/><Relationship Id="rId1" Type="http://schemas.openxmlformats.org/officeDocument/2006/relationships/slideLayout" Target="../slideLayouts/slideLayout99.xml"/><Relationship Id="rId4" Type="http://schemas.openxmlformats.org/officeDocument/2006/relationships/image" Target="../media/image36.png"/></Relationships>
</file>

<file path=ppt/slides/_rels/slide3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99.xml"/></Relationships>
</file>

<file path=ppt/slides/_rels/slide3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45.png"/><Relationship Id="rId1" Type="http://schemas.openxmlformats.org/officeDocument/2006/relationships/slideLayout" Target="../slideLayouts/slideLayout99.xml"/></Relationships>
</file>

<file path=ppt/slides/_rels/slide3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99.xml"/></Relationships>
</file>

<file path=ppt/slides/_rels/slide3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99.xml"/></Relationships>
</file>

<file path=ppt/slides/_rels/slide3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45.png"/><Relationship Id="rId1" Type="http://schemas.openxmlformats.org/officeDocument/2006/relationships/slideLayout" Target="../slideLayouts/slideLayout99.xml"/></Relationships>
</file>

<file path=ppt/slides/_rels/slide3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99.xml"/></Relationships>
</file>

<file path=ppt/slides/_rels/slide3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99.xml"/></Relationships>
</file>

<file path=ppt/slides/_rels/slide3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45.png"/><Relationship Id="rId1" Type="http://schemas.openxmlformats.org/officeDocument/2006/relationships/slideLayout" Target="../slideLayouts/slideLayout99.xml"/></Relationships>
</file>

<file path=ppt/slides/_rels/slide3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99.xml"/></Relationships>
</file>

<file path=ppt/slides/_rels/slide4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99.xml"/></Relationships>
</file>

<file path=ppt/slides/_rels/slide4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45.png"/><Relationship Id="rId1" Type="http://schemas.openxmlformats.org/officeDocument/2006/relationships/slideLayout" Target="../slideLayouts/slideLayout99.xml"/></Relationships>
</file>

<file path=ppt/slides/_rels/slide4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99.xml"/></Relationships>
</file>

<file path=ppt/slides/_rels/slide4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99.xml"/></Relationships>
</file>

<file path=ppt/slides/_rels/slide4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45.png"/><Relationship Id="rId1" Type="http://schemas.openxmlformats.org/officeDocument/2006/relationships/slideLayout" Target="../slideLayouts/slideLayout99.xml"/></Relationships>
</file>

<file path=ppt/slides/_rels/slide4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99.xml"/></Relationships>
</file>

<file path=ppt/slides/_rels/slide4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99.xml"/></Relationships>
</file>

<file path=ppt/slides/_rels/slide4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45.png"/><Relationship Id="rId1" Type="http://schemas.openxmlformats.org/officeDocument/2006/relationships/slideLayout" Target="../slideLayouts/slideLayout99.xml"/></Relationships>
</file>

<file path=ppt/slides/_rels/slide4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99.xml"/></Relationships>
</file>

<file path=ppt/slides/_rels/slide49.xml.rels><?xml version="1.0" encoding="UTF-8" standalone="yes"?>
<Relationships xmlns="http://schemas.openxmlformats.org/package/2006/relationships"><Relationship Id="rId3" Type="http://schemas.openxmlformats.org/officeDocument/2006/relationships/slideLayout" Target="../slideLayouts/slideLayout97.xml"/><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26.png"/><Relationship Id="rId5" Type="http://schemas.openxmlformats.org/officeDocument/2006/relationships/image" Target="../media/image46.png"/><Relationship Id="rId4" Type="http://schemas.openxmlformats.org/officeDocument/2006/relationships/image" Target="../media/image37.png"/></Relationships>
</file>

<file path=ppt/slides/_rels/slide50.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slideLayout" Target="../slideLayouts/slideLayout4.xml"/><Relationship Id="rId1" Type="http://schemas.openxmlformats.org/officeDocument/2006/relationships/tags" Target="../tags/tag2.xml"/></Relationships>
</file>

<file path=ppt/slides/_rels/slide53.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3.xml"/></Relationships>
</file>

<file path=ppt/slides/_rels/slide5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19.xml"/><Relationship Id="rId4" Type="http://schemas.openxmlformats.org/officeDocument/2006/relationships/image" Target="../media/image47.png"/></Relationships>
</file>

<file path=ppt/slides/_rels/slide5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slideLayout" Target="../slideLayouts/slideLayout4.xml"/><Relationship Id="rId1" Type="http://schemas.openxmlformats.org/officeDocument/2006/relationships/tags" Target="../tags/tag4.xml"/></Relationships>
</file>

<file path=ppt/slides/_rels/slide56.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5.xml"/></Relationships>
</file>

<file path=ppt/slides/_rels/slide57.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35.png"/><Relationship Id="rId7" Type="http://schemas.openxmlformats.org/officeDocument/2006/relationships/image" Target="../media/image50.png"/><Relationship Id="rId2" Type="http://schemas.openxmlformats.org/officeDocument/2006/relationships/slideLayout" Target="../slideLayouts/slideLayout130.xml"/><Relationship Id="rId1" Type="http://schemas.openxmlformats.org/officeDocument/2006/relationships/tags" Target="../tags/tag6.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36.png"/><Relationship Id="rId9" Type="http://schemas.openxmlformats.org/officeDocument/2006/relationships/image" Target="../media/image52.png"/></Relationships>
</file>

<file path=ppt/slides/_rels/slide58.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7.xml"/></Relationships>
</file>

<file path=ppt/slides/_rels/slide59.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35.png"/><Relationship Id="rId7" Type="http://schemas.openxmlformats.org/officeDocument/2006/relationships/image" Target="../media/image55.png"/><Relationship Id="rId2" Type="http://schemas.openxmlformats.org/officeDocument/2006/relationships/slideLayout" Target="../slideLayouts/slideLayout130.xml"/><Relationship Id="rId1" Type="http://schemas.openxmlformats.org/officeDocument/2006/relationships/tags" Target="../tags/tag8.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36.png"/><Relationship Id="rId9" Type="http://schemas.openxmlformats.org/officeDocument/2006/relationships/image" Target="../media/image57.png"/></Relationships>
</file>

<file path=ppt/slides/_rels/slide60.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9.xml"/></Relationships>
</file>

<file path=ppt/slides/_rels/slide61.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35.png"/><Relationship Id="rId7" Type="http://schemas.openxmlformats.org/officeDocument/2006/relationships/image" Target="../media/image60.png"/><Relationship Id="rId2" Type="http://schemas.openxmlformats.org/officeDocument/2006/relationships/slideLayout" Target="../slideLayouts/slideLayout130.xml"/><Relationship Id="rId1" Type="http://schemas.openxmlformats.org/officeDocument/2006/relationships/tags" Target="../tags/tag10.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36.png"/><Relationship Id="rId9" Type="http://schemas.openxmlformats.org/officeDocument/2006/relationships/image" Target="../media/image62.png"/></Relationships>
</file>

<file path=ppt/slides/_rels/slide62.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11.xml"/></Relationships>
</file>

<file path=ppt/slides/_rels/slide6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slideLayout" Target="../slideLayouts/slideLayout130.xml"/><Relationship Id="rId1" Type="http://schemas.openxmlformats.org/officeDocument/2006/relationships/tags" Target="../tags/tag12.xml"/><Relationship Id="rId4" Type="http://schemas.openxmlformats.org/officeDocument/2006/relationships/image" Target="../media/image36.png"/></Relationships>
</file>

<file path=ppt/slides/_rels/slide64.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13.xml"/></Relationships>
</file>

<file path=ppt/slides/_rels/slide65.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40.png"/><Relationship Id="rId1" Type="http://schemas.openxmlformats.org/officeDocument/2006/relationships/slideLayout" Target="../slideLayouts/slideLayout130.xml"/><Relationship Id="rId5" Type="http://schemas.openxmlformats.org/officeDocument/2006/relationships/image" Target="../media/image65.png"/><Relationship Id="rId4" Type="http://schemas.openxmlformats.org/officeDocument/2006/relationships/image" Target="../media/image64.png"/></Relationships>
</file>

<file path=ppt/slides/_rels/slide66.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15.xml"/><Relationship Id="rId1" Type="http://schemas.openxmlformats.org/officeDocument/2006/relationships/tags" Target="../tags/tag14.xml"/><Relationship Id="rId4" Type="http://schemas.openxmlformats.org/officeDocument/2006/relationships/image" Target="../media/image47.png"/></Relationships>
</file>

<file path=ppt/slides/_rels/slide67.xml.rels><?xml version="1.0" encoding="UTF-8" standalone="yes"?>
<Relationships xmlns="http://schemas.openxmlformats.org/package/2006/relationships"><Relationship Id="rId3" Type="http://schemas.openxmlformats.org/officeDocument/2006/relationships/slideLayout" Target="../slideLayouts/slideLayout130.xml"/><Relationship Id="rId2" Type="http://schemas.openxmlformats.org/officeDocument/2006/relationships/tags" Target="../tags/tag17.xml"/><Relationship Id="rId1" Type="http://schemas.openxmlformats.org/officeDocument/2006/relationships/tags" Target="../tags/tag16.xml"/><Relationship Id="rId5" Type="http://schemas.openxmlformats.org/officeDocument/2006/relationships/image" Target="../media/image36.png"/><Relationship Id="rId4" Type="http://schemas.openxmlformats.org/officeDocument/2006/relationships/image" Target="../media/image35.png"/></Relationships>
</file>

<file path=ppt/slides/_rels/slide68.xml.rels><?xml version="1.0" encoding="UTF-8" standalone="yes"?>
<Relationships xmlns="http://schemas.openxmlformats.org/package/2006/relationships"><Relationship Id="rId3" Type="http://schemas.openxmlformats.org/officeDocument/2006/relationships/slideLayout" Target="../slideLayouts/slideLayout130.xml"/><Relationship Id="rId2" Type="http://schemas.openxmlformats.org/officeDocument/2006/relationships/tags" Target="../tags/tag19.xml"/><Relationship Id="rId1" Type="http://schemas.openxmlformats.org/officeDocument/2006/relationships/tags" Target="../tags/tag18.xml"/><Relationship Id="rId5" Type="http://schemas.openxmlformats.org/officeDocument/2006/relationships/image" Target="../media/image36.png"/><Relationship Id="rId4" Type="http://schemas.openxmlformats.org/officeDocument/2006/relationships/image" Target="../media/image35.png"/></Relationships>
</file>

<file path=ppt/slides/_rels/slide69.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21.xml"/><Relationship Id="rId1" Type="http://schemas.openxmlformats.org/officeDocument/2006/relationships/tags" Target="../tags/tag20.xml"/><Relationship Id="rId4" Type="http://schemas.openxmlformats.org/officeDocument/2006/relationships/image" Target="../media/image47.png"/></Relationships>
</file>

<file path=ppt/slides/_rels/slide7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30.xml"/><Relationship Id="rId4" Type="http://schemas.openxmlformats.org/officeDocument/2006/relationships/image" Target="../media/image66.png"/></Relationships>
</file>

<file path=ppt/slides/_rels/slide71.xml.rels><?xml version="1.0" encoding="UTF-8" standalone="yes"?>
<Relationships xmlns="http://schemas.openxmlformats.org/package/2006/relationships"><Relationship Id="rId8" Type="http://schemas.openxmlformats.org/officeDocument/2006/relationships/image" Target="../media/image38.png"/><Relationship Id="rId3" Type="http://schemas.microsoft.com/office/2007/relationships/media" Target="../media/media2.mp4"/><Relationship Id="rId7" Type="http://schemas.openxmlformats.org/officeDocument/2006/relationships/image" Target="../media/image37.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46.png"/><Relationship Id="rId5" Type="http://schemas.openxmlformats.org/officeDocument/2006/relationships/slideLayout" Target="../slideLayouts/slideLayout132.xml"/><Relationship Id="rId4" Type="http://schemas.openxmlformats.org/officeDocument/2006/relationships/video" Target="../media/media2.mp4"/></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Image 4" descr="Une image contenant texte, capture d’écran, dessin humoristique&#10;&#10;Le contenu généré par l’IA peut être incorrect.">
            <a:extLst>
              <a:ext uri="{FF2B5EF4-FFF2-40B4-BE49-F238E27FC236}">
                <a16:creationId xmlns:a16="http://schemas.microsoft.com/office/drawing/2014/main" id="{0505203E-07C6-AC4D-A2C1-16082E47E157}"/>
              </a:ext>
            </a:extLst>
          </p:cNvPr>
          <p:cNvPicPr>
            <a:picLocks noChangeAspect="1"/>
          </p:cNvPicPr>
          <p:nvPr/>
        </p:nvPicPr>
        <p:blipFill>
          <a:blip r:embed="rId2">
            <a:extLst>
              <a:ext uri="{28A0092B-C50C-407E-A947-70E740481C1C}">
                <a14:useLocalDpi xmlns:a14="http://schemas.microsoft.com/office/drawing/2010/main" val="0"/>
              </a:ext>
            </a:extLst>
          </a:blip>
          <a:srcRect t="3344" b="2924"/>
          <a:stretch>
            <a:fillRect/>
          </a:stretch>
        </p:blipFill>
        <p:spPr>
          <a:xfrm>
            <a:off x="20" y="1282"/>
            <a:ext cx="9143980" cy="6856718"/>
          </a:xfrm>
          <a:prstGeom prst="rect">
            <a:avLst/>
          </a:prstGeom>
        </p:spPr>
      </p:pic>
    </p:spTree>
    <p:extLst>
      <p:ext uri="{BB962C8B-B14F-4D97-AF65-F5344CB8AC3E}">
        <p14:creationId xmlns:p14="http://schemas.microsoft.com/office/powerpoint/2010/main" val="568953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CD26D-F4F8-3EB5-E117-B204C12A65BC}"/>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C870BD63-6704-532B-68D5-E9EF8FE04861}"/>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223799F-EBA8-F4DD-163C-89A9355B9C72}"/>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8A7F318-166E-6646-0393-E9BB69EE49D4}"/>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3293DD0F-B97E-9EF3-4D43-C83389E47B8D}"/>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13" name="Image 12">
            <a:extLst>
              <a:ext uri="{FF2B5EF4-FFF2-40B4-BE49-F238E27FC236}">
                <a16:creationId xmlns:a16="http://schemas.microsoft.com/office/drawing/2014/main" id="{D15FBB08-9786-44A6-193B-DC38319F2885}"/>
              </a:ext>
            </a:extLst>
          </p:cNvPr>
          <p:cNvPicPr>
            <a:picLocks noChangeAspect="1"/>
          </p:cNvPicPr>
          <p:nvPr/>
        </p:nvPicPr>
        <p:blipFill>
          <a:blip r:embed="rId2"/>
          <a:srcRect l="-1" t="6341" r="53113" b="77157"/>
          <a:stretch>
            <a:fillRect/>
          </a:stretch>
        </p:blipFill>
        <p:spPr>
          <a:xfrm>
            <a:off x="544958" y="3303872"/>
            <a:ext cx="7731487" cy="1700635"/>
          </a:xfrm>
          <a:prstGeom prst="roundRect">
            <a:avLst/>
          </a:prstGeom>
        </p:spPr>
      </p:pic>
      <p:sp>
        <p:nvSpPr>
          <p:cNvPr id="14" name="Rectangle : coins arrondis 13">
            <a:extLst>
              <a:ext uri="{FF2B5EF4-FFF2-40B4-BE49-F238E27FC236}">
                <a16:creationId xmlns:a16="http://schemas.microsoft.com/office/drawing/2014/main" id="{EA893545-122C-C3DE-F934-9B53D7CA7A63}"/>
              </a:ext>
            </a:extLst>
          </p:cNvPr>
          <p:cNvSpPr/>
          <p:nvPr/>
        </p:nvSpPr>
        <p:spPr>
          <a:xfrm>
            <a:off x="375385" y="3545087"/>
            <a:ext cx="1465153" cy="1556302"/>
          </a:xfrm>
          <a:prstGeom prst="roundRect">
            <a:avLst/>
          </a:prstGeom>
          <a:noFill/>
          <a:ln w="38100">
            <a:solidFill>
              <a:srgbClr val="00AC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1">
            <a:extLst>
              <a:ext uri="{FF2B5EF4-FFF2-40B4-BE49-F238E27FC236}">
                <a16:creationId xmlns:a16="http://schemas.microsoft.com/office/drawing/2014/main" id="{83AE1F9C-3B90-289D-5694-4EB97A0CCA2C}"/>
              </a:ext>
            </a:extLst>
          </p:cNvPr>
          <p:cNvSpPr>
            <a:spLocks noGrp="1"/>
          </p:cNvSpPr>
          <p:nvPr>
            <p:ph type="title"/>
          </p:nvPr>
        </p:nvSpPr>
        <p:spPr>
          <a:xfrm>
            <a:off x="467352" y="2130317"/>
            <a:ext cx="7886700" cy="720000"/>
          </a:xfrm>
        </p:spPr>
        <p:txBody>
          <a:bodyPr/>
          <a:lstStyle/>
          <a:p>
            <a:r>
              <a:rPr lang="fr-MA" sz="2800" dirty="0">
                <a:solidFill>
                  <a:schemeClr val="accent1">
                    <a:lumMod val="50000"/>
                  </a:schemeClr>
                </a:solidFill>
              </a:rPr>
              <a:t>Il convient de lancer </a:t>
            </a:r>
            <a:r>
              <a:rPr lang="fr-MA" sz="2800" dirty="0">
                <a:solidFill>
                  <a:srgbClr val="00ACA4"/>
                </a:solidFill>
              </a:rPr>
              <a:t>le mode diaporama </a:t>
            </a:r>
            <a:r>
              <a:rPr lang="fr-MA" sz="2800" dirty="0">
                <a:solidFill>
                  <a:schemeClr val="accent1">
                    <a:lumMod val="50000"/>
                  </a:schemeClr>
                </a:solidFill>
              </a:rPr>
              <a:t>pour la diffusion de la leçon en classe</a:t>
            </a:r>
          </a:p>
        </p:txBody>
      </p:sp>
    </p:spTree>
    <p:extLst>
      <p:ext uri="{BB962C8B-B14F-4D97-AF65-F5344CB8AC3E}">
        <p14:creationId xmlns:p14="http://schemas.microsoft.com/office/powerpoint/2010/main" val="31829823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 coins arrondis 29">
            <a:extLst>
              <a:ext uri="{FF2B5EF4-FFF2-40B4-BE49-F238E27FC236}">
                <a16:creationId xmlns:a16="http://schemas.microsoft.com/office/drawing/2014/main" id="{A4634621-90A1-9097-64FE-7E7C31F05198}"/>
              </a:ext>
            </a:extLst>
          </p:cNvPr>
          <p:cNvSpPr/>
          <p:nvPr/>
        </p:nvSpPr>
        <p:spPr>
          <a:xfrm>
            <a:off x="4870382" y="2369548"/>
            <a:ext cx="3732659" cy="597427"/>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9" name="Rectangle : coins arrondis 28">
            <a:extLst>
              <a:ext uri="{FF2B5EF4-FFF2-40B4-BE49-F238E27FC236}">
                <a16:creationId xmlns:a16="http://schemas.microsoft.com/office/drawing/2014/main" id="{B7D7D3B8-245B-822C-D89F-57F16AFB6C1C}"/>
              </a:ext>
            </a:extLst>
          </p:cNvPr>
          <p:cNvSpPr/>
          <p:nvPr/>
        </p:nvSpPr>
        <p:spPr>
          <a:xfrm>
            <a:off x="413887" y="2387067"/>
            <a:ext cx="4129238" cy="597427"/>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Rectangle : coins arrondis 20">
            <a:extLst>
              <a:ext uri="{FF2B5EF4-FFF2-40B4-BE49-F238E27FC236}">
                <a16:creationId xmlns:a16="http://schemas.microsoft.com/office/drawing/2014/main" id="{D3080D14-66A9-CA0D-439E-A1B3E6C783A7}"/>
              </a:ext>
            </a:extLst>
          </p:cNvPr>
          <p:cNvSpPr/>
          <p:nvPr/>
        </p:nvSpPr>
        <p:spPr>
          <a:xfrm>
            <a:off x="4870383" y="3091197"/>
            <a:ext cx="3804812" cy="2405146"/>
          </a:xfrm>
          <a:prstGeom prst="roundRect">
            <a:avLst>
              <a:gd name="adj" fmla="val 7549"/>
            </a:avLst>
          </a:prstGeom>
          <a:solidFill>
            <a:schemeClr val="bg1"/>
          </a:solid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Rectangle : coins arrondis 18">
            <a:extLst>
              <a:ext uri="{FF2B5EF4-FFF2-40B4-BE49-F238E27FC236}">
                <a16:creationId xmlns:a16="http://schemas.microsoft.com/office/drawing/2014/main" id="{60614691-22DC-9AA0-152D-DA42CC19D203}"/>
              </a:ext>
            </a:extLst>
          </p:cNvPr>
          <p:cNvSpPr/>
          <p:nvPr/>
        </p:nvSpPr>
        <p:spPr>
          <a:xfrm>
            <a:off x="413886" y="3062321"/>
            <a:ext cx="4177364" cy="2405146"/>
          </a:xfrm>
          <a:prstGeom prst="roundRect">
            <a:avLst>
              <a:gd name="adj" fmla="val 8768"/>
            </a:avLst>
          </a:prstGeom>
          <a:solidFill>
            <a:schemeClr val="bg1"/>
          </a:solid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itre 1">
            <a:extLst>
              <a:ext uri="{FF2B5EF4-FFF2-40B4-BE49-F238E27FC236}">
                <a16:creationId xmlns:a16="http://schemas.microsoft.com/office/drawing/2014/main" id="{C4E1D551-D9DA-307E-06BB-BF8B547CF81C}"/>
              </a:ext>
            </a:extLst>
          </p:cNvPr>
          <p:cNvSpPr>
            <a:spLocks noGrp="1"/>
          </p:cNvSpPr>
          <p:nvPr>
            <p:ph type="title"/>
          </p:nvPr>
        </p:nvSpPr>
        <p:spPr>
          <a:xfrm>
            <a:off x="676775" y="1390533"/>
            <a:ext cx="7886700" cy="720000"/>
          </a:xfrm>
        </p:spPr>
        <p:txBody>
          <a:bodyPr/>
          <a:lstStyle/>
          <a:p>
            <a:r>
              <a:rPr lang="fr-MA" sz="3200" dirty="0">
                <a:solidFill>
                  <a:srgbClr val="00ACA4"/>
                </a:solidFill>
              </a:rPr>
              <a:t>Pictogrammes</a:t>
            </a:r>
          </a:p>
        </p:txBody>
      </p:sp>
      <p:pic>
        <p:nvPicPr>
          <p:cNvPr id="12" name="Image 11">
            <a:extLst>
              <a:ext uri="{FF2B5EF4-FFF2-40B4-BE49-F238E27FC236}">
                <a16:creationId xmlns:a16="http://schemas.microsoft.com/office/drawing/2014/main" id="{4D7F8747-B10C-6688-D210-416D6A40CC13}"/>
              </a:ext>
            </a:extLst>
          </p:cNvPr>
          <p:cNvPicPr>
            <a:picLocks noChangeAspect="1"/>
          </p:cNvPicPr>
          <p:nvPr/>
        </p:nvPicPr>
        <p:blipFill>
          <a:blip r:embed="rId3"/>
          <a:stretch>
            <a:fillRect/>
          </a:stretch>
        </p:blipFill>
        <p:spPr>
          <a:xfrm>
            <a:off x="765576" y="3078508"/>
            <a:ext cx="1486736" cy="1384473"/>
          </a:xfrm>
          <a:prstGeom prst="rect">
            <a:avLst/>
          </a:prstGeom>
        </p:spPr>
      </p:pic>
      <p:pic>
        <p:nvPicPr>
          <p:cNvPr id="13" name="Espace réservé pour une image  15" descr="Une image contenant capture d’écran, Graphique, Bleu électrique, conception&#10;&#10;Le contenu généré par l’IA peut être incorrect.">
            <a:extLst>
              <a:ext uri="{FF2B5EF4-FFF2-40B4-BE49-F238E27FC236}">
                <a16:creationId xmlns:a16="http://schemas.microsoft.com/office/drawing/2014/main" id="{576EB041-A14E-90C1-A5C4-7A06A89AD8AC}"/>
              </a:ext>
            </a:extLst>
          </p:cNvPr>
          <p:cNvPicPr>
            <a:picLocks noChangeAspect="1"/>
          </p:cNvPicPr>
          <p:nvPr/>
        </p:nvPicPr>
        <p:blipFill>
          <a:blip r:embed="rId4">
            <a:extLst>
              <a:ext uri="{28A0092B-C50C-407E-A947-70E740481C1C}">
                <a14:useLocalDpi xmlns:a14="http://schemas.microsoft.com/office/drawing/2010/main" val="0"/>
              </a:ext>
            </a:extLst>
          </a:blip>
          <a:srcRect t="18025" b="15661"/>
          <a:stretch>
            <a:fillRect/>
          </a:stretch>
        </p:blipFill>
        <p:spPr>
          <a:xfrm>
            <a:off x="5200940" y="3286180"/>
            <a:ext cx="1577821" cy="1046319"/>
          </a:xfrm>
          <a:prstGeom prst="rect">
            <a:avLst/>
          </a:prstGeom>
        </p:spPr>
      </p:pic>
      <p:pic>
        <p:nvPicPr>
          <p:cNvPr id="14" name="Image 13">
            <a:extLst>
              <a:ext uri="{FF2B5EF4-FFF2-40B4-BE49-F238E27FC236}">
                <a16:creationId xmlns:a16="http://schemas.microsoft.com/office/drawing/2014/main" id="{3C47101B-F13B-CD1D-3895-14656856602D}"/>
              </a:ext>
            </a:extLst>
          </p:cNvPr>
          <p:cNvPicPr>
            <a:picLocks noChangeAspect="1"/>
          </p:cNvPicPr>
          <p:nvPr/>
        </p:nvPicPr>
        <p:blipFill>
          <a:blip r:embed="rId5"/>
          <a:srcRect r="1593" b="11327"/>
          <a:stretch>
            <a:fillRect/>
          </a:stretch>
        </p:blipFill>
        <p:spPr>
          <a:xfrm>
            <a:off x="2810222" y="3216327"/>
            <a:ext cx="1393969" cy="1256076"/>
          </a:xfrm>
          <a:prstGeom prst="ellipse">
            <a:avLst/>
          </a:prstGeom>
        </p:spPr>
      </p:pic>
      <p:pic>
        <p:nvPicPr>
          <p:cNvPr id="17" name="Image 16">
            <a:extLst>
              <a:ext uri="{FF2B5EF4-FFF2-40B4-BE49-F238E27FC236}">
                <a16:creationId xmlns:a16="http://schemas.microsoft.com/office/drawing/2014/main" id="{D31ABA83-526D-4C40-5DE7-2F8664623E71}"/>
              </a:ext>
            </a:extLst>
          </p:cNvPr>
          <p:cNvPicPr>
            <a:picLocks noChangeAspect="1"/>
          </p:cNvPicPr>
          <p:nvPr/>
        </p:nvPicPr>
        <p:blipFill>
          <a:blip r:embed="rId6"/>
          <a:stretch>
            <a:fillRect/>
          </a:stretch>
        </p:blipFill>
        <p:spPr>
          <a:xfrm>
            <a:off x="7144521" y="3436723"/>
            <a:ext cx="1060039" cy="622773"/>
          </a:xfrm>
          <a:prstGeom prst="rect">
            <a:avLst/>
          </a:prstGeom>
        </p:spPr>
      </p:pic>
      <p:sp>
        <p:nvSpPr>
          <p:cNvPr id="23" name="ZoneTexte 22">
            <a:extLst>
              <a:ext uri="{FF2B5EF4-FFF2-40B4-BE49-F238E27FC236}">
                <a16:creationId xmlns:a16="http://schemas.microsoft.com/office/drawing/2014/main" id="{ABAB9CF9-583C-D22B-6FBC-E36FC04EFCAA}"/>
              </a:ext>
            </a:extLst>
          </p:cNvPr>
          <p:cNvSpPr txBox="1"/>
          <p:nvPr/>
        </p:nvSpPr>
        <p:spPr>
          <a:xfrm>
            <a:off x="1538878" y="2479140"/>
            <a:ext cx="214353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Dosis" pitchFamily="2" charset="0"/>
                <a:ea typeface="+mn-ea"/>
                <a:cs typeface="+mn-cs"/>
              </a:rPr>
              <a:t>L’enseignant parle </a:t>
            </a:r>
          </a:p>
        </p:txBody>
      </p:sp>
      <p:sp>
        <p:nvSpPr>
          <p:cNvPr id="24" name="ZoneTexte 23">
            <a:extLst>
              <a:ext uri="{FF2B5EF4-FFF2-40B4-BE49-F238E27FC236}">
                <a16:creationId xmlns:a16="http://schemas.microsoft.com/office/drawing/2014/main" id="{EEEDC8D4-2152-B186-D017-39DEE08AF553}"/>
              </a:ext>
            </a:extLst>
          </p:cNvPr>
          <p:cNvSpPr txBox="1"/>
          <p:nvPr/>
        </p:nvSpPr>
        <p:spPr>
          <a:xfrm>
            <a:off x="5593605" y="2445506"/>
            <a:ext cx="231986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Dosis" pitchFamily="2" charset="0"/>
                <a:ea typeface="+mn-ea"/>
                <a:cs typeface="+mn-cs"/>
              </a:rPr>
              <a:t>Diffusion d’un média</a:t>
            </a:r>
          </a:p>
        </p:txBody>
      </p:sp>
      <p:sp>
        <p:nvSpPr>
          <p:cNvPr id="25" name="ZoneTexte 24">
            <a:extLst>
              <a:ext uri="{FF2B5EF4-FFF2-40B4-BE49-F238E27FC236}">
                <a16:creationId xmlns:a16="http://schemas.microsoft.com/office/drawing/2014/main" id="{F59506D7-037B-F526-4725-21B6D96C861C}"/>
              </a:ext>
            </a:extLst>
          </p:cNvPr>
          <p:cNvSpPr txBox="1"/>
          <p:nvPr/>
        </p:nvSpPr>
        <p:spPr>
          <a:xfrm>
            <a:off x="701736" y="4673649"/>
            <a:ext cx="190670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Expliquer, donner une consigne </a:t>
            </a:r>
          </a:p>
        </p:txBody>
      </p:sp>
      <p:sp>
        <p:nvSpPr>
          <p:cNvPr id="26" name="ZoneTexte 25">
            <a:extLst>
              <a:ext uri="{FF2B5EF4-FFF2-40B4-BE49-F238E27FC236}">
                <a16:creationId xmlns:a16="http://schemas.microsoft.com/office/drawing/2014/main" id="{5717ABA6-30A3-FAAD-8DCF-BAB1B7E96E98}"/>
              </a:ext>
            </a:extLst>
          </p:cNvPr>
          <p:cNvSpPr txBox="1"/>
          <p:nvPr/>
        </p:nvSpPr>
        <p:spPr>
          <a:xfrm>
            <a:off x="5068728" y="4558145"/>
            <a:ext cx="182299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Média en cours de diffusion</a:t>
            </a:r>
          </a:p>
        </p:txBody>
      </p:sp>
      <p:sp>
        <p:nvSpPr>
          <p:cNvPr id="27" name="ZoneTexte 26">
            <a:extLst>
              <a:ext uri="{FF2B5EF4-FFF2-40B4-BE49-F238E27FC236}">
                <a16:creationId xmlns:a16="http://schemas.microsoft.com/office/drawing/2014/main" id="{81339EE9-67AA-00E9-E9C0-BC51E26AF252}"/>
              </a:ext>
            </a:extLst>
          </p:cNvPr>
          <p:cNvSpPr txBox="1"/>
          <p:nvPr/>
        </p:nvSpPr>
        <p:spPr>
          <a:xfrm>
            <a:off x="3085923" y="4692898"/>
            <a:ext cx="1079843"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Désigner un élève</a:t>
            </a:r>
          </a:p>
        </p:txBody>
      </p:sp>
      <p:sp>
        <p:nvSpPr>
          <p:cNvPr id="28" name="ZoneTexte 27">
            <a:extLst>
              <a:ext uri="{FF2B5EF4-FFF2-40B4-BE49-F238E27FC236}">
                <a16:creationId xmlns:a16="http://schemas.microsoft.com/office/drawing/2014/main" id="{E1B8BBA3-D7E9-F5F2-CBC2-8C40C40505DA}"/>
              </a:ext>
            </a:extLst>
          </p:cNvPr>
          <p:cNvSpPr txBox="1"/>
          <p:nvPr/>
        </p:nvSpPr>
        <p:spPr>
          <a:xfrm>
            <a:off x="6882099" y="4435623"/>
            <a:ext cx="1822996"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Fin du média. Passer au slide suivant</a:t>
            </a:r>
          </a:p>
        </p:txBody>
      </p:sp>
      <p:grpSp>
        <p:nvGrpSpPr>
          <p:cNvPr id="2" name="Groupe 1">
            <a:extLst>
              <a:ext uri="{FF2B5EF4-FFF2-40B4-BE49-F238E27FC236}">
                <a16:creationId xmlns:a16="http://schemas.microsoft.com/office/drawing/2014/main" id="{1B844839-3AA5-297E-59E2-1EB658425B9D}"/>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EB135D9E-2FAB-347F-3571-811EEE99CC1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866D98C7-2DB6-372A-8B32-B3318DC23819}"/>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itre 53">
              <a:extLst>
                <a:ext uri="{FF2B5EF4-FFF2-40B4-BE49-F238E27FC236}">
                  <a16:creationId xmlns:a16="http://schemas.microsoft.com/office/drawing/2014/main" id="{3A63E897-CFDB-F535-82EA-814C1B4ABA90}"/>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Tree>
    <p:extLst>
      <p:ext uri="{BB962C8B-B14F-4D97-AF65-F5344CB8AC3E}">
        <p14:creationId xmlns:p14="http://schemas.microsoft.com/office/powerpoint/2010/main" val="34248930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a:extLst>
              <a:ext uri="{FF2B5EF4-FFF2-40B4-BE49-F238E27FC236}">
                <a16:creationId xmlns:a16="http://schemas.microsoft.com/office/drawing/2014/main" id="{D09737C9-5AD9-0BC6-B728-F86997004752}"/>
              </a:ext>
            </a:extLst>
          </p:cNvPr>
          <p:cNvSpPr>
            <a:spLocks noGrp="1"/>
          </p:cNvSpPr>
          <p:nvPr>
            <p:ph type="title"/>
          </p:nvPr>
        </p:nvSpPr>
        <p:spPr>
          <a:xfrm>
            <a:off x="701868" y="1496921"/>
            <a:ext cx="7886700" cy="720000"/>
          </a:xfrm>
        </p:spPr>
        <p:txBody>
          <a:bodyPr/>
          <a:lstStyle/>
          <a:p>
            <a:r>
              <a:rPr lang="fr-MA" sz="3200" dirty="0">
                <a:solidFill>
                  <a:srgbClr val="424D7B"/>
                </a:solidFill>
              </a:rPr>
              <a:t>Contenu de la semaine </a:t>
            </a:r>
          </a:p>
        </p:txBody>
      </p:sp>
      <p:grpSp>
        <p:nvGrpSpPr>
          <p:cNvPr id="3" name="Groupe 2">
            <a:extLst>
              <a:ext uri="{FF2B5EF4-FFF2-40B4-BE49-F238E27FC236}">
                <a16:creationId xmlns:a16="http://schemas.microsoft.com/office/drawing/2014/main" id="{85BAE690-DEDA-9705-2B1D-FD0055D1F792}"/>
              </a:ext>
            </a:extLst>
          </p:cNvPr>
          <p:cNvGrpSpPr/>
          <p:nvPr/>
        </p:nvGrpSpPr>
        <p:grpSpPr>
          <a:xfrm>
            <a:off x="3120265" y="0"/>
            <a:ext cx="2741519" cy="1084434"/>
            <a:chOff x="3072140" y="0"/>
            <a:chExt cx="2741519" cy="1084434"/>
          </a:xfrm>
        </p:grpSpPr>
        <p:sp>
          <p:nvSpPr>
            <p:cNvPr id="7" name="Rectangle 6">
              <a:extLst>
                <a:ext uri="{FF2B5EF4-FFF2-40B4-BE49-F238E27FC236}">
                  <a16:creationId xmlns:a16="http://schemas.microsoft.com/office/drawing/2014/main" id="{A2D3D0F5-EFA4-B8E5-342F-CB1C2C79E4C6}"/>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ADC44EEB-B312-111D-753D-70D8A4B727DD}"/>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itre 53">
              <a:extLst>
                <a:ext uri="{FF2B5EF4-FFF2-40B4-BE49-F238E27FC236}">
                  <a16:creationId xmlns:a16="http://schemas.microsoft.com/office/drawing/2014/main" id="{48020635-6DD5-93FB-A560-2E415C0BE577}"/>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grpSp>
        <p:nvGrpSpPr>
          <p:cNvPr id="22" name="Groupe 21">
            <a:extLst>
              <a:ext uri="{FF2B5EF4-FFF2-40B4-BE49-F238E27FC236}">
                <a16:creationId xmlns:a16="http://schemas.microsoft.com/office/drawing/2014/main" id="{79A6F1F0-2145-8698-D63F-971E53AB1B13}"/>
              </a:ext>
            </a:extLst>
          </p:cNvPr>
          <p:cNvGrpSpPr/>
          <p:nvPr/>
        </p:nvGrpSpPr>
        <p:grpSpPr>
          <a:xfrm>
            <a:off x="292393" y="2391170"/>
            <a:ext cx="8443708" cy="2628796"/>
            <a:chOff x="307667" y="2429729"/>
            <a:chExt cx="8443708" cy="2628796"/>
          </a:xfrm>
        </p:grpSpPr>
        <p:pic>
          <p:nvPicPr>
            <p:cNvPr id="4" name="Image 3" descr="Une image contenant texte, Appareils électroniques, capture d’écran, menu&#10;&#10;Le contenu généré par l’IA peut être incorrect.">
              <a:extLst>
                <a:ext uri="{FF2B5EF4-FFF2-40B4-BE49-F238E27FC236}">
                  <a16:creationId xmlns:a16="http://schemas.microsoft.com/office/drawing/2014/main" id="{630D8392-E42D-C5CB-5F86-68472D741E5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37534" y="2429730"/>
              <a:ext cx="1713841" cy="2628795"/>
            </a:xfrm>
            <a:prstGeom prst="rect">
              <a:avLst/>
            </a:prstGeom>
          </p:spPr>
        </p:pic>
        <p:pic>
          <p:nvPicPr>
            <p:cNvPr id="11" name="Image 10" descr="Une image contenant texte, capture d’écran&#10;&#10;Le contenu généré par l’IA peut être incorrect.">
              <a:extLst>
                <a:ext uri="{FF2B5EF4-FFF2-40B4-BE49-F238E27FC236}">
                  <a16:creationId xmlns:a16="http://schemas.microsoft.com/office/drawing/2014/main" id="{CEEC21DC-0639-DF87-1419-624AB6012CF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28817" y="2429729"/>
              <a:ext cx="1713841" cy="2628795"/>
            </a:xfrm>
            <a:prstGeom prst="rect">
              <a:avLst/>
            </a:prstGeom>
          </p:spPr>
        </p:pic>
        <p:pic>
          <p:nvPicPr>
            <p:cNvPr id="14" name="Image 13" descr="Une image contenant texte, Appareils électroniques, capture d’écran, Police&#10;&#10;Le contenu généré par l’IA peut être incorrect.">
              <a:extLst>
                <a:ext uri="{FF2B5EF4-FFF2-40B4-BE49-F238E27FC236}">
                  <a16:creationId xmlns:a16="http://schemas.microsoft.com/office/drawing/2014/main" id="{CD453E34-236E-152F-B37C-8696520CF10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61622" y="2429729"/>
              <a:ext cx="1713841" cy="2628795"/>
            </a:xfrm>
            <a:prstGeom prst="rect">
              <a:avLst/>
            </a:prstGeom>
          </p:spPr>
        </p:pic>
        <p:pic>
          <p:nvPicPr>
            <p:cNvPr id="17" name="Image 16" descr="Une image contenant texte, capture d’écran, Système d’exploitation, Publicité en ligne&#10;&#10;Le contenu généré par l’IA peut être incorrect.">
              <a:extLst>
                <a:ext uri="{FF2B5EF4-FFF2-40B4-BE49-F238E27FC236}">
                  <a16:creationId xmlns:a16="http://schemas.microsoft.com/office/drawing/2014/main" id="{91168E3E-EB31-13FA-9BE3-624BF6C633B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7667" y="2429729"/>
              <a:ext cx="1713841" cy="2628795"/>
            </a:xfrm>
            <a:prstGeom prst="rect">
              <a:avLst/>
            </a:prstGeom>
          </p:spPr>
        </p:pic>
        <p:pic>
          <p:nvPicPr>
            <p:cNvPr id="20" name="Image 19" descr="Une image contenant texte, capture d’écran, menu&#10;&#10;Le contenu généré par l’IA peut être incorrect.">
              <a:extLst>
                <a:ext uri="{FF2B5EF4-FFF2-40B4-BE49-F238E27FC236}">
                  <a16:creationId xmlns:a16="http://schemas.microsoft.com/office/drawing/2014/main" id="{FE007472-9686-6C74-F1C1-FCEB448F1FB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968242" y="2429729"/>
              <a:ext cx="1713841" cy="2628795"/>
            </a:xfrm>
            <a:prstGeom prst="rect">
              <a:avLst/>
            </a:prstGeom>
          </p:spPr>
        </p:pic>
      </p:grpSp>
    </p:spTree>
    <p:extLst>
      <p:ext uri="{BB962C8B-B14F-4D97-AF65-F5344CB8AC3E}">
        <p14:creationId xmlns:p14="http://schemas.microsoft.com/office/powerpoint/2010/main" val="125182264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 coins arrondis 11">
            <a:extLst>
              <a:ext uri="{FF2B5EF4-FFF2-40B4-BE49-F238E27FC236}">
                <a16:creationId xmlns:a16="http://schemas.microsoft.com/office/drawing/2014/main" id="{E2007DED-A7A4-1496-C6CA-3C0B3D55903F}"/>
              </a:ext>
            </a:extLst>
          </p:cNvPr>
          <p:cNvSpPr/>
          <p:nvPr/>
        </p:nvSpPr>
        <p:spPr>
          <a:xfrm>
            <a:off x="524857" y="3468717"/>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Rectangle : coins arrondis 35">
            <a:extLst>
              <a:ext uri="{FF2B5EF4-FFF2-40B4-BE49-F238E27FC236}">
                <a16:creationId xmlns:a16="http://schemas.microsoft.com/office/drawing/2014/main" id="{637F9C9C-A02D-128C-B58A-E9E349CF8C1B}"/>
              </a:ext>
            </a:extLst>
          </p:cNvPr>
          <p:cNvSpPr/>
          <p:nvPr/>
        </p:nvSpPr>
        <p:spPr>
          <a:xfrm>
            <a:off x="4839143" y="3473069"/>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 name="Organigramme : Terminateur 36">
            <a:extLst>
              <a:ext uri="{FF2B5EF4-FFF2-40B4-BE49-F238E27FC236}">
                <a16:creationId xmlns:a16="http://schemas.microsoft.com/office/drawing/2014/main" id="{39E02ABA-FCC4-BB47-BAC3-A50DD832EB82}"/>
              </a:ext>
            </a:extLst>
          </p:cNvPr>
          <p:cNvSpPr/>
          <p:nvPr/>
        </p:nvSpPr>
        <p:spPr>
          <a:xfrm>
            <a:off x="5055143" y="3221069"/>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38" name="Rectangle : coins arrondis 37">
            <a:extLst>
              <a:ext uri="{FF2B5EF4-FFF2-40B4-BE49-F238E27FC236}">
                <a16:creationId xmlns:a16="http://schemas.microsoft.com/office/drawing/2014/main" id="{89520A0F-6357-5518-6C05-8C7A31290014}"/>
              </a:ext>
            </a:extLst>
          </p:cNvPr>
          <p:cNvSpPr/>
          <p:nvPr/>
        </p:nvSpPr>
        <p:spPr>
          <a:xfrm>
            <a:off x="524857" y="2013481"/>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Organigramme : Terminateur 38">
            <a:extLst>
              <a:ext uri="{FF2B5EF4-FFF2-40B4-BE49-F238E27FC236}">
                <a16:creationId xmlns:a16="http://schemas.microsoft.com/office/drawing/2014/main" id="{6841D22E-7F63-0123-DE78-6B7D3949BFF3}"/>
              </a:ext>
            </a:extLst>
          </p:cNvPr>
          <p:cNvSpPr/>
          <p:nvPr/>
        </p:nvSpPr>
        <p:spPr>
          <a:xfrm>
            <a:off x="660909" y="177307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1</a:t>
            </a:r>
          </a:p>
        </p:txBody>
      </p:sp>
      <p:sp>
        <p:nvSpPr>
          <p:cNvPr id="43" name="Espace réservé du texte 5">
            <a:extLst>
              <a:ext uri="{FF2B5EF4-FFF2-40B4-BE49-F238E27FC236}">
                <a16:creationId xmlns:a16="http://schemas.microsoft.com/office/drawing/2014/main" id="{C38A13D4-E9E5-6277-73ED-BAC95D25BA9D}"/>
              </a:ext>
            </a:extLst>
          </p:cNvPr>
          <p:cNvSpPr txBox="1">
            <a:spLocks/>
          </p:cNvSpPr>
          <p:nvPr/>
        </p:nvSpPr>
        <p:spPr>
          <a:xfrm>
            <a:off x="704857" y="2218826"/>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Activités de vocabulaire</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Évaluation  </a:t>
            </a:r>
          </a:p>
        </p:txBody>
      </p:sp>
      <p:sp>
        <p:nvSpPr>
          <p:cNvPr id="8" name="Titre 30">
            <a:extLst>
              <a:ext uri="{FF2B5EF4-FFF2-40B4-BE49-F238E27FC236}">
                <a16:creationId xmlns:a16="http://schemas.microsoft.com/office/drawing/2014/main" id="{E7505BF1-9FB3-A3D9-F1AE-40542186D09D}"/>
              </a:ext>
            </a:extLst>
          </p:cNvPr>
          <p:cNvSpPr>
            <a:spLocks noGrp="1"/>
          </p:cNvSpPr>
          <p:nvPr>
            <p:ph type="title"/>
          </p:nvPr>
        </p:nvSpPr>
        <p:spPr>
          <a:xfrm>
            <a:off x="552443" y="875187"/>
            <a:ext cx="7886700" cy="720000"/>
          </a:xfrm>
        </p:spPr>
        <p:txBody>
          <a:bodyPr/>
          <a:lstStyle/>
          <a:p>
            <a:r>
              <a:rPr lang="fr-MA" sz="2400" dirty="0"/>
              <a:t>Organisation de la semaine </a:t>
            </a:r>
          </a:p>
        </p:txBody>
      </p:sp>
      <p:sp>
        <p:nvSpPr>
          <p:cNvPr id="2" name="Rectangle : coins arrondis 1">
            <a:extLst>
              <a:ext uri="{FF2B5EF4-FFF2-40B4-BE49-F238E27FC236}">
                <a16:creationId xmlns:a16="http://schemas.microsoft.com/office/drawing/2014/main" id="{397D6792-77EF-964B-8655-3B3059F55CA8}"/>
              </a:ext>
            </a:extLst>
          </p:cNvPr>
          <p:cNvSpPr/>
          <p:nvPr/>
        </p:nvSpPr>
        <p:spPr>
          <a:xfrm>
            <a:off x="556052" y="5078181"/>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Organigramme : Terminateur 2">
            <a:extLst>
              <a:ext uri="{FF2B5EF4-FFF2-40B4-BE49-F238E27FC236}">
                <a16:creationId xmlns:a16="http://schemas.microsoft.com/office/drawing/2014/main" id="{5658D257-978F-A594-EEA1-56A5EF90062C}"/>
              </a:ext>
            </a:extLst>
          </p:cNvPr>
          <p:cNvSpPr/>
          <p:nvPr/>
        </p:nvSpPr>
        <p:spPr>
          <a:xfrm>
            <a:off x="704857" y="4717676"/>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42" name="Espace réservé du texte 5">
            <a:extLst>
              <a:ext uri="{FF2B5EF4-FFF2-40B4-BE49-F238E27FC236}">
                <a16:creationId xmlns:a16="http://schemas.microsoft.com/office/drawing/2014/main" id="{F17D042A-9C0B-3691-ABA9-FFC53DBA5F5E}"/>
              </a:ext>
            </a:extLst>
          </p:cNvPr>
          <p:cNvSpPr txBox="1">
            <a:spLocks/>
          </p:cNvSpPr>
          <p:nvPr/>
        </p:nvSpPr>
        <p:spPr>
          <a:xfrm>
            <a:off x="668857" y="5195005"/>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Activités de lecture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Évaluation</a:t>
            </a:r>
          </a:p>
        </p:txBody>
      </p:sp>
      <p:grpSp>
        <p:nvGrpSpPr>
          <p:cNvPr id="5" name="Groupe 4">
            <a:extLst>
              <a:ext uri="{FF2B5EF4-FFF2-40B4-BE49-F238E27FC236}">
                <a16:creationId xmlns:a16="http://schemas.microsoft.com/office/drawing/2014/main" id="{FFE98D44-242C-B857-A26E-6C7163C42EFF}"/>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3188F2D0-04BB-A251-DD36-D1B8EDEBD6A0}"/>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CC9464FC-2A84-044F-BACA-8005915C7C3B}"/>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76D3DCA5-D411-2F51-DEC5-EBA796C6E078}"/>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16" name="Image 15">
            <a:extLst>
              <a:ext uri="{FF2B5EF4-FFF2-40B4-BE49-F238E27FC236}">
                <a16:creationId xmlns:a16="http://schemas.microsoft.com/office/drawing/2014/main" id="{2D821F4D-459F-10F8-037F-9FC307E61A4C}"/>
              </a:ext>
            </a:extLst>
          </p:cNvPr>
          <p:cNvPicPr>
            <a:picLocks noChangeAspect="1"/>
          </p:cNvPicPr>
          <p:nvPr/>
        </p:nvPicPr>
        <p:blipFill>
          <a:blip r:embed="rId2"/>
          <a:stretch>
            <a:fillRect/>
          </a:stretch>
        </p:blipFill>
        <p:spPr>
          <a:xfrm>
            <a:off x="4790522" y="1596694"/>
            <a:ext cx="3779999" cy="1365622"/>
          </a:xfrm>
          <a:prstGeom prst="rect">
            <a:avLst/>
          </a:prstGeom>
        </p:spPr>
      </p:pic>
      <p:sp>
        <p:nvSpPr>
          <p:cNvPr id="17" name="Espace réservé du texte 5">
            <a:extLst>
              <a:ext uri="{FF2B5EF4-FFF2-40B4-BE49-F238E27FC236}">
                <a16:creationId xmlns:a16="http://schemas.microsoft.com/office/drawing/2014/main" id="{A5E18E04-36C4-DDBA-D36A-2F6CAF012C20}"/>
              </a:ext>
            </a:extLst>
          </p:cNvPr>
          <p:cNvSpPr txBox="1">
            <a:spLocks/>
          </p:cNvSpPr>
          <p:nvPr/>
        </p:nvSpPr>
        <p:spPr>
          <a:xfrm>
            <a:off x="5086338" y="3666180"/>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Évaluation </a:t>
            </a:r>
          </a:p>
        </p:txBody>
      </p:sp>
      <p:sp>
        <p:nvSpPr>
          <p:cNvPr id="10" name="Organigramme : Terminateur 9">
            <a:extLst>
              <a:ext uri="{FF2B5EF4-FFF2-40B4-BE49-F238E27FC236}">
                <a16:creationId xmlns:a16="http://schemas.microsoft.com/office/drawing/2014/main" id="{62AFBE96-6D58-CF0A-14F1-9A0AB1FC361F}"/>
              </a:ext>
            </a:extLst>
          </p:cNvPr>
          <p:cNvSpPr/>
          <p:nvPr/>
        </p:nvSpPr>
        <p:spPr>
          <a:xfrm>
            <a:off x="4947612" y="1604460"/>
            <a:ext cx="1164707"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4</a:t>
            </a:r>
          </a:p>
        </p:txBody>
      </p:sp>
      <p:sp>
        <p:nvSpPr>
          <p:cNvPr id="4" name="Rectangle : coins arrondis 3">
            <a:extLst>
              <a:ext uri="{FF2B5EF4-FFF2-40B4-BE49-F238E27FC236}">
                <a16:creationId xmlns:a16="http://schemas.microsoft.com/office/drawing/2014/main" id="{A2A74291-E7E7-13E4-B65A-C8356CD292FE}"/>
              </a:ext>
            </a:extLst>
          </p:cNvPr>
          <p:cNvSpPr/>
          <p:nvPr/>
        </p:nvSpPr>
        <p:spPr>
          <a:xfrm>
            <a:off x="4839143" y="4950756"/>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Organigramme : Terminateur 10">
            <a:extLst>
              <a:ext uri="{FF2B5EF4-FFF2-40B4-BE49-F238E27FC236}">
                <a16:creationId xmlns:a16="http://schemas.microsoft.com/office/drawing/2014/main" id="{CFC503CC-4FA1-9F10-684E-6C928131AD4B}"/>
              </a:ext>
            </a:extLst>
          </p:cNvPr>
          <p:cNvSpPr/>
          <p:nvPr/>
        </p:nvSpPr>
        <p:spPr>
          <a:xfrm>
            <a:off x="5055143" y="4698756"/>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13" name="Organigramme : Terminateur 12">
            <a:extLst>
              <a:ext uri="{FF2B5EF4-FFF2-40B4-BE49-F238E27FC236}">
                <a16:creationId xmlns:a16="http://schemas.microsoft.com/office/drawing/2014/main" id="{2CC04B81-2F68-9145-2BD8-E6E9F41E90B1}"/>
              </a:ext>
            </a:extLst>
          </p:cNvPr>
          <p:cNvSpPr/>
          <p:nvPr/>
        </p:nvSpPr>
        <p:spPr>
          <a:xfrm>
            <a:off x="637662" y="3221069"/>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18" name="Espace réservé du texte 5">
            <a:extLst>
              <a:ext uri="{FF2B5EF4-FFF2-40B4-BE49-F238E27FC236}">
                <a16:creationId xmlns:a16="http://schemas.microsoft.com/office/drawing/2014/main" id="{ECE942AC-D1E4-7C1A-AB4A-F1F11950B0CE}"/>
              </a:ext>
            </a:extLst>
          </p:cNvPr>
          <p:cNvSpPr txBox="1">
            <a:spLocks/>
          </p:cNvSpPr>
          <p:nvPr/>
        </p:nvSpPr>
        <p:spPr>
          <a:xfrm>
            <a:off x="5086338" y="5143867"/>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Évaluation</a:t>
            </a:r>
          </a:p>
        </p:txBody>
      </p:sp>
      <p:sp>
        <p:nvSpPr>
          <p:cNvPr id="20" name="Espace réservé du texte 5">
            <a:extLst>
              <a:ext uri="{FF2B5EF4-FFF2-40B4-BE49-F238E27FC236}">
                <a16:creationId xmlns:a16="http://schemas.microsoft.com/office/drawing/2014/main" id="{68231626-006E-6E85-B16A-7AD44F7FB1E6}"/>
              </a:ext>
            </a:extLst>
          </p:cNvPr>
          <p:cNvSpPr txBox="1">
            <a:spLocks/>
          </p:cNvSpPr>
          <p:nvPr/>
        </p:nvSpPr>
        <p:spPr>
          <a:xfrm>
            <a:off x="704857" y="3620617"/>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Activités orales</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Évaluation  </a:t>
            </a:r>
          </a:p>
        </p:txBody>
      </p:sp>
      <p:sp>
        <p:nvSpPr>
          <p:cNvPr id="22" name="ZoneTexte 21">
            <a:extLst>
              <a:ext uri="{FF2B5EF4-FFF2-40B4-BE49-F238E27FC236}">
                <a16:creationId xmlns:a16="http://schemas.microsoft.com/office/drawing/2014/main" id="{14AD5EFF-D910-3BBE-2667-9CFC9637CFC7}"/>
              </a:ext>
            </a:extLst>
          </p:cNvPr>
          <p:cNvSpPr txBox="1"/>
          <p:nvPr/>
        </p:nvSpPr>
        <p:spPr>
          <a:xfrm>
            <a:off x="5188207" y="2124318"/>
            <a:ext cx="2770805" cy="623248"/>
          </a:xfrm>
          <a:prstGeom prst="rect">
            <a:avLst/>
          </a:prstGeom>
          <a:noFill/>
        </p:spPr>
        <p:txBody>
          <a:bodyPr wrap="square">
            <a:spAutoFit/>
          </a:body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1" i="0" u="none" strike="noStrike" kern="1200" cap="none" spc="0" normalizeH="0" baseline="0" noProof="0" dirty="0">
                <a:ln>
                  <a:noFill/>
                </a:ln>
                <a:solidFill>
                  <a:srgbClr val="565F88"/>
                </a:solidFill>
                <a:effectLst/>
                <a:uLnTx/>
                <a:uFillTx/>
                <a:latin typeface="Dosis SemiBold" pitchFamily="2" charset="0"/>
                <a:ea typeface="+mn-ea"/>
                <a:cs typeface="+mn-cs"/>
              </a:rPr>
              <a:t>Activités d’écriture</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1" i="0" u="none" strike="noStrike" kern="1200" cap="none" spc="0" normalizeH="0" baseline="0" noProof="0" dirty="0">
                <a:ln>
                  <a:noFill/>
                </a:ln>
                <a:solidFill>
                  <a:srgbClr val="565F88"/>
                </a:solidFill>
                <a:effectLst/>
                <a:uLnTx/>
                <a:uFillTx/>
                <a:latin typeface="Dosis SemiBold" pitchFamily="2" charset="0"/>
                <a:ea typeface="+mn-ea"/>
                <a:cs typeface="+mn-cs"/>
              </a:rPr>
              <a:t>Évaluation</a:t>
            </a:r>
          </a:p>
        </p:txBody>
      </p:sp>
    </p:spTree>
    <p:extLst>
      <p:ext uri="{BB962C8B-B14F-4D97-AF65-F5344CB8AC3E}">
        <p14:creationId xmlns:p14="http://schemas.microsoft.com/office/powerpoint/2010/main" val="27834098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Espace réservé du texte 13">
            <a:extLst>
              <a:ext uri="{FF2B5EF4-FFF2-40B4-BE49-F238E27FC236}">
                <a16:creationId xmlns:a16="http://schemas.microsoft.com/office/drawing/2014/main" id="{E19C4005-4A51-DD46-6175-E7EA3F0C246E}"/>
              </a:ext>
            </a:extLst>
          </p:cNvPr>
          <p:cNvSpPr>
            <a:spLocks noGrp="1"/>
          </p:cNvSpPr>
          <p:nvPr>
            <p:ph type="body" sz="quarter" idx="19"/>
          </p:nvPr>
        </p:nvSpPr>
        <p:spPr/>
        <p:txBody>
          <a:bodyPr/>
          <a:lstStyle/>
          <a:p>
            <a:r>
              <a:rPr lang="fr-MA" dirty="0"/>
              <a:t>Écrire des phrases.</a:t>
            </a:r>
          </a:p>
        </p:txBody>
      </p:sp>
      <p:sp>
        <p:nvSpPr>
          <p:cNvPr id="4" name="Titre 1">
            <a:extLst>
              <a:ext uri="{FF2B5EF4-FFF2-40B4-BE49-F238E27FC236}">
                <a16:creationId xmlns:a16="http://schemas.microsoft.com/office/drawing/2014/main" id="{B8AE1112-EE82-8B56-B589-D5C05675E60E}"/>
              </a:ext>
            </a:extLst>
          </p:cNvPr>
          <p:cNvSpPr>
            <a:spLocks noGrp="1"/>
          </p:cNvSpPr>
          <p:nvPr>
            <p:ph type="title"/>
          </p:nvPr>
        </p:nvSpPr>
        <p:spPr>
          <a:xfrm>
            <a:off x="532398" y="1193953"/>
            <a:ext cx="7886700" cy="705267"/>
          </a:xfrm>
        </p:spPr>
        <p:txBody>
          <a:bodyPr/>
          <a:lstStyle/>
          <a:p>
            <a:r>
              <a:rPr lang="fr-MA" sz="3200" dirty="0"/>
              <a:t>Plan de la séance 1</a:t>
            </a:r>
          </a:p>
        </p:txBody>
      </p:sp>
      <p:pic>
        <p:nvPicPr>
          <p:cNvPr id="9" name="Image 8">
            <a:extLst>
              <a:ext uri="{FF2B5EF4-FFF2-40B4-BE49-F238E27FC236}">
                <a16:creationId xmlns:a16="http://schemas.microsoft.com/office/drawing/2014/main" id="{A507B2C7-53CF-9049-FD6D-F24173083DA2}"/>
              </a:ext>
            </a:extLst>
          </p:cNvPr>
          <p:cNvPicPr>
            <a:picLocks noChangeAspect="1"/>
          </p:cNvPicPr>
          <p:nvPr/>
        </p:nvPicPr>
        <p:blipFill>
          <a:blip r:embed="rId2"/>
          <a:srcRect l="1542" t="8381" r="3284" b="18195"/>
          <a:stretch>
            <a:fillRect/>
          </a:stretch>
        </p:blipFill>
        <p:spPr>
          <a:xfrm>
            <a:off x="1438977" y="2376667"/>
            <a:ext cx="6246795" cy="1349939"/>
          </a:xfrm>
          <a:prstGeom prst="rect">
            <a:avLst/>
          </a:prstGeom>
        </p:spPr>
      </p:pic>
      <p:sp>
        <p:nvSpPr>
          <p:cNvPr id="18" name="ZoneTexte 17">
            <a:extLst>
              <a:ext uri="{FF2B5EF4-FFF2-40B4-BE49-F238E27FC236}">
                <a16:creationId xmlns:a16="http://schemas.microsoft.com/office/drawing/2014/main" id="{5DA5B341-DD51-7414-AFFF-5286B69C66DE}"/>
              </a:ext>
            </a:extLst>
          </p:cNvPr>
          <p:cNvSpPr txBox="1"/>
          <p:nvPr/>
        </p:nvSpPr>
        <p:spPr>
          <a:xfrm>
            <a:off x="2275014" y="2506852"/>
            <a:ext cx="1445650" cy="3507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n-cs"/>
              </a:rPr>
              <a:t>1.  Activité 1</a:t>
            </a:r>
          </a:p>
        </p:txBody>
      </p:sp>
      <p:sp>
        <p:nvSpPr>
          <p:cNvPr id="5" name="Espace réservé du texte 5">
            <a:extLst>
              <a:ext uri="{FF2B5EF4-FFF2-40B4-BE49-F238E27FC236}">
                <a16:creationId xmlns:a16="http://schemas.microsoft.com/office/drawing/2014/main" id="{8BE1566B-D585-7E21-D244-BCFCE70B9FA4}"/>
              </a:ext>
            </a:extLst>
          </p:cNvPr>
          <p:cNvSpPr txBox="1">
            <a:spLocks/>
          </p:cNvSpPr>
          <p:nvPr/>
        </p:nvSpPr>
        <p:spPr>
          <a:xfrm>
            <a:off x="2203199" y="2851086"/>
            <a:ext cx="534526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50000"/>
              </a:lnSpc>
              <a:spcBef>
                <a:spcPts val="300"/>
              </a:spcBef>
              <a:spcAft>
                <a:spcPts val="0"/>
              </a:spcAft>
              <a:buClrTx/>
              <a:buSzTx/>
              <a:buFont typeface="Wingdings" panose="05000000000000000000" pitchFamily="2" charset="2"/>
              <a:buChar char="l"/>
              <a:tabLst/>
              <a:defRPr/>
            </a:pPr>
            <a:r>
              <a:rPr kumimoji="0" lang="fr-MA" sz="1200" b="0" i="0" u="none" strike="noStrike" kern="1200" cap="none" spc="0" normalizeH="0" baseline="0" noProof="0" dirty="0">
                <a:ln>
                  <a:noFill/>
                </a:ln>
                <a:solidFill>
                  <a:srgbClr val="565F88"/>
                </a:solidFill>
                <a:effectLst/>
                <a:uLnTx/>
                <a:uFillTx/>
                <a:latin typeface="Dosis SemiBold" pitchFamily="2" charset="0"/>
                <a:ea typeface="+mn-ea"/>
                <a:cs typeface="+mn-cs"/>
              </a:rPr>
              <a:t>Points de langue.</a:t>
            </a:r>
          </a:p>
        </p:txBody>
      </p:sp>
      <p:grpSp>
        <p:nvGrpSpPr>
          <p:cNvPr id="8" name="Groupe 7">
            <a:extLst>
              <a:ext uri="{FF2B5EF4-FFF2-40B4-BE49-F238E27FC236}">
                <a16:creationId xmlns:a16="http://schemas.microsoft.com/office/drawing/2014/main" id="{AB84BFEE-BBD8-4BF3-2434-8540C33B07CE}"/>
              </a:ext>
            </a:extLst>
          </p:cNvPr>
          <p:cNvGrpSpPr/>
          <p:nvPr/>
        </p:nvGrpSpPr>
        <p:grpSpPr>
          <a:xfrm>
            <a:off x="3120265" y="0"/>
            <a:ext cx="2741519" cy="1084434"/>
            <a:chOff x="3072140" y="0"/>
            <a:chExt cx="2741519" cy="1084434"/>
          </a:xfrm>
        </p:grpSpPr>
        <p:sp>
          <p:nvSpPr>
            <p:cNvPr id="10" name="Rectangle 9">
              <a:extLst>
                <a:ext uri="{FF2B5EF4-FFF2-40B4-BE49-F238E27FC236}">
                  <a16:creationId xmlns:a16="http://schemas.microsoft.com/office/drawing/2014/main" id="{8A7B19E7-13CC-B9C4-EEF2-A555D5EB6D8C}"/>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C0832FF2-03F4-4292-2A21-4B531E2A6D04}"/>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Titre 53">
              <a:extLst>
                <a:ext uri="{FF2B5EF4-FFF2-40B4-BE49-F238E27FC236}">
                  <a16:creationId xmlns:a16="http://schemas.microsoft.com/office/drawing/2014/main" id="{7400D3D8-5C43-2B92-8B4D-1650CB15D2C6}"/>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2" name="Espace réservé pour une image  10">
            <a:extLst>
              <a:ext uri="{FF2B5EF4-FFF2-40B4-BE49-F238E27FC236}">
                <a16:creationId xmlns:a16="http://schemas.microsoft.com/office/drawing/2014/main" id="{3A3BE96B-F106-41BC-29A1-EAA31D27AC3F}"/>
              </a:ext>
            </a:extLst>
          </p:cNvPr>
          <p:cNvPicPr>
            <a:picLocks noChangeAspect="1"/>
          </p:cNvPicPr>
          <p:nvPr/>
        </p:nvPicPr>
        <p:blipFill rotWithShape="1">
          <a:blip r:embed="rId3">
            <a:grayscl/>
            <a:extLst>
              <a:ext uri="{BEBA8EAE-BF5A-486C-A8C5-ECC9F3942E4B}">
                <a14:imgProps xmlns:a14="http://schemas.microsoft.com/office/drawing/2010/main">
                  <a14:imgLayer r:embed="rId4">
                    <a14:imgEffect>
                      <a14:colorTemperature colorTemp="4700"/>
                    </a14:imgEffect>
                  </a14:imgLayer>
                </a14:imgProps>
              </a:ext>
              <a:ext uri="{28A0092B-C50C-407E-A947-70E740481C1C}">
                <a14:useLocalDpi xmlns:a14="http://schemas.microsoft.com/office/drawing/2010/main" val="0"/>
              </a:ext>
            </a:extLst>
          </a:blip>
          <a:srcRect l="-7526" r="-7526"/>
          <a:stretch>
            <a:fillRect/>
          </a:stretch>
        </p:blipFill>
        <p:spPr>
          <a:xfrm>
            <a:off x="7278464" y="3788874"/>
            <a:ext cx="540000" cy="540000"/>
          </a:xfrm>
          <a:prstGeom prst="rect">
            <a:avLst/>
          </a:prstGeom>
          <a:noFill/>
        </p:spPr>
      </p:pic>
      <p:pic>
        <p:nvPicPr>
          <p:cNvPr id="15" name="Image 14">
            <a:extLst>
              <a:ext uri="{FF2B5EF4-FFF2-40B4-BE49-F238E27FC236}">
                <a16:creationId xmlns:a16="http://schemas.microsoft.com/office/drawing/2014/main" id="{5F0002C7-1E42-8691-D136-BCC3284EEA47}"/>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7123041" y="2081429"/>
            <a:ext cx="850846" cy="850846"/>
          </a:xfrm>
          <a:prstGeom prst="rect">
            <a:avLst/>
          </a:prstGeom>
        </p:spPr>
      </p:pic>
    </p:spTree>
    <p:extLst>
      <p:ext uri="{BB962C8B-B14F-4D97-AF65-F5344CB8AC3E}">
        <p14:creationId xmlns:p14="http://schemas.microsoft.com/office/powerpoint/2010/main" val="14843446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4A62B7-773B-6F25-D285-83EF85460748}"/>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129EC6FD-3DA6-FDDB-7C25-BAD76E1196E0}"/>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F63D64A-3E30-A9AD-6949-0FBE0C271D83}"/>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E82AD792-F4DC-3FB0-FA02-537B6BA78959}"/>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DFE5E6E7-F254-6047-08F5-66C70F7C4684}"/>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8" name="Titre 1">
            <a:extLst>
              <a:ext uri="{FF2B5EF4-FFF2-40B4-BE49-F238E27FC236}">
                <a16:creationId xmlns:a16="http://schemas.microsoft.com/office/drawing/2014/main" id="{93E0FB99-4246-286D-20E2-2B18452C4298}"/>
              </a:ext>
            </a:extLst>
          </p:cNvPr>
          <p:cNvSpPr txBox="1">
            <a:spLocks/>
          </p:cNvSpPr>
          <p:nvPr/>
        </p:nvSpPr>
        <p:spPr>
          <a:xfrm>
            <a:off x="6374255" y="1063104"/>
            <a:ext cx="3108897" cy="360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ar-SA" sz="1800" b="1" i="0" u="none" strike="noStrike" kern="1200" cap="none" spc="0" normalizeH="0" baseline="0" noProof="0" dirty="0" err="1">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ة</a:t>
            </a:r>
            <a:r>
              <a:rPr kumimoji="0" lang="fr-FR"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ar-SA"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خاص بالأستاذ </a:t>
            </a:r>
            <a:endParaRPr kumimoji="0" lang="fr-FR" sz="1800" b="0" i="0" u="none" strike="noStrike" kern="1200" cap="none" spc="0" normalizeH="0" baseline="0" noProof="0" dirty="0">
              <a:ln>
                <a:noFill/>
              </a:ln>
              <a:solidFill>
                <a:srgbClr val="FFFFFF"/>
              </a:solidFill>
              <a:effectLst/>
              <a:uLnTx/>
              <a:uFillTx/>
              <a:latin typeface="Aptos Display" panose="02110004020202020204"/>
              <a:ea typeface="+mj-ea"/>
              <a:cs typeface="+mj-cs"/>
            </a:endParaRPr>
          </a:p>
        </p:txBody>
      </p:sp>
      <p:sp>
        <p:nvSpPr>
          <p:cNvPr id="9" name="Rectangle : coins arrondis 8">
            <a:extLst>
              <a:ext uri="{FF2B5EF4-FFF2-40B4-BE49-F238E27FC236}">
                <a16:creationId xmlns:a16="http://schemas.microsoft.com/office/drawing/2014/main" id="{774B2A10-15A9-8282-CED3-93E92DD6F21F}"/>
              </a:ext>
            </a:extLst>
          </p:cNvPr>
          <p:cNvSpPr/>
          <p:nvPr/>
        </p:nvSpPr>
        <p:spPr>
          <a:xfrm>
            <a:off x="1294077" y="2938783"/>
            <a:ext cx="6535427" cy="1696280"/>
          </a:xfrm>
          <a:prstGeom prst="roundRect">
            <a:avLst/>
          </a:prstGeom>
          <a:solidFill>
            <a:schemeClr val="accent5">
              <a:lumMod val="20000"/>
              <a:lumOff val="80000"/>
            </a:schemeClr>
          </a:solidFill>
          <a:ln w="19050" cap="flat" cmpd="sng" algn="ctr">
            <a:solidFill>
              <a:srgbClr val="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srgbClr val="FFFFFF"/>
              </a:solidFill>
              <a:effectLst/>
              <a:uLnTx/>
              <a:uFillTx/>
              <a:latin typeface="Aptos" panose="02110004020202020204"/>
              <a:ea typeface="+mn-ea"/>
              <a:cs typeface="+mn-cs"/>
            </a:endParaRPr>
          </a:p>
        </p:txBody>
      </p:sp>
      <p:sp>
        <p:nvSpPr>
          <p:cNvPr id="13" name="TextBox 5">
            <a:extLst>
              <a:ext uri="{FF2B5EF4-FFF2-40B4-BE49-F238E27FC236}">
                <a16:creationId xmlns:a16="http://schemas.microsoft.com/office/drawing/2014/main" id="{8E5EDCA6-A7AE-F91C-375E-03A3F662A750}"/>
              </a:ext>
            </a:extLst>
          </p:cNvPr>
          <p:cNvSpPr txBox="1"/>
          <p:nvPr/>
        </p:nvSpPr>
        <p:spPr>
          <a:xfrm>
            <a:off x="666394" y="1755389"/>
            <a:ext cx="7811212" cy="8309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1200"/>
              </a:spcAft>
              <a:buClrTx/>
              <a:buSzTx/>
              <a:buFontTx/>
              <a:buNone/>
              <a:tabLst/>
              <a:defRPr/>
            </a:pPr>
            <a:r>
              <a:rPr kumimoji="0" lang="fr-FR" sz="2400" b="1" i="0" u="none" strike="noStrike" kern="0" cap="none" spc="0" normalizeH="0" baseline="0" noProof="0" dirty="0">
                <a:ln>
                  <a:noFill/>
                </a:ln>
                <a:solidFill>
                  <a:srgbClr val="424D7B"/>
                </a:solidFill>
                <a:effectLst/>
                <a:uLnTx/>
                <a:uFillTx/>
                <a:latin typeface="Dosis Medium" pitchFamily="2" charset="0"/>
                <a:ea typeface="+mn-ea"/>
                <a:cs typeface="Calibri" panose="020F0502020204030204" pitchFamily="34" charset="0"/>
              </a:rPr>
              <a:t>Au terme de cette séance de révision, l’enseignant doit vérifier qu’au moins </a:t>
            </a:r>
            <a:r>
              <a:rPr kumimoji="0" lang="fr-FR" sz="2400" b="1" i="0" u="none" strike="noStrike" kern="0" cap="none" spc="0" normalizeH="0" baseline="0" noProof="0" dirty="0">
                <a:ln>
                  <a:noFill/>
                </a:ln>
                <a:solidFill>
                  <a:srgbClr val="2196B1"/>
                </a:solidFill>
                <a:effectLst/>
                <a:uLnTx/>
                <a:uFillTx/>
                <a:latin typeface="Dosis" pitchFamily="2" charset="0"/>
                <a:ea typeface="+mn-ea"/>
                <a:cs typeface="Calibri" panose="020F0502020204030204" pitchFamily="34" charset="0"/>
              </a:rPr>
              <a:t>80% des élèves </a:t>
            </a:r>
            <a:r>
              <a:rPr kumimoji="0" lang="fr-FR" sz="2400" b="1" i="0" u="none" strike="noStrike" kern="0" cap="none" spc="0" normalizeH="0" baseline="0" noProof="0" dirty="0">
                <a:ln>
                  <a:noFill/>
                </a:ln>
                <a:solidFill>
                  <a:srgbClr val="424D7B"/>
                </a:solidFill>
                <a:effectLst/>
                <a:uLnTx/>
                <a:uFillTx/>
                <a:latin typeface="Dosis Medium" pitchFamily="2" charset="0"/>
                <a:ea typeface="+mn-ea"/>
                <a:cs typeface="Calibri" panose="020F0502020204030204" pitchFamily="34" charset="0"/>
              </a:rPr>
              <a:t>sont capables de : </a:t>
            </a:r>
            <a:endParaRPr kumimoji="0" lang="ar-MA" sz="2400" b="1" i="0" u="none" strike="noStrike" kern="0" cap="none" spc="0" normalizeH="0" baseline="0" noProof="0" dirty="0">
              <a:ln>
                <a:noFill/>
              </a:ln>
              <a:solidFill>
                <a:srgbClr val="424D7B"/>
              </a:solidFill>
              <a:effectLst/>
              <a:uLnTx/>
              <a:uFillTx/>
              <a:latin typeface="Dosis Medium" pitchFamily="2" charset="0"/>
              <a:ea typeface="+mn-ea"/>
              <a:cs typeface="Calibri" panose="020F0502020204030204" pitchFamily="34" charset="0"/>
            </a:endParaRPr>
          </a:p>
        </p:txBody>
      </p:sp>
      <p:sp>
        <p:nvSpPr>
          <p:cNvPr id="15" name="TextBox 5">
            <a:extLst>
              <a:ext uri="{FF2B5EF4-FFF2-40B4-BE49-F238E27FC236}">
                <a16:creationId xmlns:a16="http://schemas.microsoft.com/office/drawing/2014/main" id="{5746AB9A-7886-DD60-98B7-1FF83C8176F0}"/>
              </a:ext>
            </a:extLst>
          </p:cNvPr>
          <p:cNvSpPr txBox="1"/>
          <p:nvPr/>
        </p:nvSpPr>
        <p:spPr>
          <a:xfrm>
            <a:off x="1442335" y="3244973"/>
            <a:ext cx="6387169" cy="923330"/>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1200"/>
              </a:spcAft>
              <a:buClrTx/>
              <a:buSzTx/>
              <a:buFont typeface="Dosis Medium" pitchFamily="2" charset="0"/>
              <a:buChar char="→"/>
              <a:tabLst/>
              <a:defRPr/>
            </a:pPr>
            <a:r>
              <a:rPr lang="fr-FR" sz="2200" b="1" kern="0" dirty="0">
                <a:solidFill>
                  <a:srgbClr val="2196B1"/>
                </a:solidFill>
                <a:latin typeface="Dosis Medium" pitchFamily="2" charset="0"/>
                <a:cs typeface="Calibri" panose="020F0502020204030204" pitchFamily="34" charset="0"/>
              </a:rPr>
              <a:t>Répondre correctement </a:t>
            </a:r>
            <a:r>
              <a:rPr lang="fr-FR" sz="2200" b="1" kern="0" dirty="0">
                <a:solidFill>
                  <a:srgbClr val="424D7B"/>
                </a:solidFill>
                <a:latin typeface="Dosis Medium" pitchFamily="2" charset="0"/>
                <a:cs typeface="Calibri" panose="020F0502020204030204" pitchFamily="34" charset="0"/>
              </a:rPr>
              <a:t>aux exercices de langue</a:t>
            </a:r>
            <a:r>
              <a:rPr kumimoji="0" lang="fr-FR" sz="2200" b="1" i="0" u="none" strike="noStrike" kern="0" cap="none" spc="0" normalizeH="0" baseline="0" noProof="0" dirty="0">
                <a:ln>
                  <a:noFill/>
                </a:ln>
                <a:solidFill>
                  <a:srgbClr val="424D7B"/>
                </a:solidFill>
                <a:effectLst/>
                <a:uLnTx/>
                <a:uFillTx/>
                <a:latin typeface="Dosis Medium" pitchFamily="2" charset="0"/>
                <a:ea typeface="+mn-ea"/>
                <a:cs typeface="Calibri" panose="020F0502020204030204" pitchFamily="34" charset="0"/>
              </a:rPr>
              <a:t>.</a:t>
            </a:r>
          </a:p>
          <a:p>
            <a:pPr marL="342900" marR="0" lvl="0" indent="-342900" algn="l" defTabSz="914400" rtl="0" eaLnBrk="1" fontAlgn="auto" latinLnBrk="0" hangingPunct="1">
              <a:lnSpc>
                <a:spcPct val="100000"/>
              </a:lnSpc>
              <a:spcBef>
                <a:spcPts val="0"/>
              </a:spcBef>
              <a:spcAft>
                <a:spcPts val="1200"/>
              </a:spcAft>
              <a:buClrTx/>
              <a:buSzTx/>
              <a:buFont typeface="Dosis Medium" pitchFamily="2" charset="0"/>
              <a:buChar char="→"/>
              <a:tabLst/>
              <a:defRPr/>
            </a:pPr>
            <a:r>
              <a:rPr kumimoji="0" lang="fr-FR" sz="2200" b="1" i="0" u="none" strike="noStrike" kern="0" cap="none" spc="0" normalizeH="0" baseline="0" noProof="0" dirty="0">
                <a:ln>
                  <a:noFill/>
                </a:ln>
                <a:solidFill>
                  <a:srgbClr val="2196B1"/>
                </a:solidFill>
                <a:effectLst/>
                <a:uLnTx/>
                <a:uFillTx/>
                <a:latin typeface="Dosis Medium" pitchFamily="2" charset="0"/>
                <a:ea typeface="+mn-ea"/>
                <a:cs typeface="Calibri" panose="020F0502020204030204" pitchFamily="34" charset="0"/>
              </a:rPr>
              <a:t>Écrire </a:t>
            </a:r>
            <a:r>
              <a:rPr kumimoji="0" lang="fr-FR" sz="2200" b="1" i="0" u="none" strike="noStrike" kern="0" cap="none" spc="0" normalizeH="0" baseline="0" noProof="0" dirty="0">
                <a:ln>
                  <a:noFill/>
                </a:ln>
                <a:solidFill>
                  <a:srgbClr val="424D7B"/>
                </a:solidFill>
                <a:effectLst/>
                <a:uLnTx/>
                <a:uFillTx/>
                <a:latin typeface="Dosis Medium" pitchFamily="2" charset="0"/>
                <a:ea typeface="+mn-ea"/>
                <a:cs typeface="Calibri" panose="020F0502020204030204" pitchFamily="34" charset="0"/>
              </a:rPr>
              <a:t>un texte</a:t>
            </a:r>
            <a:r>
              <a:rPr kumimoji="0" lang="fr-FR" sz="2200" b="1" i="0" u="none" strike="noStrike" kern="0" cap="none" spc="0" normalizeH="0" baseline="0" noProof="0" dirty="0">
                <a:ln>
                  <a:noFill/>
                </a:ln>
                <a:solidFill>
                  <a:srgbClr val="2196B1"/>
                </a:solidFill>
                <a:effectLst/>
                <a:uLnTx/>
                <a:uFillTx/>
                <a:latin typeface="Dosis Medium" pitchFamily="2" charset="0"/>
                <a:ea typeface="+mn-ea"/>
                <a:cs typeface="Calibri" panose="020F0502020204030204" pitchFamily="34" charset="0"/>
              </a:rPr>
              <a:t>.</a:t>
            </a:r>
            <a:endParaRPr kumimoji="0" lang="fr-FR" sz="2200" b="1" i="0" u="none" strike="noStrike" kern="0" cap="none" spc="0" normalizeH="0" baseline="0" noProof="0" dirty="0">
              <a:ln>
                <a:noFill/>
              </a:ln>
              <a:solidFill>
                <a:srgbClr val="5B9BD5">
                  <a:lumMod val="50000"/>
                </a:srgbClr>
              </a:solidFill>
              <a:effectLst/>
              <a:uLnTx/>
              <a:uFillTx/>
              <a:latin typeface="Dosis Medium" pitchFamily="2" charset="0"/>
              <a:ea typeface="+mn-ea"/>
              <a:cs typeface="Calibri" panose="020F0502020204030204" pitchFamily="34" charset="0"/>
            </a:endParaRPr>
          </a:p>
        </p:txBody>
      </p:sp>
      <p:sp>
        <p:nvSpPr>
          <p:cNvPr id="32" name="ZoneTexte 31">
            <a:extLst>
              <a:ext uri="{FF2B5EF4-FFF2-40B4-BE49-F238E27FC236}">
                <a16:creationId xmlns:a16="http://schemas.microsoft.com/office/drawing/2014/main" id="{18C8C5DC-7BDC-A408-9DE6-5E9ECC078095}"/>
              </a:ext>
            </a:extLst>
          </p:cNvPr>
          <p:cNvSpPr txBox="1"/>
          <p:nvPr/>
        </p:nvSpPr>
        <p:spPr>
          <a:xfrm>
            <a:off x="1490221" y="4987460"/>
            <a:ext cx="6143137"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1" u="none" strike="noStrike" kern="1200" cap="none" spc="0" normalizeH="0" baseline="0" noProof="0" dirty="0">
                <a:ln>
                  <a:noFill/>
                </a:ln>
                <a:solidFill>
                  <a:prstClr val="black">
                    <a:lumMod val="85000"/>
                    <a:lumOff val="15000"/>
                  </a:prstClr>
                </a:solidFill>
                <a:effectLst/>
                <a:uLnTx/>
                <a:uFillTx/>
                <a:latin typeface="Dosis" pitchFamily="2" charset="0"/>
                <a:ea typeface="+mn-ea"/>
                <a:cs typeface="+mn-cs"/>
              </a:rPr>
              <a:t>* Si ce taux n’est pas atteint, il convient de mettre en place des actions de remédiation, collectives ou individuelles. </a:t>
            </a:r>
          </a:p>
        </p:txBody>
      </p:sp>
    </p:spTree>
    <p:extLst>
      <p:ext uri="{BB962C8B-B14F-4D97-AF65-F5344CB8AC3E}">
        <p14:creationId xmlns:p14="http://schemas.microsoft.com/office/powerpoint/2010/main" val="39452526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76A4C6-0615-4F6F-AB64-975F8AC4A5F4}"/>
              </a:ext>
            </a:extLst>
          </p:cNvPr>
          <p:cNvSpPr>
            <a:spLocks noGrp="1"/>
          </p:cNvSpPr>
          <p:nvPr>
            <p:ph type="title"/>
          </p:nvPr>
        </p:nvSpPr>
        <p:spPr/>
        <p:txBody>
          <a:bodyPr>
            <a:noAutofit/>
          </a:bodyPr>
          <a:lstStyle/>
          <a:p>
            <a:r>
              <a:rPr lang="fr-MA" dirty="0"/>
              <a:t>Bonjour les enfants. Aujourd’hui, nous allons commencer une nouvelle séance de révision. Soyez attentifs.</a:t>
            </a:r>
          </a:p>
        </p:txBody>
      </p:sp>
      <p:grpSp>
        <p:nvGrpSpPr>
          <p:cNvPr id="20" name="Groupe 19">
            <a:extLst>
              <a:ext uri="{FF2B5EF4-FFF2-40B4-BE49-F238E27FC236}">
                <a16:creationId xmlns:a16="http://schemas.microsoft.com/office/drawing/2014/main" id="{D6B75884-FDA7-3C30-D664-B0E9FFEE8DE7}"/>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EA0C3709-4680-5424-D4BD-97BFC2F1480A}"/>
                </a:ext>
              </a:extLst>
            </p:cNvPr>
            <p:cNvPicPr>
              <a:picLocks noChangeAspect="1"/>
            </p:cNvPicPr>
            <p:nvPr/>
          </p:nvPicPr>
          <p:blipFill>
            <a:blip r:embed="rId6"/>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51DB144-9999-2761-71C6-6FD60EF25EB6}"/>
                </a:ext>
              </a:extLst>
            </p:cNvPr>
            <p:cNvPicPr>
              <a:picLocks noChangeAspect="1"/>
            </p:cNvPicPr>
            <p:nvPr/>
          </p:nvPicPr>
          <p:blipFill rotWithShape="1">
            <a:blip r:embed="rId7">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4" name="Nada-Wave">
            <a:hlinkClick r:id="" action="ppaction://media"/>
            <a:extLst>
              <a:ext uri="{FF2B5EF4-FFF2-40B4-BE49-F238E27FC236}">
                <a16:creationId xmlns:a16="http://schemas.microsoft.com/office/drawing/2014/main" id="{F6F75F5E-0F4F-58AD-F00C-F11EB85EF993}"/>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4684327" y="2377440"/>
            <a:ext cx="2138280" cy="3414864"/>
          </a:xfrm>
          <a:prstGeom prst="rect">
            <a:avLst/>
          </a:prstGeom>
        </p:spPr>
      </p:pic>
      <p:pic>
        <p:nvPicPr>
          <p:cNvPr id="5" name="majd_wave">
            <a:hlinkClick r:id="" action="ppaction://media"/>
            <a:extLst>
              <a:ext uri="{FF2B5EF4-FFF2-40B4-BE49-F238E27FC236}">
                <a16:creationId xmlns:a16="http://schemas.microsoft.com/office/drawing/2014/main" id="{E1114E01-4699-1BC6-B605-BBCF6562EB24}"/>
              </a:ext>
            </a:extLst>
          </p:cNvPr>
          <p:cNvPicPr>
            <a:picLocks noGrp="1" noChangeAspect="1"/>
          </p:cNvPicPr>
          <p:nvPr>
            <p:ph type="media" sz="quarter" idx="13"/>
            <a:videoFile r:link="rId4"/>
            <p:extLst>
              <p:ext uri="{DAA4B4D4-6D71-4841-9C94-3DE7FCFB9230}">
                <p14:media xmlns:p14="http://schemas.microsoft.com/office/powerpoint/2010/main" r:embed="rId3"/>
              </p:ext>
            </p:extLst>
          </p:nvPr>
        </p:nvPicPr>
        <p:blipFill>
          <a:blip r:embed="rId9"/>
          <a:srcRect b="1386"/>
          <a:stretch>
            <a:fillRect/>
          </a:stretch>
        </p:blipFill>
        <p:spPr>
          <a:xfrm>
            <a:off x="2479764" y="2377440"/>
            <a:ext cx="1947857" cy="3414865"/>
          </a:xfrm>
        </p:spPr>
      </p:pic>
    </p:spTree>
    <p:extLst>
      <p:ext uri="{BB962C8B-B14F-4D97-AF65-F5344CB8AC3E}">
        <p14:creationId xmlns:p14="http://schemas.microsoft.com/office/powerpoint/2010/main" val="42813586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4"/>
                                        </p:tgtEl>
                                      </p:cBhvr>
                                    </p:cmd>
                                  </p:childTnLst>
                                </p:cTn>
                              </p:par>
                              <p:par>
                                <p:cTn id="7" presetID="1" presetClass="mediacall" presetSubtype="0" fill="hold" nodeType="withEffect">
                                  <p:stCondLst>
                                    <p:cond delay="0"/>
                                  </p:stCondLst>
                                  <p:childTnLst>
                                    <p:cmd type="call" cmd="playFrom(0.0)">
                                      <p:cBhvr>
                                        <p:cTn id="8" dur="322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4"/>
                </p:tgtEl>
              </p:cMediaNode>
            </p:video>
            <p:video>
              <p:cMediaNode vol="80000">
                <p:cTn id="10" fill="hold" display="0">
                  <p:stCondLst>
                    <p:cond delay="indefinite"/>
                  </p:stCondLst>
                </p:cTn>
                <p:tgtEl>
                  <p:spTgt spid="5"/>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175EC-9550-5BE9-3E15-8F66B162E17F}"/>
            </a:ext>
          </a:extLst>
        </p:cNvPr>
        <p:cNvGrpSpPr/>
        <p:nvPr/>
      </p:nvGrpSpPr>
      <p:grpSpPr>
        <a:xfrm>
          <a:off x="0" y="0"/>
          <a:ext cx="0" cy="0"/>
          <a:chOff x="0" y="0"/>
          <a:chExt cx="0" cy="0"/>
        </a:xfrm>
      </p:grpSpPr>
      <p:grpSp>
        <p:nvGrpSpPr>
          <p:cNvPr id="6" name="Groupe 5">
            <a:extLst>
              <a:ext uri="{FF2B5EF4-FFF2-40B4-BE49-F238E27FC236}">
                <a16:creationId xmlns:a16="http://schemas.microsoft.com/office/drawing/2014/main" id="{AA688C45-9595-94CE-B283-C8B1A8D995DB}"/>
              </a:ext>
            </a:extLst>
          </p:cNvPr>
          <p:cNvGrpSpPr/>
          <p:nvPr/>
        </p:nvGrpSpPr>
        <p:grpSpPr>
          <a:xfrm>
            <a:off x="96835" y="643220"/>
            <a:ext cx="1147140" cy="980797"/>
            <a:chOff x="113769" y="634753"/>
            <a:chExt cx="1147140" cy="980797"/>
          </a:xfrm>
        </p:grpSpPr>
        <p:pic>
          <p:nvPicPr>
            <p:cNvPr id="7" name="Image 6">
              <a:extLst>
                <a:ext uri="{FF2B5EF4-FFF2-40B4-BE49-F238E27FC236}">
                  <a16:creationId xmlns:a16="http://schemas.microsoft.com/office/drawing/2014/main" id="{E948DCAD-7FDE-302B-721A-E1BDF6F14994}"/>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EE420F0F-8D59-F62D-4E19-020D504ED3B6}"/>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5" name="Titre 13">
            <a:extLst>
              <a:ext uri="{FF2B5EF4-FFF2-40B4-BE49-F238E27FC236}">
                <a16:creationId xmlns:a16="http://schemas.microsoft.com/office/drawing/2014/main" id="{321154DF-1219-7729-8B6B-611DEFCCFE3D}"/>
              </a:ext>
            </a:extLst>
          </p:cNvPr>
          <p:cNvSpPr>
            <a:spLocks noGrp="1"/>
          </p:cNvSpPr>
          <p:nvPr>
            <p:ph type="title"/>
          </p:nvPr>
        </p:nvSpPr>
        <p:spPr>
          <a:xfrm>
            <a:off x="1692000" y="756000"/>
            <a:ext cx="7038114" cy="612000"/>
          </a:xfrm>
        </p:spPr>
        <p:txBody>
          <a:bodyPr>
            <a:normAutofit/>
          </a:bodyPr>
          <a:lstStyle/>
          <a:p>
            <a:r>
              <a:rPr lang="fr-MA" dirty="0">
                <a:solidFill>
                  <a:schemeClr val="tx1">
                    <a:lumMod val="65000"/>
                    <a:lumOff val="35000"/>
                  </a:schemeClr>
                </a:solidFill>
                <a:latin typeface="Dosis Medium" pitchFamily="2" charset="0"/>
              </a:rPr>
              <a:t>Prenez vos ardoises.</a:t>
            </a:r>
          </a:p>
        </p:txBody>
      </p:sp>
      <p:pic>
        <p:nvPicPr>
          <p:cNvPr id="9" name="Espace réservé pour une image  3" descr="Une image contenant capture d’écran, Rectangle, carré&#10;&#10;Le contenu généré par l’IA peut être incorrect.">
            <a:extLst>
              <a:ext uri="{FF2B5EF4-FFF2-40B4-BE49-F238E27FC236}">
                <a16:creationId xmlns:a16="http://schemas.microsoft.com/office/drawing/2014/main" id="{3DDF659F-9D52-C4D1-37F6-FBD6C45372CB}"/>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a:xfrm>
            <a:off x="2748013" y="1808942"/>
            <a:ext cx="3647973" cy="3647973"/>
          </a:xfrm>
          <a:prstGeom prst="rect">
            <a:avLst/>
          </a:prstGeom>
        </p:spPr>
      </p:pic>
    </p:spTree>
    <p:extLst>
      <p:ext uri="{BB962C8B-B14F-4D97-AF65-F5344CB8AC3E}">
        <p14:creationId xmlns:p14="http://schemas.microsoft.com/office/powerpoint/2010/main" val="37974679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FBC8F6A0-8824-A8E0-B940-24F99064F88A}"/>
              </a:ext>
            </a:extLst>
          </p:cNvPr>
          <p:cNvGrpSpPr/>
          <p:nvPr/>
        </p:nvGrpSpPr>
        <p:grpSpPr>
          <a:xfrm>
            <a:off x="96835" y="643220"/>
            <a:ext cx="1147140" cy="980797"/>
            <a:chOff x="113769" y="634753"/>
            <a:chExt cx="1147140" cy="980797"/>
          </a:xfrm>
        </p:grpSpPr>
        <p:pic>
          <p:nvPicPr>
            <p:cNvPr id="7" name="Image 6">
              <a:extLst>
                <a:ext uri="{FF2B5EF4-FFF2-40B4-BE49-F238E27FC236}">
                  <a16:creationId xmlns:a16="http://schemas.microsoft.com/office/drawing/2014/main" id="{3AC1C78A-C28E-791B-EDB1-E6ECBFC9B2C5}"/>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424AF809-437E-0619-048F-098AC9B5674E}"/>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6" name="Titre 1">
            <a:extLst>
              <a:ext uri="{FF2B5EF4-FFF2-40B4-BE49-F238E27FC236}">
                <a16:creationId xmlns:a16="http://schemas.microsoft.com/office/drawing/2014/main" id="{23A08F53-50A4-72DC-AE00-25A0CB1BD942}"/>
              </a:ext>
            </a:extLst>
          </p:cNvPr>
          <p:cNvSpPr>
            <a:spLocks noGrp="1"/>
          </p:cNvSpPr>
          <p:nvPr>
            <p:ph type="title"/>
          </p:nvPr>
        </p:nvSpPr>
        <p:spPr>
          <a:xfrm>
            <a:off x="1691999" y="756000"/>
            <a:ext cx="7026173" cy="612000"/>
          </a:xfrm>
        </p:spPr>
        <p:txBody>
          <a:bodyPr/>
          <a:lstStyle/>
          <a:p>
            <a:r>
              <a:rPr lang="fr-FR" dirty="0">
                <a:solidFill>
                  <a:schemeClr val="tx1">
                    <a:lumMod val="65000"/>
                    <a:lumOff val="35000"/>
                  </a:schemeClr>
                </a:solidFill>
                <a:latin typeface="Dosis Medium" pitchFamily="2" charset="0"/>
              </a:rPr>
              <a:t>Lisez la phrase en silence. Écrivez la bonne </a:t>
            </a:r>
            <a:r>
              <a:rPr lang="fr-FR" dirty="0">
                <a:solidFill>
                  <a:schemeClr val="tx1">
                    <a:lumMod val="65000"/>
                    <a:lumOff val="35000"/>
                  </a:schemeClr>
                </a:solidFill>
              </a:rPr>
              <a:t>réponse sur vos ardoises.</a:t>
            </a:r>
            <a:r>
              <a:rPr lang="fr-FR" dirty="0">
                <a:solidFill>
                  <a:schemeClr val="tx1">
                    <a:lumMod val="65000"/>
                    <a:lumOff val="35000"/>
                  </a:schemeClr>
                </a:solidFill>
                <a:latin typeface="Dosis Medium" pitchFamily="2" charset="0"/>
              </a:rPr>
              <a:t> </a:t>
            </a:r>
          </a:p>
        </p:txBody>
      </p:sp>
      <p:sp>
        <p:nvSpPr>
          <p:cNvPr id="9" name="ZoneTexte 8">
            <a:extLst>
              <a:ext uri="{FF2B5EF4-FFF2-40B4-BE49-F238E27FC236}">
                <a16:creationId xmlns:a16="http://schemas.microsoft.com/office/drawing/2014/main" id="{3D1174C1-C317-BCC1-D335-797B910ECAB5}"/>
              </a:ext>
            </a:extLst>
          </p:cNvPr>
          <p:cNvSpPr txBox="1"/>
          <p:nvPr/>
        </p:nvSpPr>
        <p:spPr>
          <a:xfrm>
            <a:off x="1822690" y="3284974"/>
            <a:ext cx="5498621" cy="819455"/>
          </a:xfrm>
          <a:prstGeom prst="rect">
            <a:avLst/>
          </a:prstGeom>
          <a:noFill/>
        </p:spPr>
        <p:txBody>
          <a:bodyPr wrap="square">
            <a:spAutoFit/>
          </a:bodyPr>
          <a:lstStyle/>
          <a:p>
            <a:pPr lvl="0" algn="ctr">
              <a:lnSpc>
                <a:spcPct val="150000"/>
              </a:lnSpc>
              <a:defRPr/>
            </a:pPr>
            <a:r>
              <a:rPr lang="fr-FR" sz="3600" b="1" dirty="0">
                <a:solidFill>
                  <a:srgbClr val="424D7B"/>
                </a:solidFill>
                <a:latin typeface="Dosis SemiBold" pitchFamily="2" charset="0"/>
                <a:cs typeface="Arial" panose="020B0604020202020204" pitchFamily="34" charset="0"/>
              </a:rPr>
              <a:t>Tu</a:t>
            </a:r>
            <a:r>
              <a:rPr lang="fr-FR" sz="3600" b="1" dirty="0">
                <a:solidFill>
                  <a:srgbClr val="2196B1"/>
                </a:solidFill>
                <a:latin typeface="Dosis SemiBold" pitchFamily="2" charset="0"/>
                <a:cs typeface="Arial" panose="020B0604020202020204" pitchFamily="34" charset="0"/>
              </a:rPr>
              <a:t> ________________ </a:t>
            </a:r>
            <a:r>
              <a:rPr lang="fr-FR" sz="3600" b="1" dirty="0">
                <a:solidFill>
                  <a:srgbClr val="424D7B"/>
                </a:solidFill>
                <a:latin typeface="Dosis SemiBold" pitchFamily="2" charset="0"/>
                <a:cs typeface="Arial" panose="020B0604020202020204" pitchFamily="34" charset="0"/>
              </a:rPr>
              <a:t>à la plage. </a:t>
            </a:r>
            <a:endParaRPr lang="fr-FR" sz="3600" b="1" dirty="0">
              <a:solidFill>
                <a:srgbClr val="0070C0"/>
              </a:solidFill>
              <a:latin typeface="Dosis SemiBold" pitchFamily="2" charset="0"/>
              <a:cs typeface="Arial" panose="020B0604020202020204" pitchFamily="34" charset="0"/>
            </a:endParaRPr>
          </a:p>
        </p:txBody>
      </p:sp>
      <p:sp>
        <p:nvSpPr>
          <p:cNvPr id="2" name="Rectangle : coins arrondis 1">
            <a:extLst>
              <a:ext uri="{FF2B5EF4-FFF2-40B4-BE49-F238E27FC236}">
                <a16:creationId xmlns:a16="http://schemas.microsoft.com/office/drawing/2014/main" id="{F97115DB-C959-6FB3-408B-AE948CB52166}"/>
              </a:ext>
            </a:extLst>
          </p:cNvPr>
          <p:cNvSpPr/>
          <p:nvPr/>
        </p:nvSpPr>
        <p:spPr>
          <a:xfrm>
            <a:off x="1876097" y="2141572"/>
            <a:ext cx="2160589" cy="612000"/>
          </a:xfrm>
          <a:prstGeom prst="roundRect">
            <a:avLst/>
          </a:prstGeom>
          <a:solidFill>
            <a:schemeClr val="accent5">
              <a:lumMod val="20000"/>
              <a:lumOff val="8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424D7B"/>
                </a:solidFill>
                <a:latin typeface="Dosis SemiBold" pitchFamily="2" charset="0"/>
                <a:cs typeface="Arial" panose="020B0604020202020204" pitchFamily="34" charset="0"/>
              </a:rPr>
              <a:t>ira</a:t>
            </a:r>
            <a:endParaRPr lang="fr-MA" sz="2400" b="1" dirty="0">
              <a:solidFill>
                <a:srgbClr val="C6C6C6"/>
              </a:solidFill>
              <a:latin typeface="Dosis SemiBold" pitchFamily="2" charset="0"/>
            </a:endParaRPr>
          </a:p>
        </p:txBody>
      </p:sp>
      <p:sp>
        <p:nvSpPr>
          <p:cNvPr id="3" name="Rectangle : coins arrondis 2">
            <a:extLst>
              <a:ext uri="{FF2B5EF4-FFF2-40B4-BE49-F238E27FC236}">
                <a16:creationId xmlns:a16="http://schemas.microsoft.com/office/drawing/2014/main" id="{97DD41D2-FCCD-6A8B-7804-D607916743BB}"/>
              </a:ext>
            </a:extLst>
          </p:cNvPr>
          <p:cNvSpPr/>
          <p:nvPr/>
        </p:nvSpPr>
        <p:spPr>
          <a:xfrm>
            <a:off x="4870833" y="2141572"/>
            <a:ext cx="2160588" cy="612000"/>
          </a:xfrm>
          <a:prstGeom prst="roundRect">
            <a:avLst/>
          </a:prstGeom>
          <a:solidFill>
            <a:schemeClr val="accent5">
              <a:lumMod val="20000"/>
              <a:lumOff val="8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MA" sz="2400" b="1" dirty="0">
                <a:solidFill>
                  <a:srgbClr val="424D7B"/>
                </a:solidFill>
                <a:latin typeface="Dosis SemiBold" pitchFamily="2" charset="0"/>
              </a:rPr>
              <a:t>iras</a:t>
            </a:r>
          </a:p>
        </p:txBody>
      </p:sp>
    </p:spTree>
    <p:extLst>
      <p:ext uri="{BB962C8B-B14F-4D97-AF65-F5344CB8AC3E}">
        <p14:creationId xmlns:p14="http://schemas.microsoft.com/office/powerpoint/2010/main" val="15050807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28FB41-F608-8F2D-B098-EC56907A4678}"/>
            </a:ext>
          </a:extLst>
        </p:cNvPr>
        <p:cNvGrpSpPr/>
        <p:nvPr/>
      </p:nvGrpSpPr>
      <p:grpSpPr>
        <a:xfrm>
          <a:off x="0" y="0"/>
          <a:ext cx="0" cy="0"/>
          <a:chOff x="0" y="0"/>
          <a:chExt cx="0" cy="0"/>
        </a:xfrm>
      </p:grpSpPr>
      <p:sp>
        <p:nvSpPr>
          <p:cNvPr id="8" name="Titre 13">
            <a:extLst>
              <a:ext uri="{FF2B5EF4-FFF2-40B4-BE49-F238E27FC236}">
                <a16:creationId xmlns:a16="http://schemas.microsoft.com/office/drawing/2014/main" id="{902431F0-1C98-0657-A3F6-AC79305BB260}"/>
              </a:ext>
            </a:extLst>
          </p:cNvPr>
          <p:cNvSpPr>
            <a:spLocks noGrp="1"/>
          </p:cNvSpPr>
          <p:nvPr>
            <p:ph type="title"/>
          </p:nvPr>
        </p:nvSpPr>
        <p:spPr>
          <a:xfrm>
            <a:off x="1692000" y="756000"/>
            <a:ext cx="6840000" cy="612000"/>
          </a:xfrm>
        </p:spPr>
        <p:txBody>
          <a:bodyPr>
            <a:normAutofit/>
          </a:bodyPr>
          <a:lstStyle/>
          <a:p>
            <a:r>
              <a:rPr lang="fr-MA" dirty="0">
                <a:solidFill>
                  <a:schemeClr val="tx1">
                    <a:lumMod val="65000"/>
                    <a:lumOff val="35000"/>
                  </a:schemeClr>
                </a:solidFill>
                <a:latin typeface="Dosis Medium" pitchFamily="2" charset="0"/>
              </a:rPr>
              <a:t>Levez vos ardoises. </a:t>
            </a:r>
          </a:p>
        </p:txBody>
      </p:sp>
      <p:pic>
        <p:nvPicPr>
          <p:cNvPr id="9" name="Espace réservé pour une image  3" descr="Une image contenant capture d’écran, Rectangle, carré&#10;&#10;Le contenu généré par l’IA peut être incorrect.">
            <a:extLst>
              <a:ext uri="{FF2B5EF4-FFF2-40B4-BE49-F238E27FC236}">
                <a16:creationId xmlns:a16="http://schemas.microsoft.com/office/drawing/2014/main" id="{749C1FFE-FDBD-85B1-4DCC-382F35318E3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2748013" y="1808942"/>
            <a:ext cx="3647973" cy="3647973"/>
          </a:xfrm>
          <a:prstGeom prst="rect">
            <a:avLst/>
          </a:prstGeom>
        </p:spPr>
      </p:pic>
      <p:grpSp>
        <p:nvGrpSpPr>
          <p:cNvPr id="10" name="Groupe 9">
            <a:extLst>
              <a:ext uri="{FF2B5EF4-FFF2-40B4-BE49-F238E27FC236}">
                <a16:creationId xmlns:a16="http://schemas.microsoft.com/office/drawing/2014/main" id="{FCD264B6-9B50-7285-0F51-C89668F5EBCB}"/>
              </a:ext>
            </a:extLst>
          </p:cNvPr>
          <p:cNvGrpSpPr/>
          <p:nvPr/>
        </p:nvGrpSpPr>
        <p:grpSpPr>
          <a:xfrm>
            <a:off x="96835" y="643220"/>
            <a:ext cx="1147140" cy="980797"/>
            <a:chOff x="113769" y="634753"/>
            <a:chExt cx="1147140" cy="980797"/>
          </a:xfrm>
        </p:grpSpPr>
        <p:pic>
          <p:nvPicPr>
            <p:cNvPr id="11" name="Image 10">
              <a:extLst>
                <a:ext uri="{FF2B5EF4-FFF2-40B4-BE49-F238E27FC236}">
                  <a16:creationId xmlns:a16="http://schemas.microsoft.com/office/drawing/2014/main" id="{E1CBF83C-95F9-8F05-0D23-AE8DC3C25361}"/>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3"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F4F18632-A6CE-2A63-B67A-677382E3E31A}"/>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30692096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BC6B12-79BD-3921-6D0F-AB0AE2B9F6E5}"/>
            </a:ext>
          </a:extLst>
        </p:cNvPr>
        <p:cNvGrpSpPr/>
        <p:nvPr/>
      </p:nvGrpSpPr>
      <p:grpSpPr>
        <a:xfrm>
          <a:off x="0" y="0"/>
          <a:ext cx="0" cy="0"/>
          <a:chOff x="0" y="0"/>
          <a:chExt cx="0" cy="0"/>
        </a:xfrm>
      </p:grpSpPr>
      <p:sp>
        <p:nvSpPr>
          <p:cNvPr id="16" name="Titre 1">
            <a:extLst>
              <a:ext uri="{FF2B5EF4-FFF2-40B4-BE49-F238E27FC236}">
                <a16:creationId xmlns:a16="http://schemas.microsoft.com/office/drawing/2014/main" id="{0E678CE2-389A-2114-022F-014DA7932225}"/>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Corrigez</a:t>
            </a:r>
            <a:r>
              <a:rPr lang="fr-FR" dirty="0">
                <a:solidFill>
                  <a:schemeClr val="tx1">
                    <a:lumMod val="65000"/>
                    <a:lumOff val="35000"/>
                  </a:schemeClr>
                </a:solidFill>
                <a:latin typeface="Dosis Medium" pitchFamily="2" charset="0"/>
              </a:rPr>
              <a:t>. Qui veut expliquer la réponse ?</a:t>
            </a:r>
          </a:p>
        </p:txBody>
      </p:sp>
      <p:pic>
        <p:nvPicPr>
          <p:cNvPr id="2" name="Espace réservé pour une image  6" descr="Une image contenant habits, sourire, dessin humoristique, clipart&#10;&#10;Le contenu généré par l’IA peut être incorrect.">
            <a:extLst>
              <a:ext uri="{FF2B5EF4-FFF2-40B4-BE49-F238E27FC236}">
                <a16:creationId xmlns:a16="http://schemas.microsoft.com/office/drawing/2014/main" id="{AD7A7335-8DE6-2401-FC96-601EDF1AC33A}"/>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3" name="ZoneTexte 2">
            <a:extLst>
              <a:ext uri="{FF2B5EF4-FFF2-40B4-BE49-F238E27FC236}">
                <a16:creationId xmlns:a16="http://schemas.microsoft.com/office/drawing/2014/main" id="{437BDFD9-EC9C-CD35-3477-48A0AD5ADFB6}"/>
              </a:ext>
            </a:extLst>
          </p:cNvPr>
          <p:cNvSpPr txBox="1"/>
          <p:nvPr/>
        </p:nvSpPr>
        <p:spPr>
          <a:xfrm>
            <a:off x="1822690" y="3284974"/>
            <a:ext cx="5498621" cy="819455"/>
          </a:xfrm>
          <a:prstGeom prst="rect">
            <a:avLst/>
          </a:prstGeom>
          <a:noFill/>
        </p:spPr>
        <p:txBody>
          <a:bodyPr wrap="square">
            <a:spAutoFit/>
          </a:bodyPr>
          <a:lstStyle/>
          <a:p>
            <a:pPr lvl="0" algn="ctr">
              <a:lnSpc>
                <a:spcPct val="150000"/>
              </a:lnSpc>
              <a:defRPr/>
            </a:pPr>
            <a:r>
              <a:rPr lang="fr-FR" sz="3600" b="1" dirty="0">
                <a:solidFill>
                  <a:srgbClr val="424D7B"/>
                </a:solidFill>
                <a:latin typeface="Dosis SemiBold" pitchFamily="2" charset="0"/>
                <a:cs typeface="Arial" panose="020B0604020202020204" pitchFamily="34" charset="0"/>
              </a:rPr>
              <a:t>Tu</a:t>
            </a:r>
            <a:r>
              <a:rPr lang="fr-FR" sz="3600" b="1" dirty="0">
                <a:solidFill>
                  <a:srgbClr val="2196B1"/>
                </a:solidFill>
                <a:latin typeface="Dosis SemiBold" pitchFamily="2" charset="0"/>
                <a:cs typeface="Arial" panose="020B0604020202020204" pitchFamily="34" charset="0"/>
              </a:rPr>
              <a:t> iras </a:t>
            </a:r>
            <a:r>
              <a:rPr lang="fr-FR" sz="3600" b="1" dirty="0">
                <a:solidFill>
                  <a:srgbClr val="424D7B"/>
                </a:solidFill>
                <a:latin typeface="Dosis SemiBold" pitchFamily="2" charset="0"/>
                <a:cs typeface="Arial" panose="020B0604020202020204" pitchFamily="34" charset="0"/>
              </a:rPr>
              <a:t>à la plage. </a:t>
            </a:r>
            <a:endParaRPr lang="fr-FR" sz="3600" b="1" dirty="0">
              <a:solidFill>
                <a:srgbClr val="0070C0"/>
              </a:solidFill>
              <a:latin typeface="Dosis SemiBold" pitchFamily="2" charset="0"/>
              <a:cs typeface="Arial" panose="020B0604020202020204" pitchFamily="34" charset="0"/>
            </a:endParaRPr>
          </a:p>
        </p:txBody>
      </p:sp>
    </p:spTree>
    <p:extLst>
      <p:ext uri="{BB962C8B-B14F-4D97-AF65-F5344CB8AC3E}">
        <p14:creationId xmlns:p14="http://schemas.microsoft.com/office/powerpoint/2010/main" val="19611451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8F46B9-B94D-F4F6-09F5-66AB3A5A41D4}"/>
            </a:ext>
          </a:extLst>
        </p:cNvPr>
        <p:cNvGrpSpPr/>
        <p:nvPr/>
      </p:nvGrpSpPr>
      <p:grpSpPr>
        <a:xfrm>
          <a:off x="0" y="0"/>
          <a:ext cx="0" cy="0"/>
          <a:chOff x="0" y="0"/>
          <a:chExt cx="0" cy="0"/>
        </a:xfrm>
      </p:grpSpPr>
      <p:grpSp>
        <p:nvGrpSpPr>
          <p:cNvPr id="6" name="Groupe 5">
            <a:extLst>
              <a:ext uri="{FF2B5EF4-FFF2-40B4-BE49-F238E27FC236}">
                <a16:creationId xmlns:a16="http://schemas.microsoft.com/office/drawing/2014/main" id="{97F046C7-0148-D296-766B-00D58B9FEEC2}"/>
              </a:ext>
            </a:extLst>
          </p:cNvPr>
          <p:cNvGrpSpPr/>
          <p:nvPr/>
        </p:nvGrpSpPr>
        <p:grpSpPr>
          <a:xfrm>
            <a:off x="96835" y="643220"/>
            <a:ext cx="1147140" cy="980797"/>
            <a:chOff x="113769" y="634753"/>
            <a:chExt cx="1147140" cy="980797"/>
          </a:xfrm>
        </p:grpSpPr>
        <p:pic>
          <p:nvPicPr>
            <p:cNvPr id="7" name="Image 6">
              <a:extLst>
                <a:ext uri="{FF2B5EF4-FFF2-40B4-BE49-F238E27FC236}">
                  <a16:creationId xmlns:a16="http://schemas.microsoft.com/office/drawing/2014/main" id="{873EFFD7-2B68-DF88-3D11-F3EEDCB42EA6}"/>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87A7F545-612C-7504-6D62-0BC22611B3FF}"/>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9" name="Titre 1">
            <a:extLst>
              <a:ext uri="{FF2B5EF4-FFF2-40B4-BE49-F238E27FC236}">
                <a16:creationId xmlns:a16="http://schemas.microsoft.com/office/drawing/2014/main" id="{F355D5AE-E66A-2E06-9F32-ABAB44940D9C}"/>
              </a:ext>
            </a:extLst>
          </p:cNvPr>
          <p:cNvSpPr>
            <a:spLocks noGrp="1"/>
          </p:cNvSpPr>
          <p:nvPr>
            <p:ph type="title"/>
          </p:nvPr>
        </p:nvSpPr>
        <p:spPr>
          <a:xfrm>
            <a:off x="1692000" y="756000"/>
            <a:ext cx="6951068" cy="612000"/>
          </a:xfrm>
        </p:spPr>
        <p:txBody>
          <a:bodyPr/>
          <a:lstStyle/>
          <a:p>
            <a:r>
              <a:rPr lang="fr-FR" dirty="0">
                <a:solidFill>
                  <a:schemeClr val="tx1">
                    <a:lumMod val="65000"/>
                    <a:lumOff val="35000"/>
                  </a:schemeClr>
                </a:solidFill>
              </a:rPr>
              <a:t>Écrivez sur vos ardoises la bonne réponse</a:t>
            </a:r>
            <a:r>
              <a:rPr lang="fr-FR" dirty="0"/>
              <a:t>. </a:t>
            </a:r>
          </a:p>
        </p:txBody>
      </p:sp>
      <p:sp>
        <p:nvSpPr>
          <p:cNvPr id="2" name="ZoneTexte 1">
            <a:extLst>
              <a:ext uri="{FF2B5EF4-FFF2-40B4-BE49-F238E27FC236}">
                <a16:creationId xmlns:a16="http://schemas.microsoft.com/office/drawing/2014/main" id="{85C83FC8-3081-6B7D-6155-4AAFB9DAFB59}"/>
              </a:ext>
            </a:extLst>
          </p:cNvPr>
          <p:cNvSpPr txBox="1"/>
          <p:nvPr/>
        </p:nvSpPr>
        <p:spPr>
          <a:xfrm>
            <a:off x="1020759" y="3335628"/>
            <a:ext cx="7236383" cy="1477328"/>
          </a:xfrm>
          <a:prstGeom prst="rect">
            <a:avLst/>
          </a:prstGeom>
          <a:noFill/>
        </p:spPr>
        <p:txBody>
          <a:bodyPr wrap="square">
            <a:spAutoFit/>
          </a:bodyPr>
          <a:lstStyle/>
          <a:p>
            <a:pPr lvl="0" defTabSz="457200">
              <a:lnSpc>
                <a:spcPct val="150000"/>
              </a:lnSpc>
              <a:defRPr/>
            </a:pPr>
            <a:r>
              <a:rPr kumimoji="0" lang="fr-FR" sz="3200" b="1" i="0" u="none" strike="noStrike" kern="0" cap="none" spc="0" normalizeH="0" baseline="0" noProof="0" dirty="0">
                <a:ln>
                  <a:noFill/>
                </a:ln>
                <a:solidFill>
                  <a:srgbClr val="4B5377"/>
                </a:solidFill>
                <a:effectLst/>
                <a:uLnTx/>
                <a:uFillTx/>
                <a:latin typeface="Dosis SemiBold" pitchFamily="2" charset="0"/>
                <a:cs typeface="Arial" panose="020B0604020202020204" pitchFamily="34" charset="0"/>
              </a:rPr>
              <a:t>Ce sont les cahiers de </a:t>
            </a:r>
            <a:r>
              <a:rPr kumimoji="0" lang="fr-FR" sz="3200" b="1" i="0" u="none" strike="noStrike" kern="0" cap="none" spc="0" normalizeH="0" baseline="0" noProof="0" dirty="0">
                <a:ln>
                  <a:noFill/>
                </a:ln>
                <a:solidFill>
                  <a:srgbClr val="00ACA4"/>
                </a:solidFill>
                <a:effectLst/>
                <a:uLnTx/>
                <a:uFillTx/>
                <a:latin typeface="Dosis SemiBold" pitchFamily="2" charset="0"/>
                <a:cs typeface="Arial" panose="020B0604020202020204" pitchFamily="34" charset="0"/>
              </a:rPr>
              <a:t>ton frère et toi</a:t>
            </a:r>
            <a:r>
              <a:rPr kumimoji="0" lang="fr-FR" sz="3200" b="1" i="0" u="none" strike="noStrike" kern="0" cap="none" spc="0" normalizeH="0" baseline="0" noProof="0" dirty="0">
                <a:ln>
                  <a:noFill/>
                </a:ln>
                <a:solidFill>
                  <a:srgbClr val="4B5377"/>
                </a:solidFill>
                <a:effectLst/>
                <a:uLnTx/>
                <a:uFillTx/>
                <a:latin typeface="Dosis SemiBold" pitchFamily="2" charset="0"/>
                <a:cs typeface="Arial" panose="020B0604020202020204" pitchFamily="34" charset="0"/>
              </a:rPr>
              <a:t>. </a:t>
            </a:r>
          </a:p>
          <a:p>
            <a:pPr lvl="0" defTabSz="457200">
              <a:lnSpc>
                <a:spcPct val="150000"/>
              </a:lnSpc>
              <a:defRPr/>
            </a:pPr>
            <a:r>
              <a:rPr kumimoji="0" lang="fr-FR" sz="3200" b="1" i="0" u="none" strike="noStrike" kern="0" cap="none" spc="0" normalizeH="0" baseline="0" noProof="0" dirty="0">
                <a:ln>
                  <a:noFill/>
                </a:ln>
                <a:solidFill>
                  <a:srgbClr val="4B5377"/>
                </a:solidFill>
                <a:effectLst/>
                <a:uLnTx/>
                <a:uFillTx/>
                <a:latin typeface="Dosis SemiBold" pitchFamily="2" charset="0"/>
                <a:cs typeface="Arial" panose="020B0604020202020204" pitchFamily="34" charset="0"/>
              </a:rPr>
              <a:t>Ce sont </a:t>
            </a:r>
            <a:r>
              <a:rPr kumimoji="0" lang="fr-FR" sz="3200" b="1" i="0" u="none" strike="noStrike" kern="0" cap="none" spc="0" normalizeH="0" baseline="0" noProof="0" dirty="0">
                <a:ln>
                  <a:noFill/>
                </a:ln>
                <a:solidFill>
                  <a:srgbClr val="00ACA4"/>
                </a:solidFill>
                <a:effectLst/>
                <a:uLnTx/>
                <a:uFillTx/>
                <a:latin typeface="Dosis SemiBold" pitchFamily="2" charset="0"/>
                <a:cs typeface="Arial" panose="020B0604020202020204" pitchFamily="34" charset="0"/>
              </a:rPr>
              <a:t>________ </a:t>
            </a:r>
            <a:r>
              <a:rPr lang="fr-FR" sz="3200" b="1" kern="0" dirty="0">
                <a:solidFill>
                  <a:srgbClr val="4B5377"/>
                </a:solidFill>
                <a:latin typeface="Dosis SemiBold" pitchFamily="2" charset="0"/>
                <a:cs typeface="Arial" panose="020B0604020202020204" pitchFamily="34" charset="0"/>
              </a:rPr>
              <a:t>cahiers</a:t>
            </a:r>
            <a:r>
              <a:rPr kumimoji="0" lang="fr-FR" sz="3200" b="1" i="0" u="none" strike="noStrike" kern="0" cap="none" spc="0" normalizeH="0" baseline="0" noProof="0" dirty="0">
                <a:ln>
                  <a:noFill/>
                </a:ln>
                <a:solidFill>
                  <a:srgbClr val="4B5377"/>
                </a:solidFill>
                <a:effectLst/>
                <a:uLnTx/>
                <a:uFillTx/>
                <a:latin typeface="Dosis SemiBold" pitchFamily="2" charset="0"/>
                <a:cs typeface="Arial" panose="020B0604020202020204" pitchFamily="34" charset="0"/>
              </a:rPr>
              <a:t>. </a:t>
            </a:r>
            <a:endParaRPr kumimoji="0" lang="fr-FR" sz="3200" b="1" i="0" u="none" strike="noStrike" kern="1200" cap="none" spc="0" normalizeH="0" baseline="0" noProof="0" dirty="0">
              <a:ln>
                <a:noFill/>
              </a:ln>
              <a:solidFill>
                <a:srgbClr val="4B5377"/>
              </a:solidFill>
              <a:effectLst/>
              <a:uLnTx/>
              <a:uFillTx/>
              <a:latin typeface="Dosis SemiBold" pitchFamily="2" charset="0"/>
              <a:cs typeface="Arial" panose="020B0604020202020204" pitchFamily="34" charset="0"/>
            </a:endParaRPr>
          </a:p>
        </p:txBody>
      </p:sp>
      <p:sp>
        <p:nvSpPr>
          <p:cNvPr id="3" name="Rectangle : coins arrondis 2">
            <a:extLst>
              <a:ext uri="{FF2B5EF4-FFF2-40B4-BE49-F238E27FC236}">
                <a16:creationId xmlns:a16="http://schemas.microsoft.com/office/drawing/2014/main" id="{9782297E-6FD7-140B-9023-7992D82888EC}"/>
              </a:ext>
            </a:extLst>
          </p:cNvPr>
          <p:cNvSpPr/>
          <p:nvPr/>
        </p:nvSpPr>
        <p:spPr>
          <a:xfrm>
            <a:off x="2282891" y="2171709"/>
            <a:ext cx="1819470" cy="612000"/>
          </a:xfrm>
          <a:prstGeom prst="roundRect">
            <a:avLst/>
          </a:prstGeom>
          <a:solidFill>
            <a:schemeClr val="accent5">
              <a:lumMod val="20000"/>
              <a:lumOff val="8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3200" b="1" i="0" u="none" strike="noStrike" kern="1200" cap="none" spc="0" normalizeH="0" baseline="0" noProof="0" dirty="0">
                <a:ln>
                  <a:noFill/>
                </a:ln>
                <a:solidFill>
                  <a:srgbClr val="424D7B"/>
                </a:solidFill>
                <a:effectLst/>
                <a:uLnTx/>
                <a:uFillTx/>
                <a:latin typeface="Dosis SemiBold" pitchFamily="2" charset="0"/>
                <a:ea typeface="+mn-ea"/>
                <a:cs typeface="+mn-cs"/>
              </a:rPr>
              <a:t>nos</a:t>
            </a:r>
            <a:endParaRPr kumimoji="0" lang="fr-MA" sz="3200" b="1" i="0" u="none" strike="noStrike" kern="1200" cap="none" spc="0" normalizeH="0" baseline="0" noProof="0" dirty="0">
              <a:ln>
                <a:noFill/>
              </a:ln>
              <a:solidFill>
                <a:srgbClr val="C6C6C6"/>
              </a:solidFill>
              <a:effectLst/>
              <a:uLnTx/>
              <a:uFillTx/>
              <a:latin typeface="Dosis SemiBold" pitchFamily="2" charset="0"/>
              <a:ea typeface="+mn-ea"/>
              <a:cs typeface="+mn-cs"/>
            </a:endParaRPr>
          </a:p>
        </p:txBody>
      </p:sp>
      <p:sp>
        <p:nvSpPr>
          <p:cNvPr id="4" name="Rectangle : coins arrondis 3">
            <a:extLst>
              <a:ext uri="{FF2B5EF4-FFF2-40B4-BE49-F238E27FC236}">
                <a16:creationId xmlns:a16="http://schemas.microsoft.com/office/drawing/2014/main" id="{8DEE160F-E6B1-D80E-E4BE-C0EE9B256217}"/>
              </a:ext>
            </a:extLst>
          </p:cNvPr>
          <p:cNvSpPr/>
          <p:nvPr/>
        </p:nvSpPr>
        <p:spPr>
          <a:xfrm>
            <a:off x="4571999" y="2171709"/>
            <a:ext cx="1819470" cy="612000"/>
          </a:xfrm>
          <a:prstGeom prst="roundRect">
            <a:avLst/>
          </a:prstGeom>
          <a:solidFill>
            <a:schemeClr val="accent5">
              <a:lumMod val="20000"/>
              <a:lumOff val="8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3200" b="1" i="0" u="none" strike="noStrike" kern="1200" cap="none" spc="0" normalizeH="0" baseline="0" noProof="0" dirty="0">
                <a:ln>
                  <a:noFill/>
                </a:ln>
                <a:solidFill>
                  <a:srgbClr val="424D7B"/>
                </a:solidFill>
                <a:effectLst/>
                <a:uLnTx/>
                <a:uFillTx/>
                <a:latin typeface="Dosis SemiBold" pitchFamily="2" charset="0"/>
                <a:ea typeface="+mn-ea"/>
                <a:cs typeface="+mn-cs"/>
              </a:rPr>
              <a:t>vos</a:t>
            </a:r>
            <a:endParaRPr kumimoji="0" lang="fr-MA" sz="3200" b="1" i="0" u="none" strike="noStrike" kern="1200" cap="none" spc="0" normalizeH="0" baseline="0" noProof="0" dirty="0">
              <a:ln>
                <a:noFill/>
              </a:ln>
              <a:solidFill>
                <a:srgbClr val="C6C6C6"/>
              </a:solidFill>
              <a:effectLst/>
              <a:uLnTx/>
              <a:uFillTx/>
              <a:latin typeface="Dosis SemiBold" pitchFamily="2" charset="0"/>
              <a:ea typeface="+mn-ea"/>
              <a:cs typeface="+mn-cs"/>
            </a:endParaRPr>
          </a:p>
        </p:txBody>
      </p:sp>
    </p:spTree>
    <p:extLst>
      <p:ext uri="{BB962C8B-B14F-4D97-AF65-F5344CB8AC3E}">
        <p14:creationId xmlns:p14="http://schemas.microsoft.com/office/powerpoint/2010/main" val="9473541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E6D664-B2E0-1AD3-0983-B22ED31BED17}"/>
            </a:ext>
          </a:extLst>
        </p:cNvPr>
        <p:cNvGrpSpPr/>
        <p:nvPr/>
      </p:nvGrpSpPr>
      <p:grpSpPr>
        <a:xfrm>
          <a:off x="0" y="0"/>
          <a:ext cx="0" cy="0"/>
          <a:chOff x="0" y="0"/>
          <a:chExt cx="0" cy="0"/>
        </a:xfrm>
      </p:grpSpPr>
      <p:sp>
        <p:nvSpPr>
          <p:cNvPr id="8" name="Titre 13">
            <a:extLst>
              <a:ext uri="{FF2B5EF4-FFF2-40B4-BE49-F238E27FC236}">
                <a16:creationId xmlns:a16="http://schemas.microsoft.com/office/drawing/2014/main" id="{DAFBF18A-EC06-281C-025A-E69F726F0B0C}"/>
              </a:ext>
            </a:extLst>
          </p:cNvPr>
          <p:cNvSpPr>
            <a:spLocks noGrp="1"/>
          </p:cNvSpPr>
          <p:nvPr>
            <p:ph type="title"/>
          </p:nvPr>
        </p:nvSpPr>
        <p:spPr>
          <a:xfrm>
            <a:off x="1692000" y="756000"/>
            <a:ext cx="6840000" cy="612000"/>
          </a:xfrm>
        </p:spPr>
        <p:txBody>
          <a:bodyPr>
            <a:normAutofit/>
          </a:bodyPr>
          <a:lstStyle/>
          <a:p>
            <a:r>
              <a:rPr lang="fr-MA" dirty="0">
                <a:solidFill>
                  <a:schemeClr val="tx1">
                    <a:lumMod val="65000"/>
                    <a:lumOff val="35000"/>
                  </a:schemeClr>
                </a:solidFill>
                <a:latin typeface="Dosis Medium" pitchFamily="2" charset="0"/>
              </a:rPr>
              <a:t>Levez vos ardoises. </a:t>
            </a:r>
          </a:p>
        </p:txBody>
      </p:sp>
      <p:pic>
        <p:nvPicPr>
          <p:cNvPr id="9" name="Espace réservé pour une image  3" descr="Une image contenant capture d’écran, Rectangle, carré&#10;&#10;Le contenu généré par l’IA peut être incorrect.">
            <a:extLst>
              <a:ext uri="{FF2B5EF4-FFF2-40B4-BE49-F238E27FC236}">
                <a16:creationId xmlns:a16="http://schemas.microsoft.com/office/drawing/2014/main" id="{20911389-1CB4-E5F7-5D56-FDF382156AE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2748013" y="1808942"/>
            <a:ext cx="3647973" cy="3647973"/>
          </a:xfrm>
          <a:prstGeom prst="rect">
            <a:avLst/>
          </a:prstGeom>
        </p:spPr>
      </p:pic>
      <p:grpSp>
        <p:nvGrpSpPr>
          <p:cNvPr id="10" name="Groupe 9">
            <a:extLst>
              <a:ext uri="{FF2B5EF4-FFF2-40B4-BE49-F238E27FC236}">
                <a16:creationId xmlns:a16="http://schemas.microsoft.com/office/drawing/2014/main" id="{57941EF9-C9B7-8F79-CB55-2666D2DD779B}"/>
              </a:ext>
            </a:extLst>
          </p:cNvPr>
          <p:cNvGrpSpPr/>
          <p:nvPr/>
        </p:nvGrpSpPr>
        <p:grpSpPr>
          <a:xfrm>
            <a:off x="96835" y="643220"/>
            <a:ext cx="1147140" cy="980797"/>
            <a:chOff x="113769" y="634753"/>
            <a:chExt cx="1147140" cy="980797"/>
          </a:xfrm>
        </p:grpSpPr>
        <p:pic>
          <p:nvPicPr>
            <p:cNvPr id="11" name="Image 10">
              <a:extLst>
                <a:ext uri="{FF2B5EF4-FFF2-40B4-BE49-F238E27FC236}">
                  <a16:creationId xmlns:a16="http://schemas.microsoft.com/office/drawing/2014/main" id="{4AEBF374-4F95-A5C5-639F-47B3948A8917}"/>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3"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A4B307F-4392-7C1D-F185-67C528340887}"/>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16914195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9A5DEA-C168-0968-A0BD-E8E4316E1600}"/>
            </a:ext>
          </a:extLst>
        </p:cNvPr>
        <p:cNvGrpSpPr/>
        <p:nvPr/>
      </p:nvGrpSpPr>
      <p:grpSpPr>
        <a:xfrm>
          <a:off x="0" y="0"/>
          <a:ext cx="0" cy="0"/>
          <a:chOff x="0" y="0"/>
          <a:chExt cx="0" cy="0"/>
        </a:xfrm>
      </p:grpSpPr>
      <p:sp>
        <p:nvSpPr>
          <p:cNvPr id="16" name="Titre 1">
            <a:extLst>
              <a:ext uri="{FF2B5EF4-FFF2-40B4-BE49-F238E27FC236}">
                <a16:creationId xmlns:a16="http://schemas.microsoft.com/office/drawing/2014/main" id="{5A2EBE3F-3F0F-61F4-8BC9-9ADA51973AA8}"/>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Corrigez</a:t>
            </a:r>
            <a:r>
              <a:rPr lang="fr-FR" dirty="0">
                <a:solidFill>
                  <a:schemeClr val="tx1">
                    <a:lumMod val="65000"/>
                    <a:lumOff val="35000"/>
                  </a:schemeClr>
                </a:solidFill>
                <a:latin typeface="Dosis Medium" pitchFamily="2" charset="0"/>
              </a:rPr>
              <a:t>. Qui veut expliquer la réponse ?</a:t>
            </a:r>
          </a:p>
        </p:txBody>
      </p:sp>
      <p:pic>
        <p:nvPicPr>
          <p:cNvPr id="4" name="Espace réservé pour une image  6" descr="Une image contenant habits, sourire, dessin humoristique, clipart&#10;&#10;Le contenu généré par l’IA peut être incorrect.">
            <a:extLst>
              <a:ext uri="{FF2B5EF4-FFF2-40B4-BE49-F238E27FC236}">
                <a16:creationId xmlns:a16="http://schemas.microsoft.com/office/drawing/2014/main" id="{0F391908-E0A4-1F87-08A8-10FE99102FF1}"/>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3" name="ZoneTexte 2">
            <a:extLst>
              <a:ext uri="{FF2B5EF4-FFF2-40B4-BE49-F238E27FC236}">
                <a16:creationId xmlns:a16="http://schemas.microsoft.com/office/drawing/2014/main" id="{573D8BA9-FDE6-DEA5-839F-E066D67A037E}"/>
              </a:ext>
            </a:extLst>
          </p:cNvPr>
          <p:cNvSpPr txBox="1"/>
          <p:nvPr/>
        </p:nvSpPr>
        <p:spPr>
          <a:xfrm>
            <a:off x="1100272" y="2690336"/>
            <a:ext cx="7520427" cy="1477328"/>
          </a:xfrm>
          <a:prstGeom prst="rect">
            <a:avLst/>
          </a:prstGeom>
          <a:noFill/>
        </p:spPr>
        <p:txBody>
          <a:bodyPr wrap="square">
            <a:spAutoFit/>
          </a:bodyPr>
          <a:lstStyle/>
          <a:p>
            <a:pPr lvl="0" defTabSz="457200">
              <a:lnSpc>
                <a:spcPct val="150000"/>
              </a:lnSpc>
              <a:defRPr/>
            </a:pPr>
            <a:r>
              <a:rPr kumimoji="0" lang="fr-FR" sz="3200" b="1" i="0" u="none" strike="noStrike" kern="0" cap="none" spc="0" normalizeH="0" baseline="0" noProof="0" dirty="0">
                <a:ln>
                  <a:noFill/>
                </a:ln>
                <a:solidFill>
                  <a:srgbClr val="4B5377"/>
                </a:solidFill>
                <a:effectLst/>
                <a:uLnTx/>
                <a:uFillTx/>
                <a:latin typeface="Dosis SemiBold" pitchFamily="2" charset="0"/>
                <a:cs typeface="Arial" panose="020B0604020202020204" pitchFamily="34" charset="0"/>
              </a:rPr>
              <a:t>Ce sont les cahiers de </a:t>
            </a:r>
            <a:r>
              <a:rPr kumimoji="0" lang="fr-FR" sz="3200" b="1" i="0" u="none" strike="noStrike" kern="0" cap="none" spc="0" normalizeH="0" baseline="0" noProof="0" dirty="0">
                <a:ln>
                  <a:noFill/>
                </a:ln>
                <a:solidFill>
                  <a:srgbClr val="00ACA4"/>
                </a:solidFill>
                <a:effectLst/>
                <a:uLnTx/>
                <a:uFillTx/>
                <a:latin typeface="Dosis SemiBold" pitchFamily="2" charset="0"/>
                <a:cs typeface="Arial" panose="020B0604020202020204" pitchFamily="34" charset="0"/>
              </a:rPr>
              <a:t>ton frère et toi</a:t>
            </a:r>
            <a:r>
              <a:rPr kumimoji="0" lang="fr-FR" sz="3200" b="1" i="0" u="none" strike="noStrike" kern="0" cap="none" spc="0" normalizeH="0" baseline="0" noProof="0">
                <a:ln>
                  <a:noFill/>
                </a:ln>
                <a:solidFill>
                  <a:srgbClr val="4B5377"/>
                </a:solidFill>
                <a:effectLst/>
                <a:uLnTx/>
                <a:uFillTx/>
                <a:latin typeface="Dosis SemiBold" pitchFamily="2" charset="0"/>
                <a:cs typeface="Arial" panose="020B0604020202020204" pitchFamily="34" charset="0"/>
              </a:rPr>
              <a:t>. </a:t>
            </a:r>
          </a:p>
          <a:p>
            <a:pPr lvl="0" defTabSz="457200">
              <a:lnSpc>
                <a:spcPct val="150000"/>
              </a:lnSpc>
              <a:defRPr/>
            </a:pPr>
            <a:r>
              <a:rPr kumimoji="0" lang="fr-FR" sz="3200" b="1" i="0" u="none" strike="noStrike" kern="0" cap="none" spc="0" normalizeH="0" baseline="0" noProof="0">
                <a:ln>
                  <a:noFill/>
                </a:ln>
                <a:solidFill>
                  <a:srgbClr val="4B5377"/>
                </a:solidFill>
                <a:effectLst/>
                <a:uLnTx/>
                <a:uFillTx/>
                <a:latin typeface="Dosis SemiBold" pitchFamily="2" charset="0"/>
                <a:cs typeface="Arial" panose="020B0604020202020204" pitchFamily="34" charset="0"/>
              </a:rPr>
              <a:t>Ce </a:t>
            </a:r>
            <a:r>
              <a:rPr kumimoji="0" lang="fr-FR" sz="3200" b="1" i="0" u="none" strike="noStrike" kern="0" cap="none" spc="0" normalizeH="0" baseline="0" noProof="0" dirty="0">
                <a:ln>
                  <a:noFill/>
                </a:ln>
                <a:solidFill>
                  <a:srgbClr val="4B5377"/>
                </a:solidFill>
                <a:effectLst/>
                <a:uLnTx/>
                <a:uFillTx/>
                <a:latin typeface="Dosis SemiBold" pitchFamily="2" charset="0"/>
                <a:cs typeface="Arial" panose="020B0604020202020204" pitchFamily="34" charset="0"/>
              </a:rPr>
              <a:t>sont </a:t>
            </a:r>
            <a:r>
              <a:rPr kumimoji="0" lang="fr-FR" sz="3200" b="1" i="0" u="none" strike="noStrike" kern="0" cap="none" spc="0" normalizeH="0" baseline="0" noProof="0" dirty="0">
                <a:ln>
                  <a:noFill/>
                </a:ln>
                <a:solidFill>
                  <a:srgbClr val="00ACA4"/>
                </a:solidFill>
                <a:effectLst/>
                <a:uLnTx/>
                <a:uFillTx/>
                <a:latin typeface="Dosis SemiBold" pitchFamily="2" charset="0"/>
                <a:cs typeface="Arial" panose="020B0604020202020204" pitchFamily="34" charset="0"/>
              </a:rPr>
              <a:t>vos </a:t>
            </a:r>
            <a:r>
              <a:rPr lang="fr-FR" sz="3200" b="1" kern="0" dirty="0">
                <a:solidFill>
                  <a:srgbClr val="4B5377"/>
                </a:solidFill>
                <a:latin typeface="Dosis SemiBold" pitchFamily="2" charset="0"/>
                <a:cs typeface="Arial" panose="020B0604020202020204" pitchFamily="34" charset="0"/>
              </a:rPr>
              <a:t>cahiers</a:t>
            </a:r>
            <a:r>
              <a:rPr kumimoji="0" lang="fr-FR" sz="3200" b="1" i="0" u="none" strike="noStrike" kern="0" cap="none" spc="0" normalizeH="0" baseline="0" noProof="0" dirty="0">
                <a:ln>
                  <a:noFill/>
                </a:ln>
                <a:solidFill>
                  <a:srgbClr val="4B5377"/>
                </a:solidFill>
                <a:effectLst/>
                <a:uLnTx/>
                <a:uFillTx/>
                <a:latin typeface="Dosis SemiBold" pitchFamily="2" charset="0"/>
                <a:cs typeface="Arial" panose="020B0604020202020204" pitchFamily="34" charset="0"/>
              </a:rPr>
              <a:t>. </a:t>
            </a:r>
            <a:endParaRPr kumimoji="0" lang="fr-FR" sz="3200" b="1" i="0" u="none" strike="noStrike" kern="1200" cap="none" spc="0" normalizeH="0" baseline="0" noProof="0" dirty="0">
              <a:ln>
                <a:noFill/>
              </a:ln>
              <a:solidFill>
                <a:srgbClr val="4B5377"/>
              </a:solidFill>
              <a:effectLst/>
              <a:uLnTx/>
              <a:uFillTx/>
              <a:latin typeface="Dosis SemiBold" pitchFamily="2" charset="0"/>
              <a:cs typeface="Arial" panose="020B0604020202020204" pitchFamily="34" charset="0"/>
            </a:endParaRPr>
          </a:p>
        </p:txBody>
      </p:sp>
    </p:spTree>
    <p:extLst>
      <p:ext uri="{BB962C8B-B14F-4D97-AF65-F5344CB8AC3E}">
        <p14:creationId xmlns:p14="http://schemas.microsoft.com/office/powerpoint/2010/main" val="29861027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A7C12E-ABE0-E56D-398F-9ABA3EF1D73F}"/>
            </a:ext>
          </a:extLst>
        </p:cNvPr>
        <p:cNvGrpSpPr/>
        <p:nvPr/>
      </p:nvGrpSpPr>
      <p:grpSpPr>
        <a:xfrm>
          <a:off x="0" y="0"/>
          <a:ext cx="0" cy="0"/>
          <a:chOff x="0" y="0"/>
          <a:chExt cx="0" cy="0"/>
        </a:xfrm>
      </p:grpSpPr>
      <p:grpSp>
        <p:nvGrpSpPr>
          <p:cNvPr id="6" name="Groupe 5">
            <a:extLst>
              <a:ext uri="{FF2B5EF4-FFF2-40B4-BE49-F238E27FC236}">
                <a16:creationId xmlns:a16="http://schemas.microsoft.com/office/drawing/2014/main" id="{7C66FAF8-3733-F886-1B6D-53D4D0294F20}"/>
              </a:ext>
            </a:extLst>
          </p:cNvPr>
          <p:cNvGrpSpPr/>
          <p:nvPr/>
        </p:nvGrpSpPr>
        <p:grpSpPr>
          <a:xfrm>
            <a:off x="96835" y="643220"/>
            <a:ext cx="1147140" cy="980797"/>
            <a:chOff x="113769" y="634753"/>
            <a:chExt cx="1147140" cy="980797"/>
          </a:xfrm>
        </p:grpSpPr>
        <p:pic>
          <p:nvPicPr>
            <p:cNvPr id="7" name="Image 6">
              <a:extLst>
                <a:ext uri="{FF2B5EF4-FFF2-40B4-BE49-F238E27FC236}">
                  <a16:creationId xmlns:a16="http://schemas.microsoft.com/office/drawing/2014/main" id="{56C6A234-7D7F-3C17-1AF9-F9AFA669E166}"/>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1FFEC24-403A-BEE3-FF46-1B9A5986A8C8}"/>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6" name="Titre 1">
            <a:extLst>
              <a:ext uri="{FF2B5EF4-FFF2-40B4-BE49-F238E27FC236}">
                <a16:creationId xmlns:a16="http://schemas.microsoft.com/office/drawing/2014/main" id="{22DCB634-BFE5-5ADA-7AC6-E9C5EB3440F3}"/>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Lisez la phrase en silence. Écrivez la bonne réponse sur vos ardoises.</a:t>
            </a:r>
          </a:p>
        </p:txBody>
      </p:sp>
      <p:sp>
        <p:nvSpPr>
          <p:cNvPr id="9" name="ZoneTexte 8">
            <a:extLst>
              <a:ext uri="{FF2B5EF4-FFF2-40B4-BE49-F238E27FC236}">
                <a16:creationId xmlns:a16="http://schemas.microsoft.com/office/drawing/2014/main" id="{76DFCCE2-9B0D-0A72-EAED-04B0FC846732}"/>
              </a:ext>
            </a:extLst>
          </p:cNvPr>
          <p:cNvSpPr txBox="1"/>
          <p:nvPr/>
        </p:nvSpPr>
        <p:spPr>
          <a:xfrm>
            <a:off x="495186" y="3415085"/>
            <a:ext cx="8153628" cy="819455"/>
          </a:xfrm>
          <a:prstGeom prst="rect">
            <a:avLst/>
          </a:prstGeom>
          <a:noFill/>
        </p:spPr>
        <p:txBody>
          <a:bodyPr wrap="square">
            <a:spAutoFit/>
          </a:bodyPr>
          <a:lstStyle/>
          <a:p>
            <a:pPr lvl="0" algn="ctr">
              <a:lnSpc>
                <a:spcPct val="150000"/>
              </a:lnSpc>
              <a:defRPr/>
            </a:pPr>
            <a:r>
              <a:rPr lang="fr-FR" sz="3600" b="1" dirty="0">
                <a:solidFill>
                  <a:srgbClr val="424D7B"/>
                </a:solidFill>
                <a:latin typeface="Dosis SemiBold" pitchFamily="2" charset="0"/>
                <a:cs typeface="Arial" panose="020B0604020202020204" pitchFamily="34" charset="0"/>
              </a:rPr>
              <a:t>Tu</a:t>
            </a:r>
            <a:r>
              <a:rPr lang="fr-FR" sz="3600" b="1" dirty="0">
                <a:solidFill>
                  <a:srgbClr val="2196B1"/>
                </a:solidFill>
                <a:latin typeface="Dosis SemiBold" pitchFamily="2" charset="0"/>
                <a:cs typeface="Arial" panose="020B0604020202020204" pitchFamily="34" charset="0"/>
              </a:rPr>
              <a:t>__________</a:t>
            </a:r>
            <a:r>
              <a:rPr lang="fr-FR" sz="3600" b="1" dirty="0">
                <a:solidFill>
                  <a:srgbClr val="424D7B"/>
                </a:solidFill>
                <a:latin typeface="Dosis SemiBold" pitchFamily="2" charset="0"/>
                <a:cs typeface="Arial" panose="020B0604020202020204" pitchFamily="34" charset="0"/>
              </a:rPr>
              <a:t> un match demain. </a:t>
            </a:r>
            <a:endParaRPr lang="fr-FR" sz="3600" b="1" dirty="0">
              <a:solidFill>
                <a:srgbClr val="55B7DE"/>
              </a:solidFill>
              <a:latin typeface="Dosis SemiBold" pitchFamily="2" charset="0"/>
              <a:cs typeface="Arial" panose="020B0604020202020204" pitchFamily="34" charset="0"/>
            </a:endParaRPr>
          </a:p>
        </p:txBody>
      </p:sp>
      <p:sp>
        <p:nvSpPr>
          <p:cNvPr id="2" name="Rectangle : coins arrondis 1">
            <a:extLst>
              <a:ext uri="{FF2B5EF4-FFF2-40B4-BE49-F238E27FC236}">
                <a16:creationId xmlns:a16="http://schemas.microsoft.com/office/drawing/2014/main" id="{EADD971B-BF49-BCE4-DE17-5BC71396F723}"/>
              </a:ext>
            </a:extLst>
          </p:cNvPr>
          <p:cNvSpPr/>
          <p:nvPr/>
        </p:nvSpPr>
        <p:spPr>
          <a:xfrm>
            <a:off x="1876097" y="2141572"/>
            <a:ext cx="2160589" cy="612000"/>
          </a:xfrm>
          <a:prstGeom prst="roundRect">
            <a:avLst/>
          </a:prstGeom>
          <a:solidFill>
            <a:schemeClr val="accent5">
              <a:lumMod val="20000"/>
              <a:lumOff val="8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424D7B"/>
                </a:solidFill>
                <a:latin typeface="Dosis SemiBold" pitchFamily="2" charset="0"/>
                <a:cs typeface="Arial" panose="020B0604020202020204" pitchFamily="34" charset="0"/>
              </a:rPr>
              <a:t>auras</a:t>
            </a:r>
            <a:endParaRPr lang="fr-MA" sz="2400" b="1" dirty="0">
              <a:solidFill>
                <a:srgbClr val="C6C6C6"/>
              </a:solidFill>
              <a:latin typeface="Dosis SemiBold" pitchFamily="2" charset="0"/>
            </a:endParaRPr>
          </a:p>
        </p:txBody>
      </p:sp>
      <p:sp>
        <p:nvSpPr>
          <p:cNvPr id="3" name="Rectangle : coins arrondis 2">
            <a:extLst>
              <a:ext uri="{FF2B5EF4-FFF2-40B4-BE49-F238E27FC236}">
                <a16:creationId xmlns:a16="http://schemas.microsoft.com/office/drawing/2014/main" id="{193395D8-F1FE-360B-682A-00355F6AF25B}"/>
              </a:ext>
            </a:extLst>
          </p:cNvPr>
          <p:cNvSpPr/>
          <p:nvPr/>
        </p:nvSpPr>
        <p:spPr>
          <a:xfrm>
            <a:off x="4831077" y="2166329"/>
            <a:ext cx="2160588" cy="612000"/>
          </a:xfrm>
          <a:prstGeom prst="roundRect">
            <a:avLst/>
          </a:prstGeom>
          <a:solidFill>
            <a:schemeClr val="accent5">
              <a:lumMod val="20000"/>
              <a:lumOff val="8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424D7B"/>
                </a:solidFill>
                <a:latin typeface="Dosis SemiBold" pitchFamily="2" charset="0"/>
                <a:cs typeface="Arial" panose="020B0604020202020204" pitchFamily="34" charset="0"/>
              </a:rPr>
              <a:t>aura</a:t>
            </a:r>
            <a:endParaRPr lang="fr-MA" sz="2400" b="1" dirty="0">
              <a:solidFill>
                <a:srgbClr val="C6C6C6"/>
              </a:solidFill>
              <a:latin typeface="Dosis SemiBold" pitchFamily="2" charset="0"/>
            </a:endParaRPr>
          </a:p>
        </p:txBody>
      </p:sp>
    </p:spTree>
    <p:extLst>
      <p:ext uri="{BB962C8B-B14F-4D97-AF65-F5344CB8AC3E}">
        <p14:creationId xmlns:p14="http://schemas.microsoft.com/office/powerpoint/2010/main" val="2931893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CFA42E-597B-8AD7-3E60-698C68CDAA57}"/>
            </a:ext>
          </a:extLst>
        </p:cNvPr>
        <p:cNvGrpSpPr/>
        <p:nvPr/>
      </p:nvGrpSpPr>
      <p:grpSpPr>
        <a:xfrm>
          <a:off x="0" y="0"/>
          <a:ext cx="0" cy="0"/>
          <a:chOff x="0" y="0"/>
          <a:chExt cx="0" cy="0"/>
        </a:xfrm>
      </p:grpSpPr>
      <p:sp>
        <p:nvSpPr>
          <p:cNvPr id="8" name="Titre 13">
            <a:extLst>
              <a:ext uri="{FF2B5EF4-FFF2-40B4-BE49-F238E27FC236}">
                <a16:creationId xmlns:a16="http://schemas.microsoft.com/office/drawing/2014/main" id="{15206157-7F23-841E-9BE6-CBE4B4B0E72B}"/>
              </a:ext>
            </a:extLst>
          </p:cNvPr>
          <p:cNvSpPr>
            <a:spLocks noGrp="1"/>
          </p:cNvSpPr>
          <p:nvPr>
            <p:ph type="title"/>
          </p:nvPr>
        </p:nvSpPr>
        <p:spPr>
          <a:xfrm>
            <a:off x="1692000" y="756000"/>
            <a:ext cx="6840000" cy="612000"/>
          </a:xfrm>
        </p:spPr>
        <p:txBody>
          <a:bodyPr>
            <a:normAutofit/>
          </a:bodyPr>
          <a:lstStyle/>
          <a:p>
            <a:r>
              <a:rPr lang="fr-MA" dirty="0">
                <a:solidFill>
                  <a:schemeClr val="tx1">
                    <a:lumMod val="65000"/>
                    <a:lumOff val="35000"/>
                  </a:schemeClr>
                </a:solidFill>
                <a:latin typeface="Dosis Medium" pitchFamily="2" charset="0"/>
              </a:rPr>
              <a:t>Levez vos ardoises. </a:t>
            </a:r>
          </a:p>
        </p:txBody>
      </p:sp>
      <p:pic>
        <p:nvPicPr>
          <p:cNvPr id="9" name="Espace réservé pour une image  3" descr="Une image contenant capture d’écran, Rectangle, carré&#10;&#10;Le contenu généré par l’IA peut être incorrect.">
            <a:extLst>
              <a:ext uri="{FF2B5EF4-FFF2-40B4-BE49-F238E27FC236}">
                <a16:creationId xmlns:a16="http://schemas.microsoft.com/office/drawing/2014/main" id="{2A32B100-7B59-9253-55ED-57A5C908AF3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2748013" y="1808942"/>
            <a:ext cx="3647973" cy="3647973"/>
          </a:xfrm>
          <a:prstGeom prst="rect">
            <a:avLst/>
          </a:prstGeom>
        </p:spPr>
      </p:pic>
      <p:grpSp>
        <p:nvGrpSpPr>
          <p:cNvPr id="10" name="Groupe 9">
            <a:extLst>
              <a:ext uri="{FF2B5EF4-FFF2-40B4-BE49-F238E27FC236}">
                <a16:creationId xmlns:a16="http://schemas.microsoft.com/office/drawing/2014/main" id="{CF74A9D6-EFC5-BFB4-510F-C0D1A622E2D2}"/>
              </a:ext>
            </a:extLst>
          </p:cNvPr>
          <p:cNvGrpSpPr/>
          <p:nvPr/>
        </p:nvGrpSpPr>
        <p:grpSpPr>
          <a:xfrm>
            <a:off x="96835" y="643220"/>
            <a:ext cx="1147140" cy="980797"/>
            <a:chOff x="113769" y="634753"/>
            <a:chExt cx="1147140" cy="980797"/>
          </a:xfrm>
        </p:grpSpPr>
        <p:pic>
          <p:nvPicPr>
            <p:cNvPr id="11" name="Image 10">
              <a:extLst>
                <a:ext uri="{FF2B5EF4-FFF2-40B4-BE49-F238E27FC236}">
                  <a16:creationId xmlns:a16="http://schemas.microsoft.com/office/drawing/2014/main" id="{761F16AA-492D-D60F-8DB1-00331888DD9C}"/>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3"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4DC872B5-5F47-E8E9-38F5-8F0A21EC342F}"/>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401565303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58B9DE-47DE-EE29-6252-ED89BBC2209B}"/>
            </a:ext>
          </a:extLst>
        </p:cNvPr>
        <p:cNvGrpSpPr/>
        <p:nvPr/>
      </p:nvGrpSpPr>
      <p:grpSpPr>
        <a:xfrm>
          <a:off x="0" y="0"/>
          <a:ext cx="0" cy="0"/>
          <a:chOff x="0" y="0"/>
          <a:chExt cx="0" cy="0"/>
        </a:xfrm>
      </p:grpSpPr>
      <p:sp>
        <p:nvSpPr>
          <p:cNvPr id="16" name="Titre 1">
            <a:extLst>
              <a:ext uri="{FF2B5EF4-FFF2-40B4-BE49-F238E27FC236}">
                <a16:creationId xmlns:a16="http://schemas.microsoft.com/office/drawing/2014/main" id="{9B1E3FC7-34DA-9797-8B22-F43D6E22F4A0}"/>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Corrigez</a:t>
            </a:r>
            <a:r>
              <a:rPr lang="fr-FR" dirty="0">
                <a:solidFill>
                  <a:schemeClr val="tx1">
                    <a:lumMod val="65000"/>
                    <a:lumOff val="35000"/>
                  </a:schemeClr>
                </a:solidFill>
                <a:latin typeface="Dosis Medium" pitchFamily="2" charset="0"/>
              </a:rPr>
              <a:t>. Qui veut expliquer la réponse ?</a:t>
            </a:r>
          </a:p>
        </p:txBody>
      </p:sp>
      <p:pic>
        <p:nvPicPr>
          <p:cNvPr id="4" name="Espace réservé pour une image  6" descr="Une image contenant habits, sourire, dessin humoristique, clipart&#10;&#10;Le contenu généré par l’IA peut être incorrect.">
            <a:extLst>
              <a:ext uri="{FF2B5EF4-FFF2-40B4-BE49-F238E27FC236}">
                <a16:creationId xmlns:a16="http://schemas.microsoft.com/office/drawing/2014/main" id="{EC263639-13E5-6FD7-8A6D-DD30E46B39A9}"/>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3" name="ZoneTexte 2">
            <a:extLst>
              <a:ext uri="{FF2B5EF4-FFF2-40B4-BE49-F238E27FC236}">
                <a16:creationId xmlns:a16="http://schemas.microsoft.com/office/drawing/2014/main" id="{FE147B84-813B-FD01-B14C-90A2B416F07C}"/>
              </a:ext>
            </a:extLst>
          </p:cNvPr>
          <p:cNvSpPr txBox="1"/>
          <p:nvPr/>
        </p:nvSpPr>
        <p:spPr>
          <a:xfrm>
            <a:off x="495186" y="3415085"/>
            <a:ext cx="8153628" cy="819455"/>
          </a:xfrm>
          <a:prstGeom prst="rect">
            <a:avLst/>
          </a:prstGeom>
          <a:noFill/>
        </p:spPr>
        <p:txBody>
          <a:bodyPr wrap="square">
            <a:spAutoFit/>
          </a:bodyPr>
          <a:lstStyle/>
          <a:p>
            <a:pPr lvl="0" algn="ctr">
              <a:lnSpc>
                <a:spcPct val="150000"/>
              </a:lnSpc>
              <a:defRPr/>
            </a:pPr>
            <a:r>
              <a:rPr lang="fr-FR" sz="3600" b="1" dirty="0">
                <a:solidFill>
                  <a:srgbClr val="424D7B"/>
                </a:solidFill>
                <a:latin typeface="Dosis SemiBold" pitchFamily="2" charset="0"/>
                <a:cs typeface="Arial" panose="020B0604020202020204" pitchFamily="34" charset="0"/>
              </a:rPr>
              <a:t>Tu</a:t>
            </a:r>
            <a:r>
              <a:rPr lang="fr-FR" sz="3600" b="1" dirty="0">
                <a:solidFill>
                  <a:srgbClr val="2196B1"/>
                </a:solidFill>
                <a:latin typeface="Dosis SemiBold" pitchFamily="2" charset="0"/>
                <a:cs typeface="Arial" panose="020B0604020202020204" pitchFamily="34" charset="0"/>
              </a:rPr>
              <a:t> auras</a:t>
            </a:r>
            <a:r>
              <a:rPr lang="fr-FR" sz="3600" b="1" dirty="0">
                <a:solidFill>
                  <a:srgbClr val="424D7B"/>
                </a:solidFill>
                <a:latin typeface="Dosis SemiBold" pitchFamily="2" charset="0"/>
                <a:cs typeface="Arial" panose="020B0604020202020204" pitchFamily="34" charset="0"/>
              </a:rPr>
              <a:t> un match demain. </a:t>
            </a:r>
            <a:endParaRPr lang="fr-FR" sz="3600" b="1" dirty="0">
              <a:solidFill>
                <a:srgbClr val="55B7DE"/>
              </a:solidFill>
              <a:latin typeface="Dosis SemiBold" pitchFamily="2" charset="0"/>
              <a:cs typeface="Arial" panose="020B0604020202020204" pitchFamily="34" charset="0"/>
            </a:endParaRPr>
          </a:p>
        </p:txBody>
      </p:sp>
    </p:spTree>
    <p:extLst>
      <p:ext uri="{BB962C8B-B14F-4D97-AF65-F5344CB8AC3E}">
        <p14:creationId xmlns:p14="http://schemas.microsoft.com/office/powerpoint/2010/main" val="19811818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D48CBF-67FB-95C8-5A36-DDEC4708A0E1}"/>
            </a:ext>
          </a:extLst>
        </p:cNvPr>
        <p:cNvGrpSpPr/>
        <p:nvPr/>
      </p:nvGrpSpPr>
      <p:grpSpPr>
        <a:xfrm>
          <a:off x="0" y="0"/>
          <a:ext cx="0" cy="0"/>
          <a:chOff x="0" y="0"/>
          <a:chExt cx="0" cy="0"/>
        </a:xfrm>
      </p:grpSpPr>
      <p:sp>
        <p:nvSpPr>
          <p:cNvPr id="9" name="ZoneTexte 8">
            <a:extLst>
              <a:ext uri="{FF2B5EF4-FFF2-40B4-BE49-F238E27FC236}">
                <a16:creationId xmlns:a16="http://schemas.microsoft.com/office/drawing/2014/main" id="{952CC01C-2FCA-8626-0C3F-9846E8805B1A}"/>
              </a:ext>
            </a:extLst>
          </p:cNvPr>
          <p:cNvSpPr txBox="1"/>
          <p:nvPr/>
        </p:nvSpPr>
        <p:spPr>
          <a:xfrm>
            <a:off x="822396" y="3728137"/>
            <a:ext cx="5908873" cy="577081"/>
          </a:xfrm>
          <a:prstGeom prst="rect">
            <a:avLst/>
          </a:prstGeom>
          <a:noFill/>
        </p:spPr>
        <p:txBody>
          <a:bodyPr wrap="square">
            <a:spAutoFit/>
          </a:bodyPr>
          <a:lstStyle/>
          <a:p>
            <a:pPr marL="0" marR="0" lvl="0" indent="0" algn="l" defTabSz="457200" rtl="0" eaLnBrk="1" fontAlgn="auto" latinLnBrk="0" hangingPunct="1">
              <a:lnSpc>
                <a:spcPct val="15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4B5377"/>
                </a:solidFill>
                <a:effectLst/>
                <a:uLnTx/>
                <a:uFillTx/>
                <a:latin typeface="Dosis SemiBold" pitchFamily="2" charset="0"/>
                <a:ea typeface="+mn-ea"/>
                <a:cs typeface="Arial" panose="020B0604020202020204" pitchFamily="34" charset="0"/>
              </a:rPr>
              <a:t>Les enfants iront au stade à huit heures </a:t>
            </a:r>
            <a:r>
              <a:rPr kumimoji="0" lang="fr-FR" sz="2400" b="1" i="0" u="none" strike="noStrike" kern="0" cap="none" spc="0" normalizeH="0" baseline="0" noProof="0" dirty="0">
                <a:ln>
                  <a:noFill/>
                </a:ln>
                <a:solidFill>
                  <a:srgbClr val="00ACA4"/>
                </a:solidFill>
                <a:effectLst/>
                <a:uLnTx/>
                <a:uFillTx/>
                <a:latin typeface="Dosis SemiBold" pitchFamily="2" charset="0"/>
                <a:ea typeface="+mn-ea"/>
                <a:cs typeface="Arial" panose="020B0604020202020204" pitchFamily="34" charset="0"/>
              </a:rPr>
              <a:t>________</a:t>
            </a:r>
            <a:r>
              <a:rPr kumimoji="0" lang="fr-FR" sz="2400" b="1" i="0" u="none" strike="noStrike" kern="0" cap="none" spc="0" normalizeH="0" baseline="0" noProof="0" dirty="0">
                <a:ln>
                  <a:noFill/>
                </a:ln>
                <a:solidFill>
                  <a:srgbClr val="4B5377"/>
                </a:solidFill>
                <a:effectLst/>
                <a:uLnTx/>
                <a:uFillTx/>
                <a:latin typeface="Dosis SemiBold" pitchFamily="2" charset="0"/>
                <a:ea typeface="+mn-ea"/>
                <a:cs typeface="Arial" panose="020B0604020202020204" pitchFamily="34" charset="0"/>
              </a:rPr>
              <a:t>.</a:t>
            </a:r>
            <a:r>
              <a:rPr kumimoji="0" lang="fr-FR" sz="2400" b="1" i="0" u="none" strike="noStrike" kern="0" cap="none" spc="0" normalizeH="0" baseline="0" noProof="0" dirty="0">
                <a:ln>
                  <a:noFill/>
                </a:ln>
                <a:solidFill>
                  <a:srgbClr val="00ACA4"/>
                </a:solidFill>
                <a:effectLst/>
                <a:uLnTx/>
                <a:uFillTx/>
                <a:latin typeface="Dosis SemiBold" pitchFamily="2" charset="0"/>
                <a:ea typeface="+mn-ea"/>
                <a:cs typeface="Arial" panose="020B0604020202020204" pitchFamily="34" charset="0"/>
              </a:rPr>
              <a:t> </a:t>
            </a:r>
            <a:r>
              <a:rPr kumimoji="0" lang="fr-FR" sz="2400" b="1" i="0" u="none" strike="noStrike" kern="0" cap="none" spc="0" normalizeH="0" baseline="0" noProof="0" dirty="0">
                <a:ln>
                  <a:noFill/>
                </a:ln>
                <a:solidFill>
                  <a:srgbClr val="4B5377"/>
                </a:solidFill>
                <a:effectLst/>
                <a:uLnTx/>
                <a:uFillTx/>
                <a:latin typeface="Dosis SemiBold" pitchFamily="2" charset="0"/>
                <a:ea typeface="+mn-ea"/>
                <a:cs typeface="Arial" panose="020B0604020202020204" pitchFamily="34" charset="0"/>
              </a:rPr>
              <a:t> </a:t>
            </a:r>
            <a:endParaRPr kumimoji="0" lang="fr-FR" sz="2000" b="0" i="0" u="none" strike="noStrike" kern="1200" cap="none" spc="0" normalizeH="0" baseline="0" noProof="0" dirty="0">
              <a:ln>
                <a:noFill/>
              </a:ln>
              <a:solidFill>
                <a:srgbClr val="4B5377"/>
              </a:solidFill>
              <a:effectLst/>
              <a:uLnTx/>
              <a:uFillTx/>
              <a:latin typeface="Dosis SemiBold" pitchFamily="2" charset="0"/>
              <a:ea typeface="+mn-ea"/>
              <a:cs typeface="Arial" panose="020B0604020202020204" pitchFamily="34" charset="0"/>
            </a:endParaRPr>
          </a:p>
        </p:txBody>
      </p:sp>
      <p:sp>
        <p:nvSpPr>
          <p:cNvPr id="10" name="Titre 1">
            <a:extLst>
              <a:ext uri="{FF2B5EF4-FFF2-40B4-BE49-F238E27FC236}">
                <a16:creationId xmlns:a16="http://schemas.microsoft.com/office/drawing/2014/main" id="{DDBD03EE-5E65-C511-3DD9-1CAC311A3286}"/>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 Écrivez  sur vos ardoises la bonne réponse.</a:t>
            </a:r>
          </a:p>
        </p:txBody>
      </p:sp>
      <p:pic>
        <p:nvPicPr>
          <p:cNvPr id="11" name="Espace réservé pour une image  3" descr="Une image contenant capture d’écran, Rectangle, carré&#10;&#10;Le contenu généré par l’IA peut être incorrect.">
            <a:extLst>
              <a:ext uri="{FF2B5EF4-FFF2-40B4-BE49-F238E27FC236}">
                <a16:creationId xmlns:a16="http://schemas.microsoft.com/office/drawing/2014/main" id="{9B642A31-A3A3-C394-195E-C7B5E2D6C91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360550" y="688623"/>
            <a:ext cx="837795" cy="837795"/>
          </a:xfrm>
          <a:prstGeom prst="rect">
            <a:avLst/>
          </a:prstGeom>
        </p:spPr>
      </p:pic>
      <p:sp>
        <p:nvSpPr>
          <p:cNvPr id="2" name="Rectangle : coins arrondis 1">
            <a:extLst>
              <a:ext uri="{FF2B5EF4-FFF2-40B4-BE49-F238E27FC236}">
                <a16:creationId xmlns:a16="http://schemas.microsoft.com/office/drawing/2014/main" id="{D60630C0-C16D-422C-E4EC-14FFA1BB5B10}"/>
              </a:ext>
            </a:extLst>
          </p:cNvPr>
          <p:cNvSpPr/>
          <p:nvPr/>
        </p:nvSpPr>
        <p:spPr>
          <a:xfrm>
            <a:off x="1198345" y="2134307"/>
            <a:ext cx="1819470" cy="612000"/>
          </a:xfrm>
          <a:prstGeom prst="roundRect">
            <a:avLst/>
          </a:prstGeom>
          <a:solidFill>
            <a:schemeClr val="accent5">
              <a:lumMod val="20000"/>
              <a:lumOff val="8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424D7B"/>
                </a:solidFill>
                <a:effectLst/>
                <a:uLnTx/>
                <a:uFillTx/>
                <a:latin typeface="Dosis SemiBold" pitchFamily="2" charset="0"/>
                <a:ea typeface="+mn-ea"/>
                <a:cs typeface="+mn-cs"/>
              </a:rPr>
              <a:t>et quart</a:t>
            </a:r>
            <a:endParaRPr kumimoji="0" lang="fr-MA" sz="2400" b="1" i="0" u="none" strike="noStrike" kern="1200" cap="none" spc="0" normalizeH="0" baseline="0" noProof="0" dirty="0">
              <a:ln>
                <a:noFill/>
              </a:ln>
              <a:solidFill>
                <a:srgbClr val="C6C6C6"/>
              </a:solidFill>
              <a:effectLst/>
              <a:uLnTx/>
              <a:uFillTx/>
              <a:latin typeface="Dosis SemiBold" pitchFamily="2" charset="0"/>
              <a:ea typeface="+mn-ea"/>
              <a:cs typeface="+mn-cs"/>
            </a:endParaRPr>
          </a:p>
        </p:txBody>
      </p:sp>
      <p:sp>
        <p:nvSpPr>
          <p:cNvPr id="4" name="Rectangle : coins arrondis 3">
            <a:extLst>
              <a:ext uri="{FF2B5EF4-FFF2-40B4-BE49-F238E27FC236}">
                <a16:creationId xmlns:a16="http://schemas.microsoft.com/office/drawing/2014/main" id="{12A5071A-ACF6-B096-841C-B15B37B622F8}"/>
              </a:ext>
            </a:extLst>
          </p:cNvPr>
          <p:cNvSpPr/>
          <p:nvPr/>
        </p:nvSpPr>
        <p:spPr>
          <a:xfrm>
            <a:off x="3347556" y="2132980"/>
            <a:ext cx="2592126" cy="612000"/>
          </a:xfrm>
          <a:prstGeom prst="roundRect">
            <a:avLst/>
          </a:prstGeom>
          <a:solidFill>
            <a:schemeClr val="accent5">
              <a:lumMod val="20000"/>
              <a:lumOff val="8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424D7B"/>
                </a:solidFill>
                <a:effectLst/>
                <a:uLnTx/>
                <a:uFillTx/>
                <a:latin typeface="Dosis SemiBold" pitchFamily="2" charset="0"/>
                <a:ea typeface="+mn-ea"/>
                <a:cs typeface="+mn-cs"/>
              </a:rPr>
              <a:t>moins le quart</a:t>
            </a:r>
            <a:endParaRPr kumimoji="0" lang="fr-MA" sz="2400" b="1" i="0" u="none" strike="noStrike" kern="1200" cap="none" spc="0" normalizeH="0" baseline="0" noProof="0" dirty="0">
              <a:ln>
                <a:noFill/>
              </a:ln>
              <a:solidFill>
                <a:srgbClr val="C6C6C6"/>
              </a:solidFill>
              <a:effectLst/>
              <a:uLnTx/>
              <a:uFillTx/>
              <a:latin typeface="Dosis SemiBold" pitchFamily="2" charset="0"/>
              <a:ea typeface="+mn-ea"/>
              <a:cs typeface="+mn-cs"/>
            </a:endParaRPr>
          </a:p>
        </p:txBody>
      </p:sp>
      <p:sp>
        <p:nvSpPr>
          <p:cNvPr id="3" name="Rectangle : coins arrondis 2">
            <a:extLst>
              <a:ext uri="{FF2B5EF4-FFF2-40B4-BE49-F238E27FC236}">
                <a16:creationId xmlns:a16="http://schemas.microsoft.com/office/drawing/2014/main" id="{AF2199C9-7DAF-6184-70B6-561CBEFB1DAA}"/>
              </a:ext>
            </a:extLst>
          </p:cNvPr>
          <p:cNvSpPr/>
          <p:nvPr/>
        </p:nvSpPr>
        <p:spPr>
          <a:xfrm>
            <a:off x="6269423" y="2142757"/>
            <a:ext cx="1819470" cy="612000"/>
          </a:xfrm>
          <a:prstGeom prst="roundRect">
            <a:avLst/>
          </a:prstGeom>
          <a:solidFill>
            <a:schemeClr val="accent5">
              <a:lumMod val="20000"/>
              <a:lumOff val="8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424D7B"/>
                </a:solidFill>
                <a:effectLst/>
                <a:uLnTx/>
                <a:uFillTx/>
                <a:latin typeface="Dosis SemiBold" pitchFamily="2" charset="0"/>
                <a:ea typeface="+mn-ea"/>
                <a:cs typeface="+mn-cs"/>
              </a:rPr>
              <a:t>et demie</a:t>
            </a:r>
            <a:endParaRPr kumimoji="0" lang="fr-MA" sz="2400" b="1" i="0" u="none" strike="noStrike" kern="1200" cap="none" spc="0" normalizeH="0" baseline="0" noProof="0" dirty="0">
              <a:ln>
                <a:noFill/>
              </a:ln>
              <a:solidFill>
                <a:srgbClr val="C6C6C6"/>
              </a:solidFill>
              <a:effectLst/>
              <a:uLnTx/>
              <a:uFillTx/>
              <a:latin typeface="Dosis SemiBold" pitchFamily="2" charset="0"/>
              <a:ea typeface="+mn-ea"/>
              <a:cs typeface="+mn-cs"/>
            </a:endParaRPr>
          </a:p>
        </p:txBody>
      </p:sp>
      <p:pic>
        <p:nvPicPr>
          <p:cNvPr id="5" name="Image 4">
            <a:extLst>
              <a:ext uri="{FF2B5EF4-FFF2-40B4-BE49-F238E27FC236}">
                <a16:creationId xmlns:a16="http://schemas.microsoft.com/office/drawing/2014/main" id="{8572AF7D-30BE-6306-655B-D92347625F16}"/>
              </a:ext>
            </a:extLst>
          </p:cNvPr>
          <p:cNvPicPr>
            <a:picLocks noChangeAspect="1"/>
          </p:cNvPicPr>
          <p:nvPr/>
        </p:nvPicPr>
        <p:blipFill>
          <a:blip r:embed="rId3"/>
          <a:stretch>
            <a:fillRect/>
          </a:stretch>
        </p:blipFill>
        <p:spPr>
          <a:xfrm>
            <a:off x="6747785" y="3428999"/>
            <a:ext cx="1727471" cy="1540565"/>
          </a:xfrm>
          <a:prstGeom prst="rect">
            <a:avLst/>
          </a:prstGeom>
        </p:spPr>
      </p:pic>
    </p:spTree>
    <p:extLst>
      <p:ext uri="{BB962C8B-B14F-4D97-AF65-F5344CB8AC3E}">
        <p14:creationId xmlns:p14="http://schemas.microsoft.com/office/powerpoint/2010/main" val="105838017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D57F23-4800-C92A-4DA7-609AEB210D4A}"/>
            </a:ext>
          </a:extLst>
        </p:cNvPr>
        <p:cNvGrpSpPr/>
        <p:nvPr/>
      </p:nvGrpSpPr>
      <p:grpSpPr>
        <a:xfrm>
          <a:off x="0" y="0"/>
          <a:ext cx="0" cy="0"/>
          <a:chOff x="0" y="0"/>
          <a:chExt cx="0" cy="0"/>
        </a:xfrm>
      </p:grpSpPr>
      <p:sp>
        <p:nvSpPr>
          <p:cNvPr id="8" name="Titre 13">
            <a:extLst>
              <a:ext uri="{FF2B5EF4-FFF2-40B4-BE49-F238E27FC236}">
                <a16:creationId xmlns:a16="http://schemas.microsoft.com/office/drawing/2014/main" id="{386D71D9-4D11-E5B3-D452-960B2CE49960}"/>
              </a:ext>
            </a:extLst>
          </p:cNvPr>
          <p:cNvSpPr>
            <a:spLocks noGrp="1"/>
          </p:cNvSpPr>
          <p:nvPr>
            <p:ph type="title"/>
          </p:nvPr>
        </p:nvSpPr>
        <p:spPr>
          <a:xfrm>
            <a:off x="1692000" y="756000"/>
            <a:ext cx="6840000" cy="612000"/>
          </a:xfrm>
        </p:spPr>
        <p:txBody>
          <a:bodyPr>
            <a:normAutofit/>
          </a:bodyPr>
          <a:lstStyle/>
          <a:p>
            <a:r>
              <a:rPr lang="fr-MA" dirty="0">
                <a:solidFill>
                  <a:schemeClr val="tx1">
                    <a:lumMod val="65000"/>
                    <a:lumOff val="35000"/>
                  </a:schemeClr>
                </a:solidFill>
                <a:latin typeface="Dosis Medium" pitchFamily="2" charset="0"/>
              </a:rPr>
              <a:t>Levez vos ardoises. </a:t>
            </a:r>
          </a:p>
        </p:txBody>
      </p:sp>
      <p:pic>
        <p:nvPicPr>
          <p:cNvPr id="9" name="Espace réservé pour une image  3" descr="Une image contenant capture d’écran, Rectangle, carré&#10;&#10;Le contenu généré par l’IA peut être incorrect.">
            <a:extLst>
              <a:ext uri="{FF2B5EF4-FFF2-40B4-BE49-F238E27FC236}">
                <a16:creationId xmlns:a16="http://schemas.microsoft.com/office/drawing/2014/main" id="{F4F23B3F-B1A8-0568-4C89-EEB4390B16F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2748013" y="1808942"/>
            <a:ext cx="3647973" cy="3647973"/>
          </a:xfrm>
          <a:prstGeom prst="rect">
            <a:avLst/>
          </a:prstGeom>
        </p:spPr>
      </p:pic>
      <p:grpSp>
        <p:nvGrpSpPr>
          <p:cNvPr id="10" name="Groupe 9">
            <a:extLst>
              <a:ext uri="{FF2B5EF4-FFF2-40B4-BE49-F238E27FC236}">
                <a16:creationId xmlns:a16="http://schemas.microsoft.com/office/drawing/2014/main" id="{C7499A6A-4AE0-11FF-D02A-8B78CFA6712D}"/>
              </a:ext>
            </a:extLst>
          </p:cNvPr>
          <p:cNvGrpSpPr/>
          <p:nvPr/>
        </p:nvGrpSpPr>
        <p:grpSpPr>
          <a:xfrm>
            <a:off x="96835" y="643220"/>
            <a:ext cx="1147140" cy="980797"/>
            <a:chOff x="113769" y="634753"/>
            <a:chExt cx="1147140" cy="980797"/>
          </a:xfrm>
        </p:grpSpPr>
        <p:pic>
          <p:nvPicPr>
            <p:cNvPr id="11" name="Image 10">
              <a:extLst>
                <a:ext uri="{FF2B5EF4-FFF2-40B4-BE49-F238E27FC236}">
                  <a16:creationId xmlns:a16="http://schemas.microsoft.com/office/drawing/2014/main" id="{DFC5BFDE-9B9E-5018-1EC3-1D2785AB3F99}"/>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3"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6AFCBA6C-DFF9-BC63-64DA-E2F7AF373D42}"/>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37549836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92306C-5F79-2698-AADA-73B3667DD7E0}"/>
            </a:ext>
          </a:extLst>
        </p:cNvPr>
        <p:cNvGrpSpPr/>
        <p:nvPr/>
      </p:nvGrpSpPr>
      <p:grpSpPr>
        <a:xfrm>
          <a:off x="0" y="0"/>
          <a:ext cx="0" cy="0"/>
          <a:chOff x="0" y="0"/>
          <a:chExt cx="0" cy="0"/>
        </a:xfrm>
      </p:grpSpPr>
      <p:grpSp>
        <p:nvGrpSpPr>
          <p:cNvPr id="6" name="Groupe 5">
            <a:extLst>
              <a:ext uri="{FF2B5EF4-FFF2-40B4-BE49-F238E27FC236}">
                <a16:creationId xmlns:a16="http://schemas.microsoft.com/office/drawing/2014/main" id="{5980472C-C4D8-9DC3-E373-B69EA89074AA}"/>
              </a:ext>
            </a:extLst>
          </p:cNvPr>
          <p:cNvGrpSpPr/>
          <p:nvPr/>
        </p:nvGrpSpPr>
        <p:grpSpPr>
          <a:xfrm>
            <a:off x="96835" y="643220"/>
            <a:ext cx="1147140" cy="980797"/>
            <a:chOff x="113769" y="634753"/>
            <a:chExt cx="1147140" cy="980797"/>
          </a:xfrm>
        </p:grpSpPr>
        <p:pic>
          <p:nvPicPr>
            <p:cNvPr id="7" name="Image 6">
              <a:extLst>
                <a:ext uri="{FF2B5EF4-FFF2-40B4-BE49-F238E27FC236}">
                  <a16:creationId xmlns:a16="http://schemas.microsoft.com/office/drawing/2014/main" id="{C5A41D4C-113B-9C66-CCC5-7F9A256CEA4F}"/>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79070D80-E4EC-80B1-D93D-0210E8388421}"/>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6" name="Titre 1">
            <a:extLst>
              <a:ext uri="{FF2B5EF4-FFF2-40B4-BE49-F238E27FC236}">
                <a16:creationId xmlns:a16="http://schemas.microsoft.com/office/drawing/2014/main" id="{9954A99E-7CBA-C087-838F-6540B31BC78E}"/>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Lisez la phrase en silence. Écrivez la bonne réponse sur vos ardoises.</a:t>
            </a:r>
          </a:p>
        </p:txBody>
      </p:sp>
      <p:sp>
        <p:nvSpPr>
          <p:cNvPr id="5" name="ZoneTexte 4">
            <a:extLst>
              <a:ext uri="{FF2B5EF4-FFF2-40B4-BE49-F238E27FC236}">
                <a16:creationId xmlns:a16="http://schemas.microsoft.com/office/drawing/2014/main" id="{ECC8E41D-96F0-5E31-3C04-9C2421279D73}"/>
              </a:ext>
            </a:extLst>
          </p:cNvPr>
          <p:cNvSpPr txBox="1"/>
          <p:nvPr/>
        </p:nvSpPr>
        <p:spPr>
          <a:xfrm>
            <a:off x="849938" y="3052400"/>
            <a:ext cx="6179831" cy="577081"/>
          </a:xfrm>
          <a:prstGeom prst="rect">
            <a:avLst/>
          </a:prstGeom>
          <a:noFill/>
        </p:spPr>
        <p:txBody>
          <a:bodyPr wrap="square">
            <a:spAutoFit/>
          </a:bodyPr>
          <a:lstStyle/>
          <a:p>
            <a:pPr marL="0" marR="0" lvl="0" indent="0" algn="l" defTabSz="457200" rtl="0" eaLnBrk="1" fontAlgn="auto" latinLnBrk="0" hangingPunct="1">
              <a:lnSpc>
                <a:spcPct val="15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4B5377"/>
                </a:solidFill>
                <a:effectLst/>
                <a:uLnTx/>
                <a:uFillTx/>
                <a:latin typeface="Dosis SemiBold" pitchFamily="2" charset="0"/>
                <a:ea typeface="+mn-ea"/>
                <a:cs typeface="Arial" panose="020B0604020202020204" pitchFamily="34" charset="0"/>
              </a:rPr>
              <a:t>Les enfants iront au stade à huit heures </a:t>
            </a:r>
            <a:r>
              <a:rPr kumimoji="0" lang="fr-FR" sz="2400" b="1" i="0" u="none" strike="noStrike" kern="0" cap="none" spc="0" normalizeH="0" baseline="0" noProof="0" dirty="0">
                <a:ln>
                  <a:noFill/>
                </a:ln>
                <a:solidFill>
                  <a:srgbClr val="00ACA4"/>
                </a:solidFill>
                <a:effectLst/>
                <a:uLnTx/>
                <a:uFillTx/>
                <a:latin typeface="Dosis SemiBold" pitchFamily="2" charset="0"/>
                <a:ea typeface="+mn-ea"/>
                <a:cs typeface="Arial" panose="020B0604020202020204" pitchFamily="34" charset="0"/>
              </a:rPr>
              <a:t>et quart</a:t>
            </a:r>
            <a:r>
              <a:rPr kumimoji="0" lang="fr-FR" sz="2400" b="1" i="0" u="none" strike="noStrike" kern="0" cap="none" spc="0" normalizeH="0" baseline="0" noProof="0" dirty="0">
                <a:ln>
                  <a:noFill/>
                </a:ln>
                <a:solidFill>
                  <a:srgbClr val="4B5377"/>
                </a:solidFill>
                <a:effectLst/>
                <a:uLnTx/>
                <a:uFillTx/>
                <a:latin typeface="Dosis SemiBold" pitchFamily="2" charset="0"/>
                <a:ea typeface="+mn-ea"/>
                <a:cs typeface="Arial" panose="020B0604020202020204" pitchFamily="34" charset="0"/>
              </a:rPr>
              <a:t>.</a:t>
            </a:r>
            <a:r>
              <a:rPr kumimoji="0" lang="fr-FR" sz="2400" b="1" i="0" u="none" strike="noStrike" kern="0" cap="none" spc="0" normalizeH="0" baseline="0" noProof="0" dirty="0">
                <a:ln>
                  <a:noFill/>
                </a:ln>
                <a:solidFill>
                  <a:srgbClr val="00ACA4"/>
                </a:solidFill>
                <a:effectLst/>
                <a:uLnTx/>
                <a:uFillTx/>
                <a:latin typeface="Dosis SemiBold" pitchFamily="2" charset="0"/>
                <a:ea typeface="+mn-ea"/>
                <a:cs typeface="Arial" panose="020B0604020202020204" pitchFamily="34" charset="0"/>
              </a:rPr>
              <a:t> </a:t>
            </a:r>
            <a:r>
              <a:rPr kumimoji="0" lang="fr-FR" sz="2400" b="1" i="0" u="none" strike="noStrike" kern="0" cap="none" spc="0" normalizeH="0" baseline="0" noProof="0" dirty="0">
                <a:ln>
                  <a:noFill/>
                </a:ln>
                <a:solidFill>
                  <a:srgbClr val="4B5377"/>
                </a:solidFill>
                <a:effectLst/>
                <a:uLnTx/>
                <a:uFillTx/>
                <a:latin typeface="Dosis SemiBold" pitchFamily="2" charset="0"/>
                <a:ea typeface="+mn-ea"/>
                <a:cs typeface="Arial" panose="020B0604020202020204" pitchFamily="34" charset="0"/>
              </a:rPr>
              <a:t> </a:t>
            </a:r>
            <a:endParaRPr kumimoji="0" lang="fr-FR" sz="2000" b="0" i="0" u="none" strike="noStrike" kern="1200" cap="none" spc="0" normalizeH="0" baseline="0" noProof="0" dirty="0">
              <a:ln>
                <a:noFill/>
              </a:ln>
              <a:solidFill>
                <a:srgbClr val="4B5377"/>
              </a:solidFill>
              <a:effectLst/>
              <a:uLnTx/>
              <a:uFillTx/>
              <a:latin typeface="Dosis SemiBold" pitchFamily="2" charset="0"/>
              <a:ea typeface="+mn-ea"/>
              <a:cs typeface="Arial" panose="020B0604020202020204" pitchFamily="34" charset="0"/>
            </a:endParaRPr>
          </a:p>
        </p:txBody>
      </p:sp>
      <p:pic>
        <p:nvPicPr>
          <p:cNvPr id="9" name="Image 8">
            <a:extLst>
              <a:ext uri="{FF2B5EF4-FFF2-40B4-BE49-F238E27FC236}">
                <a16:creationId xmlns:a16="http://schemas.microsoft.com/office/drawing/2014/main" id="{F5A3913A-5C0B-044E-7134-1417CA69051F}"/>
              </a:ext>
            </a:extLst>
          </p:cNvPr>
          <p:cNvPicPr>
            <a:picLocks noChangeAspect="1"/>
          </p:cNvPicPr>
          <p:nvPr/>
        </p:nvPicPr>
        <p:blipFill>
          <a:blip r:embed="rId4"/>
          <a:stretch>
            <a:fillRect/>
          </a:stretch>
        </p:blipFill>
        <p:spPr>
          <a:xfrm>
            <a:off x="6865665" y="2630748"/>
            <a:ext cx="1790196" cy="1596503"/>
          </a:xfrm>
          <a:prstGeom prst="rect">
            <a:avLst/>
          </a:prstGeom>
        </p:spPr>
      </p:pic>
    </p:spTree>
    <p:extLst>
      <p:ext uri="{BB962C8B-B14F-4D97-AF65-F5344CB8AC3E}">
        <p14:creationId xmlns:p14="http://schemas.microsoft.com/office/powerpoint/2010/main" val="76452972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E9D3E5-F710-64C5-1718-6E9064BB13E0}"/>
            </a:ext>
          </a:extLst>
        </p:cNvPr>
        <p:cNvGrpSpPr/>
        <p:nvPr/>
      </p:nvGrpSpPr>
      <p:grpSpPr>
        <a:xfrm>
          <a:off x="0" y="0"/>
          <a:ext cx="0" cy="0"/>
          <a:chOff x="0" y="0"/>
          <a:chExt cx="0" cy="0"/>
        </a:xfrm>
      </p:grpSpPr>
      <p:grpSp>
        <p:nvGrpSpPr>
          <p:cNvPr id="6" name="Groupe 5">
            <a:extLst>
              <a:ext uri="{FF2B5EF4-FFF2-40B4-BE49-F238E27FC236}">
                <a16:creationId xmlns:a16="http://schemas.microsoft.com/office/drawing/2014/main" id="{98FBEBA4-DA83-17A1-6D53-F9259A9C5B77}"/>
              </a:ext>
            </a:extLst>
          </p:cNvPr>
          <p:cNvGrpSpPr/>
          <p:nvPr/>
        </p:nvGrpSpPr>
        <p:grpSpPr>
          <a:xfrm>
            <a:off x="96835" y="643220"/>
            <a:ext cx="1147140" cy="980797"/>
            <a:chOff x="113769" y="634753"/>
            <a:chExt cx="1147140" cy="980797"/>
          </a:xfrm>
        </p:grpSpPr>
        <p:pic>
          <p:nvPicPr>
            <p:cNvPr id="7" name="Image 6">
              <a:extLst>
                <a:ext uri="{FF2B5EF4-FFF2-40B4-BE49-F238E27FC236}">
                  <a16:creationId xmlns:a16="http://schemas.microsoft.com/office/drawing/2014/main" id="{EF6D66DB-DE64-D7C1-8157-634D215BE238}"/>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50E7D07B-13DD-F992-46FE-6D639E7AF7D1}"/>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6" name="Titre 1">
            <a:extLst>
              <a:ext uri="{FF2B5EF4-FFF2-40B4-BE49-F238E27FC236}">
                <a16:creationId xmlns:a16="http://schemas.microsoft.com/office/drawing/2014/main" id="{00A457DA-8951-4A47-7E35-44334452760F}"/>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Lisez la phrase en silence. Écrivez la bonne réponse sur vos ardoises.</a:t>
            </a:r>
          </a:p>
        </p:txBody>
      </p:sp>
      <p:sp>
        <p:nvSpPr>
          <p:cNvPr id="2" name="ZoneTexte 1">
            <a:extLst>
              <a:ext uri="{FF2B5EF4-FFF2-40B4-BE49-F238E27FC236}">
                <a16:creationId xmlns:a16="http://schemas.microsoft.com/office/drawing/2014/main" id="{CFF3142D-CBE5-6009-1A8A-C44533F9C252}"/>
              </a:ext>
            </a:extLst>
          </p:cNvPr>
          <p:cNvSpPr txBox="1"/>
          <p:nvPr/>
        </p:nvSpPr>
        <p:spPr>
          <a:xfrm>
            <a:off x="699435" y="3429000"/>
            <a:ext cx="7745129" cy="819455"/>
          </a:xfrm>
          <a:prstGeom prst="rect">
            <a:avLst/>
          </a:prstGeom>
          <a:noFill/>
        </p:spPr>
        <p:txBody>
          <a:bodyPr wrap="square">
            <a:spAutoFit/>
          </a:bodyPr>
          <a:lstStyle/>
          <a:p>
            <a:pPr marL="0" marR="0" lvl="0" indent="0" algn="ctr" defTabSz="457200" rtl="0" eaLnBrk="1" fontAlgn="auto" latinLnBrk="0" hangingPunct="1">
              <a:lnSpc>
                <a:spcPct val="150000"/>
              </a:lnSpc>
              <a:spcBef>
                <a:spcPts val="0"/>
              </a:spcBef>
              <a:spcAft>
                <a:spcPts val="0"/>
              </a:spcAft>
              <a:buClrTx/>
              <a:buSzTx/>
              <a:buFontTx/>
              <a:buNone/>
              <a:tabLst/>
              <a:defRPr/>
            </a:pPr>
            <a:r>
              <a:rPr kumimoji="0" lang="fr-FR" sz="3600" b="1" i="0" u="none" strike="noStrike" kern="0" cap="none" spc="0" normalizeH="0" baseline="0" noProof="0" dirty="0">
                <a:ln>
                  <a:noFill/>
                </a:ln>
                <a:solidFill>
                  <a:srgbClr val="4B5377"/>
                </a:solidFill>
                <a:effectLst/>
                <a:uLnTx/>
                <a:uFillTx/>
                <a:latin typeface="Dosis SemiBold" pitchFamily="2" charset="0"/>
                <a:ea typeface="+mn-ea"/>
                <a:cs typeface="+mn-cs"/>
              </a:rPr>
              <a:t>Elle  </a:t>
            </a:r>
            <a:r>
              <a:rPr kumimoji="0" lang="fr-FR" sz="3600" b="1" i="0" u="none" strike="noStrike" kern="0" cap="none" spc="0" normalizeH="0" baseline="0" noProof="0" dirty="0">
                <a:ln>
                  <a:noFill/>
                </a:ln>
                <a:solidFill>
                  <a:srgbClr val="00ACA4"/>
                </a:solidFill>
                <a:effectLst/>
                <a:uLnTx/>
                <a:uFillTx/>
                <a:latin typeface="Dosis SemiBold" pitchFamily="2" charset="0"/>
                <a:ea typeface="+mn-ea"/>
                <a:cs typeface="+mn-cs"/>
              </a:rPr>
              <a:t>________ </a:t>
            </a:r>
            <a:r>
              <a:rPr kumimoji="0" lang="fr-FR" sz="3600" b="1" i="0" u="none" strike="noStrike" kern="0" cap="none" spc="0" normalizeH="0" baseline="0" noProof="0" dirty="0">
                <a:ln>
                  <a:noFill/>
                </a:ln>
                <a:solidFill>
                  <a:srgbClr val="4B5377"/>
                </a:solidFill>
                <a:effectLst/>
                <a:uLnTx/>
                <a:uFillTx/>
                <a:latin typeface="Dosis SemiBold" pitchFamily="2" charset="0"/>
                <a:ea typeface="+mn-ea"/>
                <a:cs typeface="+mn-cs"/>
              </a:rPr>
              <a:t>ses devoirs tôt.</a:t>
            </a:r>
            <a:endParaRPr kumimoji="0" lang="fr-FR" sz="3600" b="0" i="0" u="none" strike="noStrike" kern="1200" cap="none" spc="0" normalizeH="0" baseline="0" noProof="0" dirty="0">
              <a:ln>
                <a:noFill/>
              </a:ln>
              <a:solidFill>
                <a:srgbClr val="4B5377"/>
              </a:solidFill>
              <a:effectLst/>
              <a:uLnTx/>
              <a:uFillTx/>
              <a:latin typeface="Dosis SemiBold" pitchFamily="2" charset="0"/>
              <a:ea typeface="+mn-ea"/>
              <a:cs typeface="+mn-cs"/>
            </a:endParaRPr>
          </a:p>
        </p:txBody>
      </p:sp>
      <p:sp>
        <p:nvSpPr>
          <p:cNvPr id="3" name="Rectangle : coins arrondis 2">
            <a:extLst>
              <a:ext uri="{FF2B5EF4-FFF2-40B4-BE49-F238E27FC236}">
                <a16:creationId xmlns:a16="http://schemas.microsoft.com/office/drawing/2014/main" id="{689E6CDB-E90D-04CE-32E2-7060D920B568}"/>
              </a:ext>
            </a:extLst>
          </p:cNvPr>
          <p:cNvSpPr/>
          <p:nvPr/>
        </p:nvSpPr>
        <p:spPr>
          <a:xfrm>
            <a:off x="2026569" y="2220509"/>
            <a:ext cx="2005431" cy="612000"/>
          </a:xfrm>
          <a:prstGeom prst="roundRect">
            <a:avLst/>
          </a:prstGeom>
          <a:solidFill>
            <a:schemeClr val="accent5">
              <a:lumMod val="20000"/>
              <a:lumOff val="8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424D7B"/>
                </a:solidFill>
                <a:effectLst/>
                <a:uLnTx/>
                <a:uFillTx/>
                <a:latin typeface="Dosis SemiBold" pitchFamily="2" charset="0"/>
                <a:ea typeface="+mn-ea"/>
                <a:cs typeface="+mn-cs"/>
              </a:rPr>
              <a:t>feras</a:t>
            </a:r>
            <a:r>
              <a:rPr kumimoji="0" lang="fr-FR" sz="2400" b="1" i="0" u="none" strike="noStrike" kern="1200" cap="none" spc="0" normalizeH="0" baseline="0" noProof="0" dirty="0">
                <a:ln>
                  <a:noFill/>
                </a:ln>
                <a:solidFill>
                  <a:srgbClr val="C6C6C6"/>
                </a:solidFill>
                <a:effectLst/>
                <a:uLnTx/>
                <a:uFillTx/>
                <a:latin typeface="Dosis SemiBold" pitchFamily="2" charset="0"/>
                <a:ea typeface="+mn-ea"/>
                <a:cs typeface="+mn-cs"/>
              </a:rPr>
              <a:t> </a:t>
            </a:r>
            <a:endParaRPr kumimoji="0" lang="fr-MA" sz="2400" b="1" i="0" u="none" strike="noStrike" kern="1200" cap="none" spc="0" normalizeH="0" baseline="0" noProof="0" dirty="0">
              <a:ln>
                <a:noFill/>
              </a:ln>
              <a:solidFill>
                <a:srgbClr val="C6C6C6"/>
              </a:solidFill>
              <a:effectLst/>
              <a:uLnTx/>
              <a:uFillTx/>
              <a:latin typeface="Dosis SemiBold" pitchFamily="2" charset="0"/>
              <a:ea typeface="+mn-ea"/>
              <a:cs typeface="+mn-cs"/>
            </a:endParaRPr>
          </a:p>
        </p:txBody>
      </p:sp>
      <p:sp>
        <p:nvSpPr>
          <p:cNvPr id="4" name="Rectangle : coins arrondis 3">
            <a:extLst>
              <a:ext uri="{FF2B5EF4-FFF2-40B4-BE49-F238E27FC236}">
                <a16:creationId xmlns:a16="http://schemas.microsoft.com/office/drawing/2014/main" id="{C8D56EE1-297F-F9E8-7861-0CA233603E49}"/>
              </a:ext>
            </a:extLst>
          </p:cNvPr>
          <p:cNvSpPr/>
          <p:nvPr/>
        </p:nvSpPr>
        <p:spPr>
          <a:xfrm>
            <a:off x="5024536" y="2220509"/>
            <a:ext cx="2005431" cy="612000"/>
          </a:xfrm>
          <a:prstGeom prst="roundRect">
            <a:avLst/>
          </a:prstGeom>
          <a:solidFill>
            <a:schemeClr val="accent5">
              <a:lumMod val="20000"/>
              <a:lumOff val="8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424D7B"/>
                </a:solidFill>
                <a:effectLst/>
                <a:uLnTx/>
                <a:uFillTx/>
                <a:latin typeface="Dosis SemiBold" pitchFamily="2" charset="0"/>
                <a:ea typeface="+mn-ea"/>
                <a:cs typeface="+mn-cs"/>
              </a:rPr>
              <a:t>fera</a:t>
            </a:r>
            <a:endParaRPr kumimoji="0" lang="fr-MA" sz="2400" b="1" i="0" u="none" strike="noStrike" kern="1200" cap="none" spc="0" normalizeH="0" baseline="0" noProof="0" dirty="0">
              <a:ln>
                <a:noFill/>
              </a:ln>
              <a:solidFill>
                <a:srgbClr val="424D7B"/>
              </a:solidFill>
              <a:effectLst/>
              <a:uLnTx/>
              <a:uFillTx/>
              <a:latin typeface="Dosis SemiBold" pitchFamily="2" charset="0"/>
              <a:ea typeface="+mn-ea"/>
              <a:cs typeface="+mn-cs"/>
            </a:endParaRPr>
          </a:p>
        </p:txBody>
      </p:sp>
    </p:spTree>
    <p:extLst>
      <p:ext uri="{BB962C8B-B14F-4D97-AF65-F5344CB8AC3E}">
        <p14:creationId xmlns:p14="http://schemas.microsoft.com/office/powerpoint/2010/main" val="3956937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C54F5F-4CBB-D6A1-1BDC-7B4FB620472F}"/>
            </a:ext>
          </a:extLst>
        </p:cNvPr>
        <p:cNvGrpSpPr/>
        <p:nvPr/>
      </p:nvGrpSpPr>
      <p:grpSpPr>
        <a:xfrm>
          <a:off x="0" y="0"/>
          <a:ext cx="0" cy="0"/>
          <a:chOff x="0" y="0"/>
          <a:chExt cx="0" cy="0"/>
        </a:xfrm>
      </p:grpSpPr>
      <p:sp>
        <p:nvSpPr>
          <p:cNvPr id="8" name="Titre 13">
            <a:extLst>
              <a:ext uri="{FF2B5EF4-FFF2-40B4-BE49-F238E27FC236}">
                <a16:creationId xmlns:a16="http://schemas.microsoft.com/office/drawing/2014/main" id="{50B045B6-0A60-C2AA-DB1D-4467F81FE7B4}"/>
              </a:ext>
            </a:extLst>
          </p:cNvPr>
          <p:cNvSpPr>
            <a:spLocks noGrp="1"/>
          </p:cNvSpPr>
          <p:nvPr>
            <p:ph type="title"/>
          </p:nvPr>
        </p:nvSpPr>
        <p:spPr>
          <a:xfrm>
            <a:off x="1692000" y="756000"/>
            <a:ext cx="6840000" cy="612000"/>
          </a:xfrm>
        </p:spPr>
        <p:txBody>
          <a:bodyPr>
            <a:normAutofit/>
          </a:bodyPr>
          <a:lstStyle/>
          <a:p>
            <a:r>
              <a:rPr lang="fr-MA" dirty="0">
                <a:solidFill>
                  <a:schemeClr val="tx1">
                    <a:lumMod val="65000"/>
                    <a:lumOff val="35000"/>
                  </a:schemeClr>
                </a:solidFill>
                <a:latin typeface="Dosis Medium" pitchFamily="2" charset="0"/>
              </a:rPr>
              <a:t>Levez vos ardoises. </a:t>
            </a:r>
          </a:p>
        </p:txBody>
      </p:sp>
      <p:pic>
        <p:nvPicPr>
          <p:cNvPr id="9" name="Espace réservé pour une image  3" descr="Une image contenant capture d’écran, Rectangle, carré&#10;&#10;Le contenu généré par l’IA peut être incorrect.">
            <a:extLst>
              <a:ext uri="{FF2B5EF4-FFF2-40B4-BE49-F238E27FC236}">
                <a16:creationId xmlns:a16="http://schemas.microsoft.com/office/drawing/2014/main" id="{D764F6B0-3DD2-C533-90F7-4F5198A9E30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2748013" y="1808942"/>
            <a:ext cx="3647973" cy="3647973"/>
          </a:xfrm>
          <a:prstGeom prst="rect">
            <a:avLst/>
          </a:prstGeom>
        </p:spPr>
      </p:pic>
      <p:grpSp>
        <p:nvGrpSpPr>
          <p:cNvPr id="10" name="Groupe 9">
            <a:extLst>
              <a:ext uri="{FF2B5EF4-FFF2-40B4-BE49-F238E27FC236}">
                <a16:creationId xmlns:a16="http://schemas.microsoft.com/office/drawing/2014/main" id="{9ABFB2D5-2B03-697A-308A-5D7147A9DDE2}"/>
              </a:ext>
            </a:extLst>
          </p:cNvPr>
          <p:cNvGrpSpPr/>
          <p:nvPr/>
        </p:nvGrpSpPr>
        <p:grpSpPr>
          <a:xfrm>
            <a:off x="96835" y="643220"/>
            <a:ext cx="1147140" cy="980797"/>
            <a:chOff x="113769" y="634753"/>
            <a:chExt cx="1147140" cy="980797"/>
          </a:xfrm>
        </p:grpSpPr>
        <p:pic>
          <p:nvPicPr>
            <p:cNvPr id="11" name="Image 10">
              <a:extLst>
                <a:ext uri="{FF2B5EF4-FFF2-40B4-BE49-F238E27FC236}">
                  <a16:creationId xmlns:a16="http://schemas.microsoft.com/office/drawing/2014/main" id="{D1E62FFD-83EE-1F4A-4BE5-EE0D65851812}"/>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3"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7FE0CF49-4216-FF46-6F71-501E3964EAF9}"/>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21367931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4B44FC-B730-B311-CD73-B80A9B69D2F2}"/>
            </a:ext>
          </a:extLst>
        </p:cNvPr>
        <p:cNvGrpSpPr/>
        <p:nvPr/>
      </p:nvGrpSpPr>
      <p:grpSpPr>
        <a:xfrm>
          <a:off x="0" y="0"/>
          <a:ext cx="0" cy="0"/>
          <a:chOff x="0" y="0"/>
          <a:chExt cx="0" cy="0"/>
        </a:xfrm>
      </p:grpSpPr>
      <p:sp>
        <p:nvSpPr>
          <p:cNvPr id="16" name="Titre 1">
            <a:extLst>
              <a:ext uri="{FF2B5EF4-FFF2-40B4-BE49-F238E27FC236}">
                <a16:creationId xmlns:a16="http://schemas.microsoft.com/office/drawing/2014/main" id="{64E25D33-0033-FABE-C25C-7B79B086FDF9}"/>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Corrigez</a:t>
            </a:r>
            <a:r>
              <a:rPr lang="fr-FR" dirty="0">
                <a:solidFill>
                  <a:schemeClr val="tx1">
                    <a:lumMod val="65000"/>
                    <a:lumOff val="35000"/>
                  </a:schemeClr>
                </a:solidFill>
                <a:latin typeface="Dosis Medium" pitchFamily="2" charset="0"/>
              </a:rPr>
              <a:t>. Qui veut expliquer la réponse ?</a:t>
            </a:r>
          </a:p>
        </p:txBody>
      </p:sp>
      <p:pic>
        <p:nvPicPr>
          <p:cNvPr id="4" name="Espace réservé pour une image  6" descr="Une image contenant habits, sourire, dessin humoristique, clipart&#10;&#10;Le contenu généré par l’IA peut être incorrect.">
            <a:extLst>
              <a:ext uri="{FF2B5EF4-FFF2-40B4-BE49-F238E27FC236}">
                <a16:creationId xmlns:a16="http://schemas.microsoft.com/office/drawing/2014/main" id="{9DDF4C6B-D2F7-CC08-CCB8-7CBBFADC0E61}"/>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2" name="ZoneTexte 1">
            <a:extLst>
              <a:ext uri="{FF2B5EF4-FFF2-40B4-BE49-F238E27FC236}">
                <a16:creationId xmlns:a16="http://schemas.microsoft.com/office/drawing/2014/main" id="{38D04C6E-D7CB-1418-F8E0-7D194C1EF256}"/>
              </a:ext>
            </a:extLst>
          </p:cNvPr>
          <p:cNvSpPr txBox="1"/>
          <p:nvPr/>
        </p:nvSpPr>
        <p:spPr>
          <a:xfrm>
            <a:off x="699426" y="3357438"/>
            <a:ext cx="7745129" cy="819455"/>
          </a:xfrm>
          <a:prstGeom prst="rect">
            <a:avLst/>
          </a:prstGeom>
          <a:noFill/>
        </p:spPr>
        <p:txBody>
          <a:bodyPr wrap="square">
            <a:spAutoFit/>
          </a:bodyPr>
          <a:lstStyle/>
          <a:p>
            <a:pPr marL="0" marR="0" lvl="0" indent="0" algn="ctr" defTabSz="457200" rtl="0" eaLnBrk="1" fontAlgn="auto" latinLnBrk="0" hangingPunct="1">
              <a:lnSpc>
                <a:spcPct val="150000"/>
              </a:lnSpc>
              <a:spcBef>
                <a:spcPts val="0"/>
              </a:spcBef>
              <a:spcAft>
                <a:spcPts val="0"/>
              </a:spcAft>
              <a:buClrTx/>
              <a:buSzTx/>
              <a:buFontTx/>
              <a:buNone/>
              <a:tabLst/>
              <a:defRPr/>
            </a:pPr>
            <a:r>
              <a:rPr kumimoji="0" lang="fr-FR" sz="3600" b="1" i="0" u="none" strike="noStrike" kern="0" cap="none" spc="0" normalizeH="0" baseline="0" noProof="0" dirty="0">
                <a:ln>
                  <a:noFill/>
                </a:ln>
                <a:solidFill>
                  <a:srgbClr val="4B5377"/>
                </a:solidFill>
                <a:effectLst/>
                <a:uLnTx/>
                <a:uFillTx/>
                <a:latin typeface="Dosis SemiBold" pitchFamily="2" charset="0"/>
                <a:ea typeface="+mn-ea"/>
                <a:cs typeface="+mn-cs"/>
              </a:rPr>
              <a:t>Elle  </a:t>
            </a:r>
            <a:r>
              <a:rPr kumimoji="0" lang="fr-FR" sz="3600" b="1" i="0" u="none" strike="noStrike" kern="0" cap="none" spc="0" normalizeH="0" baseline="0" noProof="0" dirty="0">
                <a:ln>
                  <a:noFill/>
                </a:ln>
                <a:solidFill>
                  <a:srgbClr val="00ACA4"/>
                </a:solidFill>
                <a:effectLst/>
                <a:uLnTx/>
                <a:uFillTx/>
                <a:latin typeface="Dosis SemiBold" pitchFamily="2" charset="0"/>
                <a:ea typeface="+mn-ea"/>
                <a:cs typeface="+mn-cs"/>
              </a:rPr>
              <a:t>fera </a:t>
            </a:r>
            <a:r>
              <a:rPr kumimoji="0" lang="fr-FR" sz="3600" b="1" i="0" u="none" strike="noStrike" kern="0" cap="none" spc="0" normalizeH="0" baseline="0" noProof="0" dirty="0">
                <a:ln>
                  <a:noFill/>
                </a:ln>
                <a:solidFill>
                  <a:srgbClr val="4B5377"/>
                </a:solidFill>
                <a:effectLst/>
                <a:uLnTx/>
                <a:uFillTx/>
                <a:latin typeface="Dosis SemiBold" pitchFamily="2" charset="0"/>
                <a:ea typeface="+mn-ea"/>
                <a:cs typeface="+mn-cs"/>
              </a:rPr>
              <a:t>ses devoirs tôt.</a:t>
            </a:r>
            <a:endParaRPr kumimoji="0" lang="fr-FR" sz="3600" b="0" i="0" u="none" strike="noStrike" kern="1200" cap="none" spc="0" normalizeH="0" baseline="0" noProof="0" dirty="0">
              <a:ln>
                <a:noFill/>
              </a:ln>
              <a:solidFill>
                <a:srgbClr val="4B5377"/>
              </a:solidFill>
              <a:effectLst/>
              <a:uLnTx/>
              <a:uFillTx/>
              <a:latin typeface="Dosis SemiBold" pitchFamily="2" charset="0"/>
              <a:ea typeface="+mn-ea"/>
              <a:cs typeface="+mn-cs"/>
            </a:endParaRPr>
          </a:p>
        </p:txBody>
      </p:sp>
    </p:spTree>
    <p:extLst>
      <p:ext uri="{BB962C8B-B14F-4D97-AF65-F5344CB8AC3E}">
        <p14:creationId xmlns:p14="http://schemas.microsoft.com/office/powerpoint/2010/main" val="10068110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D2EB79-22AE-7470-1571-62CB039AABAB}"/>
            </a:ext>
          </a:extLst>
        </p:cNvPr>
        <p:cNvGrpSpPr/>
        <p:nvPr/>
      </p:nvGrpSpPr>
      <p:grpSpPr>
        <a:xfrm>
          <a:off x="0" y="0"/>
          <a:ext cx="0" cy="0"/>
          <a:chOff x="0" y="0"/>
          <a:chExt cx="0" cy="0"/>
        </a:xfrm>
      </p:grpSpPr>
      <p:grpSp>
        <p:nvGrpSpPr>
          <p:cNvPr id="6" name="Groupe 5">
            <a:extLst>
              <a:ext uri="{FF2B5EF4-FFF2-40B4-BE49-F238E27FC236}">
                <a16:creationId xmlns:a16="http://schemas.microsoft.com/office/drawing/2014/main" id="{8FA9A5E4-D7EC-82C0-7D47-AA16469671A7}"/>
              </a:ext>
            </a:extLst>
          </p:cNvPr>
          <p:cNvGrpSpPr/>
          <p:nvPr/>
        </p:nvGrpSpPr>
        <p:grpSpPr>
          <a:xfrm>
            <a:off x="96835" y="643220"/>
            <a:ext cx="1147140" cy="980797"/>
            <a:chOff x="113769" y="634753"/>
            <a:chExt cx="1147140" cy="980797"/>
          </a:xfrm>
        </p:grpSpPr>
        <p:pic>
          <p:nvPicPr>
            <p:cNvPr id="7" name="Image 6">
              <a:extLst>
                <a:ext uri="{FF2B5EF4-FFF2-40B4-BE49-F238E27FC236}">
                  <a16:creationId xmlns:a16="http://schemas.microsoft.com/office/drawing/2014/main" id="{E379F4CE-F87B-B87C-0C8F-FFF928BF8AB5}"/>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30DAB60-9DEE-3D84-FA1D-BA5F2F14B9B4}"/>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6" name="Titre 1">
            <a:extLst>
              <a:ext uri="{FF2B5EF4-FFF2-40B4-BE49-F238E27FC236}">
                <a16:creationId xmlns:a16="http://schemas.microsoft.com/office/drawing/2014/main" id="{FEB6975D-C7ED-DC0B-1DB0-8B7B09AAA6AF}"/>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Lisez la phrase en silence. Écrivez la bonne réponse sur vos ardoises.</a:t>
            </a:r>
          </a:p>
        </p:txBody>
      </p:sp>
      <p:sp>
        <p:nvSpPr>
          <p:cNvPr id="2" name="ZoneTexte 1">
            <a:extLst>
              <a:ext uri="{FF2B5EF4-FFF2-40B4-BE49-F238E27FC236}">
                <a16:creationId xmlns:a16="http://schemas.microsoft.com/office/drawing/2014/main" id="{1B0027E3-C10E-EC32-C3A2-69050AE2A1E7}"/>
              </a:ext>
            </a:extLst>
          </p:cNvPr>
          <p:cNvSpPr txBox="1"/>
          <p:nvPr/>
        </p:nvSpPr>
        <p:spPr>
          <a:xfrm>
            <a:off x="1280888" y="3429000"/>
            <a:ext cx="6344805" cy="1650452"/>
          </a:xfrm>
          <a:prstGeom prst="rect">
            <a:avLst/>
          </a:prstGeom>
          <a:noFill/>
        </p:spPr>
        <p:txBody>
          <a:bodyPr wrap="square">
            <a:spAutoFit/>
          </a:bodyPr>
          <a:lstStyle/>
          <a:p>
            <a:pPr marL="0" marR="0" lvl="0" indent="0" algn="ctr" defTabSz="457200" rtl="0" eaLnBrk="1" fontAlgn="auto" latinLnBrk="0" hangingPunct="1">
              <a:lnSpc>
                <a:spcPct val="150000"/>
              </a:lnSpc>
              <a:spcBef>
                <a:spcPts val="0"/>
              </a:spcBef>
              <a:spcAft>
                <a:spcPts val="0"/>
              </a:spcAft>
              <a:buClrTx/>
              <a:buSzTx/>
              <a:buFontTx/>
              <a:buNone/>
              <a:tabLst/>
              <a:defRPr/>
            </a:pPr>
            <a:r>
              <a:rPr kumimoji="0" lang="fr-FR" sz="3600" b="1" i="0" u="none" strike="noStrike" kern="0" cap="none" spc="0" normalizeH="0" baseline="0" noProof="0" dirty="0">
                <a:ln>
                  <a:noFill/>
                </a:ln>
                <a:solidFill>
                  <a:srgbClr val="4B5377"/>
                </a:solidFill>
                <a:effectLst/>
                <a:uLnTx/>
                <a:uFillTx/>
                <a:latin typeface="Dosis SemiBold" pitchFamily="2" charset="0"/>
                <a:ea typeface="+mn-ea"/>
                <a:cs typeface="+mn-cs"/>
              </a:rPr>
              <a:t>Elle ira </a:t>
            </a:r>
            <a:r>
              <a:rPr kumimoji="0" lang="fr-FR" sz="3600" b="1" i="0" u="none" strike="noStrike" kern="0" cap="none" spc="0" normalizeH="0" baseline="0" noProof="0" dirty="0">
                <a:ln>
                  <a:noFill/>
                </a:ln>
                <a:solidFill>
                  <a:srgbClr val="00ACA4"/>
                </a:solidFill>
                <a:effectLst/>
                <a:uLnTx/>
                <a:uFillTx/>
                <a:latin typeface="Dosis SemiBold" pitchFamily="2" charset="0"/>
                <a:ea typeface="+mn-ea"/>
                <a:cs typeface="+mn-cs"/>
              </a:rPr>
              <a:t>______ </a:t>
            </a:r>
            <a:r>
              <a:rPr kumimoji="0" lang="fr-FR" sz="3600" b="1" i="0" u="none" strike="noStrike" kern="0" cap="none" spc="0" normalizeH="0" baseline="0" noProof="0" dirty="0">
                <a:ln>
                  <a:noFill/>
                </a:ln>
                <a:solidFill>
                  <a:srgbClr val="4B5377"/>
                </a:solidFill>
                <a:effectLst/>
                <a:uLnTx/>
                <a:uFillTx/>
                <a:latin typeface="Dosis SemiBold" pitchFamily="2" charset="0"/>
                <a:ea typeface="+mn-ea"/>
                <a:cs typeface="+mn-cs"/>
              </a:rPr>
              <a:t>son oncle à  la campagne. </a:t>
            </a:r>
            <a:endParaRPr kumimoji="0" lang="fr-FR" sz="3600" b="0" i="0" u="none" strike="noStrike" kern="1200" cap="none" spc="0" normalizeH="0" baseline="0" noProof="0" dirty="0">
              <a:ln>
                <a:noFill/>
              </a:ln>
              <a:solidFill>
                <a:srgbClr val="4B5377"/>
              </a:solidFill>
              <a:effectLst/>
              <a:uLnTx/>
              <a:uFillTx/>
              <a:latin typeface="Dosis SemiBold" pitchFamily="2" charset="0"/>
              <a:ea typeface="+mn-ea"/>
              <a:cs typeface="+mn-cs"/>
            </a:endParaRPr>
          </a:p>
        </p:txBody>
      </p:sp>
      <p:sp>
        <p:nvSpPr>
          <p:cNvPr id="3" name="Rectangle : coins arrondis 2">
            <a:extLst>
              <a:ext uri="{FF2B5EF4-FFF2-40B4-BE49-F238E27FC236}">
                <a16:creationId xmlns:a16="http://schemas.microsoft.com/office/drawing/2014/main" id="{3A9E779B-8230-3F6C-2B65-232FE1374F62}"/>
              </a:ext>
            </a:extLst>
          </p:cNvPr>
          <p:cNvSpPr/>
          <p:nvPr/>
        </p:nvSpPr>
        <p:spPr>
          <a:xfrm>
            <a:off x="3913291" y="2190222"/>
            <a:ext cx="1317418" cy="612000"/>
          </a:xfrm>
          <a:prstGeom prst="roundRect">
            <a:avLst/>
          </a:prstGeom>
          <a:solidFill>
            <a:schemeClr val="accent5">
              <a:lumMod val="20000"/>
              <a:lumOff val="8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424D7B"/>
                </a:solidFill>
                <a:effectLst/>
                <a:uLnTx/>
                <a:uFillTx/>
                <a:latin typeface="Dosis SemiBold" pitchFamily="2" charset="0"/>
                <a:ea typeface="+mn-ea"/>
                <a:cs typeface="+mn-cs"/>
              </a:rPr>
              <a:t>chez</a:t>
            </a:r>
            <a:endParaRPr kumimoji="0" lang="fr-MA" sz="2400" b="1" i="0" u="none" strike="noStrike" kern="1200" cap="none" spc="0" normalizeH="0" baseline="0" noProof="0" dirty="0">
              <a:ln>
                <a:noFill/>
              </a:ln>
              <a:solidFill>
                <a:srgbClr val="C6C6C6"/>
              </a:solidFill>
              <a:effectLst/>
              <a:uLnTx/>
              <a:uFillTx/>
              <a:latin typeface="Dosis SemiBold" pitchFamily="2" charset="0"/>
              <a:ea typeface="+mn-ea"/>
              <a:cs typeface="+mn-cs"/>
            </a:endParaRPr>
          </a:p>
        </p:txBody>
      </p:sp>
      <p:sp>
        <p:nvSpPr>
          <p:cNvPr id="4" name="Rectangle : coins arrondis 3">
            <a:extLst>
              <a:ext uri="{FF2B5EF4-FFF2-40B4-BE49-F238E27FC236}">
                <a16:creationId xmlns:a16="http://schemas.microsoft.com/office/drawing/2014/main" id="{6D5F76DF-5D82-4C14-C285-BA85291D6BC8}"/>
              </a:ext>
            </a:extLst>
          </p:cNvPr>
          <p:cNvSpPr/>
          <p:nvPr/>
        </p:nvSpPr>
        <p:spPr>
          <a:xfrm>
            <a:off x="1938967" y="2175443"/>
            <a:ext cx="1317418" cy="612000"/>
          </a:xfrm>
          <a:prstGeom prst="roundRect">
            <a:avLst/>
          </a:prstGeom>
          <a:solidFill>
            <a:schemeClr val="accent5">
              <a:lumMod val="20000"/>
              <a:lumOff val="8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424D7B"/>
                </a:solidFill>
                <a:effectLst/>
                <a:uLnTx/>
                <a:uFillTx/>
                <a:latin typeface="Dosis SemiBold" pitchFamily="2" charset="0"/>
                <a:ea typeface="+mn-ea"/>
                <a:cs typeface="+mn-cs"/>
              </a:rPr>
              <a:t>à</a:t>
            </a:r>
            <a:endParaRPr kumimoji="0" lang="fr-MA" sz="2400" b="1" i="0" u="none" strike="noStrike" kern="1200" cap="none" spc="0" normalizeH="0" baseline="0" noProof="0" dirty="0">
              <a:ln>
                <a:noFill/>
              </a:ln>
              <a:solidFill>
                <a:srgbClr val="424D7B"/>
              </a:solidFill>
              <a:effectLst/>
              <a:uLnTx/>
              <a:uFillTx/>
              <a:latin typeface="Dosis SemiBold" pitchFamily="2" charset="0"/>
              <a:ea typeface="+mn-ea"/>
              <a:cs typeface="+mn-cs"/>
            </a:endParaRPr>
          </a:p>
        </p:txBody>
      </p:sp>
      <p:sp>
        <p:nvSpPr>
          <p:cNvPr id="5" name="Rectangle : coins arrondis 4">
            <a:extLst>
              <a:ext uri="{FF2B5EF4-FFF2-40B4-BE49-F238E27FC236}">
                <a16:creationId xmlns:a16="http://schemas.microsoft.com/office/drawing/2014/main" id="{58F7FA5A-665E-4F28-1157-C5FA39B2E630}"/>
              </a:ext>
            </a:extLst>
          </p:cNvPr>
          <p:cNvSpPr/>
          <p:nvPr/>
        </p:nvSpPr>
        <p:spPr>
          <a:xfrm>
            <a:off x="5887615" y="2175443"/>
            <a:ext cx="1317418" cy="612000"/>
          </a:xfrm>
          <a:prstGeom prst="roundRect">
            <a:avLst/>
          </a:prstGeom>
          <a:solidFill>
            <a:schemeClr val="accent5">
              <a:lumMod val="20000"/>
              <a:lumOff val="8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424D7B"/>
                </a:solidFill>
                <a:effectLst/>
                <a:uLnTx/>
                <a:uFillTx/>
                <a:latin typeface="Dosis SemiBold" pitchFamily="2" charset="0"/>
                <a:ea typeface="+mn-ea"/>
                <a:cs typeface="+mn-cs"/>
              </a:rPr>
              <a:t>dans</a:t>
            </a:r>
            <a:endParaRPr kumimoji="0" lang="fr-MA" sz="2400" b="1" i="0" u="none" strike="noStrike" kern="1200" cap="none" spc="0" normalizeH="0" baseline="0" noProof="0" dirty="0">
              <a:ln>
                <a:noFill/>
              </a:ln>
              <a:solidFill>
                <a:srgbClr val="C6C6C6"/>
              </a:solidFill>
              <a:effectLst/>
              <a:uLnTx/>
              <a:uFillTx/>
              <a:latin typeface="Dosis SemiBold" pitchFamily="2" charset="0"/>
              <a:ea typeface="+mn-ea"/>
              <a:cs typeface="+mn-cs"/>
            </a:endParaRPr>
          </a:p>
        </p:txBody>
      </p:sp>
    </p:spTree>
    <p:extLst>
      <p:ext uri="{BB962C8B-B14F-4D97-AF65-F5344CB8AC3E}">
        <p14:creationId xmlns:p14="http://schemas.microsoft.com/office/powerpoint/2010/main" val="35509203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AA9CBD-3A20-52D8-7B0B-B6BA628FA778}"/>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94392E28-2997-CFB5-771F-BB9AD689609F}"/>
              </a:ext>
            </a:extLst>
          </p:cNvPr>
          <p:cNvSpPr>
            <a:spLocks noGrp="1"/>
          </p:cNvSpPr>
          <p:nvPr>
            <p:ph type="title"/>
          </p:nvPr>
        </p:nvSpPr>
        <p:spPr/>
        <p:txBody>
          <a:bodyPr>
            <a:normAutofit/>
          </a:bodyPr>
          <a:lstStyle/>
          <a:p>
            <a:r>
              <a:rPr lang="fr-MA" dirty="0">
                <a:solidFill>
                  <a:schemeClr val="tx1">
                    <a:lumMod val="65000"/>
                    <a:lumOff val="35000"/>
                  </a:schemeClr>
                </a:solidFill>
                <a:latin typeface="Dosis Medium" pitchFamily="2" charset="0"/>
              </a:rPr>
              <a:t>Levez vos ardoises. </a:t>
            </a:r>
          </a:p>
        </p:txBody>
      </p:sp>
      <p:pic>
        <p:nvPicPr>
          <p:cNvPr id="4" name="Espace réservé pour une image  3" descr="Une image contenant capture d’écran, Rectangle, carré&#10;&#10;Le contenu généré par l’IA peut être incorrect.">
            <a:extLst>
              <a:ext uri="{FF2B5EF4-FFF2-40B4-BE49-F238E27FC236}">
                <a16:creationId xmlns:a16="http://schemas.microsoft.com/office/drawing/2014/main" id="{130D214B-367E-48A8-5706-5F141F8C7A7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2748013" y="1808942"/>
            <a:ext cx="3647973" cy="3647973"/>
          </a:xfrm>
          <a:prstGeom prst="rect">
            <a:avLst/>
          </a:prstGeom>
        </p:spPr>
      </p:pic>
      <p:pic>
        <p:nvPicPr>
          <p:cNvPr id="5" name="Image 4">
            <a:extLst>
              <a:ext uri="{FF2B5EF4-FFF2-40B4-BE49-F238E27FC236}">
                <a16:creationId xmlns:a16="http://schemas.microsoft.com/office/drawing/2014/main" id="{49AD5480-474A-7295-2CE3-A6F6D14731E1}"/>
              </a:ext>
            </a:extLst>
          </p:cNvPr>
          <p:cNvPicPr>
            <a:picLocks noChangeAspect="1"/>
          </p:cNvPicPr>
          <p:nvPr/>
        </p:nvPicPr>
        <p:blipFill>
          <a:blip r:embed="rId3"/>
          <a:stretch>
            <a:fillRect/>
          </a:stretch>
        </p:blipFill>
        <p:spPr>
          <a:xfrm>
            <a:off x="158202" y="525505"/>
            <a:ext cx="1152244" cy="1072989"/>
          </a:xfrm>
          <a:prstGeom prst="rect">
            <a:avLst/>
          </a:prstGeom>
        </p:spPr>
      </p:pic>
    </p:spTree>
    <p:extLst>
      <p:ext uri="{BB962C8B-B14F-4D97-AF65-F5344CB8AC3E}">
        <p14:creationId xmlns:p14="http://schemas.microsoft.com/office/powerpoint/2010/main" val="53140186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CDA1C7-D842-79D5-7580-F785C002E9E6}"/>
            </a:ext>
          </a:extLst>
        </p:cNvPr>
        <p:cNvGrpSpPr/>
        <p:nvPr/>
      </p:nvGrpSpPr>
      <p:grpSpPr>
        <a:xfrm>
          <a:off x="0" y="0"/>
          <a:ext cx="0" cy="0"/>
          <a:chOff x="0" y="0"/>
          <a:chExt cx="0" cy="0"/>
        </a:xfrm>
      </p:grpSpPr>
      <p:sp>
        <p:nvSpPr>
          <p:cNvPr id="10" name="Titre 1">
            <a:extLst>
              <a:ext uri="{FF2B5EF4-FFF2-40B4-BE49-F238E27FC236}">
                <a16:creationId xmlns:a16="http://schemas.microsoft.com/office/drawing/2014/main" id="{2AD6D967-1A59-8965-231D-E1446DA0CA28}"/>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 </a:t>
            </a:r>
            <a:r>
              <a:rPr lang="fr-FR" dirty="0">
                <a:solidFill>
                  <a:schemeClr val="tx1">
                    <a:lumMod val="65000"/>
                    <a:lumOff val="35000"/>
                  </a:schemeClr>
                </a:solidFill>
              </a:rPr>
              <a:t>Corrigez</a:t>
            </a:r>
            <a:r>
              <a:rPr lang="fr-FR" dirty="0">
                <a:solidFill>
                  <a:schemeClr val="tx1">
                    <a:lumMod val="65000"/>
                    <a:lumOff val="35000"/>
                  </a:schemeClr>
                </a:solidFill>
                <a:latin typeface="Dosis Medium" pitchFamily="2" charset="0"/>
              </a:rPr>
              <a:t>. Qui veut expliquer la réponse ?</a:t>
            </a:r>
          </a:p>
        </p:txBody>
      </p:sp>
      <p:pic>
        <p:nvPicPr>
          <p:cNvPr id="11" name="Espace réservé pour une image  3" descr="Une image contenant capture d’écran, Rectangle, carré&#10;&#10;Le contenu généré par l’IA peut être incorrect.">
            <a:extLst>
              <a:ext uri="{FF2B5EF4-FFF2-40B4-BE49-F238E27FC236}">
                <a16:creationId xmlns:a16="http://schemas.microsoft.com/office/drawing/2014/main" id="{51E40DCD-401E-5DCC-CE48-9AE5C852819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360550" y="688623"/>
            <a:ext cx="837795" cy="837795"/>
          </a:xfrm>
          <a:prstGeom prst="rect">
            <a:avLst/>
          </a:prstGeom>
        </p:spPr>
      </p:pic>
      <p:sp>
        <p:nvSpPr>
          <p:cNvPr id="2" name="ZoneTexte 1">
            <a:extLst>
              <a:ext uri="{FF2B5EF4-FFF2-40B4-BE49-F238E27FC236}">
                <a16:creationId xmlns:a16="http://schemas.microsoft.com/office/drawing/2014/main" id="{CD19E85D-47CD-CBDF-A510-C4283F9C1AC0}"/>
              </a:ext>
            </a:extLst>
          </p:cNvPr>
          <p:cNvSpPr txBox="1"/>
          <p:nvPr/>
        </p:nvSpPr>
        <p:spPr>
          <a:xfrm>
            <a:off x="1399597" y="2603774"/>
            <a:ext cx="6344805" cy="1650452"/>
          </a:xfrm>
          <a:prstGeom prst="rect">
            <a:avLst/>
          </a:prstGeom>
          <a:noFill/>
        </p:spPr>
        <p:txBody>
          <a:bodyPr wrap="square">
            <a:spAutoFit/>
          </a:bodyPr>
          <a:lstStyle/>
          <a:p>
            <a:pPr marL="0" marR="0" lvl="0" indent="0" algn="ctr" defTabSz="457200" rtl="0" eaLnBrk="1" fontAlgn="auto" latinLnBrk="0" hangingPunct="1">
              <a:lnSpc>
                <a:spcPct val="150000"/>
              </a:lnSpc>
              <a:spcBef>
                <a:spcPts val="0"/>
              </a:spcBef>
              <a:spcAft>
                <a:spcPts val="0"/>
              </a:spcAft>
              <a:buClrTx/>
              <a:buSzTx/>
              <a:buFontTx/>
              <a:buNone/>
              <a:tabLst/>
              <a:defRPr/>
            </a:pPr>
            <a:r>
              <a:rPr kumimoji="0" lang="fr-FR" sz="3600" b="1" i="0" u="none" strike="noStrike" kern="0" cap="none" spc="0" normalizeH="0" baseline="0" noProof="0" dirty="0">
                <a:ln>
                  <a:noFill/>
                </a:ln>
                <a:solidFill>
                  <a:srgbClr val="4B5377"/>
                </a:solidFill>
                <a:effectLst/>
                <a:uLnTx/>
                <a:uFillTx/>
                <a:latin typeface="Dosis SemiBold" pitchFamily="2" charset="0"/>
                <a:ea typeface="+mn-ea"/>
                <a:cs typeface="+mn-cs"/>
              </a:rPr>
              <a:t>Elle ira </a:t>
            </a:r>
            <a:r>
              <a:rPr kumimoji="0" lang="fr-FR" sz="3600" b="1" i="0" u="none" strike="noStrike" kern="0" cap="none" spc="0" normalizeH="0" baseline="0" noProof="0" dirty="0">
                <a:ln>
                  <a:noFill/>
                </a:ln>
                <a:solidFill>
                  <a:srgbClr val="00ACA4"/>
                </a:solidFill>
                <a:effectLst/>
                <a:uLnTx/>
                <a:uFillTx/>
                <a:latin typeface="Dosis SemiBold" pitchFamily="2" charset="0"/>
                <a:ea typeface="+mn-ea"/>
                <a:cs typeface="+mn-cs"/>
              </a:rPr>
              <a:t>chez </a:t>
            </a:r>
            <a:r>
              <a:rPr kumimoji="0" lang="fr-FR" sz="3600" b="1" i="0" u="none" strike="noStrike" kern="0" cap="none" spc="0" normalizeH="0" baseline="0" noProof="0" dirty="0">
                <a:ln>
                  <a:noFill/>
                </a:ln>
                <a:solidFill>
                  <a:srgbClr val="4B5377"/>
                </a:solidFill>
                <a:effectLst/>
                <a:uLnTx/>
                <a:uFillTx/>
                <a:latin typeface="Dosis SemiBold" pitchFamily="2" charset="0"/>
                <a:ea typeface="+mn-ea"/>
                <a:cs typeface="+mn-cs"/>
              </a:rPr>
              <a:t>son oncle à  la campagne. </a:t>
            </a:r>
            <a:endParaRPr kumimoji="0" lang="fr-FR" sz="3600" b="0" i="0" u="none" strike="noStrike" kern="1200" cap="none" spc="0" normalizeH="0" baseline="0" noProof="0" dirty="0">
              <a:ln>
                <a:noFill/>
              </a:ln>
              <a:solidFill>
                <a:srgbClr val="4B5377"/>
              </a:solidFill>
              <a:effectLst/>
              <a:uLnTx/>
              <a:uFillTx/>
              <a:latin typeface="Dosis SemiBold" pitchFamily="2" charset="0"/>
              <a:ea typeface="+mn-ea"/>
              <a:cs typeface="+mn-cs"/>
            </a:endParaRPr>
          </a:p>
        </p:txBody>
      </p:sp>
    </p:spTree>
    <p:extLst>
      <p:ext uri="{BB962C8B-B14F-4D97-AF65-F5344CB8AC3E}">
        <p14:creationId xmlns:p14="http://schemas.microsoft.com/office/powerpoint/2010/main" val="255362639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FEEE8B-3733-68BD-2BAF-3A7A73A4672E}"/>
            </a:ext>
          </a:extLst>
        </p:cNvPr>
        <p:cNvGrpSpPr/>
        <p:nvPr/>
      </p:nvGrpSpPr>
      <p:grpSpPr>
        <a:xfrm>
          <a:off x="0" y="0"/>
          <a:ext cx="0" cy="0"/>
          <a:chOff x="0" y="0"/>
          <a:chExt cx="0" cy="0"/>
        </a:xfrm>
      </p:grpSpPr>
      <p:sp>
        <p:nvSpPr>
          <p:cNvPr id="8" name="Titre 1">
            <a:extLst>
              <a:ext uri="{FF2B5EF4-FFF2-40B4-BE49-F238E27FC236}">
                <a16:creationId xmlns:a16="http://schemas.microsoft.com/office/drawing/2014/main" id="{58FFB303-06D9-83F6-ED18-6902AC45D61C}"/>
              </a:ext>
            </a:extLst>
          </p:cNvPr>
          <p:cNvSpPr>
            <a:spLocks noGrp="1"/>
          </p:cNvSpPr>
          <p:nvPr>
            <p:ph type="title"/>
          </p:nvPr>
        </p:nvSpPr>
        <p:spPr>
          <a:xfrm>
            <a:off x="532398" y="1193953"/>
            <a:ext cx="7886700" cy="705267"/>
          </a:xfrm>
        </p:spPr>
        <p:txBody>
          <a:bodyPr/>
          <a:lstStyle/>
          <a:p>
            <a:r>
              <a:rPr lang="fr-MA" sz="3200" dirty="0"/>
              <a:t>Plan de la séance</a:t>
            </a:r>
          </a:p>
        </p:txBody>
      </p:sp>
      <p:pic>
        <p:nvPicPr>
          <p:cNvPr id="6" name="Image 5">
            <a:extLst>
              <a:ext uri="{FF2B5EF4-FFF2-40B4-BE49-F238E27FC236}">
                <a16:creationId xmlns:a16="http://schemas.microsoft.com/office/drawing/2014/main" id="{FD3F18F9-BA78-0CBA-47E8-44912CD3525B}"/>
              </a:ext>
            </a:extLst>
          </p:cNvPr>
          <p:cNvPicPr>
            <a:picLocks noChangeAspect="1"/>
          </p:cNvPicPr>
          <p:nvPr/>
        </p:nvPicPr>
        <p:blipFill>
          <a:blip r:embed="rId2"/>
          <a:stretch>
            <a:fillRect/>
          </a:stretch>
        </p:blipFill>
        <p:spPr>
          <a:xfrm>
            <a:off x="1399732" y="3879642"/>
            <a:ext cx="6344535" cy="1495634"/>
          </a:xfrm>
          <a:prstGeom prst="rect">
            <a:avLst/>
          </a:prstGeom>
        </p:spPr>
      </p:pic>
      <p:sp>
        <p:nvSpPr>
          <p:cNvPr id="14" name="ZoneTexte 13">
            <a:extLst>
              <a:ext uri="{FF2B5EF4-FFF2-40B4-BE49-F238E27FC236}">
                <a16:creationId xmlns:a16="http://schemas.microsoft.com/office/drawing/2014/main" id="{3364B865-7311-DE2F-2B9C-7CDF9BC91F83}"/>
              </a:ext>
            </a:extLst>
          </p:cNvPr>
          <p:cNvSpPr txBox="1"/>
          <p:nvPr/>
        </p:nvSpPr>
        <p:spPr>
          <a:xfrm>
            <a:off x="2329461" y="4016196"/>
            <a:ext cx="337564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600" dirty="0">
                <a:solidFill>
                  <a:srgbClr val="424D7B"/>
                </a:solidFill>
                <a:latin typeface="Dosis ExtraBold" pitchFamily="2" charset="0"/>
              </a:rPr>
              <a:t>2. </a:t>
            </a: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n-cs"/>
              </a:rPr>
              <a:t>Activité 2</a:t>
            </a:r>
          </a:p>
        </p:txBody>
      </p:sp>
      <p:grpSp>
        <p:nvGrpSpPr>
          <p:cNvPr id="2" name="Groupe 1">
            <a:extLst>
              <a:ext uri="{FF2B5EF4-FFF2-40B4-BE49-F238E27FC236}">
                <a16:creationId xmlns:a16="http://schemas.microsoft.com/office/drawing/2014/main" id="{9180DAB7-6646-5A73-5C33-F3A50E8BC883}"/>
              </a:ext>
            </a:extLst>
          </p:cNvPr>
          <p:cNvGrpSpPr/>
          <p:nvPr/>
        </p:nvGrpSpPr>
        <p:grpSpPr>
          <a:xfrm>
            <a:off x="3120265" y="0"/>
            <a:ext cx="2741519" cy="1084434"/>
            <a:chOff x="3072140" y="0"/>
            <a:chExt cx="2741519" cy="1084434"/>
          </a:xfrm>
        </p:grpSpPr>
        <p:sp>
          <p:nvSpPr>
            <p:cNvPr id="5" name="Rectangle 4">
              <a:extLst>
                <a:ext uri="{FF2B5EF4-FFF2-40B4-BE49-F238E27FC236}">
                  <a16:creationId xmlns:a16="http://schemas.microsoft.com/office/drawing/2014/main" id="{B2BFBA93-2963-08BC-1DA3-469CC5ADD678}"/>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85D8C0C9-459A-55D8-6D8C-7314D4982E26}"/>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Titre 53">
              <a:extLst>
                <a:ext uri="{FF2B5EF4-FFF2-40B4-BE49-F238E27FC236}">
                  <a16:creationId xmlns:a16="http://schemas.microsoft.com/office/drawing/2014/main" id="{1B154FB0-B00B-39E6-3DC9-0C91F4952F3A}"/>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10" name="Espace réservé du texte 5">
            <a:extLst>
              <a:ext uri="{FF2B5EF4-FFF2-40B4-BE49-F238E27FC236}">
                <a16:creationId xmlns:a16="http://schemas.microsoft.com/office/drawing/2014/main" id="{355116EA-4FE2-8E53-B43F-E1AF81F4F4F7}"/>
              </a:ext>
            </a:extLst>
          </p:cNvPr>
          <p:cNvSpPr txBox="1">
            <a:spLocks noGrp="1"/>
          </p:cNvSpPr>
          <p:nvPr>
            <p:ph type="body" sz="quarter" idx="21"/>
          </p:nvPr>
        </p:nvSpPr>
        <p:spPr>
          <a:xfrm>
            <a:off x="2192797" y="3028796"/>
            <a:ext cx="5169321" cy="75565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defRPr/>
            </a:pPr>
            <a:r>
              <a:rPr lang="fr-FR" dirty="0">
                <a:solidFill>
                  <a:schemeClr val="bg1">
                    <a:lumMod val="50000"/>
                  </a:schemeClr>
                </a:solidFill>
              </a:rPr>
              <a:t>Points de langue.</a:t>
            </a:r>
          </a:p>
        </p:txBody>
      </p:sp>
      <p:sp>
        <p:nvSpPr>
          <p:cNvPr id="3" name="Espace réservé du texte 2">
            <a:extLst>
              <a:ext uri="{FF2B5EF4-FFF2-40B4-BE49-F238E27FC236}">
                <a16:creationId xmlns:a16="http://schemas.microsoft.com/office/drawing/2014/main" id="{5DC566B6-A7BC-76A4-19B4-275D440E37B6}"/>
              </a:ext>
            </a:extLst>
          </p:cNvPr>
          <p:cNvSpPr>
            <a:spLocks noGrp="1"/>
          </p:cNvSpPr>
          <p:nvPr>
            <p:ph type="body" sz="quarter" idx="19"/>
          </p:nvPr>
        </p:nvSpPr>
        <p:spPr/>
        <p:txBody>
          <a:bodyPr/>
          <a:lstStyle/>
          <a:p>
            <a:r>
              <a:rPr lang="fr-MA" dirty="0"/>
              <a:t>Écrire des phrases.</a:t>
            </a:r>
          </a:p>
        </p:txBody>
      </p:sp>
      <p:pic>
        <p:nvPicPr>
          <p:cNvPr id="37" name="Espace réservé pour une image  36" descr="Une image contenant horloge, cercle, symbole, Police&#10;&#10;Le contenu généré par l’IA peut être incorrect.">
            <a:extLst>
              <a:ext uri="{FF2B5EF4-FFF2-40B4-BE49-F238E27FC236}">
                <a16:creationId xmlns:a16="http://schemas.microsoft.com/office/drawing/2014/main" id="{58424BAA-A47B-4E20-FFE5-6432611FA8F2}"/>
              </a:ext>
            </a:extLst>
          </p:cNvPr>
          <p:cNvPicPr>
            <a:picLocks noChangeAspect="1"/>
          </p:cNvPicPr>
          <p:nvPr/>
        </p:nvPicPr>
        <p:blipFill rotWithShape="1">
          <a:blip r:embed="rId3">
            <a:extLst>
              <a:ext uri="{28A0092B-C50C-407E-A947-70E740481C1C}">
                <a14:useLocalDpi xmlns:a14="http://schemas.microsoft.com/office/drawing/2010/main" val="0"/>
              </a:ext>
            </a:extLst>
          </a:blip>
          <a:srcRect l="-7526" r="-7526"/>
          <a:stretch>
            <a:fillRect/>
          </a:stretch>
        </p:blipFill>
        <p:spPr>
          <a:xfrm>
            <a:off x="7298796" y="3984080"/>
            <a:ext cx="540000" cy="540000"/>
          </a:xfrm>
          <a:prstGeom prst="rect">
            <a:avLst/>
          </a:prstGeom>
          <a:noFill/>
        </p:spPr>
      </p:pic>
      <p:pic>
        <p:nvPicPr>
          <p:cNvPr id="20" name="Image 19">
            <a:extLst>
              <a:ext uri="{FF2B5EF4-FFF2-40B4-BE49-F238E27FC236}">
                <a16:creationId xmlns:a16="http://schemas.microsoft.com/office/drawing/2014/main" id="{8D828657-A3E8-44BD-A4B3-1F247FD05D1E}"/>
              </a:ext>
            </a:extLst>
          </p:cNvPr>
          <p:cNvPicPr>
            <a:picLocks noChangeAspect="1"/>
          </p:cNvPicPr>
          <p:nvPr/>
        </p:nvPicPr>
        <p:blipFill>
          <a:blip r:embed="rId4">
            <a:clrChange>
              <a:clrFrom>
                <a:srgbClr val="FFFFFF"/>
              </a:clrFrom>
              <a:clrTo>
                <a:srgbClr val="FFFFFF">
                  <a:alpha val="0"/>
                </a:srgbClr>
              </a:clrTo>
            </a:clrChange>
            <a:grayscl/>
          </a:blip>
          <a:stretch>
            <a:fillRect/>
          </a:stretch>
        </p:blipFill>
        <p:spPr>
          <a:xfrm>
            <a:off x="7153602" y="2237774"/>
            <a:ext cx="850846" cy="850846"/>
          </a:xfrm>
          <a:prstGeom prst="rect">
            <a:avLst/>
          </a:prstGeom>
        </p:spPr>
      </p:pic>
    </p:spTree>
    <p:extLst>
      <p:ext uri="{BB962C8B-B14F-4D97-AF65-F5344CB8AC3E}">
        <p14:creationId xmlns:p14="http://schemas.microsoft.com/office/powerpoint/2010/main" val="122841927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F43BDC3F-71EA-9D53-C4E5-4600C5FD07C4}"/>
              </a:ext>
            </a:extLst>
          </p:cNvPr>
          <p:cNvPicPr>
            <a:picLocks noChangeAspect="1"/>
          </p:cNvPicPr>
          <p:nvPr/>
        </p:nvPicPr>
        <p:blipFill>
          <a:blip r:embed="rId2"/>
          <a:stretch>
            <a:fillRect/>
          </a:stretch>
        </p:blipFill>
        <p:spPr>
          <a:xfrm>
            <a:off x="2266107" y="1891738"/>
            <a:ext cx="4611786" cy="3074524"/>
          </a:xfrm>
          <a:prstGeom prst="rect">
            <a:avLst/>
          </a:prstGeom>
        </p:spPr>
      </p:pic>
      <p:sp>
        <p:nvSpPr>
          <p:cNvPr id="27" name="Titre 3">
            <a:extLst>
              <a:ext uri="{FF2B5EF4-FFF2-40B4-BE49-F238E27FC236}">
                <a16:creationId xmlns:a16="http://schemas.microsoft.com/office/drawing/2014/main" id="{2DDB52E5-C691-5107-4CA8-E4EDF683B725}"/>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Maintenant, nous allons </a:t>
            </a:r>
            <a:r>
              <a:rPr lang="fr-FR" dirty="0">
                <a:solidFill>
                  <a:schemeClr val="tx1">
                    <a:lumMod val="65000"/>
                    <a:lumOff val="35000"/>
                  </a:schemeClr>
                </a:solidFill>
              </a:rPr>
              <a:t>écrire des phrases</a:t>
            </a:r>
            <a:r>
              <a:rPr lang="fr-FR" dirty="0">
                <a:solidFill>
                  <a:schemeClr val="tx1">
                    <a:lumMod val="65000"/>
                    <a:lumOff val="35000"/>
                  </a:schemeClr>
                </a:solidFill>
                <a:latin typeface="Dosis Medium" pitchFamily="2" charset="0"/>
              </a:rPr>
              <a:t>. </a:t>
            </a:r>
            <a:r>
              <a:rPr lang="fr-FR" dirty="0">
                <a:solidFill>
                  <a:schemeClr val="tx1">
                    <a:lumMod val="65000"/>
                    <a:lumOff val="35000"/>
                  </a:schemeClr>
                </a:solidFill>
              </a:rPr>
              <a:t>Vous allez mettre des mots en ordre pour obtenir des phrases correctes.</a:t>
            </a:r>
            <a:endParaRPr lang="fr-FR" dirty="0">
              <a:solidFill>
                <a:schemeClr val="tx1">
                  <a:lumMod val="65000"/>
                  <a:lumOff val="35000"/>
                </a:schemeClr>
              </a:solidFill>
              <a:latin typeface="Dosis Medium" pitchFamily="2" charset="0"/>
            </a:endParaRPr>
          </a:p>
        </p:txBody>
      </p:sp>
      <p:grpSp>
        <p:nvGrpSpPr>
          <p:cNvPr id="28" name="Groupe 27">
            <a:extLst>
              <a:ext uri="{FF2B5EF4-FFF2-40B4-BE49-F238E27FC236}">
                <a16:creationId xmlns:a16="http://schemas.microsoft.com/office/drawing/2014/main" id="{BA87C2CA-4554-E570-A82C-00EEEC635CB6}"/>
              </a:ext>
            </a:extLst>
          </p:cNvPr>
          <p:cNvGrpSpPr/>
          <p:nvPr/>
        </p:nvGrpSpPr>
        <p:grpSpPr>
          <a:xfrm>
            <a:off x="96835" y="643220"/>
            <a:ext cx="1147140" cy="980797"/>
            <a:chOff x="113769" y="634753"/>
            <a:chExt cx="1147140" cy="980797"/>
          </a:xfrm>
        </p:grpSpPr>
        <p:pic>
          <p:nvPicPr>
            <p:cNvPr id="29" name="Image 28">
              <a:extLst>
                <a:ext uri="{FF2B5EF4-FFF2-40B4-BE49-F238E27FC236}">
                  <a16:creationId xmlns:a16="http://schemas.microsoft.com/office/drawing/2014/main" id="{7D8E4B1D-491A-A931-A01A-A0F0BCCCF29C}"/>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3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CE58DCD-66F8-B78C-4886-FD08D45CCC3F}"/>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267653739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1EAA40-4A63-0027-00AD-EC82A19E187E}"/>
            </a:ext>
          </a:extLst>
        </p:cNvPr>
        <p:cNvGrpSpPr/>
        <p:nvPr/>
      </p:nvGrpSpPr>
      <p:grpSpPr>
        <a:xfrm>
          <a:off x="0" y="0"/>
          <a:ext cx="0" cy="0"/>
          <a:chOff x="0" y="0"/>
          <a:chExt cx="0" cy="0"/>
        </a:xfrm>
      </p:grpSpPr>
      <p:sp>
        <p:nvSpPr>
          <p:cNvPr id="5" name="Titre 1">
            <a:extLst>
              <a:ext uri="{FF2B5EF4-FFF2-40B4-BE49-F238E27FC236}">
                <a16:creationId xmlns:a16="http://schemas.microsoft.com/office/drawing/2014/main" id="{98FF4982-FCE4-F80E-6584-48BF1F75B8A5}"/>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Prenez vos cahiers. </a:t>
            </a:r>
          </a:p>
        </p:txBody>
      </p:sp>
      <p:pic>
        <p:nvPicPr>
          <p:cNvPr id="6" name="Image 5">
            <a:extLst>
              <a:ext uri="{FF2B5EF4-FFF2-40B4-BE49-F238E27FC236}">
                <a16:creationId xmlns:a16="http://schemas.microsoft.com/office/drawing/2014/main" id="{D2BD2586-0013-D3A3-59E0-1CD35482243E}"/>
              </a:ext>
            </a:extLst>
          </p:cNvPr>
          <p:cNvPicPr>
            <a:picLocks noChangeAspect="1"/>
          </p:cNvPicPr>
          <p:nvPr/>
        </p:nvPicPr>
        <p:blipFill>
          <a:blip r:embed="rId2">
            <a:clrChange>
              <a:clrFrom>
                <a:srgbClr val="EAE8E4"/>
              </a:clrFrom>
              <a:clrTo>
                <a:srgbClr val="EAE8E4">
                  <a:alpha val="0"/>
                </a:srgbClr>
              </a:clrTo>
            </a:clrChange>
          </a:blip>
          <a:srcRect l="4527" t="16702" r="3992" b="15930"/>
          <a:stretch>
            <a:fillRect/>
          </a:stretch>
        </p:blipFill>
        <p:spPr>
          <a:xfrm>
            <a:off x="2985429" y="2260627"/>
            <a:ext cx="3173141" cy="2336745"/>
          </a:xfrm>
          <a:prstGeom prst="roundRect">
            <a:avLst>
              <a:gd name="adj" fmla="val 6988"/>
            </a:avLst>
          </a:prstGeom>
        </p:spPr>
      </p:pic>
      <p:grpSp>
        <p:nvGrpSpPr>
          <p:cNvPr id="8" name="Groupe 7">
            <a:extLst>
              <a:ext uri="{FF2B5EF4-FFF2-40B4-BE49-F238E27FC236}">
                <a16:creationId xmlns:a16="http://schemas.microsoft.com/office/drawing/2014/main" id="{855EC7E9-3287-3A25-01A2-68E7EB860E66}"/>
              </a:ext>
            </a:extLst>
          </p:cNvPr>
          <p:cNvGrpSpPr/>
          <p:nvPr/>
        </p:nvGrpSpPr>
        <p:grpSpPr>
          <a:xfrm>
            <a:off x="96835" y="643220"/>
            <a:ext cx="1147140" cy="980797"/>
            <a:chOff x="113769" y="634753"/>
            <a:chExt cx="1147140" cy="980797"/>
          </a:xfrm>
        </p:grpSpPr>
        <p:pic>
          <p:nvPicPr>
            <p:cNvPr id="9" name="Image 8">
              <a:extLst>
                <a:ext uri="{FF2B5EF4-FFF2-40B4-BE49-F238E27FC236}">
                  <a16:creationId xmlns:a16="http://schemas.microsoft.com/office/drawing/2014/main" id="{B6B68536-CD1C-6C41-2198-0C41F5559D12}"/>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375FA0D0-3B56-D19E-9D5F-9996E7CA88D6}"/>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192657631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75EE8C-7A80-D54B-1243-01C3F0F58536}"/>
            </a:ext>
          </a:extLst>
        </p:cNvPr>
        <p:cNvGrpSpPr/>
        <p:nvPr/>
      </p:nvGrpSpPr>
      <p:grpSpPr>
        <a:xfrm>
          <a:off x="0" y="0"/>
          <a:ext cx="0" cy="0"/>
          <a:chOff x="0" y="0"/>
          <a:chExt cx="0" cy="0"/>
        </a:xfrm>
      </p:grpSpPr>
      <p:sp>
        <p:nvSpPr>
          <p:cNvPr id="5" name="Titre 1">
            <a:extLst>
              <a:ext uri="{FF2B5EF4-FFF2-40B4-BE49-F238E27FC236}">
                <a16:creationId xmlns:a16="http://schemas.microsoft.com/office/drawing/2014/main" id="{BED52F6C-46D3-3CE7-D078-D030A8479F25}"/>
              </a:ext>
            </a:extLst>
          </p:cNvPr>
          <p:cNvSpPr>
            <a:spLocks noGrp="1"/>
          </p:cNvSpPr>
          <p:nvPr>
            <p:ph type="title"/>
          </p:nvPr>
        </p:nvSpPr>
        <p:spPr>
          <a:xfrm>
            <a:off x="1692000" y="756000"/>
            <a:ext cx="6840000" cy="612000"/>
          </a:xfrm>
        </p:spPr>
        <p:txBody>
          <a:bodyPr/>
          <a:lstStyle/>
          <a:p>
            <a:r>
              <a:rPr lang="fr-FR" dirty="0"/>
              <a:t>Remets les mots en ordre pour obtenir des phrases</a:t>
            </a:r>
            <a:r>
              <a:rPr lang="fr-FR" dirty="0">
                <a:solidFill>
                  <a:schemeClr val="tx1">
                    <a:lumMod val="65000"/>
                    <a:lumOff val="35000"/>
                  </a:schemeClr>
                </a:solidFill>
              </a:rPr>
              <a:t>.</a:t>
            </a:r>
            <a:endParaRPr lang="fr-FR" dirty="0">
              <a:solidFill>
                <a:schemeClr val="tx1">
                  <a:lumMod val="65000"/>
                  <a:lumOff val="35000"/>
                </a:schemeClr>
              </a:solidFill>
              <a:latin typeface="Dosis Medium" pitchFamily="2" charset="0"/>
            </a:endParaRPr>
          </a:p>
        </p:txBody>
      </p:sp>
      <p:grpSp>
        <p:nvGrpSpPr>
          <p:cNvPr id="8" name="Groupe 7">
            <a:extLst>
              <a:ext uri="{FF2B5EF4-FFF2-40B4-BE49-F238E27FC236}">
                <a16:creationId xmlns:a16="http://schemas.microsoft.com/office/drawing/2014/main" id="{AE8AAD95-FF13-0895-84D6-B0D595036805}"/>
              </a:ext>
            </a:extLst>
          </p:cNvPr>
          <p:cNvGrpSpPr/>
          <p:nvPr/>
        </p:nvGrpSpPr>
        <p:grpSpPr>
          <a:xfrm>
            <a:off x="96835" y="643220"/>
            <a:ext cx="1147140" cy="980797"/>
            <a:chOff x="113769" y="634753"/>
            <a:chExt cx="1147140" cy="980797"/>
          </a:xfrm>
        </p:grpSpPr>
        <p:pic>
          <p:nvPicPr>
            <p:cNvPr id="9" name="Image 8">
              <a:extLst>
                <a:ext uri="{FF2B5EF4-FFF2-40B4-BE49-F238E27FC236}">
                  <a16:creationId xmlns:a16="http://schemas.microsoft.com/office/drawing/2014/main" id="{3D83010C-166E-F41E-9F0C-0885D93366A3}"/>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A507D683-88D4-CD79-134B-7AA1BE35C556}"/>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 name="Rectangle : coins arrondis 1">
            <a:extLst>
              <a:ext uri="{FF2B5EF4-FFF2-40B4-BE49-F238E27FC236}">
                <a16:creationId xmlns:a16="http://schemas.microsoft.com/office/drawing/2014/main" id="{E83A288A-9021-6F80-A9D8-D736E9558D60}"/>
              </a:ext>
            </a:extLst>
          </p:cNvPr>
          <p:cNvSpPr/>
          <p:nvPr/>
        </p:nvSpPr>
        <p:spPr>
          <a:xfrm>
            <a:off x="459599" y="3123000"/>
            <a:ext cx="1861197" cy="612000"/>
          </a:xfrm>
          <a:prstGeom prst="roundRect">
            <a:avLst/>
          </a:prstGeom>
          <a:solidFill>
            <a:schemeClr val="accent5">
              <a:lumMod val="20000"/>
              <a:lumOff val="8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424D7B"/>
                </a:solidFill>
                <a:effectLst/>
                <a:uLnTx/>
                <a:uFillTx/>
                <a:latin typeface="Dosis SemiBold" pitchFamily="2" charset="0"/>
                <a:ea typeface="+mn-ea"/>
                <a:cs typeface="Arial" panose="020B0604020202020204" pitchFamily="34" charset="0"/>
              </a:rPr>
              <a:t>en excursion</a:t>
            </a:r>
            <a:endParaRPr kumimoji="0" lang="fr-MA" sz="2400" b="1" i="0" u="none" strike="noStrike" kern="1200" cap="none" spc="0" normalizeH="0" baseline="0" noProof="0" dirty="0">
              <a:ln>
                <a:noFill/>
              </a:ln>
              <a:solidFill>
                <a:srgbClr val="424D7B"/>
              </a:solidFill>
              <a:effectLst/>
              <a:uLnTx/>
              <a:uFillTx/>
              <a:latin typeface="Dosis SemiBold" pitchFamily="2" charset="0"/>
              <a:ea typeface="+mn-ea"/>
              <a:cs typeface="+mn-cs"/>
            </a:endParaRPr>
          </a:p>
        </p:txBody>
      </p:sp>
      <p:sp>
        <p:nvSpPr>
          <p:cNvPr id="11" name="Rectangle : coins arrondis 10">
            <a:extLst>
              <a:ext uri="{FF2B5EF4-FFF2-40B4-BE49-F238E27FC236}">
                <a16:creationId xmlns:a16="http://schemas.microsoft.com/office/drawing/2014/main" id="{3C235CEC-AC0A-B40B-D5F1-E57497F78519}"/>
              </a:ext>
            </a:extLst>
          </p:cNvPr>
          <p:cNvSpPr/>
          <p:nvPr/>
        </p:nvSpPr>
        <p:spPr>
          <a:xfrm>
            <a:off x="2638306" y="3123000"/>
            <a:ext cx="2504661" cy="612000"/>
          </a:xfrm>
          <a:prstGeom prst="roundRect">
            <a:avLst/>
          </a:prstGeom>
          <a:solidFill>
            <a:schemeClr val="accent5">
              <a:lumMod val="20000"/>
              <a:lumOff val="8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424D7B"/>
                </a:solidFill>
                <a:effectLst/>
                <a:uLnTx/>
                <a:uFillTx/>
                <a:latin typeface="Dosis SemiBold" pitchFamily="2" charset="0"/>
                <a:ea typeface="+mn-ea"/>
                <a:cs typeface="Arial" panose="020B0604020202020204" pitchFamily="34" charset="0"/>
              </a:rPr>
              <a:t>Samedi prochain </a:t>
            </a:r>
            <a:endParaRPr kumimoji="0" lang="fr-MA" sz="2400" b="1" i="0" u="none" strike="noStrike" kern="1200" cap="none" spc="0" normalizeH="0" baseline="0" noProof="0" dirty="0">
              <a:ln>
                <a:noFill/>
              </a:ln>
              <a:solidFill>
                <a:srgbClr val="424D7B"/>
              </a:solidFill>
              <a:effectLst/>
              <a:uLnTx/>
              <a:uFillTx/>
              <a:latin typeface="Dosis SemiBold" pitchFamily="2" charset="0"/>
              <a:ea typeface="+mn-ea"/>
              <a:cs typeface="+mn-cs"/>
            </a:endParaRPr>
          </a:p>
        </p:txBody>
      </p:sp>
      <p:sp>
        <p:nvSpPr>
          <p:cNvPr id="12" name="Rectangle : coins arrondis 11">
            <a:extLst>
              <a:ext uri="{FF2B5EF4-FFF2-40B4-BE49-F238E27FC236}">
                <a16:creationId xmlns:a16="http://schemas.microsoft.com/office/drawing/2014/main" id="{EFE61203-5305-50CE-9931-6FB8BACFF853}"/>
              </a:ext>
            </a:extLst>
          </p:cNvPr>
          <p:cNvSpPr/>
          <p:nvPr/>
        </p:nvSpPr>
        <p:spPr>
          <a:xfrm>
            <a:off x="5460478" y="3135180"/>
            <a:ext cx="1362728" cy="612000"/>
          </a:xfrm>
          <a:prstGeom prst="roundRect">
            <a:avLst/>
          </a:prstGeom>
          <a:solidFill>
            <a:schemeClr val="accent5">
              <a:lumMod val="20000"/>
              <a:lumOff val="8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424D7B"/>
                </a:solidFill>
                <a:effectLst/>
                <a:uLnTx/>
                <a:uFillTx/>
                <a:latin typeface="Dosis SemiBold" pitchFamily="2" charset="0"/>
                <a:ea typeface="+mn-ea"/>
                <a:cs typeface="Arial" panose="020B0604020202020204" pitchFamily="34" charset="0"/>
              </a:rPr>
              <a:t>ira</a:t>
            </a:r>
            <a:endParaRPr kumimoji="0" lang="fr-MA" sz="2400" b="1" i="0" u="none" strike="noStrike" kern="1200" cap="none" spc="0" normalizeH="0" baseline="0" noProof="0" dirty="0">
              <a:ln>
                <a:noFill/>
              </a:ln>
              <a:solidFill>
                <a:srgbClr val="424D7B"/>
              </a:solidFill>
              <a:effectLst/>
              <a:uLnTx/>
              <a:uFillTx/>
              <a:latin typeface="Dosis SemiBold" pitchFamily="2" charset="0"/>
              <a:ea typeface="+mn-ea"/>
              <a:cs typeface="+mn-cs"/>
            </a:endParaRPr>
          </a:p>
        </p:txBody>
      </p:sp>
      <p:sp>
        <p:nvSpPr>
          <p:cNvPr id="3" name="Rectangle : coins arrondis 2">
            <a:extLst>
              <a:ext uri="{FF2B5EF4-FFF2-40B4-BE49-F238E27FC236}">
                <a16:creationId xmlns:a16="http://schemas.microsoft.com/office/drawing/2014/main" id="{1DE0B71E-F5AC-8838-7A72-130A6FF873D2}"/>
              </a:ext>
            </a:extLst>
          </p:cNvPr>
          <p:cNvSpPr/>
          <p:nvPr/>
        </p:nvSpPr>
        <p:spPr>
          <a:xfrm>
            <a:off x="7140717" y="3135180"/>
            <a:ext cx="1362728" cy="612000"/>
          </a:xfrm>
          <a:prstGeom prst="roundRect">
            <a:avLst/>
          </a:prstGeom>
          <a:solidFill>
            <a:schemeClr val="accent5">
              <a:lumMod val="20000"/>
              <a:lumOff val="8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424D7B"/>
                </a:solidFill>
                <a:effectLst/>
                <a:uLnTx/>
                <a:uFillTx/>
                <a:latin typeface="Dosis SemiBold" pitchFamily="2" charset="0"/>
                <a:ea typeface="+mn-ea"/>
                <a:cs typeface="Arial" panose="020B0604020202020204" pitchFamily="34" charset="0"/>
              </a:rPr>
              <a:t>Sami</a:t>
            </a:r>
            <a:endParaRPr kumimoji="0" lang="fr-MA" sz="2400" b="1" i="0" u="none" strike="noStrike" kern="1200" cap="none" spc="0" normalizeH="0" baseline="0" noProof="0" dirty="0">
              <a:ln>
                <a:noFill/>
              </a:ln>
              <a:solidFill>
                <a:srgbClr val="424D7B"/>
              </a:solidFill>
              <a:effectLst/>
              <a:uLnTx/>
              <a:uFillTx/>
              <a:latin typeface="Dosis SemiBold" pitchFamily="2" charset="0"/>
              <a:ea typeface="+mn-ea"/>
              <a:cs typeface="+mn-cs"/>
            </a:endParaRPr>
          </a:p>
        </p:txBody>
      </p:sp>
    </p:spTree>
    <p:extLst>
      <p:ext uri="{BB962C8B-B14F-4D97-AF65-F5344CB8AC3E}">
        <p14:creationId xmlns:p14="http://schemas.microsoft.com/office/powerpoint/2010/main" val="219925932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5118AC-CD9F-4CB8-698E-E4322FE16CC0}"/>
            </a:ext>
          </a:extLst>
        </p:cNvPr>
        <p:cNvGrpSpPr/>
        <p:nvPr/>
      </p:nvGrpSpPr>
      <p:grpSpPr>
        <a:xfrm>
          <a:off x="0" y="0"/>
          <a:ext cx="0" cy="0"/>
          <a:chOff x="0" y="0"/>
          <a:chExt cx="0" cy="0"/>
        </a:xfrm>
      </p:grpSpPr>
      <p:sp>
        <p:nvSpPr>
          <p:cNvPr id="5" name="Titre 1">
            <a:extLst>
              <a:ext uri="{FF2B5EF4-FFF2-40B4-BE49-F238E27FC236}">
                <a16:creationId xmlns:a16="http://schemas.microsoft.com/office/drawing/2014/main" id="{5DDE2CDD-80F0-4C5E-0CCA-4DE0C6F20FC2}"/>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Qui veut lire sa phrase ? </a:t>
            </a:r>
          </a:p>
        </p:txBody>
      </p:sp>
      <p:pic>
        <p:nvPicPr>
          <p:cNvPr id="6" name="Image 5">
            <a:extLst>
              <a:ext uri="{FF2B5EF4-FFF2-40B4-BE49-F238E27FC236}">
                <a16:creationId xmlns:a16="http://schemas.microsoft.com/office/drawing/2014/main" id="{68582B12-925B-96EE-3D56-57F5398EA8F5}"/>
              </a:ext>
            </a:extLst>
          </p:cNvPr>
          <p:cNvPicPr>
            <a:picLocks noChangeAspect="1"/>
          </p:cNvPicPr>
          <p:nvPr/>
        </p:nvPicPr>
        <p:blipFill>
          <a:blip r:embed="rId2">
            <a:clrChange>
              <a:clrFrom>
                <a:srgbClr val="EAE8E4"/>
              </a:clrFrom>
              <a:clrTo>
                <a:srgbClr val="EAE8E4">
                  <a:alpha val="0"/>
                </a:srgbClr>
              </a:clrTo>
            </a:clrChange>
          </a:blip>
          <a:srcRect l="4527" t="16702" r="3992" b="15930"/>
          <a:stretch>
            <a:fillRect/>
          </a:stretch>
        </p:blipFill>
        <p:spPr>
          <a:xfrm>
            <a:off x="2547812" y="2944439"/>
            <a:ext cx="3173141" cy="2336745"/>
          </a:xfrm>
          <a:prstGeom prst="roundRect">
            <a:avLst>
              <a:gd name="adj" fmla="val 6988"/>
            </a:avLst>
          </a:prstGeom>
        </p:spPr>
      </p:pic>
      <p:pic>
        <p:nvPicPr>
          <p:cNvPr id="2" name="Espace réservé pour une image  6" descr="Une image contenant habits, sourire, dessin humoristique, clipart&#10;&#10;Le contenu généré par l’IA peut être incorrect.">
            <a:extLst>
              <a:ext uri="{FF2B5EF4-FFF2-40B4-BE49-F238E27FC236}">
                <a16:creationId xmlns:a16="http://schemas.microsoft.com/office/drawing/2014/main" id="{048BF436-8710-AB17-2301-DF770BCCFC51}"/>
              </a:ext>
            </a:extLst>
          </p:cNvPr>
          <p:cNvPicPr>
            <a:picLocks noChangeAspect="1"/>
          </p:cNvPicPr>
          <p:nvPr/>
        </p:nvPicPr>
        <p:blipFill>
          <a:blip r:embed="rId3">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Tree>
    <p:extLst>
      <p:ext uri="{BB962C8B-B14F-4D97-AF65-F5344CB8AC3E}">
        <p14:creationId xmlns:p14="http://schemas.microsoft.com/office/powerpoint/2010/main" val="106183085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30A729-EE01-4D0F-BABB-9B748BAA7DAC}"/>
            </a:ext>
          </a:extLst>
        </p:cNvPr>
        <p:cNvGrpSpPr/>
        <p:nvPr/>
      </p:nvGrpSpPr>
      <p:grpSpPr>
        <a:xfrm>
          <a:off x="0" y="0"/>
          <a:ext cx="0" cy="0"/>
          <a:chOff x="0" y="0"/>
          <a:chExt cx="0" cy="0"/>
        </a:xfrm>
      </p:grpSpPr>
      <p:sp>
        <p:nvSpPr>
          <p:cNvPr id="5" name="Titre 1">
            <a:extLst>
              <a:ext uri="{FF2B5EF4-FFF2-40B4-BE49-F238E27FC236}">
                <a16:creationId xmlns:a16="http://schemas.microsoft.com/office/drawing/2014/main" id="{7EC59304-EAD7-AC81-E5BE-1D17656EF534}"/>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Corrigez.</a:t>
            </a:r>
          </a:p>
        </p:txBody>
      </p:sp>
      <p:grpSp>
        <p:nvGrpSpPr>
          <p:cNvPr id="8" name="Groupe 7">
            <a:extLst>
              <a:ext uri="{FF2B5EF4-FFF2-40B4-BE49-F238E27FC236}">
                <a16:creationId xmlns:a16="http://schemas.microsoft.com/office/drawing/2014/main" id="{2852CE97-A2CB-1A86-8E4A-D2DD16973EE6}"/>
              </a:ext>
            </a:extLst>
          </p:cNvPr>
          <p:cNvGrpSpPr/>
          <p:nvPr/>
        </p:nvGrpSpPr>
        <p:grpSpPr>
          <a:xfrm>
            <a:off x="96835" y="643220"/>
            <a:ext cx="1147140" cy="980797"/>
            <a:chOff x="113769" y="634753"/>
            <a:chExt cx="1147140" cy="980797"/>
          </a:xfrm>
        </p:grpSpPr>
        <p:pic>
          <p:nvPicPr>
            <p:cNvPr id="9" name="Image 8">
              <a:extLst>
                <a:ext uri="{FF2B5EF4-FFF2-40B4-BE49-F238E27FC236}">
                  <a16:creationId xmlns:a16="http://schemas.microsoft.com/office/drawing/2014/main" id="{37E9020E-BD3B-29C6-9C96-90D2F4AAA0D2}"/>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1F9DDB97-04C0-E00F-4B90-6533C8F381F4}"/>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 name="ZoneTexte 1">
            <a:extLst>
              <a:ext uri="{FF2B5EF4-FFF2-40B4-BE49-F238E27FC236}">
                <a16:creationId xmlns:a16="http://schemas.microsoft.com/office/drawing/2014/main" id="{634C24B5-E915-93E4-5B20-59BEA98DC91C}"/>
              </a:ext>
            </a:extLst>
          </p:cNvPr>
          <p:cNvSpPr txBox="1"/>
          <p:nvPr/>
        </p:nvSpPr>
        <p:spPr>
          <a:xfrm>
            <a:off x="896140" y="2844342"/>
            <a:ext cx="7635860" cy="819455"/>
          </a:xfrm>
          <a:prstGeom prst="rect">
            <a:avLst/>
          </a:prstGeom>
          <a:noFill/>
        </p:spPr>
        <p:txBody>
          <a:bodyPr wrap="square">
            <a:spAutoFit/>
          </a:bodyPr>
          <a:lstStyle/>
          <a:p>
            <a:pPr lvl="0" algn="ctr">
              <a:lnSpc>
                <a:spcPct val="150000"/>
              </a:lnSpc>
              <a:defRPr/>
            </a:pPr>
            <a:r>
              <a:rPr lang="fr-FR" sz="3600" b="1" dirty="0">
                <a:solidFill>
                  <a:srgbClr val="C00000"/>
                </a:solidFill>
                <a:latin typeface="Dosis SemiBold" pitchFamily="2" charset="0"/>
                <a:cs typeface="Arial" panose="020B0604020202020204" pitchFamily="34" charset="0"/>
              </a:rPr>
              <a:t>Samedi prochain, Sami ira en excursion.</a:t>
            </a:r>
            <a:endParaRPr lang="fr-FR" sz="4000" b="1" dirty="0">
              <a:solidFill>
                <a:srgbClr val="C00000"/>
              </a:solidFill>
              <a:latin typeface="Dosis SemiBold" pitchFamily="2" charset="0"/>
              <a:cs typeface="Arial" panose="020B0604020202020204" pitchFamily="34" charset="0"/>
            </a:endParaRPr>
          </a:p>
        </p:txBody>
      </p:sp>
    </p:spTree>
    <p:extLst>
      <p:ext uri="{BB962C8B-B14F-4D97-AF65-F5344CB8AC3E}">
        <p14:creationId xmlns:p14="http://schemas.microsoft.com/office/powerpoint/2010/main" val="109209260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05EA09-130E-0CD2-C327-35ED49B41FD8}"/>
            </a:ext>
          </a:extLst>
        </p:cNvPr>
        <p:cNvGrpSpPr/>
        <p:nvPr/>
      </p:nvGrpSpPr>
      <p:grpSpPr>
        <a:xfrm>
          <a:off x="0" y="0"/>
          <a:ext cx="0" cy="0"/>
          <a:chOff x="0" y="0"/>
          <a:chExt cx="0" cy="0"/>
        </a:xfrm>
      </p:grpSpPr>
      <p:sp>
        <p:nvSpPr>
          <p:cNvPr id="5" name="Titre 1">
            <a:extLst>
              <a:ext uri="{FF2B5EF4-FFF2-40B4-BE49-F238E27FC236}">
                <a16:creationId xmlns:a16="http://schemas.microsoft.com/office/drawing/2014/main" id="{7B124EDC-B49E-725D-4CF8-60B1BE05CD62}"/>
              </a:ext>
            </a:extLst>
          </p:cNvPr>
          <p:cNvSpPr>
            <a:spLocks noGrp="1"/>
          </p:cNvSpPr>
          <p:nvPr>
            <p:ph type="title"/>
          </p:nvPr>
        </p:nvSpPr>
        <p:spPr>
          <a:xfrm>
            <a:off x="1692000" y="756000"/>
            <a:ext cx="6840000" cy="612000"/>
          </a:xfrm>
        </p:spPr>
        <p:txBody>
          <a:bodyPr/>
          <a:lstStyle/>
          <a:p>
            <a:r>
              <a:rPr lang="fr-FR" dirty="0"/>
              <a:t>Remets les mots en ordre pour obtenir des phrases</a:t>
            </a:r>
            <a:r>
              <a:rPr lang="fr-FR" dirty="0">
                <a:solidFill>
                  <a:schemeClr val="tx1">
                    <a:lumMod val="65000"/>
                    <a:lumOff val="35000"/>
                  </a:schemeClr>
                </a:solidFill>
              </a:rPr>
              <a:t>.</a:t>
            </a:r>
            <a:endParaRPr lang="fr-FR" dirty="0">
              <a:solidFill>
                <a:schemeClr val="tx1">
                  <a:lumMod val="65000"/>
                  <a:lumOff val="35000"/>
                </a:schemeClr>
              </a:solidFill>
              <a:latin typeface="Dosis Medium" pitchFamily="2" charset="0"/>
            </a:endParaRPr>
          </a:p>
        </p:txBody>
      </p:sp>
      <p:grpSp>
        <p:nvGrpSpPr>
          <p:cNvPr id="8" name="Groupe 7">
            <a:extLst>
              <a:ext uri="{FF2B5EF4-FFF2-40B4-BE49-F238E27FC236}">
                <a16:creationId xmlns:a16="http://schemas.microsoft.com/office/drawing/2014/main" id="{C096807B-0F2F-9B1E-1B4E-23DD91367A44}"/>
              </a:ext>
            </a:extLst>
          </p:cNvPr>
          <p:cNvGrpSpPr/>
          <p:nvPr/>
        </p:nvGrpSpPr>
        <p:grpSpPr>
          <a:xfrm>
            <a:off x="96835" y="643220"/>
            <a:ext cx="1147140" cy="980797"/>
            <a:chOff x="113769" y="634753"/>
            <a:chExt cx="1147140" cy="980797"/>
          </a:xfrm>
        </p:grpSpPr>
        <p:pic>
          <p:nvPicPr>
            <p:cNvPr id="9" name="Image 8">
              <a:extLst>
                <a:ext uri="{FF2B5EF4-FFF2-40B4-BE49-F238E27FC236}">
                  <a16:creationId xmlns:a16="http://schemas.microsoft.com/office/drawing/2014/main" id="{90B80819-0AAD-C512-AAA8-8B891F1B7728}"/>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FB3D4479-E11A-F68F-A931-4CFCA3A120AB}"/>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 name="Rectangle : coins arrondis 1">
            <a:extLst>
              <a:ext uri="{FF2B5EF4-FFF2-40B4-BE49-F238E27FC236}">
                <a16:creationId xmlns:a16="http://schemas.microsoft.com/office/drawing/2014/main" id="{BBA27243-B6B3-E12E-AF05-0064B9BB8ED9}"/>
              </a:ext>
            </a:extLst>
          </p:cNvPr>
          <p:cNvSpPr/>
          <p:nvPr/>
        </p:nvSpPr>
        <p:spPr>
          <a:xfrm>
            <a:off x="662313" y="3137040"/>
            <a:ext cx="2059374" cy="612000"/>
          </a:xfrm>
          <a:prstGeom prst="roundRect">
            <a:avLst/>
          </a:prstGeom>
          <a:solidFill>
            <a:schemeClr val="accent5">
              <a:lumMod val="20000"/>
              <a:lumOff val="8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2400" b="1" dirty="0">
                <a:solidFill>
                  <a:srgbClr val="424D7B"/>
                </a:solidFill>
                <a:latin typeface="Dosis SemiBold" pitchFamily="2" charset="0"/>
                <a:cs typeface="Arial" panose="020B0604020202020204" pitchFamily="34" charset="0"/>
              </a:rPr>
              <a:t>un match</a:t>
            </a:r>
            <a:endParaRPr kumimoji="0" lang="fr-MA" sz="2400" b="1" i="0" u="none" strike="noStrike" kern="1200" cap="none" spc="0" normalizeH="0" baseline="0" noProof="0" dirty="0">
              <a:ln>
                <a:noFill/>
              </a:ln>
              <a:solidFill>
                <a:srgbClr val="C6C6C6"/>
              </a:solidFill>
              <a:effectLst/>
              <a:uLnTx/>
              <a:uFillTx/>
              <a:latin typeface="Dosis SemiBold" pitchFamily="2" charset="0"/>
              <a:ea typeface="+mn-ea"/>
              <a:cs typeface="+mn-cs"/>
            </a:endParaRPr>
          </a:p>
        </p:txBody>
      </p:sp>
      <p:sp>
        <p:nvSpPr>
          <p:cNvPr id="11" name="Rectangle : coins arrondis 10">
            <a:extLst>
              <a:ext uri="{FF2B5EF4-FFF2-40B4-BE49-F238E27FC236}">
                <a16:creationId xmlns:a16="http://schemas.microsoft.com/office/drawing/2014/main" id="{362C2F67-6D6F-18E3-2EF1-EF0C5121B349}"/>
              </a:ext>
            </a:extLst>
          </p:cNvPr>
          <p:cNvSpPr/>
          <p:nvPr/>
        </p:nvSpPr>
        <p:spPr>
          <a:xfrm>
            <a:off x="6809457" y="3123000"/>
            <a:ext cx="1431235" cy="612000"/>
          </a:xfrm>
          <a:prstGeom prst="roundRect">
            <a:avLst/>
          </a:prstGeom>
          <a:solidFill>
            <a:schemeClr val="accent5">
              <a:lumMod val="20000"/>
              <a:lumOff val="8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2400" b="1" dirty="0">
                <a:solidFill>
                  <a:srgbClr val="424D7B"/>
                </a:solidFill>
                <a:latin typeface="Dosis SemiBold" pitchFamily="2" charset="0"/>
                <a:cs typeface="Arial" panose="020B0604020202020204" pitchFamily="34" charset="0"/>
              </a:rPr>
              <a:t>aura</a:t>
            </a:r>
            <a:endParaRPr kumimoji="0" lang="fr-MA" sz="2400" b="1" i="0" u="none" strike="noStrike" kern="1200" cap="none" spc="0" normalizeH="0" baseline="0" noProof="0" dirty="0">
              <a:ln>
                <a:noFill/>
              </a:ln>
              <a:solidFill>
                <a:srgbClr val="C6C6C6"/>
              </a:solidFill>
              <a:effectLst/>
              <a:uLnTx/>
              <a:uFillTx/>
              <a:latin typeface="Dosis SemiBold" pitchFamily="2" charset="0"/>
              <a:ea typeface="+mn-ea"/>
              <a:cs typeface="+mn-cs"/>
            </a:endParaRPr>
          </a:p>
        </p:txBody>
      </p:sp>
      <p:sp>
        <p:nvSpPr>
          <p:cNvPr id="12" name="Rectangle : coins arrondis 11">
            <a:extLst>
              <a:ext uri="{FF2B5EF4-FFF2-40B4-BE49-F238E27FC236}">
                <a16:creationId xmlns:a16="http://schemas.microsoft.com/office/drawing/2014/main" id="{95312AAF-5716-A36C-5F23-C96D6A112580}"/>
              </a:ext>
            </a:extLst>
          </p:cNvPr>
          <p:cNvSpPr/>
          <p:nvPr/>
        </p:nvSpPr>
        <p:spPr>
          <a:xfrm>
            <a:off x="4933160" y="3123000"/>
            <a:ext cx="1541120" cy="612000"/>
          </a:xfrm>
          <a:prstGeom prst="roundRect">
            <a:avLst/>
          </a:prstGeom>
          <a:solidFill>
            <a:schemeClr val="accent5">
              <a:lumMod val="20000"/>
              <a:lumOff val="8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2400" b="1" dirty="0">
                <a:solidFill>
                  <a:srgbClr val="424D7B"/>
                </a:solidFill>
                <a:latin typeface="Dosis SemiBold" pitchFamily="2" charset="0"/>
                <a:cs typeface="Arial" panose="020B0604020202020204" pitchFamily="34" charset="0"/>
              </a:rPr>
              <a:t> demain</a:t>
            </a:r>
            <a:endParaRPr kumimoji="0" lang="fr-MA" sz="2400" b="1" i="0" u="none" strike="noStrike" kern="1200" cap="none" spc="0" normalizeH="0" baseline="0" noProof="0" dirty="0">
              <a:ln>
                <a:noFill/>
              </a:ln>
              <a:solidFill>
                <a:srgbClr val="C6C6C6"/>
              </a:solidFill>
              <a:effectLst/>
              <a:uLnTx/>
              <a:uFillTx/>
              <a:latin typeface="Dosis SemiBold" pitchFamily="2" charset="0"/>
              <a:ea typeface="+mn-ea"/>
              <a:cs typeface="+mn-cs"/>
            </a:endParaRPr>
          </a:p>
        </p:txBody>
      </p:sp>
      <p:sp>
        <p:nvSpPr>
          <p:cNvPr id="3" name="Rectangle : coins arrondis 2">
            <a:extLst>
              <a:ext uri="{FF2B5EF4-FFF2-40B4-BE49-F238E27FC236}">
                <a16:creationId xmlns:a16="http://schemas.microsoft.com/office/drawing/2014/main" id="{5808FE67-8B4A-191B-B967-9BE0166601DC}"/>
              </a:ext>
            </a:extLst>
          </p:cNvPr>
          <p:cNvSpPr/>
          <p:nvPr/>
        </p:nvSpPr>
        <p:spPr>
          <a:xfrm>
            <a:off x="3056863" y="3123000"/>
            <a:ext cx="1541120" cy="612000"/>
          </a:xfrm>
          <a:prstGeom prst="roundRect">
            <a:avLst/>
          </a:prstGeom>
          <a:solidFill>
            <a:schemeClr val="accent5">
              <a:lumMod val="20000"/>
              <a:lumOff val="8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424D7B"/>
                </a:solidFill>
                <a:effectLst/>
                <a:uLnTx/>
                <a:uFillTx/>
                <a:latin typeface="Dosis SemiBold" pitchFamily="2" charset="0"/>
                <a:ea typeface="+mn-ea"/>
                <a:cs typeface="Arial" panose="020B0604020202020204" pitchFamily="34" charset="0"/>
              </a:rPr>
              <a:t>Jalil </a:t>
            </a:r>
            <a:endParaRPr kumimoji="0" lang="fr-MA" sz="2400" b="1" i="0" u="none" strike="noStrike" kern="1200" cap="none" spc="0" normalizeH="0" baseline="0" noProof="0" dirty="0">
              <a:ln>
                <a:noFill/>
              </a:ln>
              <a:solidFill>
                <a:srgbClr val="C6C6C6"/>
              </a:solidFill>
              <a:effectLst/>
              <a:uLnTx/>
              <a:uFillTx/>
              <a:latin typeface="Dosis SemiBold" pitchFamily="2" charset="0"/>
              <a:ea typeface="+mn-ea"/>
              <a:cs typeface="+mn-cs"/>
            </a:endParaRPr>
          </a:p>
        </p:txBody>
      </p:sp>
    </p:spTree>
    <p:extLst>
      <p:ext uri="{BB962C8B-B14F-4D97-AF65-F5344CB8AC3E}">
        <p14:creationId xmlns:p14="http://schemas.microsoft.com/office/powerpoint/2010/main" val="29324710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41A7BF-E9E3-1BB3-E230-2BB67C09A3D5}"/>
            </a:ext>
          </a:extLst>
        </p:cNvPr>
        <p:cNvGrpSpPr/>
        <p:nvPr/>
      </p:nvGrpSpPr>
      <p:grpSpPr>
        <a:xfrm>
          <a:off x="0" y="0"/>
          <a:ext cx="0" cy="0"/>
          <a:chOff x="0" y="0"/>
          <a:chExt cx="0" cy="0"/>
        </a:xfrm>
      </p:grpSpPr>
      <p:sp>
        <p:nvSpPr>
          <p:cNvPr id="5" name="Titre 1">
            <a:extLst>
              <a:ext uri="{FF2B5EF4-FFF2-40B4-BE49-F238E27FC236}">
                <a16:creationId xmlns:a16="http://schemas.microsoft.com/office/drawing/2014/main" id="{A9BB4769-5FB6-F3F3-BC69-5F4681A6BAF6}"/>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Qui veut lire sa phrase ? </a:t>
            </a:r>
          </a:p>
        </p:txBody>
      </p:sp>
      <p:pic>
        <p:nvPicPr>
          <p:cNvPr id="6" name="Image 5">
            <a:extLst>
              <a:ext uri="{FF2B5EF4-FFF2-40B4-BE49-F238E27FC236}">
                <a16:creationId xmlns:a16="http://schemas.microsoft.com/office/drawing/2014/main" id="{EF6430B2-016F-2F5C-9667-F7A808356F6C}"/>
              </a:ext>
            </a:extLst>
          </p:cNvPr>
          <p:cNvPicPr>
            <a:picLocks noChangeAspect="1"/>
          </p:cNvPicPr>
          <p:nvPr/>
        </p:nvPicPr>
        <p:blipFill>
          <a:blip r:embed="rId2">
            <a:clrChange>
              <a:clrFrom>
                <a:srgbClr val="EAE8E4"/>
              </a:clrFrom>
              <a:clrTo>
                <a:srgbClr val="EAE8E4">
                  <a:alpha val="0"/>
                </a:srgbClr>
              </a:clrTo>
            </a:clrChange>
          </a:blip>
          <a:srcRect l="4527" t="16702" r="3992" b="15930"/>
          <a:stretch>
            <a:fillRect/>
          </a:stretch>
        </p:blipFill>
        <p:spPr>
          <a:xfrm>
            <a:off x="2985429" y="2260627"/>
            <a:ext cx="3173141" cy="2336745"/>
          </a:xfrm>
          <a:prstGeom prst="roundRect">
            <a:avLst>
              <a:gd name="adj" fmla="val 6988"/>
            </a:avLst>
          </a:prstGeom>
        </p:spPr>
      </p:pic>
      <p:pic>
        <p:nvPicPr>
          <p:cNvPr id="2" name="Espace réservé pour une image  6" descr="Une image contenant habits, sourire, dessin humoristique, clipart&#10;&#10;Le contenu généré par l’IA peut être incorrect.">
            <a:extLst>
              <a:ext uri="{FF2B5EF4-FFF2-40B4-BE49-F238E27FC236}">
                <a16:creationId xmlns:a16="http://schemas.microsoft.com/office/drawing/2014/main" id="{ED33224C-5E25-4B76-C5A8-827B16B85BEE}"/>
              </a:ext>
            </a:extLst>
          </p:cNvPr>
          <p:cNvPicPr>
            <a:picLocks noChangeAspect="1"/>
          </p:cNvPicPr>
          <p:nvPr/>
        </p:nvPicPr>
        <p:blipFill>
          <a:blip r:embed="rId3">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Tree>
    <p:extLst>
      <p:ext uri="{BB962C8B-B14F-4D97-AF65-F5344CB8AC3E}">
        <p14:creationId xmlns:p14="http://schemas.microsoft.com/office/powerpoint/2010/main" val="266616653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E1466D-D00F-BA61-4EB3-4094583E5A65}"/>
            </a:ext>
          </a:extLst>
        </p:cNvPr>
        <p:cNvGrpSpPr/>
        <p:nvPr/>
      </p:nvGrpSpPr>
      <p:grpSpPr>
        <a:xfrm>
          <a:off x="0" y="0"/>
          <a:ext cx="0" cy="0"/>
          <a:chOff x="0" y="0"/>
          <a:chExt cx="0" cy="0"/>
        </a:xfrm>
      </p:grpSpPr>
      <p:sp>
        <p:nvSpPr>
          <p:cNvPr id="5" name="Titre 1">
            <a:extLst>
              <a:ext uri="{FF2B5EF4-FFF2-40B4-BE49-F238E27FC236}">
                <a16:creationId xmlns:a16="http://schemas.microsoft.com/office/drawing/2014/main" id="{34C39B9C-DEED-DC24-60CD-ED51974F6257}"/>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Corrigez.</a:t>
            </a:r>
          </a:p>
        </p:txBody>
      </p:sp>
      <p:grpSp>
        <p:nvGrpSpPr>
          <p:cNvPr id="8" name="Groupe 7">
            <a:extLst>
              <a:ext uri="{FF2B5EF4-FFF2-40B4-BE49-F238E27FC236}">
                <a16:creationId xmlns:a16="http://schemas.microsoft.com/office/drawing/2014/main" id="{B3D46FD5-A539-DACC-B500-006C550E1B47}"/>
              </a:ext>
            </a:extLst>
          </p:cNvPr>
          <p:cNvGrpSpPr/>
          <p:nvPr/>
        </p:nvGrpSpPr>
        <p:grpSpPr>
          <a:xfrm>
            <a:off x="96835" y="643220"/>
            <a:ext cx="1147140" cy="980797"/>
            <a:chOff x="113769" y="634753"/>
            <a:chExt cx="1147140" cy="980797"/>
          </a:xfrm>
        </p:grpSpPr>
        <p:pic>
          <p:nvPicPr>
            <p:cNvPr id="9" name="Image 8">
              <a:extLst>
                <a:ext uri="{FF2B5EF4-FFF2-40B4-BE49-F238E27FC236}">
                  <a16:creationId xmlns:a16="http://schemas.microsoft.com/office/drawing/2014/main" id="{07350EC9-6A2C-508D-713D-84B0B68E16F0}"/>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7A1563BC-366F-97EF-F6F6-2D91D460BD32}"/>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 name="ZoneTexte 1">
            <a:extLst>
              <a:ext uri="{FF2B5EF4-FFF2-40B4-BE49-F238E27FC236}">
                <a16:creationId xmlns:a16="http://schemas.microsoft.com/office/drawing/2014/main" id="{CD79AFA5-2503-AFBA-B0FB-F48C0FC17659}"/>
              </a:ext>
            </a:extLst>
          </p:cNvPr>
          <p:cNvSpPr txBox="1"/>
          <p:nvPr/>
        </p:nvSpPr>
        <p:spPr>
          <a:xfrm>
            <a:off x="882000" y="3115328"/>
            <a:ext cx="7380000" cy="819455"/>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fr-FR" sz="3600" b="1" dirty="0">
                <a:solidFill>
                  <a:srgbClr val="C00000"/>
                </a:solidFill>
                <a:latin typeface="Dosis SemiBold" pitchFamily="2" charset="0"/>
                <a:cs typeface="Arial" panose="020B0604020202020204" pitchFamily="34" charset="0"/>
              </a:rPr>
              <a:t>Demain, Jalil aura un match.</a:t>
            </a:r>
            <a:endParaRPr kumimoji="0" lang="fr-FR" sz="4000" b="1" i="0" u="none" strike="noStrike" kern="1200" cap="none" spc="0" normalizeH="0" baseline="0" noProof="0" dirty="0">
              <a:ln>
                <a:noFill/>
              </a:ln>
              <a:solidFill>
                <a:srgbClr val="C00000"/>
              </a:solidFill>
              <a:effectLst/>
              <a:uLnTx/>
              <a:uFillTx/>
              <a:latin typeface="Dosis SemiBold" pitchFamily="2" charset="0"/>
              <a:ea typeface="+mn-ea"/>
              <a:cs typeface="Arial" panose="020B0604020202020204" pitchFamily="34" charset="0"/>
            </a:endParaRPr>
          </a:p>
        </p:txBody>
      </p:sp>
    </p:spTree>
    <p:extLst>
      <p:ext uri="{BB962C8B-B14F-4D97-AF65-F5344CB8AC3E}">
        <p14:creationId xmlns:p14="http://schemas.microsoft.com/office/powerpoint/2010/main" val="388719767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80FF0E-CD9C-796A-A8BE-4735AE812296}"/>
            </a:ext>
          </a:extLst>
        </p:cNvPr>
        <p:cNvGrpSpPr/>
        <p:nvPr/>
      </p:nvGrpSpPr>
      <p:grpSpPr>
        <a:xfrm>
          <a:off x="0" y="0"/>
          <a:ext cx="0" cy="0"/>
          <a:chOff x="0" y="0"/>
          <a:chExt cx="0" cy="0"/>
        </a:xfrm>
      </p:grpSpPr>
      <p:sp>
        <p:nvSpPr>
          <p:cNvPr id="5" name="Titre 1">
            <a:extLst>
              <a:ext uri="{FF2B5EF4-FFF2-40B4-BE49-F238E27FC236}">
                <a16:creationId xmlns:a16="http://schemas.microsoft.com/office/drawing/2014/main" id="{26A0377A-67B6-14FB-7002-745DAFEC82D0}"/>
              </a:ext>
            </a:extLst>
          </p:cNvPr>
          <p:cNvSpPr>
            <a:spLocks noGrp="1"/>
          </p:cNvSpPr>
          <p:nvPr>
            <p:ph type="title"/>
          </p:nvPr>
        </p:nvSpPr>
        <p:spPr>
          <a:xfrm>
            <a:off x="1692000" y="756000"/>
            <a:ext cx="6840000" cy="612000"/>
          </a:xfrm>
        </p:spPr>
        <p:txBody>
          <a:bodyPr/>
          <a:lstStyle/>
          <a:p>
            <a:r>
              <a:rPr lang="fr-FR" dirty="0"/>
              <a:t>Remets les mots en ordre pour obtenir des phrases</a:t>
            </a:r>
            <a:r>
              <a:rPr lang="fr-FR" dirty="0">
                <a:solidFill>
                  <a:schemeClr val="tx1">
                    <a:lumMod val="65000"/>
                    <a:lumOff val="35000"/>
                  </a:schemeClr>
                </a:solidFill>
              </a:rPr>
              <a:t>.</a:t>
            </a:r>
            <a:endParaRPr lang="fr-FR" dirty="0">
              <a:solidFill>
                <a:schemeClr val="tx1">
                  <a:lumMod val="65000"/>
                  <a:lumOff val="35000"/>
                </a:schemeClr>
              </a:solidFill>
              <a:latin typeface="Dosis Medium" pitchFamily="2" charset="0"/>
            </a:endParaRPr>
          </a:p>
        </p:txBody>
      </p:sp>
      <p:grpSp>
        <p:nvGrpSpPr>
          <p:cNvPr id="8" name="Groupe 7">
            <a:extLst>
              <a:ext uri="{FF2B5EF4-FFF2-40B4-BE49-F238E27FC236}">
                <a16:creationId xmlns:a16="http://schemas.microsoft.com/office/drawing/2014/main" id="{A035ABC0-0109-2822-A3F1-686B83159776}"/>
              </a:ext>
            </a:extLst>
          </p:cNvPr>
          <p:cNvGrpSpPr/>
          <p:nvPr/>
        </p:nvGrpSpPr>
        <p:grpSpPr>
          <a:xfrm>
            <a:off x="96835" y="643220"/>
            <a:ext cx="1147140" cy="980797"/>
            <a:chOff x="113769" y="634753"/>
            <a:chExt cx="1147140" cy="980797"/>
          </a:xfrm>
        </p:grpSpPr>
        <p:pic>
          <p:nvPicPr>
            <p:cNvPr id="9" name="Image 8">
              <a:extLst>
                <a:ext uri="{FF2B5EF4-FFF2-40B4-BE49-F238E27FC236}">
                  <a16:creationId xmlns:a16="http://schemas.microsoft.com/office/drawing/2014/main" id="{2038C3C5-8746-A7B8-5034-5AC7F5C5006B}"/>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2B1ECD93-BA18-10FE-D74C-043FA7890523}"/>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 name="Rectangle : coins arrondis 1">
            <a:extLst>
              <a:ext uri="{FF2B5EF4-FFF2-40B4-BE49-F238E27FC236}">
                <a16:creationId xmlns:a16="http://schemas.microsoft.com/office/drawing/2014/main" id="{D63DEB67-8FD5-AA99-310A-72F9C943A030}"/>
              </a:ext>
            </a:extLst>
          </p:cNvPr>
          <p:cNvSpPr/>
          <p:nvPr/>
        </p:nvSpPr>
        <p:spPr>
          <a:xfrm>
            <a:off x="1510748" y="3083743"/>
            <a:ext cx="2854518" cy="612000"/>
          </a:xfrm>
          <a:prstGeom prst="roundRect">
            <a:avLst/>
          </a:prstGeom>
          <a:solidFill>
            <a:schemeClr val="accent5">
              <a:lumMod val="20000"/>
              <a:lumOff val="8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2400" b="1" dirty="0">
                <a:solidFill>
                  <a:srgbClr val="424D7B"/>
                </a:solidFill>
                <a:latin typeface="Dosis SemiBold" pitchFamily="2" charset="0"/>
                <a:cs typeface="Arial" panose="020B0604020202020204" pitchFamily="34" charset="0"/>
              </a:rPr>
              <a:t>Pendant les vacances</a:t>
            </a:r>
            <a:endParaRPr kumimoji="0" lang="fr-MA" sz="2400" b="1" i="0" u="none" strike="noStrike" kern="1200" cap="none" spc="0" normalizeH="0" baseline="0" noProof="0" dirty="0">
              <a:ln>
                <a:noFill/>
              </a:ln>
              <a:solidFill>
                <a:srgbClr val="C6C6C6"/>
              </a:solidFill>
              <a:effectLst/>
              <a:uLnTx/>
              <a:uFillTx/>
              <a:latin typeface="Dosis SemiBold" pitchFamily="2" charset="0"/>
              <a:ea typeface="+mn-ea"/>
              <a:cs typeface="+mn-cs"/>
            </a:endParaRPr>
          </a:p>
        </p:txBody>
      </p:sp>
      <p:sp>
        <p:nvSpPr>
          <p:cNvPr id="11" name="Rectangle : coins arrondis 10">
            <a:extLst>
              <a:ext uri="{FF2B5EF4-FFF2-40B4-BE49-F238E27FC236}">
                <a16:creationId xmlns:a16="http://schemas.microsoft.com/office/drawing/2014/main" id="{F5E3A932-D26C-8E19-4C48-A6C066AB2D17}"/>
              </a:ext>
            </a:extLst>
          </p:cNvPr>
          <p:cNvSpPr/>
          <p:nvPr/>
        </p:nvSpPr>
        <p:spPr>
          <a:xfrm>
            <a:off x="6948892" y="3083743"/>
            <a:ext cx="1431783" cy="612000"/>
          </a:xfrm>
          <a:prstGeom prst="roundRect">
            <a:avLst/>
          </a:prstGeom>
          <a:solidFill>
            <a:schemeClr val="accent5">
              <a:lumMod val="20000"/>
              <a:lumOff val="8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2400" b="1" dirty="0">
                <a:solidFill>
                  <a:srgbClr val="424D7B"/>
                </a:solidFill>
                <a:latin typeface="Dosis SemiBold" pitchFamily="2" charset="0"/>
                <a:cs typeface="Arial" panose="020B0604020202020204" pitchFamily="34" charset="0"/>
              </a:rPr>
              <a:t>Amine</a:t>
            </a:r>
            <a:endParaRPr kumimoji="0" lang="fr-MA" sz="2400" b="1" i="0" u="none" strike="noStrike" kern="1200" cap="none" spc="0" normalizeH="0" baseline="0" noProof="0" dirty="0">
              <a:ln>
                <a:noFill/>
              </a:ln>
              <a:solidFill>
                <a:srgbClr val="C6C6C6"/>
              </a:solidFill>
              <a:effectLst/>
              <a:uLnTx/>
              <a:uFillTx/>
              <a:latin typeface="Dosis SemiBold" pitchFamily="2" charset="0"/>
              <a:ea typeface="+mn-ea"/>
              <a:cs typeface="+mn-cs"/>
            </a:endParaRPr>
          </a:p>
        </p:txBody>
      </p:sp>
      <p:sp>
        <p:nvSpPr>
          <p:cNvPr id="12" name="Rectangle : coins arrondis 11">
            <a:extLst>
              <a:ext uri="{FF2B5EF4-FFF2-40B4-BE49-F238E27FC236}">
                <a16:creationId xmlns:a16="http://schemas.microsoft.com/office/drawing/2014/main" id="{3755DD46-3007-4AAF-9611-90ABFA71E795}"/>
              </a:ext>
            </a:extLst>
          </p:cNvPr>
          <p:cNvSpPr/>
          <p:nvPr/>
        </p:nvSpPr>
        <p:spPr>
          <a:xfrm>
            <a:off x="4500438" y="3083743"/>
            <a:ext cx="2003041" cy="612000"/>
          </a:xfrm>
          <a:prstGeom prst="roundRect">
            <a:avLst/>
          </a:prstGeom>
          <a:solidFill>
            <a:schemeClr val="accent5">
              <a:lumMod val="20000"/>
              <a:lumOff val="8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2400" b="1" dirty="0">
                <a:solidFill>
                  <a:srgbClr val="424D7B"/>
                </a:solidFill>
                <a:latin typeface="Dosis SemiBold" pitchFamily="2" charset="0"/>
                <a:cs typeface="Arial" panose="020B0604020202020204" pitchFamily="34" charset="0"/>
              </a:rPr>
              <a:t>à la campagne</a:t>
            </a:r>
            <a:endParaRPr kumimoji="0" lang="fr-MA" sz="2400" b="1" i="0" u="none" strike="noStrike" kern="1200" cap="none" spc="0" normalizeH="0" baseline="0" noProof="0" dirty="0">
              <a:ln>
                <a:noFill/>
              </a:ln>
              <a:solidFill>
                <a:srgbClr val="C6C6C6"/>
              </a:solidFill>
              <a:effectLst/>
              <a:uLnTx/>
              <a:uFillTx/>
              <a:latin typeface="Dosis SemiBold" pitchFamily="2" charset="0"/>
              <a:ea typeface="+mn-ea"/>
              <a:cs typeface="+mn-cs"/>
            </a:endParaRPr>
          </a:p>
        </p:txBody>
      </p:sp>
      <p:sp>
        <p:nvSpPr>
          <p:cNvPr id="3" name="Rectangle : coins arrondis 2">
            <a:extLst>
              <a:ext uri="{FF2B5EF4-FFF2-40B4-BE49-F238E27FC236}">
                <a16:creationId xmlns:a16="http://schemas.microsoft.com/office/drawing/2014/main" id="{E716301C-84DE-8766-9C99-5576335B5652}"/>
              </a:ext>
            </a:extLst>
          </p:cNvPr>
          <p:cNvSpPr/>
          <p:nvPr/>
        </p:nvSpPr>
        <p:spPr>
          <a:xfrm>
            <a:off x="425827" y="3083743"/>
            <a:ext cx="949749" cy="612000"/>
          </a:xfrm>
          <a:prstGeom prst="roundRect">
            <a:avLst/>
          </a:prstGeom>
          <a:solidFill>
            <a:schemeClr val="accent5">
              <a:lumMod val="20000"/>
              <a:lumOff val="8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2400" b="1" dirty="0">
                <a:solidFill>
                  <a:srgbClr val="424D7B"/>
                </a:solidFill>
                <a:latin typeface="Dosis SemiBold" pitchFamily="2" charset="0"/>
                <a:cs typeface="Arial" panose="020B0604020202020204" pitchFamily="34" charset="0"/>
              </a:rPr>
              <a:t>ira</a:t>
            </a:r>
            <a:endParaRPr kumimoji="0" lang="fr-MA" sz="2400" b="1" i="0" u="none" strike="noStrike" kern="1200" cap="none" spc="0" normalizeH="0" baseline="0" noProof="0" dirty="0">
              <a:ln>
                <a:noFill/>
              </a:ln>
              <a:solidFill>
                <a:srgbClr val="C6C6C6"/>
              </a:solidFill>
              <a:effectLst/>
              <a:uLnTx/>
              <a:uFillTx/>
              <a:latin typeface="Dosis SemiBold" pitchFamily="2" charset="0"/>
              <a:ea typeface="+mn-ea"/>
              <a:cs typeface="+mn-cs"/>
            </a:endParaRPr>
          </a:p>
        </p:txBody>
      </p:sp>
    </p:spTree>
    <p:extLst>
      <p:ext uri="{BB962C8B-B14F-4D97-AF65-F5344CB8AC3E}">
        <p14:creationId xmlns:p14="http://schemas.microsoft.com/office/powerpoint/2010/main" val="314698009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35DF0A-3705-B2AB-4C50-5C48E950485F}"/>
            </a:ext>
          </a:extLst>
        </p:cNvPr>
        <p:cNvGrpSpPr/>
        <p:nvPr/>
      </p:nvGrpSpPr>
      <p:grpSpPr>
        <a:xfrm>
          <a:off x="0" y="0"/>
          <a:ext cx="0" cy="0"/>
          <a:chOff x="0" y="0"/>
          <a:chExt cx="0" cy="0"/>
        </a:xfrm>
      </p:grpSpPr>
      <p:sp>
        <p:nvSpPr>
          <p:cNvPr id="5" name="Titre 1">
            <a:extLst>
              <a:ext uri="{FF2B5EF4-FFF2-40B4-BE49-F238E27FC236}">
                <a16:creationId xmlns:a16="http://schemas.microsoft.com/office/drawing/2014/main" id="{E202E1A2-1EBA-7D6E-0DD0-E9220385B83E}"/>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Qui veut lire sa phrase ? </a:t>
            </a:r>
          </a:p>
        </p:txBody>
      </p:sp>
      <p:pic>
        <p:nvPicPr>
          <p:cNvPr id="6" name="Image 5">
            <a:extLst>
              <a:ext uri="{FF2B5EF4-FFF2-40B4-BE49-F238E27FC236}">
                <a16:creationId xmlns:a16="http://schemas.microsoft.com/office/drawing/2014/main" id="{9C413E27-D507-1F0B-D0CD-A04B21BD61E5}"/>
              </a:ext>
            </a:extLst>
          </p:cNvPr>
          <p:cNvPicPr>
            <a:picLocks noChangeAspect="1"/>
          </p:cNvPicPr>
          <p:nvPr/>
        </p:nvPicPr>
        <p:blipFill>
          <a:blip r:embed="rId2">
            <a:clrChange>
              <a:clrFrom>
                <a:srgbClr val="EAE8E4"/>
              </a:clrFrom>
              <a:clrTo>
                <a:srgbClr val="EAE8E4">
                  <a:alpha val="0"/>
                </a:srgbClr>
              </a:clrTo>
            </a:clrChange>
          </a:blip>
          <a:srcRect l="4527" t="16702" r="3992" b="15930"/>
          <a:stretch>
            <a:fillRect/>
          </a:stretch>
        </p:blipFill>
        <p:spPr>
          <a:xfrm>
            <a:off x="2985429" y="2260627"/>
            <a:ext cx="3173141" cy="2336745"/>
          </a:xfrm>
          <a:prstGeom prst="roundRect">
            <a:avLst>
              <a:gd name="adj" fmla="val 6988"/>
            </a:avLst>
          </a:prstGeom>
        </p:spPr>
      </p:pic>
      <p:pic>
        <p:nvPicPr>
          <p:cNvPr id="2" name="Espace réservé pour une image  6" descr="Une image contenant habits, sourire, dessin humoristique, clipart&#10;&#10;Le contenu généré par l’IA peut être incorrect.">
            <a:extLst>
              <a:ext uri="{FF2B5EF4-FFF2-40B4-BE49-F238E27FC236}">
                <a16:creationId xmlns:a16="http://schemas.microsoft.com/office/drawing/2014/main" id="{47BB7D96-7E58-1A47-E06C-B7E1BB931E38}"/>
              </a:ext>
            </a:extLst>
          </p:cNvPr>
          <p:cNvPicPr>
            <a:picLocks noChangeAspect="1"/>
          </p:cNvPicPr>
          <p:nvPr/>
        </p:nvPicPr>
        <p:blipFill>
          <a:blip r:embed="rId3">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Tree>
    <p:extLst>
      <p:ext uri="{BB962C8B-B14F-4D97-AF65-F5344CB8AC3E}">
        <p14:creationId xmlns:p14="http://schemas.microsoft.com/office/powerpoint/2010/main" val="308563628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4ECE53-E637-5D6B-331A-28B7302A8B8F}"/>
            </a:ext>
          </a:extLst>
        </p:cNvPr>
        <p:cNvGrpSpPr/>
        <p:nvPr/>
      </p:nvGrpSpPr>
      <p:grpSpPr>
        <a:xfrm>
          <a:off x="0" y="0"/>
          <a:ext cx="0" cy="0"/>
          <a:chOff x="0" y="0"/>
          <a:chExt cx="0" cy="0"/>
        </a:xfrm>
      </p:grpSpPr>
      <p:sp>
        <p:nvSpPr>
          <p:cNvPr id="5" name="Titre 1">
            <a:extLst>
              <a:ext uri="{FF2B5EF4-FFF2-40B4-BE49-F238E27FC236}">
                <a16:creationId xmlns:a16="http://schemas.microsoft.com/office/drawing/2014/main" id="{3E8A877D-3650-ED67-890C-FF700E15661E}"/>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Qui veut lire sa phrase ? </a:t>
            </a:r>
          </a:p>
        </p:txBody>
      </p:sp>
      <p:sp>
        <p:nvSpPr>
          <p:cNvPr id="2" name="ZoneTexte 1">
            <a:extLst>
              <a:ext uri="{FF2B5EF4-FFF2-40B4-BE49-F238E27FC236}">
                <a16:creationId xmlns:a16="http://schemas.microsoft.com/office/drawing/2014/main" id="{1B41A507-950E-ADCA-2B7C-6B6FFDB66226}"/>
              </a:ext>
            </a:extLst>
          </p:cNvPr>
          <p:cNvSpPr txBox="1"/>
          <p:nvPr/>
        </p:nvSpPr>
        <p:spPr>
          <a:xfrm>
            <a:off x="1077475" y="3059668"/>
            <a:ext cx="6989050" cy="1650452"/>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fr-FR" sz="3600" b="1" i="0" u="none" strike="noStrike" kern="1200" cap="none" spc="0" normalizeH="0" baseline="0" noProof="0" dirty="0">
                <a:ln>
                  <a:noFill/>
                </a:ln>
                <a:solidFill>
                  <a:srgbClr val="C00000"/>
                </a:solidFill>
                <a:effectLst/>
                <a:uLnTx/>
                <a:uFillTx/>
                <a:latin typeface="Dosis SemiBold" pitchFamily="2" charset="0"/>
                <a:ea typeface="+mn-ea"/>
                <a:cs typeface="Arial" panose="020B0604020202020204" pitchFamily="34" charset="0"/>
              </a:rPr>
              <a:t>Pendant les vacances, Amine ira à la campagne.</a:t>
            </a:r>
            <a:endParaRPr kumimoji="0" lang="fr-FR" sz="4000" b="1" i="0" u="none" strike="noStrike" kern="1200" cap="none" spc="0" normalizeH="0" baseline="0" noProof="0" dirty="0">
              <a:ln>
                <a:noFill/>
              </a:ln>
              <a:solidFill>
                <a:srgbClr val="C00000"/>
              </a:solidFill>
              <a:effectLst/>
              <a:uLnTx/>
              <a:uFillTx/>
              <a:latin typeface="Dosis SemiBold" pitchFamily="2" charset="0"/>
              <a:ea typeface="+mn-ea"/>
              <a:cs typeface="Arial" panose="020B0604020202020204" pitchFamily="34" charset="0"/>
            </a:endParaRPr>
          </a:p>
        </p:txBody>
      </p:sp>
      <p:pic>
        <p:nvPicPr>
          <p:cNvPr id="3" name="Espace réservé pour une image  6" descr="Une image contenant habits, sourire, dessin humoristique, clipart&#10;&#10;Le contenu généré par l’IA peut être incorrect.">
            <a:extLst>
              <a:ext uri="{FF2B5EF4-FFF2-40B4-BE49-F238E27FC236}">
                <a16:creationId xmlns:a16="http://schemas.microsoft.com/office/drawing/2014/main" id="{7F59B3B3-CD7E-BE6F-40E9-E7CAACF9A642}"/>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Tree>
    <p:extLst>
      <p:ext uri="{BB962C8B-B14F-4D97-AF65-F5344CB8AC3E}">
        <p14:creationId xmlns:p14="http://schemas.microsoft.com/office/powerpoint/2010/main" val="174473509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62F556-01B8-6B40-BC1D-1403277C0406}"/>
            </a:ext>
          </a:extLst>
        </p:cNvPr>
        <p:cNvGrpSpPr/>
        <p:nvPr/>
      </p:nvGrpSpPr>
      <p:grpSpPr>
        <a:xfrm>
          <a:off x="0" y="0"/>
          <a:ext cx="0" cy="0"/>
          <a:chOff x="0" y="0"/>
          <a:chExt cx="0" cy="0"/>
        </a:xfrm>
      </p:grpSpPr>
      <p:sp>
        <p:nvSpPr>
          <p:cNvPr id="5" name="Titre 1">
            <a:extLst>
              <a:ext uri="{FF2B5EF4-FFF2-40B4-BE49-F238E27FC236}">
                <a16:creationId xmlns:a16="http://schemas.microsoft.com/office/drawing/2014/main" id="{9A674F94-916E-39F5-B4CF-CC3468261ADF}"/>
              </a:ext>
            </a:extLst>
          </p:cNvPr>
          <p:cNvSpPr>
            <a:spLocks noGrp="1"/>
          </p:cNvSpPr>
          <p:nvPr>
            <p:ph type="title"/>
          </p:nvPr>
        </p:nvSpPr>
        <p:spPr>
          <a:xfrm>
            <a:off x="1692000" y="756000"/>
            <a:ext cx="6840000" cy="612000"/>
          </a:xfrm>
        </p:spPr>
        <p:txBody>
          <a:bodyPr/>
          <a:lstStyle/>
          <a:p>
            <a:r>
              <a:rPr lang="fr-FR" dirty="0"/>
              <a:t>Maintenant, nous allons faire une autre activité. Faites des phrases avec les mots suivants. </a:t>
            </a:r>
            <a:endParaRPr lang="fr-FR" dirty="0">
              <a:solidFill>
                <a:schemeClr val="tx1">
                  <a:lumMod val="65000"/>
                  <a:lumOff val="35000"/>
                </a:schemeClr>
              </a:solidFill>
              <a:latin typeface="Dosis Medium" pitchFamily="2" charset="0"/>
            </a:endParaRPr>
          </a:p>
        </p:txBody>
      </p:sp>
      <p:grpSp>
        <p:nvGrpSpPr>
          <p:cNvPr id="8" name="Groupe 7">
            <a:extLst>
              <a:ext uri="{FF2B5EF4-FFF2-40B4-BE49-F238E27FC236}">
                <a16:creationId xmlns:a16="http://schemas.microsoft.com/office/drawing/2014/main" id="{F9D99435-E21C-0B2E-713F-11608295040D}"/>
              </a:ext>
            </a:extLst>
          </p:cNvPr>
          <p:cNvGrpSpPr/>
          <p:nvPr/>
        </p:nvGrpSpPr>
        <p:grpSpPr>
          <a:xfrm>
            <a:off x="96835" y="643220"/>
            <a:ext cx="1147140" cy="980797"/>
            <a:chOff x="113769" y="634753"/>
            <a:chExt cx="1147140" cy="980797"/>
          </a:xfrm>
        </p:grpSpPr>
        <p:pic>
          <p:nvPicPr>
            <p:cNvPr id="9" name="Image 8">
              <a:extLst>
                <a:ext uri="{FF2B5EF4-FFF2-40B4-BE49-F238E27FC236}">
                  <a16:creationId xmlns:a16="http://schemas.microsoft.com/office/drawing/2014/main" id="{0E789849-7CE8-384A-68EA-243B5F8053A6}"/>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3848EC81-D311-9400-62AB-62C1E5BB24F2}"/>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 name="Rectangle : coins arrondis 1">
            <a:extLst>
              <a:ext uri="{FF2B5EF4-FFF2-40B4-BE49-F238E27FC236}">
                <a16:creationId xmlns:a16="http://schemas.microsoft.com/office/drawing/2014/main" id="{8977B203-DA56-6177-1231-DE1AD9FDBA86}"/>
              </a:ext>
            </a:extLst>
          </p:cNvPr>
          <p:cNvSpPr/>
          <p:nvPr/>
        </p:nvSpPr>
        <p:spPr>
          <a:xfrm>
            <a:off x="4967393" y="2502934"/>
            <a:ext cx="2339856" cy="612000"/>
          </a:xfrm>
          <a:prstGeom prst="roundRect">
            <a:avLst/>
          </a:prstGeom>
          <a:solidFill>
            <a:schemeClr val="accent5">
              <a:lumMod val="20000"/>
              <a:lumOff val="8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2400" b="1" dirty="0">
                <a:solidFill>
                  <a:srgbClr val="424D7B"/>
                </a:solidFill>
                <a:latin typeface="Dosis SemiBold" pitchFamily="2" charset="0"/>
                <a:cs typeface="Arial" panose="020B0604020202020204" pitchFamily="34" charset="0"/>
              </a:rPr>
              <a:t>notre directeur</a:t>
            </a:r>
            <a:endParaRPr kumimoji="0" lang="fr-MA" sz="2400" b="1" i="0" u="none" strike="noStrike" kern="1200" cap="none" spc="0" normalizeH="0" baseline="0" noProof="0" dirty="0">
              <a:ln>
                <a:noFill/>
              </a:ln>
              <a:solidFill>
                <a:srgbClr val="C6C6C6"/>
              </a:solidFill>
              <a:effectLst/>
              <a:uLnTx/>
              <a:uFillTx/>
              <a:latin typeface="Dosis SemiBold" pitchFamily="2" charset="0"/>
              <a:ea typeface="+mn-ea"/>
              <a:cs typeface="+mn-cs"/>
            </a:endParaRPr>
          </a:p>
        </p:txBody>
      </p:sp>
      <p:sp>
        <p:nvSpPr>
          <p:cNvPr id="7" name="ZoneTexte 6">
            <a:extLst>
              <a:ext uri="{FF2B5EF4-FFF2-40B4-BE49-F238E27FC236}">
                <a16:creationId xmlns:a16="http://schemas.microsoft.com/office/drawing/2014/main" id="{8DAC1F56-EAF5-3282-2828-3041BE6090F6}"/>
              </a:ext>
            </a:extLst>
          </p:cNvPr>
          <p:cNvSpPr txBox="1"/>
          <p:nvPr/>
        </p:nvSpPr>
        <p:spPr>
          <a:xfrm>
            <a:off x="1518699" y="3880536"/>
            <a:ext cx="6106602" cy="369332"/>
          </a:xfrm>
          <a:prstGeom prst="rect">
            <a:avLst/>
          </a:prstGeom>
          <a:noFill/>
        </p:spPr>
        <p:txBody>
          <a:bodyPr wrap="square" rtlCol="0">
            <a:spAutoFit/>
          </a:bodyPr>
          <a:lstStyle/>
          <a:p>
            <a:pPr algn="ctr"/>
            <a:r>
              <a:rPr lang="fr-FR" dirty="0"/>
              <a:t>…………………………………………………………………………………………….</a:t>
            </a:r>
            <a:endParaRPr lang="fr-MA" dirty="0"/>
          </a:p>
        </p:txBody>
      </p:sp>
      <p:sp>
        <p:nvSpPr>
          <p:cNvPr id="4" name="Rectangle : coins arrondis 3">
            <a:extLst>
              <a:ext uri="{FF2B5EF4-FFF2-40B4-BE49-F238E27FC236}">
                <a16:creationId xmlns:a16="http://schemas.microsoft.com/office/drawing/2014/main" id="{AA61ADD7-BA58-9200-454B-DF52A6696AA3}"/>
              </a:ext>
            </a:extLst>
          </p:cNvPr>
          <p:cNvSpPr/>
          <p:nvPr/>
        </p:nvSpPr>
        <p:spPr>
          <a:xfrm>
            <a:off x="2411418" y="2502934"/>
            <a:ext cx="1765190" cy="612000"/>
          </a:xfrm>
          <a:prstGeom prst="roundRect">
            <a:avLst/>
          </a:prstGeom>
          <a:solidFill>
            <a:schemeClr val="accent5">
              <a:lumMod val="20000"/>
              <a:lumOff val="8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424D7B"/>
                </a:solidFill>
                <a:effectLst/>
                <a:uLnTx/>
                <a:uFillTx/>
                <a:latin typeface="Dosis SemiBold" pitchFamily="2" charset="0"/>
                <a:ea typeface="+mn-ea"/>
                <a:cs typeface="Arial" panose="020B0604020202020204" pitchFamily="34" charset="0"/>
              </a:rPr>
              <a:t>excursion</a:t>
            </a:r>
            <a:endParaRPr kumimoji="0" lang="fr-MA" sz="2400" b="1" i="0" u="none" strike="noStrike" kern="1200" cap="none" spc="0" normalizeH="0" baseline="0" noProof="0" dirty="0">
              <a:ln>
                <a:noFill/>
              </a:ln>
              <a:solidFill>
                <a:srgbClr val="C6C6C6"/>
              </a:solidFill>
              <a:effectLst/>
              <a:uLnTx/>
              <a:uFillTx/>
              <a:latin typeface="Dosis SemiBold" pitchFamily="2" charset="0"/>
              <a:ea typeface="+mn-ea"/>
              <a:cs typeface="+mn-cs"/>
            </a:endParaRPr>
          </a:p>
        </p:txBody>
      </p:sp>
    </p:spTree>
    <p:extLst>
      <p:ext uri="{BB962C8B-B14F-4D97-AF65-F5344CB8AC3E}">
        <p14:creationId xmlns:p14="http://schemas.microsoft.com/office/powerpoint/2010/main" val="168712081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760F83-BE52-C700-4330-20C04D47AA62}"/>
            </a:ext>
          </a:extLst>
        </p:cNvPr>
        <p:cNvGrpSpPr/>
        <p:nvPr/>
      </p:nvGrpSpPr>
      <p:grpSpPr>
        <a:xfrm>
          <a:off x="0" y="0"/>
          <a:ext cx="0" cy="0"/>
          <a:chOff x="0" y="0"/>
          <a:chExt cx="0" cy="0"/>
        </a:xfrm>
      </p:grpSpPr>
      <p:sp>
        <p:nvSpPr>
          <p:cNvPr id="5" name="Titre 1">
            <a:extLst>
              <a:ext uri="{FF2B5EF4-FFF2-40B4-BE49-F238E27FC236}">
                <a16:creationId xmlns:a16="http://schemas.microsoft.com/office/drawing/2014/main" id="{533CD72E-F8D2-89C2-6513-F74B76B7CB90}"/>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Qui veut lire sa phrase ? </a:t>
            </a:r>
          </a:p>
        </p:txBody>
      </p:sp>
      <p:pic>
        <p:nvPicPr>
          <p:cNvPr id="6" name="Image 5">
            <a:extLst>
              <a:ext uri="{FF2B5EF4-FFF2-40B4-BE49-F238E27FC236}">
                <a16:creationId xmlns:a16="http://schemas.microsoft.com/office/drawing/2014/main" id="{44B58423-4C4E-D603-9F6D-66B344F46AC8}"/>
              </a:ext>
            </a:extLst>
          </p:cNvPr>
          <p:cNvPicPr>
            <a:picLocks noChangeAspect="1"/>
          </p:cNvPicPr>
          <p:nvPr/>
        </p:nvPicPr>
        <p:blipFill>
          <a:blip r:embed="rId2">
            <a:clrChange>
              <a:clrFrom>
                <a:srgbClr val="EAE8E4"/>
              </a:clrFrom>
              <a:clrTo>
                <a:srgbClr val="EAE8E4">
                  <a:alpha val="0"/>
                </a:srgbClr>
              </a:clrTo>
            </a:clrChange>
          </a:blip>
          <a:srcRect l="4527" t="16702" r="3992" b="15930"/>
          <a:stretch>
            <a:fillRect/>
          </a:stretch>
        </p:blipFill>
        <p:spPr>
          <a:xfrm>
            <a:off x="2985429" y="2260627"/>
            <a:ext cx="3173141" cy="2336745"/>
          </a:xfrm>
          <a:prstGeom prst="roundRect">
            <a:avLst>
              <a:gd name="adj" fmla="val 6988"/>
            </a:avLst>
          </a:prstGeom>
        </p:spPr>
      </p:pic>
      <p:pic>
        <p:nvPicPr>
          <p:cNvPr id="2" name="Espace réservé pour une image  6" descr="Une image contenant habits, sourire, dessin humoristique, clipart&#10;&#10;Le contenu généré par l’IA peut être incorrect.">
            <a:extLst>
              <a:ext uri="{FF2B5EF4-FFF2-40B4-BE49-F238E27FC236}">
                <a16:creationId xmlns:a16="http://schemas.microsoft.com/office/drawing/2014/main" id="{7C9C06B6-09B5-3C67-4804-04AB3C4E1494}"/>
              </a:ext>
            </a:extLst>
          </p:cNvPr>
          <p:cNvPicPr>
            <a:picLocks noChangeAspect="1"/>
          </p:cNvPicPr>
          <p:nvPr/>
        </p:nvPicPr>
        <p:blipFill>
          <a:blip r:embed="rId3">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Tree>
    <p:extLst>
      <p:ext uri="{BB962C8B-B14F-4D97-AF65-F5344CB8AC3E}">
        <p14:creationId xmlns:p14="http://schemas.microsoft.com/office/powerpoint/2010/main" val="252635111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1F7E5D-8054-9339-6191-02A5C5D2A8F3}"/>
            </a:ext>
          </a:extLst>
        </p:cNvPr>
        <p:cNvGrpSpPr/>
        <p:nvPr/>
      </p:nvGrpSpPr>
      <p:grpSpPr>
        <a:xfrm>
          <a:off x="0" y="0"/>
          <a:ext cx="0" cy="0"/>
          <a:chOff x="0" y="0"/>
          <a:chExt cx="0" cy="0"/>
        </a:xfrm>
      </p:grpSpPr>
      <p:sp>
        <p:nvSpPr>
          <p:cNvPr id="5" name="Titre 1">
            <a:extLst>
              <a:ext uri="{FF2B5EF4-FFF2-40B4-BE49-F238E27FC236}">
                <a16:creationId xmlns:a16="http://schemas.microsoft.com/office/drawing/2014/main" id="{A285E405-5888-081E-FE0B-BB7542A9E1D8}"/>
              </a:ext>
            </a:extLst>
          </p:cNvPr>
          <p:cNvSpPr>
            <a:spLocks noGrp="1"/>
          </p:cNvSpPr>
          <p:nvPr>
            <p:ph type="title"/>
          </p:nvPr>
        </p:nvSpPr>
        <p:spPr>
          <a:xfrm>
            <a:off x="1692000" y="756000"/>
            <a:ext cx="6840000" cy="612000"/>
          </a:xfrm>
        </p:spPr>
        <p:txBody>
          <a:bodyPr>
            <a:normAutofit/>
          </a:bodyPr>
          <a:lstStyle/>
          <a:p>
            <a:r>
              <a:rPr lang="fr-FR" dirty="0">
                <a:solidFill>
                  <a:schemeClr val="tx1">
                    <a:lumMod val="65000"/>
                    <a:lumOff val="35000"/>
                  </a:schemeClr>
                </a:solidFill>
                <a:latin typeface="Dosis Medium" pitchFamily="2" charset="0"/>
              </a:rPr>
              <a:t>Voici une phrase correcte : Nous irons en excursion avec notre directeur.</a:t>
            </a:r>
          </a:p>
        </p:txBody>
      </p:sp>
      <p:grpSp>
        <p:nvGrpSpPr>
          <p:cNvPr id="8" name="Groupe 7">
            <a:extLst>
              <a:ext uri="{FF2B5EF4-FFF2-40B4-BE49-F238E27FC236}">
                <a16:creationId xmlns:a16="http://schemas.microsoft.com/office/drawing/2014/main" id="{F2B18B15-9351-16F1-9FB2-DB3B2E0BFA97}"/>
              </a:ext>
            </a:extLst>
          </p:cNvPr>
          <p:cNvGrpSpPr/>
          <p:nvPr/>
        </p:nvGrpSpPr>
        <p:grpSpPr>
          <a:xfrm>
            <a:off x="96835" y="643220"/>
            <a:ext cx="1147140" cy="980797"/>
            <a:chOff x="113769" y="634753"/>
            <a:chExt cx="1147140" cy="980797"/>
          </a:xfrm>
        </p:grpSpPr>
        <p:pic>
          <p:nvPicPr>
            <p:cNvPr id="9" name="Image 8">
              <a:extLst>
                <a:ext uri="{FF2B5EF4-FFF2-40B4-BE49-F238E27FC236}">
                  <a16:creationId xmlns:a16="http://schemas.microsoft.com/office/drawing/2014/main" id="{2B481FEB-B282-B7E7-F742-77A27B03BCD6}"/>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6CD4BE54-C953-95C4-9099-299AF2052F01}"/>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 name="ZoneTexte 1">
            <a:extLst>
              <a:ext uri="{FF2B5EF4-FFF2-40B4-BE49-F238E27FC236}">
                <a16:creationId xmlns:a16="http://schemas.microsoft.com/office/drawing/2014/main" id="{FAD4BD39-B4E1-3B2D-338F-BA96BD619991}"/>
              </a:ext>
            </a:extLst>
          </p:cNvPr>
          <p:cNvSpPr txBox="1"/>
          <p:nvPr/>
        </p:nvSpPr>
        <p:spPr>
          <a:xfrm>
            <a:off x="1097280" y="2892310"/>
            <a:ext cx="6949440" cy="657872"/>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SemiBold" pitchFamily="2" charset="0"/>
                <a:ea typeface="+mn-ea"/>
                <a:cs typeface="Arial" panose="020B0604020202020204" pitchFamily="34" charset="0"/>
              </a:rPr>
              <a:t>Nous irons en excursion avec notre directeur.</a:t>
            </a:r>
            <a:endParaRPr kumimoji="0" lang="fr-FR" sz="3200" b="1" i="0" u="none" strike="noStrike" kern="1200" cap="none" spc="0" normalizeH="0" baseline="0" noProof="0" dirty="0">
              <a:ln>
                <a:noFill/>
              </a:ln>
              <a:solidFill>
                <a:srgbClr val="C00000"/>
              </a:solidFill>
              <a:effectLst/>
              <a:uLnTx/>
              <a:uFillTx/>
              <a:latin typeface="Dosis SemiBold" pitchFamily="2" charset="0"/>
              <a:ea typeface="+mn-ea"/>
              <a:cs typeface="Arial" panose="020B0604020202020204" pitchFamily="34" charset="0"/>
            </a:endParaRPr>
          </a:p>
        </p:txBody>
      </p:sp>
    </p:spTree>
    <p:extLst>
      <p:ext uri="{BB962C8B-B14F-4D97-AF65-F5344CB8AC3E}">
        <p14:creationId xmlns:p14="http://schemas.microsoft.com/office/powerpoint/2010/main" val="379148969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8CBF2D-EFA0-FC34-3EC5-6CB1AAA28349}"/>
            </a:ext>
          </a:extLst>
        </p:cNvPr>
        <p:cNvGrpSpPr/>
        <p:nvPr/>
      </p:nvGrpSpPr>
      <p:grpSpPr>
        <a:xfrm>
          <a:off x="0" y="0"/>
          <a:ext cx="0" cy="0"/>
          <a:chOff x="0" y="0"/>
          <a:chExt cx="0" cy="0"/>
        </a:xfrm>
      </p:grpSpPr>
      <p:sp>
        <p:nvSpPr>
          <p:cNvPr id="5" name="Titre 1">
            <a:extLst>
              <a:ext uri="{FF2B5EF4-FFF2-40B4-BE49-F238E27FC236}">
                <a16:creationId xmlns:a16="http://schemas.microsoft.com/office/drawing/2014/main" id="{82FD10B3-ACEF-D931-15EC-6DED456552F6}"/>
              </a:ext>
            </a:extLst>
          </p:cNvPr>
          <p:cNvSpPr>
            <a:spLocks noGrp="1"/>
          </p:cNvSpPr>
          <p:nvPr>
            <p:ph type="title"/>
          </p:nvPr>
        </p:nvSpPr>
        <p:spPr>
          <a:xfrm>
            <a:off x="1692000" y="756000"/>
            <a:ext cx="6840000" cy="612000"/>
          </a:xfrm>
        </p:spPr>
        <p:txBody>
          <a:bodyPr/>
          <a:lstStyle/>
          <a:p>
            <a:r>
              <a:rPr lang="fr-FR" dirty="0"/>
              <a:t>Fais des phrases avec les mots</a:t>
            </a:r>
            <a:r>
              <a:rPr lang="fr-FR" dirty="0">
                <a:solidFill>
                  <a:schemeClr val="tx1">
                    <a:lumMod val="65000"/>
                    <a:lumOff val="35000"/>
                  </a:schemeClr>
                </a:solidFill>
              </a:rPr>
              <a:t>.</a:t>
            </a:r>
            <a:endParaRPr lang="fr-FR" dirty="0">
              <a:solidFill>
                <a:schemeClr val="tx1">
                  <a:lumMod val="65000"/>
                  <a:lumOff val="35000"/>
                </a:schemeClr>
              </a:solidFill>
              <a:latin typeface="Dosis Medium" pitchFamily="2" charset="0"/>
            </a:endParaRPr>
          </a:p>
        </p:txBody>
      </p:sp>
      <p:grpSp>
        <p:nvGrpSpPr>
          <p:cNvPr id="8" name="Groupe 7">
            <a:extLst>
              <a:ext uri="{FF2B5EF4-FFF2-40B4-BE49-F238E27FC236}">
                <a16:creationId xmlns:a16="http://schemas.microsoft.com/office/drawing/2014/main" id="{2D13662A-EB03-3F49-A536-8EF0EC7055C3}"/>
              </a:ext>
            </a:extLst>
          </p:cNvPr>
          <p:cNvGrpSpPr/>
          <p:nvPr/>
        </p:nvGrpSpPr>
        <p:grpSpPr>
          <a:xfrm>
            <a:off x="96835" y="643220"/>
            <a:ext cx="1147140" cy="980797"/>
            <a:chOff x="113769" y="634753"/>
            <a:chExt cx="1147140" cy="980797"/>
          </a:xfrm>
        </p:grpSpPr>
        <p:pic>
          <p:nvPicPr>
            <p:cNvPr id="9" name="Image 8">
              <a:extLst>
                <a:ext uri="{FF2B5EF4-FFF2-40B4-BE49-F238E27FC236}">
                  <a16:creationId xmlns:a16="http://schemas.microsoft.com/office/drawing/2014/main" id="{3D4B46D5-CF8C-0085-803D-64A05BABC9B6}"/>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492A481F-4ED1-A586-3CEF-12B39EB0B4ED}"/>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 name="Rectangle : coins arrondis 1">
            <a:extLst>
              <a:ext uri="{FF2B5EF4-FFF2-40B4-BE49-F238E27FC236}">
                <a16:creationId xmlns:a16="http://schemas.microsoft.com/office/drawing/2014/main" id="{DB4E93EF-2C95-3B72-0F95-141DB7A1B8EC}"/>
              </a:ext>
            </a:extLst>
          </p:cNvPr>
          <p:cNvSpPr/>
          <p:nvPr/>
        </p:nvSpPr>
        <p:spPr>
          <a:xfrm>
            <a:off x="2134333" y="2415211"/>
            <a:ext cx="1893250" cy="612000"/>
          </a:xfrm>
          <a:prstGeom prst="roundRect">
            <a:avLst/>
          </a:prstGeom>
          <a:solidFill>
            <a:schemeClr val="accent5">
              <a:lumMod val="20000"/>
              <a:lumOff val="8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2400" b="1" dirty="0">
                <a:solidFill>
                  <a:srgbClr val="424D7B"/>
                </a:solidFill>
                <a:latin typeface="Dosis SemiBold" pitchFamily="2" charset="0"/>
                <a:cs typeface="Arial" panose="020B0604020202020204" pitchFamily="34" charset="0"/>
              </a:rPr>
              <a:t>au stade</a:t>
            </a:r>
            <a:endParaRPr kumimoji="0" lang="fr-MA" sz="2400" b="1" i="0" u="none" strike="noStrike" kern="1200" cap="none" spc="0" normalizeH="0" baseline="0" noProof="0" dirty="0">
              <a:ln>
                <a:noFill/>
              </a:ln>
              <a:solidFill>
                <a:srgbClr val="C6C6C6"/>
              </a:solidFill>
              <a:effectLst/>
              <a:uLnTx/>
              <a:uFillTx/>
              <a:latin typeface="Dosis SemiBold" pitchFamily="2" charset="0"/>
              <a:ea typeface="+mn-ea"/>
              <a:cs typeface="+mn-cs"/>
            </a:endParaRPr>
          </a:p>
        </p:txBody>
      </p:sp>
      <p:sp>
        <p:nvSpPr>
          <p:cNvPr id="3" name="Rectangle : coins arrondis 2">
            <a:extLst>
              <a:ext uri="{FF2B5EF4-FFF2-40B4-BE49-F238E27FC236}">
                <a16:creationId xmlns:a16="http://schemas.microsoft.com/office/drawing/2014/main" id="{DE7EBCE7-3B73-B865-1A3D-07D48EBFF3DD}"/>
              </a:ext>
            </a:extLst>
          </p:cNvPr>
          <p:cNvSpPr/>
          <p:nvPr/>
        </p:nvSpPr>
        <p:spPr>
          <a:xfrm>
            <a:off x="4745301" y="2405274"/>
            <a:ext cx="2962107" cy="612000"/>
          </a:xfrm>
          <a:prstGeom prst="roundRect">
            <a:avLst/>
          </a:prstGeom>
          <a:solidFill>
            <a:schemeClr val="accent5">
              <a:lumMod val="20000"/>
              <a:lumOff val="8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424D7B"/>
                </a:solidFill>
                <a:effectLst/>
                <a:uLnTx/>
                <a:uFillTx/>
                <a:latin typeface="Dosis SemiBold" pitchFamily="2" charset="0"/>
                <a:ea typeface="+mn-ea"/>
                <a:cs typeface="Arial" panose="020B0604020202020204" pitchFamily="34" charset="0"/>
              </a:rPr>
              <a:t>Trois heures et demie</a:t>
            </a:r>
            <a:endParaRPr kumimoji="0" lang="fr-MA" sz="2400" b="1" i="0" u="none" strike="noStrike" kern="1200" cap="none" spc="0" normalizeH="0" baseline="0" noProof="0" dirty="0">
              <a:ln>
                <a:noFill/>
              </a:ln>
              <a:solidFill>
                <a:srgbClr val="C6C6C6"/>
              </a:solidFill>
              <a:effectLst/>
              <a:uLnTx/>
              <a:uFillTx/>
              <a:latin typeface="Dosis SemiBold" pitchFamily="2" charset="0"/>
              <a:ea typeface="+mn-ea"/>
              <a:cs typeface="+mn-cs"/>
            </a:endParaRPr>
          </a:p>
        </p:txBody>
      </p:sp>
      <p:sp>
        <p:nvSpPr>
          <p:cNvPr id="7" name="ZoneTexte 6">
            <a:extLst>
              <a:ext uri="{FF2B5EF4-FFF2-40B4-BE49-F238E27FC236}">
                <a16:creationId xmlns:a16="http://schemas.microsoft.com/office/drawing/2014/main" id="{BB6370CF-F279-D6F2-4753-3F9BE1B56BA7}"/>
              </a:ext>
            </a:extLst>
          </p:cNvPr>
          <p:cNvSpPr txBox="1"/>
          <p:nvPr/>
        </p:nvSpPr>
        <p:spPr>
          <a:xfrm>
            <a:off x="2002101" y="3973041"/>
            <a:ext cx="61066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rPr>
              <a:t>…………………………………………………………………………………………….</a:t>
            </a:r>
            <a:endParaRPr kumimoji="0" lang="fr-MA"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259866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135D6D-9743-B89B-36AE-9E328CFE3F78}"/>
            </a:ext>
          </a:extLst>
        </p:cNvPr>
        <p:cNvGrpSpPr/>
        <p:nvPr/>
      </p:nvGrpSpPr>
      <p:grpSpPr>
        <a:xfrm>
          <a:off x="0" y="0"/>
          <a:ext cx="0" cy="0"/>
          <a:chOff x="0" y="0"/>
          <a:chExt cx="0" cy="0"/>
        </a:xfrm>
      </p:grpSpPr>
      <p:sp>
        <p:nvSpPr>
          <p:cNvPr id="5" name="Titre 1">
            <a:extLst>
              <a:ext uri="{FF2B5EF4-FFF2-40B4-BE49-F238E27FC236}">
                <a16:creationId xmlns:a16="http://schemas.microsoft.com/office/drawing/2014/main" id="{A4DBE53C-0A4D-154B-5219-1A00F3EF1CAE}"/>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Qui veut lire sa phrase ? </a:t>
            </a:r>
          </a:p>
        </p:txBody>
      </p:sp>
      <p:pic>
        <p:nvPicPr>
          <p:cNvPr id="6" name="Image 5">
            <a:extLst>
              <a:ext uri="{FF2B5EF4-FFF2-40B4-BE49-F238E27FC236}">
                <a16:creationId xmlns:a16="http://schemas.microsoft.com/office/drawing/2014/main" id="{033E8533-9262-75ED-FD25-6043EE8591BE}"/>
              </a:ext>
            </a:extLst>
          </p:cNvPr>
          <p:cNvPicPr>
            <a:picLocks noChangeAspect="1"/>
          </p:cNvPicPr>
          <p:nvPr/>
        </p:nvPicPr>
        <p:blipFill>
          <a:blip r:embed="rId2">
            <a:clrChange>
              <a:clrFrom>
                <a:srgbClr val="EAE8E4"/>
              </a:clrFrom>
              <a:clrTo>
                <a:srgbClr val="EAE8E4">
                  <a:alpha val="0"/>
                </a:srgbClr>
              </a:clrTo>
            </a:clrChange>
          </a:blip>
          <a:srcRect l="4527" t="16702" r="3992" b="15930"/>
          <a:stretch>
            <a:fillRect/>
          </a:stretch>
        </p:blipFill>
        <p:spPr>
          <a:xfrm>
            <a:off x="2985429" y="2382363"/>
            <a:ext cx="3173141" cy="2336745"/>
          </a:xfrm>
          <a:prstGeom prst="roundRect">
            <a:avLst>
              <a:gd name="adj" fmla="val 6988"/>
            </a:avLst>
          </a:prstGeom>
        </p:spPr>
      </p:pic>
      <p:pic>
        <p:nvPicPr>
          <p:cNvPr id="2" name="Espace réservé pour une image  6" descr="Une image contenant habits, sourire, dessin humoristique, clipart&#10;&#10;Le contenu généré par l’IA peut être incorrect.">
            <a:extLst>
              <a:ext uri="{FF2B5EF4-FFF2-40B4-BE49-F238E27FC236}">
                <a16:creationId xmlns:a16="http://schemas.microsoft.com/office/drawing/2014/main" id="{5B000524-9BBE-3DDF-CA19-3A45CE533209}"/>
              </a:ext>
            </a:extLst>
          </p:cNvPr>
          <p:cNvPicPr>
            <a:picLocks noChangeAspect="1"/>
          </p:cNvPicPr>
          <p:nvPr/>
        </p:nvPicPr>
        <p:blipFill>
          <a:blip r:embed="rId3">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Tree>
    <p:extLst>
      <p:ext uri="{BB962C8B-B14F-4D97-AF65-F5344CB8AC3E}">
        <p14:creationId xmlns:p14="http://schemas.microsoft.com/office/powerpoint/2010/main" val="389257155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0F99B3-62DE-B445-98C7-EA129A3AC8A7}"/>
            </a:ext>
          </a:extLst>
        </p:cNvPr>
        <p:cNvGrpSpPr/>
        <p:nvPr/>
      </p:nvGrpSpPr>
      <p:grpSpPr>
        <a:xfrm>
          <a:off x="0" y="0"/>
          <a:ext cx="0" cy="0"/>
          <a:chOff x="0" y="0"/>
          <a:chExt cx="0" cy="0"/>
        </a:xfrm>
      </p:grpSpPr>
      <p:sp>
        <p:nvSpPr>
          <p:cNvPr id="5" name="Titre 1">
            <a:extLst>
              <a:ext uri="{FF2B5EF4-FFF2-40B4-BE49-F238E27FC236}">
                <a16:creationId xmlns:a16="http://schemas.microsoft.com/office/drawing/2014/main" id="{81BA096D-21A8-44F8-19A3-07AAF57CCE48}"/>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Voici une phrase correcte : Nous irons au stade à trois heures et demie. </a:t>
            </a:r>
          </a:p>
        </p:txBody>
      </p:sp>
      <p:grpSp>
        <p:nvGrpSpPr>
          <p:cNvPr id="8" name="Groupe 7">
            <a:extLst>
              <a:ext uri="{FF2B5EF4-FFF2-40B4-BE49-F238E27FC236}">
                <a16:creationId xmlns:a16="http://schemas.microsoft.com/office/drawing/2014/main" id="{CA18FDDB-FB8F-25FD-C0A2-13A1C0D8917E}"/>
              </a:ext>
            </a:extLst>
          </p:cNvPr>
          <p:cNvGrpSpPr/>
          <p:nvPr/>
        </p:nvGrpSpPr>
        <p:grpSpPr>
          <a:xfrm>
            <a:off x="96835" y="643220"/>
            <a:ext cx="1147140" cy="980797"/>
            <a:chOff x="113769" y="634753"/>
            <a:chExt cx="1147140" cy="980797"/>
          </a:xfrm>
        </p:grpSpPr>
        <p:pic>
          <p:nvPicPr>
            <p:cNvPr id="9" name="Image 8">
              <a:extLst>
                <a:ext uri="{FF2B5EF4-FFF2-40B4-BE49-F238E27FC236}">
                  <a16:creationId xmlns:a16="http://schemas.microsoft.com/office/drawing/2014/main" id="{CA5B8A4A-16EF-1464-4934-1B47188AB461}"/>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48F735B-0D80-5F86-46FD-2437E1451C2B}"/>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 name="ZoneTexte 1">
            <a:extLst>
              <a:ext uri="{FF2B5EF4-FFF2-40B4-BE49-F238E27FC236}">
                <a16:creationId xmlns:a16="http://schemas.microsoft.com/office/drawing/2014/main" id="{C1BC4667-C78F-1594-A5FA-E51724C95AA2}"/>
              </a:ext>
            </a:extLst>
          </p:cNvPr>
          <p:cNvSpPr txBox="1"/>
          <p:nvPr/>
        </p:nvSpPr>
        <p:spPr>
          <a:xfrm>
            <a:off x="656440" y="3019272"/>
            <a:ext cx="7831119" cy="738664"/>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fr-FR" sz="3200" b="1" i="0" u="none" strike="noStrike" kern="1200" cap="none" spc="0" normalizeH="0" baseline="0" noProof="0" dirty="0">
                <a:ln>
                  <a:noFill/>
                </a:ln>
                <a:solidFill>
                  <a:srgbClr val="C00000"/>
                </a:solidFill>
                <a:effectLst/>
                <a:uLnTx/>
                <a:uFillTx/>
                <a:latin typeface="Dosis SemiBold" pitchFamily="2" charset="0"/>
                <a:ea typeface="+mn-ea"/>
                <a:cs typeface="Arial" panose="020B0604020202020204" pitchFamily="34" charset="0"/>
              </a:rPr>
              <a:t>Nous irons au stade à trois heures et demie. </a:t>
            </a:r>
            <a:endParaRPr kumimoji="0" lang="fr-FR" sz="3600" b="1" i="0" u="none" strike="noStrike" kern="1200" cap="none" spc="0" normalizeH="0" baseline="0" noProof="0" dirty="0">
              <a:ln>
                <a:noFill/>
              </a:ln>
              <a:solidFill>
                <a:srgbClr val="C00000"/>
              </a:solidFill>
              <a:effectLst/>
              <a:uLnTx/>
              <a:uFillTx/>
              <a:latin typeface="Dosis SemiBold" pitchFamily="2" charset="0"/>
              <a:ea typeface="+mn-ea"/>
              <a:cs typeface="Arial" panose="020B0604020202020204" pitchFamily="34" charset="0"/>
            </a:endParaRPr>
          </a:p>
        </p:txBody>
      </p:sp>
    </p:spTree>
    <p:extLst>
      <p:ext uri="{BB962C8B-B14F-4D97-AF65-F5344CB8AC3E}">
        <p14:creationId xmlns:p14="http://schemas.microsoft.com/office/powerpoint/2010/main" val="323734187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38BCA5-886C-9AD7-4387-4FF1699638D3}"/>
            </a:ext>
          </a:extLst>
        </p:cNvPr>
        <p:cNvGrpSpPr/>
        <p:nvPr/>
      </p:nvGrpSpPr>
      <p:grpSpPr>
        <a:xfrm>
          <a:off x="0" y="0"/>
          <a:ext cx="0" cy="0"/>
          <a:chOff x="0" y="0"/>
          <a:chExt cx="0" cy="0"/>
        </a:xfrm>
      </p:grpSpPr>
      <p:sp>
        <p:nvSpPr>
          <p:cNvPr id="5" name="Titre 1">
            <a:extLst>
              <a:ext uri="{FF2B5EF4-FFF2-40B4-BE49-F238E27FC236}">
                <a16:creationId xmlns:a16="http://schemas.microsoft.com/office/drawing/2014/main" id="{F17C8E12-3B11-B0B3-0DE3-FE1E5DDEDF49}"/>
              </a:ext>
            </a:extLst>
          </p:cNvPr>
          <p:cNvSpPr>
            <a:spLocks noGrp="1"/>
          </p:cNvSpPr>
          <p:nvPr>
            <p:ph type="title"/>
          </p:nvPr>
        </p:nvSpPr>
        <p:spPr>
          <a:xfrm>
            <a:off x="1692000" y="756000"/>
            <a:ext cx="6840000" cy="612000"/>
          </a:xfrm>
        </p:spPr>
        <p:txBody>
          <a:bodyPr/>
          <a:lstStyle/>
          <a:p>
            <a:r>
              <a:rPr lang="fr-FR" dirty="0"/>
              <a:t>Fais des phrases avec les mots</a:t>
            </a:r>
            <a:r>
              <a:rPr lang="fr-FR" dirty="0">
                <a:solidFill>
                  <a:schemeClr val="tx1">
                    <a:lumMod val="65000"/>
                    <a:lumOff val="35000"/>
                  </a:schemeClr>
                </a:solidFill>
              </a:rPr>
              <a:t>.</a:t>
            </a:r>
            <a:endParaRPr lang="fr-FR" dirty="0">
              <a:solidFill>
                <a:schemeClr val="tx1">
                  <a:lumMod val="65000"/>
                  <a:lumOff val="35000"/>
                </a:schemeClr>
              </a:solidFill>
              <a:latin typeface="Dosis Medium" pitchFamily="2" charset="0"/>
            </a:endParaRPr>
          </a:p>
        </p:txBody>
      </p:sp>
      <p:grpSp>
        <p:nvGrpSpPr>
          <p:cNvPr id="8" name="Groupe 7">
            <a:extLst>
              <a:ext uri="{FF2B5EF4-FFF2-40B4-BE49-F238E27FC236}">
                <a16:creationId xmlns:a16="http://schemas.microsoft.com/office/drawing/2014/main" id="{B17DA194-629F-6CDC-04BB-51A3098236A9}"/>
              </a:ext>
            </a:extLst>
          </p:cNvPr>
          <p:cNvGrpSpPr/>
          <p:nvPr/>
        </p:nvGrpSpPr>
        <p:grpSpPr>
          <a:xfrm>
            <a:off x="96835" y="643220"/>
            <a:ext cx="1147140" cy="980797"/>
            <a:chOff x="113769" y="634753"/>
            <a:chExt cx="1147140" cy="980797"/>
          </a:xfrm>
        </p:grpSpPr>
        <p:pic>
          <p:nvPicPr>
            <p:cNvPr id="9" name="Image 8">
              <a:extLst>
                <a:ext uri="{FF2B5EF4-FFF2-40B4-BE49-F238E27FC236}">
                  <a16:creationId xmlns:a16="http://schemas.microsoft.com/office/drawing/2014/main" id="{17EAF6A1-1FD1-DD97-0348-A01B5D515645}"/>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44636FC8-19E1-AB56-4DDD-7C864499D6A2}"/>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 name="Rectangle : coins arrondis 1">
            <a:extLst>
              <a:ext uri="{FF2B5EF4-FFF2-40B4-BE49-F238E27FC236}">
                <a16:creationId xmlns:a16="http://schemas.microsoft.com/office/drawing/2014/main" id="{F11B8734-1799-446D-4722-E58374CEF981}"/>
              </a:ext>
            </a:extLst>
          </p:cNvPr>
          <p:cNvSpPr/>
          <p:nvPr/>
        </p:nvSpPr>
        <p:spPr>
          <a:xfrm>
            <a:off x="2277456" y="2392350"/>
            <a:ext cx="1893250" cy="612000"/>
          </a:xfrm>
          <a:prstGeom prst="roundRect">
            <a:avLst/>
          </a:prstGeom>
          <a:solidFill>
            <a:schemeClr val="accent5">
              <a:lumMod val="20000"/>
              <a:lumOff val="8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2400" b="1" dirty="0">
                <a:solidFill>
                  <a:srgbClr val="424D7B"/>
                </a:solidFill>
                <a:latin typeface="Dosis SemiBold" pitchFamily="2" charset="0"/>
                <a:cs typeface="Arial" panose="020B0604020202020204" pitchFamily="34" charset="0"/>
              </a:rPr>
              <a:t>randonnée </a:t>
            </a:r>
            <a:endParaRPr kumimoji="0" lang="fr-MA" sz="2400" b="1" i="0" u="none" strike="noStrike" kern="1200" cap="none" spc="0" normalizeH="0" baseline="0" noProof="0" dirty="0">
              <a:ln>
                <a:noFill/>
              </a:ln>
              <a:solidFill>
                <a:srgbClr val="C6C6C6"/>
              </a:solidFill>
              <a:effectLst/>
              <a:uLnTx/>
              <a:uFillTx/>
              <a:latin typeface="Dosis SemiBold" pitchFamily="2" charset="0"/>
              <a:ea typeface="+mn-ea"/>
              <a:cs typeface="+mn-cs"/>
            </a:endParaRPr>
          </a:p>
        </p:txBody>
      </p:sp>
      <p:sp>
        <p:nvSpPr>
          <p:cNvPr id="3" name="Rectangle : coins arrondis 2">
            <a:extLst>
              <a:ext uri="{FF2B5EF4-FFF2-40B4-BE49-F238E27FC236}">
                <a16:creationId xmlns:a16="http://schemas.microsoft.com/office/drawing/2014/main" id="{C58C74D5-3A15-2D6F-2E07-BA383B7AA6F4}"/>
              </a:ext>
            </a:extLst>
          </p:cNvPr>
          <p:cNvSpPr/>
          <p:nvPr/>
        </p:nvSpPr>
        <p:spPr>
          <a:xfrm>
            <a:off x="4973296" y="2392350"/>
            <a:ext cx="1893249" cy="612000"/>
          </a:xfrm>
          <a:prstGeom prst="roundRect">
            <a:avLst/>
          </a:prstGeom>
          <a:solidFill>
            <a:schemeClr val="accent5">
              <a:lumMod val="20000"/>
              <a:lumOff val="8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2400" b="1" dirty="0">
                <a:solidFill>
                  <a:srgbClr val="424D7B"/>
                </a:solidFill>
                <a:latin typeface="Dosis SemiBold" pitchFamily="2" charset="0"/>
                <a:cs typeface="Arial" panose="020B0604020202020204" pitchFamily="34" charset="0"/>
              </a:rPr>
              <a:t>mes amis</a:t>
            </a:r>
            <a:endParaRPr kumimoji="0" lang="fr-MA" sz="2400" b="1" i="0" u="none" strike="noStrike" kern="1200" cap="none" spc="0" normalizeH="0" baseline="0" noProof="0" dirty="0">
              <a:ln>
                <a:noFill/>
              </a:ln>
              <a:solidFill>
                <a:srgbClr val="C6C6C6"/>
              </a:solidFill>
              <a:effectLst/>
              <a:uLnTx/>
              <a:uFillTx/>
              <a:latin typeface="Dosis SemiBold" pitchFamily="2" charset="0"/>
              <a:ea typeface="+mn-ea"/>
              <a:cs typeface="+mn-cs"/>
            </a:endParaRPr>
          </a:p>
        </p:txBody>
      </p:sp>
      <p:sp>
        <p:nvSpPr>
          <p:cNvPr id="7" name="ZoneTexte 6">
            <a:extLst>
              <a:ext uri="{FF2B5EF4-FFF2-40B4-BE49-F238E27FC236}">
                <a16:creationId xmlns:a16="http://schemas.microsoft.com/office/drawing/2014/main" id="{25421F3A-5241-8BBA-BFC0-A094C2276924}"/>
              </a:ext>
            </a:extLst>
          </p:cNvPr>
          <p:cNvSpPr txBox="1"/>
          <p:nvPr/>
        </p:nvSpPr>
        <p:spPr>
          <a:xfrm>
            <a:off x="1692000" y="4028700"/>
            <a:ext cx="61066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rPr>
              <a:t>…………………………………………………………………………………………….</a:t>
            </a:r>
            <a:endParaRPr kumimoji="0" lang="fr-MA"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049877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A68B6A-FC8F-A6EA-82EE-42142315394C}"/>
            </a:ext>
          </a:extLst>
        </p:cNvPr>
        <p:cNvGrpSpPr/>
        <p:nvPr/>
      </p:nvGrpSpPr>
      <p:grpSpPr>
        <a:xfrm>
          <a:off x="0" y="0"/>
          <a:ext cx="0" cy="0"/>
          <a:chOff x="0" y="0"/>
          <a:chExt cx="0" cy="0"/>
        </a:xfrm>
      </p:grpSpPr>
      <p:sp>
        <p:nvSpPr>
          <p:cNvPr id="5" name="Titre 1">
            <a:extLst>
              <a:ext uri="{FF2B5EF4-FFF2-40B4-BE49-F238E27FC236}">
                <a16:creationId xmlns:a16="http://schemas.microsoft.com/office/drawing/2014/main" id="{C6952204-AA47-A01C-E30B-FBA148EC1576}"/>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Qui veut lire sa phrase ? </a:t>
            </a:r>
          </a:p>
        </p:txBody>
      </p:sp>
      <p:pic>
        <p:nvPicPr>
          <p:cNvPr id="6" name="Image 5">
            <a:extLst>
              <a:ext uri="{FF2B5EF4-FFF2-40B4-BE49-F238E27FC236}">
                <a16:creationId xmlns:a16="http://schemas.microsoft.com/office/drawing/2014/main" id="{4AB1204A-FFB9-3C8F-E0F8-DAFE773F20F2}"/>
              </a:ext>
            </a:extLst>
          </p:cNvPr>
          <p:cNvPicPr>
            <a:picLocks noChangeAspect="1"/>
          </p:cNvPicPr>
          <p:nvPr/>
        </p:nvPicPr>
        <p:blipFill>
          <a:blip r:embed="rId2">
            <a:clrChange>
              <a:clrFrom>
                <a:srgbClr val="EAE8E4"/>
              </a:clrFrom>
              <a:clrTo>
                <a:srgbClr val="EAE8E4">
                  <a:alpha val="0"/>
                </a:srgbClr>
              </a:clrTo>
            </a:clrChange>
          </a:blip>
          <a:srcRect l="4527" t="16702" r="3992" b="15930"/>
          <a:stretch>
            <a:fillRect/>
          </a:stretch>
        </p:blipFill>
        <p:spPr>
          <a:xfrm>
            <a:off x="2985429" y="2382363"/>
            <a:ext cx="3173141" cy="2336745"/>
          </a:xfrm>
          <a:prstGeom prst="roundRect">
            <a:avLst>
              <a:gd name="adj" fmla="val 6988"/>
            </a:avLst>
          </a:prstGeom>
        </p:spPr>
      </p:pic>
      <p:pic>
        <p:nvPicPr>
          <p:cNvPr id="2" name="Espace réservé pour une image  6" descr="Une image contenant habits, sourire, dessin humoristique, clipart&#10;&#10;Le contenu généré par l’IA peut être incorrect.">
            <a:extLst>
              <a:ext uri="{FF2B5EF4-FFF2-40B4-BE49-F238E27FC236}">
                <a16:creationId xmlns:a16="http://schemas.microsoft.com/office/drawing/2014/main" id="{8AC2B0E8-B26D-1076-B2C8-B74CEEF36C2F}"/>
              </a:ext>
            </a:extLst>
          </p:cNvPr>
          <p:cNvPicPr>
            <a:picLocks noChangeAspect="1"/>
          </p:cNvPicPr>
          <p:nvPr/>
        </p:nvPicPr>
        <p:blipFill>
          <a:blip r:embed="rId3">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Tree>
    <p:extLst>
      <p:ext uri="{BB962C8B-B14F-4D97-AF65-F5344CB8AC3E}">
        <p14:creationId xmlns:p14="http://schemas.microsoft.com/office/powerpoint/2010/main" val="266038737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02A4FB-91B1-942A-F79F-40A9A8CB4C0D}"/>
            </a:ext>
          </a:extLst>
        </p:cNvPr>
        <p:cNvGrpSpPr/>
        <p:nvPr/>
      </p:nvGrpSpPr>
      <p:grpSpPr>
        <a:xfrm>
          <a:off x="0" y="0"/>
          <a:ext cx="0" cy="0"/>
          <a:chOff x="0" y="0"/>
          <a:chExt cx="0" cy="0"/>
        </a:xfrm>
      </p:grpSpPr>
      <p:sp>
        <p:nvSpPr>
          <p:cNvPr id="5" name="Titre 1">
            <a:extLst>
              <a:ext uri="{FF2B5EF4-FFF2-40B4-BE49-F238E27FC236}">
                <a16:creationId xmlns:a16="http://schemas.microsoft.com/office/drawing/2014/main" id="{6B0C4C64-C599-AA76-FE8F-485288851B20}"/>
              </a:ext>
            </a:extLst>
          </p:cNvPr>
          <p:cNvSpPr>
            <a:spLocks noGrp="1"/>
          </p:cNvSpPr>
          <p:nvPr>
            <p:ph type="title"/>
          </p:nvPr>
        </p:nvSpPr>
        <p:spPr>
          <a:xfrm>
            <a:off x="1691999" y="756000"/>
            <a:ext cx="7026173" cy="612000"/>
          </a:xfrm>
        </p:spPr>
        <p:txBody>
          <a:bodyPr>
            <a:normAutofit/>
          </a:bodyPr>
          <a:lstStyle/>
          <a:p>
            <a:r>
              <a:rPr lang="fr-FR" dirty="0">
                <a:solidFill>
                  <a:schemeClr val="tx1">
                    <a:lumMod val="65000"/>
                    <a:lumOff val="35000"/>
                  </a:schemeClr>
                </a:solidFill>
                <a:latin typeface="Dosis Medium" pitchFamily="2" charset="0"/>
              </a:rPr>
              <a:t>Voici une phrase correcte : Dimanche prochain, je ferai une randonnée avec mes amis. </a:t>
            </a:r>
          </a:p>
        </p:txBody>
      </p:sp>
      <p:grpSp>
        <p:nvGrpSpPr>
          <p:cNvPr id="8" name="Groupe 7">
            <a:extLst>
              <a:ext uri="{FF2B5EF4-FFF2-40B4-BE49-F238E27FC236}">
                <a16:creationId xmlns:a16="http://schemas.microsoft.com/office/drawing/2014/main" id="{FD1B1349-6BF0-508C-2406-BED32CA156BC}"/>
              </a:ext>
            </a:extLst>
          </p:cNvPr>
          <p:cNvGrpSpPr/>
          <p:nvPr/>
        </p:nvGrpSpPr>
        <p:grpSpPr>
          <a:xfrm>
            <a:off x="96835" y="643220"/>
            <a:ext cx="1147140" cy="980797"/>
            <a:chOff x="113769" y="634753"/>
            <a:chExt cx="1147140" cy="980797"/>
          </a:xfrm>
        </p:grpSpPr>
        <p:pic>
          <p:nvPicPr>
            <p:cNvPr id="9" name="Image 8">
              <a:extLst>
                <a:ext uri="{FF2B5EF4-FFF2-40B4-BE49-F238E27FC236}">
                  <a16:creationId xmlns:a16="http://schemas.microsoft.com/office/drawing/2014/main" id="{D86A7669-85D9-DFDF-AC09-3C21E0B226A7}"/>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ADF8C720-C96B-C130-3A78-DE030A629D55}"/>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 name="ZoneTexte 1">
            <a:extLst>
              <a:ext uri="{FF2B5EF4-FFF2-40B4-BE49-F238E27FC236}">
                <a16:creationId xmlns:a16="http://schemas.microsoft.com/office/drawing/2014/main" id="{C2749BEE-9E0E-8C84-66B6-9D6212172858}"/>
              </a:ext>
            </a:extLst>
          </p:cNvPr>
          <p:cNvSpPr txBox="1"/>
          <p:nvPr/>
        </p:nvSpPr>
        <p:spPr>
          <a:xfrm>
            <a:off x="1077860" y="3019272"/>
            <a:ext cx="6840000" cy="1650452"/>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fr-FR" sz="3600" b="1" i="0" u="none" strike="noStrike" kern="1200" cap="none" spc="0" normalizeH="0" baseline="0" noProof="0" dirty="0">
                <a:ln>
                  <a:noFill/>
                </a:ln>
                <a:solidFill>
                  <a:srgbClr val="C00000"/>
                </a:solidFill>
                <a:effectLst/>
                <a:uLnTx/>
                <a:uFillTx/>
                <a:latin typeface="Dosis SemiBold" pitchFamily="2" charset="0"/>
                <a:ea typeface="+mn-ea"/>
                <a:cs typeface="Arial" panose="020B0604020202020204" pitchFamily="34" charset="0"/>
              </a:rPr>
              <a:t>Dimanche prochain, je ferai une randonnée avec mes amis. </a:t>
            </a:r>
            <a:endParaRPr kumimoji="0" lang="fr-FR" sz="4000" b="1" i="0" u="none" strike="noStrike" kern="1200" cap="none" spc="0" normalizeH="0" baseline="0" noProof="0" dirty="0">
              <a:ln>
                <a:noFill/>
              </a:ln>
              <a:solidFill>
                <a:srgbClr val="C00000"/>
              </a:solidFill>
              <a:effectLst/>
              <a:uLnTx/>
              <a:uFillTx/>
              <a:latin typeface="Dosis SemiBold" pitchFamily="2" charset="0"/>
              <a:ea typeface="+mn-ea"/>
              <a:cs typeface="Arial" panose="020B0604020202020204" pitchFamily="34" charset="0"/>
            </a:endParaRPr>
          </a:p>
        </p:txBody>
      </p:sp>
    </p:spTree>
    <p:extLst>
      <p:ext uri="{BB962C8B-B14F-4D97-AF65-F5344CB8AC3E}">
        <p14:creationId xmlns:p14="http://schemas.microsoft.com/office/powerpoint/2010/main" val="109784455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467D0624-BFBC-12EC-0D36-530D6014925F}"/>
              </a:ext>
            </a:extLst>
          </p:cNvPr>
          <p:cNvSpPr>
            <a:spLocks noGrp="1"/>
          </p:cNvSpPr>
          <p:nvPr>
            <p:ph type="title"/>
          </p:nvPr>
        </p:nvSpPr>
        <p:spPr>
          <a:xfrm>
            <a:off x="1691999" y="756000"/>
            <a:ext cx="6999613" cy="612000"/>
          </a:xfrm>
        </p:spPr>
        <p:txBody>
          <a:bodyPr/>
          <a:lstStyle/>
          <a:p>
            <a:r>
              <a:rPr lang="fr-FR" dirty="0">
                <a:solidFill>
                  <a:schemeClr val="tx1">
                    <a:lumMod val="65000"/>
                    <a:lumOff val="35000"/>
                  </a:schemeClr>
                </a:solidFill>
              </a:rPr>
              <a:t>La séance d’aujourd’hui est terminée. À la maison, faites l’activité 5, page 136.</a:t>
            </a:r>
            <a:endParaRPr lang="fr-MA" dirty="0">
              <a:solidFill>
                <a:schemeClr val="tx1">
                  <a:lumMod val="65000"/>
                  <a:lumOff val="35000"/>
                </a:schemeClr>
              </a:solidFill>
            </a:endParaRPr>
          </a:p>
        </p:txBody>
      </p:sp>
      <p:pic>
        <p:nvPicPr>
          <p:cNvPr id="7" name="Nada-Wave">
            <a:hlinkClick r:id="" action="ppaction://media"/>
            <a:extLst>
              <a:ext uri="{FF2B5EF4-FFF2-40B4-BE49-F238E27FC236}">
                <a16:creationId xmlns:a16="http://schemas.microsoft.com/office/drawing/2014/main" id="{2848A6E2-01EF-BC7D-FB61-79C9611D607F}"/>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818147" y="2261937"/>
            <a:ext cx="2225112" cy="3553537"/>
          </a:xfrm>
          <a:prstGeom prst="rect">
            <a:avLst/>
          </a:prstGeom>
        </p:spPr>
      </p:pic>
      <p:pic>
        <p:nvPicPr>
          <p:cNvPr id="2" name="Image 1">
            <a:extLst>
              <a:ext uri="{FF2B5EF4-FFF2-40B4-BE49-F238E27FC236}">
                <a16:creationId xmlns:a16="http://schemas.microsoft.com/office/drawing/2014/main" id="{4B24319A-2A09-7C5C-89F3-F76A6962BD8D}"/>
              </a:ext>
            </a:extLst>
          </p:cNvPr>
          <p:cNvPicPr>
            <a:picLocks noChangeAspect="1"/>
          </p:cNvPicPr>
          <p:nvPr/>
        </p:nvPicPr>
        <p:blipFill>
          <a:blip r:embed="rId5">
            <a:extLst>
              <a:ext uri="{28A0092B-C50C-407E-A947-70E740481C1C}">
                <a14:useLocalDpi xmlns:a14="http://schemas.microsoft.com/office/drawing/2010/main" val="0"/>
              </a:ext>
            </a:extLst>
          </a:blip>
          <a:srcRect b="26481"/>
          <a:stretch>
            <a:fillRect/>
          </a:stretch>
        </p:blipFill>
        <p:spPr>
          <a:xfrm>
            <a:off x="69048" y="575254"/>
            <a:ext cx="1393241" cy="1024294"/>
          </a:xfrm>
          <a:prstGeom prst="ellipse">
            <a:avLst/>
          </a:prstGeom>
        </p:spPr>
      </p:pic>
      <p:pic>
        <p:nvPicPr>
          <p:cNvPr id="11" name="Image 10" descr="Une image contenant texte, Appareils électroniques, capture d’écran, menu&#10;&#10;Le contenu généré par l’IA peut être incorrect.">
            <a:extLst>
              <a:ext uri="{FF2B5EF4-FFF2-40B4-BE49-F238E27FC236}">
                <a16:creationId xmlns:a16="http://schemas.microsoft.com/office/drawing/2014/main" id="{A92193F5-BD21-35D9-1FF4-CD9FC5E086B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912040" y="1527827"/>
            <a:ext cx="3220279" cy="4939463"/>
          </a:xfrm>
          <a:prstGeom prst="rect">
            <a:avLst/>
          </a:prstGeom>
        </p:spPr>
      </p:pic>
      <p:sp>
        <p:nvSpPr>
          <p:cNvPr id="12" name="Rectangle : coins arrondis 11">
            <a:extLst>
              <a:ext uri="{FF2B5EF4-FFF2-40B4-BE49-F238E27FC236}">
                <a16:creationId xmlns:a16="http://schemas.microsoft.com/office/drawing/2014/main" id="{199FA74C-E512-3F58-0669-DA7449420F72}"/>
              </a:ext>
            </a:extLst>
          </p:cNvPr>
          <p:cNvSpPr/>
          <p:nvPr/>
        </p:nvSpPr>
        <p:spPr>
          <a:xfrm>
            <a:off x="4008699" y="5008292"/>
            <a:ext cx="3026960" cy="970305"/>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7136910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586"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e 4">
            <a:extLst>
              <a:ext uri="{FF2B5EF4-FFF2-40B4-BE49-F238E27FC236}">
                <a16:creationId xmlns:a16="http://schemas.microsoft.com/office/drawing/2014/main" id="{FFE98D44-242C-B857-A26E-6C7163C42EFF}"/>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3188F2D0-04BB-A251-DD36-D1B8EDEBD6A0}"/>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CC9464FC-2A84-044F-BACA-8005915C7C3B}"/>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76D3DCA5-D411-2F51-DEC5-EBA796C6E078}"/>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55" name="TextBox 10">
            <a:extLst>
              <a:ext uri="{FF2B5EF4-FFF2-40B4-BE49-F238E27FC236}">
                <a16:creationId xmlns:a16="http://schemas.microsoft.com/office/drawing/2014/main" id="{B761553D-2FE4-9121-D8B8-6D3E8CDA1A53}"/>
              </a:ext>
            </a:extLst>
          </p:cNvPr>
          <p:cNvSpPr txBox="1"/>
          <p:nvPr>
            <p:custDataLst>
              <p:tags r:id="rId1"/>
            </p:custDataLst>
          </p:nvPr>
        </p:nvSpPr>
        <p:spPr>
          <a:xfrm>
            <a:off x="621861" y="2335332"/>
            <a:ext cx="7766412" cy="1809006"/>
          </a:xfrm>
          <a:prstGeom prst="roundRect">
            <a:avLst/>
          </a:prstGeom>
          <a:noFill/>
        </p:spPr>
        <p:txBody>
          <a:bodyPr wrap="square" lIns="0" tIns="0" rIns="0" bIns="0" rtlCol="0" anchor="t">
            <a:spAutoFit/>
          </a:bodyPr>
          <a:lstStyle/>
          <a:p>
            <a:pPr marL="0" marR="0" lvl="0" indent="0" algn="ctr" defTabSz="685904" rtl="0" eaLnBrk="1" fontAlgn="auto" latinLnBrk="0" hangingPunct="1">
              <a:lnSpc>
                <a:spcPct val="150000"/>
              </a:lnSpc>
              <a:spcBef>
                <a:spcPts val="0"/>
              </a:spcBef>
              <a:spcAft>
                <a:spcPts val="600"/>
              </a:spcAft>
              <a:buClrTx/>
              <a:buSzTx/>
              <a:buFontTx/>
              <a:buNone/>
              <a:tabLst/>
              <a:defRPr/>
            </a:pPr>
            <a:r>
              <a:rPr kumimoji="0" lang="fr-FR" sz="3600" b="1" i="0" u="none" strike="noStrike" kern="1200" cap="none" spc="0" normalizeH="0" baseline="0" noProof="0" dirty="0">
                <a:ln>
                  <a:noFill/>
                </a:ln>
                <a:solidFill>
                  <a:srgbClr val="4BACC6">
                    <a:lumMod val="50000"/>
                  </a:srgbClr>
                </a:solidFill>
                <a:effectLst/>
                <a:uLnTx/>
                <a:uFillTx/>
                <a:latin typeface="Dosis SemiBold" pitchFamily="2" charset="0"/>
                <a:ea typeface="+mn-ea"/>
                <a:cs typeface="+mn-cs"/>
              </a:rPr>
              <a:t>Évaluation des acquis </a:t>
            </a:r>
          </a:p>
          <a:p>
            <a:pPr marL="0" marR="0" lvl="0" indent="0" algn="ctr" defTabSz="685904" rtl="0" eaLnBrk="1" fontAlgn="auto" latinLnBrk="0" hangingPunct="1">
              <a:lnSpc>
                <a:spcPct val="150000"/>
              </a:lnSpc>
              <a:spcBef>
                <a:spcPts val="0"/>
              </a:spcBef>
              <a:spcAft>
                <a:spcPts val="600"/>
              </a:spcAft>
              <a:buClrTx/>
              <a:buSzTx/>
              <a:buFontTx/>
              <a:buNone/>
              <a:tabLst/>
              <a:defRPr/>
            </a:pPr>
            <a:r>
              <a:rPr kumimoji="0" lang="fr-FR" sz="3600" b="1" i="0" u="none" strike="noStrike" kern="1200" cap="none" spc="0" normalizeH="0" baseline="0" noProof="0" dirty="0">
                <a:ln>
                  <a:noFill/>
                </a:ln>
                <a:solidFill>
                  <a:srgbClr val="4BACC6">
                    <a:lumMod val="50000"/>
                  </a:srgbClr>
                </a:solidFill>
                <a:effectLst/>
                <a:uLnTx/>
                <a:uFillTx/>
                <a:latin typeface="Dosis SemiBold" pitchFamily="2" charset="0"/>
                <a:ea typeface="+mn-ea"/>
                <a:cs typeface="+mn-cs"/>
              </a:rPr>
              <a:t>de </a:t>
            </a:r>
            <a:r>
              <a:rPr kumimoji="0" lang="fr-FR" sz="3600" b="1" i="0" u="none" strike="noStrike" kern="1200" cap="none" spc="0" normalizeH="0" baseline="0" noProof="0" dirty="0">
                <a:ln>
                  <a:noFill/>
                </a:ln>
                <a:solidFill>
                  <a:srgbClr val="C00000"/>
                </a:solidFill>
                <a:effectLst/>
                <a:uLnTx/>
                <a:uFillTx/>
                <a:latin typeface="Dosis SemiBold" pitchFamily="2" charset="0"/>
                <a:ea typeface="+mn-ea"/>
                <a:cs typeface="+mn-cs"/>
              </a:rPr>
              <a:t>la période 5 </a:t>
            </a:r>
          </a:p>
        </p:txBody>
      </p:sp>
    </p:spTree>
    <p:extLst>
      <p:ext uri="{BB962C8B-B14F-4D97-AF65-F5344CB8AC3E}">
        <p14:creationId xmlns:p14="http://schemas.microsoft.com/office/powerpoint/2010/main" val="2308418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649E62-5D54-DEB1-59B4-B137DB63942B}"/>
            </a:ext>
          </a:extLst>
        </p:cNvPr>
        <p:cNvGrpSpPr/>
        <p:nvPr/>
      </p:nvGrpSpPr>
      <p:grpSpPr>
        <a:xfrm>
          <a:off x="0" y="0"/>
          <a:ext cx="0" cy="0"/>
          <a:chOff x="0" y="0"/>
          <a:chExt cx="0" cy="0"/>
        </a:xfrm>
      </p:grpSpPr>
      <p:grpSp>
        <p:nvGrpSpPr>
          <p:cNvPr id="5" name="Groupe 4">
            <a:extLst>
              <a:ext uri="{FF2B5EF4-FFF2-40B4-BE49-F238E27FC236}">
                <a16:creationId xmlns:a16="http://schemas.microsoft.com/office/drawing/2014/main" id="{F984329C-9080-CCA8-8A31-B0D53E4130A1}"/>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295B853A-E9BC-33AE-1774-4B1AE38649B0}"/>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4A7D1827-0DD5-22F7-C028-D10A701CBBBA}"/>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F92A7BD9-9E88-218E-B1C9-6A2F1CF6CA0C}"/>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2" name="TextBox 10">
            <a:extLst>
              <a:ext uri="{FF2B5EF4-FFF2-40B4-BE49-F238E27FC236}">
                <a16:creationId xmlns:a16="http://schemas.microsoft.com/office/drawing/2014/main" id="{CC832EE0-6DF7-A0E0-F06E-7C9F081354B1}"/>
              </a:ext>
            </a:extLst>
          </p:cNvPr>
          <p:cNvSpPr txBox="1"/>
          <p:nvPr/>
        </p:nvSpPr>
        <p:spPr>
          <a:xfrm>
            <a:off x="988653" y="1371748"/>
            <a:ext cx="7001441" cy="395853"/>
          </a:xfrm>
          <a:prstGeom prst="roundRect">
            <a:avLst/>
          </a:prstGeom>
          <a:noFill/>
        </p:spPr>
        <p:txBody>
          <a:bodyPr wrap="square" lIns="0" tIns="0" rIns="0" bIns="0" rtlCol="0" anchor="t">
            <a:spAutoFit/>
          </a:bodyPr>
          <a:lstStyle/>
          <a:p>
            <a:pPr marL="0" marR="0" lvl="0" indent="0" algn="ctr" defTabSz="685904" rtl="0" eaLnBrk="1" fontAlgn="auto" latinLnBrk="0" hangingPunct="1">
              <a:lnSpc>
                <a:spcPts val="3026"/>
              </a:lnSpc>
              <a:spcBef>
                <a:spcPts val="0"/>
              </a:spcBef>
              <a:spcAft>
                <a:spcPts val="600"/>
              </a:spcAft>
              <a:buClrTx/>
              <a:buSzTx/>
              <a:buFontTx/>
              <a:buNone/>
              <a:tabLst/>
              <a:defRPr/>
            </a:pPr>
            <a:r>
              <a:rPr kumimoji="0" lang="fr-FR" sz="2400" b="1" i="0" u="none" strike="noStrike" kern="1200" cap="none" spc="0" normalizeH="0" baseline="0" noProof="0" dirty="0">
                <a:ln>
                  <a:noFill/>
                </a:ln>
                <a:solidFill>
                  <a:srgbClr val="4BACC6">
                    <a:lumMod val="50000"/>
                  </a:srgbClr>
                </a:solidFill>
                <a:effectLst/>
                <a:uLnTx/>
                <a:uFillTx/>
                <a:latin typeface="Dosis" pitchFamily="2" charset="0"/>
                <a:ea typeface="+mn-ea"/>
                <a:cs typeface="+mn-cs"/>
              </a:rPr>
              <a:t>Les compétences évaluées</a:t>
            </a:r>
          </a:p>
        </p:txBody>
      </p:sp>
      <p:sp>
        <p:nvSpPr>
          <p:cNvPr id="4" name="TextBox 6">
            <a:extLst>
              <a:ext uri="{FF2B5EF4-FFF2-40B4-BE49-F238E27FC236}">
                <a16:creationId xmlns:a16="http://schemas.microsoft.com/office/drawing/2014/main" id="{750A9C7A-2D2E-E676-D08E-58E4A466D579}"/>
              </a:ext>
            </a:extLst>
          </p:cNvPr>
          <p:cNvSpPr txBox="1"/>
          <p:nvPr/>
        </p:nvSpPr>
        <p:spPr>
          <a:xfrm>
            <a:off x="891748" y="2224473"/>
            <a:ext cx="8336019" cy="2856551"/>
          </a:xfrm>
          <a:prstGeom prst="rect">
            <a:avLst/>
          </a:prstGeom>
        </p:spPr>
        <p:txBody>
          <a:bodyPr wrap="square" lIns="0" tIns="0" rIns="0" bIns="0" rtlCol="0" anchor="t">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CO1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Comprendre, à l’oral, des mots de vocabulaire.</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CO2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Comprendre, à l’oral, des phrases.</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PO1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Produire, à l’oral, des mots de vocabulaire.</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PO2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Participer à un dialogue en mobilisant les actes de parole étudiés.</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PO3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Prendre la parole pour partager des informations.</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LF1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Lire des mots et des phrases correctement et avec fluidité.</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LF2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Lire des textes correctement et avec fluidité.</a:t>
            </a:r>
          </a:p>
        </p:txBody>
      </p:sp>
    </p:spTree>
    <p:extLst>
      <p:ext uri="{BB962C8B-B14F-4D97-AF65-F5344CB8AC3E}">
        <p14:creationId xmlns:p14="http://schemas.microsoft.com/office/powerpoint/2010/main" val="108167414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50B710-8693-6626-47B9-5AF0530F37B3}"/>
            </a:ext>
          </a:extLst>
        </p:cNvPr>
        <p:cNvGrpSpPr/>
        <p:nvPr/>
      </p:nvGrpSpPr>
      <p:grpSpPr>
        <a:xfrm>
          <a:off x="0" y="0"/>
          <a:ext cx="0" cy="0"/>
          <a:chOff x="0" y="0"/>
          <a:chExt cx="0" cy="0"/>
        </a:xfrm>
      </p:grpSpPr>
      <p:grpSp>
        <p:nvGrpSpPr>
          <p:cNvPr id="5" name="Groupe 4">
            <a:extLst>
              <a:ext uri="{FF2B5EF4-FFF2-40B4-BE49-F238E27FC236}">
                <a16:creationId xmlns:a16="http://schemas.microsoft.com/office/drawing/2014/main" id="{432F1CFE-E3AC-6F75-1987-E1F4A7B5C13E}"/>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C378E7BD-4095-31C6-AA06-A2C2C542E6B4}"/>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3A1367DD-BD09-B726-FA8B-50C67B47FACF}"/>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8276346E-44C5-6BF7-0930-0969AB426842}"/>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9" name="ZoneTexte 8">
            <a:extLst>
              <a:ext uri="{FF2B5EF4-FFF2-40B4-BE49-F238E27FC236}">
                <a16:creationId xmlns:a16="http://schemas.microsoft.com/office/drawing/2014/main" id="{616E3DE1-2996-B97A-6A3F-40D60F3E4588}"/>
              </a:ext>
            </a:extLst>
          </p:cNvPr>
          <p:cNvSpPr txBox="1"/>
          <p:nvPr>
            <p:custDataLst>
              <p:tags r:id="rId1"/>
            </p:custDataLst>
          </p:nvPr>
        </p:nvSpPr>
        <p:spPr>
          <a:xfrm>
            <a:off x="2640005" y="1694300"/>
            <a:ext cx="5941375" cy="4062651"/>
          </a:xfrm>
          <a:prstGeom prst="rect">
            <a:avLst/>
          </a:prstGeom>
          <a:noFill/>
        </p:spPr>
        <p:txBody>
          <a:bodyPr wrap="square" rtlCol="0">
            <a:spAutoFit/>
          </a:bodyPr>
          <a:lstStyle/>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000" b="0" i="0" u="none" strike="noStrike" kern="1200" cap="none" spc="0" normalizeH="0" baseline="0" noProof="0" dirty="0">
              <a:ln>
                <a:noFill/>
              </a:ln>
              <a:solidFill>
                <a:srgbClr val="ED7D31"/>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1"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Cette partie est</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 consacrée à l’évaluation des compétences suivantes  : </a:t>
            </a:r>
            <a:r>
              <a:rPr kumimoji="0" lang="fr-FR" sz="1600" b="1" i="0" u="sng"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CO1 – C02 – PO1 – PO2 – PO3 - LF1 – LF2.</a:t>
            </a: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La passation se fait de manière </a:t>
            </a:r>
            <a:r>
              <a:rPr kumimoji="0" lang="fr-FR" sz="1600" b="1" i="0" u="sng"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individuelle</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 : l’enseignant évalue chaque élève en l’ invitant à son bureau.</a:t>
            </a:r>
          </a:p>
          <a:p>
            <a:pPr marL="457247" marR="0" lvl="1" indent="0" algn="just" defTabSz="1028778"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L’enseignant est guidé par le </a:t>
            </a:r>
            <a:r>
              <a:rPr kumimoji="0" lang="fr-FR" sz="1600" b="0" i="0" u="none" strike="noStrike" kern="1200" cap="none" spc="0" normalizeH="0" baseline="0" noProof="0" dirty="0" err="1">
                <a:ln>
                  <a:noFill/>
                </a:ln>
                <a:solidFill>
                  <a:srgbClr val="424D7B"/>
                </a:solidFill>
                <a:effectLst/>
                <a:uLnTx/>
                <a:uFillTx/>
                <a:latin typeface="Dosis" pitchFamily="2" charset="0"/>
                <a:ea typeface="+mn-ea"/>
                <a:cs typeface="Arial" panose="020B0604020202020204" pitchFamily="34" charset="0"/>
              </a:rPr>
              <a:t>ppt</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 affiché sur son ordinateur qui ne doit pas être projeté sur l’écran de la classe  (l’ordinateur doit être débranché du </a:t>
            </a:r>
            <a:r>
              <a:rPr kumimoji="0" lang="fr-FR" sz="1600" b="0" i="0" u="none" strike="noStrike" kern="1200" cap="none" spc="0" normalizeH="0" baseline="0" noProof="0" dirty="0" err="1">
                <a:ln>
                  <a:noFill/>
                </a:ln>
                <a:solidFill>
                  <a:srgbClr val="424D7B"/>
                </a:solidFill>
                <a:effectLst/>
                <a:uLnTx/>
                <a:uFillTx/>
                <a:latin typeface="Dosis" pitchFamily="2" charset="0"/>
                <a:ea typeface="+mn-ea"/>
                <a:cs typeface="Arial" panose="020B0604020202020204" pitchFamily="34" charset="0"/>
              </a:rPr>
              <a:t>Datashow</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a:t>
            </a:r>
          </a:p>
          <a:p>
            <a:pPr marL="885872" marR="0" lvl="1" indent="-428625"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Pendant que l’enseignant évalue de manière individuelle les élèves, le reste de la classe réalise des activités pour assurer le calme : lecture, coloriage, copie, dessin.</a:t>
            </a:r>
          </a:p>
          <a:p>
            <a:pPr marL="885872" marR="0" lvl="1" indent="-428625"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L’enseignant note immédiatement chaque compétence évaluée et renseigne la grille de compilation (0 -10 ) en s’appuyant sur les indications de compilation en dessous de chaque slide d’item</a:t>
            </a:r>
            <a:r>
              <a:rPr kumimoji="0" lang="fr-FR" sz="1600" b="0" i="0" u="none" strike="noStrike" kern="1200" cap="none" spc="0" normalizeH="0" baseline="0" noProof="0" dirty="0">
                <a:ln>
                  <a:noFill/>
                </a:ln>
                <a:solidFill>
                  <a:srgbClr val="ED7D31"/>
                </a:solidFill>
                <a:effectLst/>
                <a:uLnTx/>
                <a:uFillTx/>
                <a:latin typeface="Dosis" pitchFamily="2" charset="0"/>
                <a:ea typeface="+mn-ea"/>
                <a:cs typeface="Arial" panose="020B0604020202020204" pitchFamily="34" charset="0"/>
              </a:rPr>
              <a:t>.</a:t>
            </a:r>
          </a:p>
        </p:txBody>
      </p:sp>
      <p:pic>
        <p:nvPicPr>
          <p:cNvPr id="25" name="Image 24">
            <a:extLst>
              <a:ext uri="{FF2B5EF4-FFF2-40B4-BE49-F238E27FC236}">
                <a16:creationId xmlns:a16="http://schemas.microsoft.com/office/drawing/2014/main" id="{1898AD3F-CCD0-0B01-51CF-ADECC9DFE931}"/>
              </a:ext>
            </a:extLst>
          </p:cNvPr>
          <p:cNvPicPr>
            <a:picLocks noChangeAspect="1"/>
          </p:cNvPicPr>
          <p:nvPr/>
        </p:nvPicPr>
        <p:blipFill>
          <a:blip r:embed="rId3"/>
          <a:srcRect t="2063"/>
          <a:stretch>
            <a:fillRect/>
          </a:stretch>
        </p:blipFill>
        <p:spPr>
          <a:xfrm>
            <a:off x="562620" y="2674184"/>
            <a:ext cx="2312142" cy="1509631"/>
          </a:xfrm>
          <a:prstGeom prst="roundRect">
            <a:avLst/>
          </a:prstGeom>
        </p:spPr>
      </p:pic>
    </p:spTree>
    <p:extLst>
      <p:ext uri="{BB962C8B-B14F-4D97-AF65-F5344CB8AC3E}">
        <p14:creationId xmlns:p14="http://schemas.microsoft.com/office/powerpoint/2010/main" val="9414688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AA7764-08FC-69EE-EEE6-D97AFAB6178F}"/>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2B8B0A13-9A13-F51E-DEB1-123E69C1D82C}"/>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744AFA64-CD37-ABC3-0DC7-9CD206D254EF}"/>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169D769C-2C66-2685-49C5-F24D42E0BC5A}"/>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003A084-5A78-80D2-4631-6850D4EEDB81}"/>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8" name="TextBox 6">
            <a:extLst>
              <a:ext uri="{FF2B5EF4-FFF2-40B4-BE49-F238E27FC236}">
                <a16:creationId xmlns:a16="http://schemas.microsoft.com/office/drawing/2014/main" id="{84957AE1-DE25-9011-99A9-624716E700F6}"/>
              </a:ext>
            </a:extLst>
          </p:cNvPr>
          <p:cNvSpPr txBox="1"/>
          <p:nvPr>
            <p:custDataLst>
              <p:tags r:id="rId1"/>
            </p:custDataLst>
          </p:nvPr>
        </p:nvSpPr>
        <p:spPr>
          <a:xfrm>
            <a:off x="538400" y="2479102"/>
            <a:ext cx="7951694" cy="1631216"/>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Avant de commencer les évaluations individuelles</a:t>
            </a:r>
          </a:p>
          <a:p>
            <a:pPr marL="442913" marR="0" lvl="0" indent="-442913" algn="ctr" defTabSz="914400" rtl="0" eaLnBrk="1" fontAlgn="auto" latinLnBrk="0" hangingPunct="1">
              <a:lnSpc>
                <a:spcPct val="100000"/>
              </a:lnSpc>
              <a:spcBef>
                <a:spcPts val="0"/>
              </a:spcBef>
              <a:spcAft>
                <a:spcPts val="1800"/>
              </a:spcAft>
              <a:buClrTx/>
              <a:buSzTx/>
              <a:buFontTx/>
              <a:buNone/>
              <a:tabLst/>
              <a:defRPr/>
            </a:pPr>
            <a:r>
              <a:rPr kumimoji="0" lang="fr-FR" sz="2400" b="1" i="0" u="none" strike="noStrike" kern="120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1 -  Garder à portée de main la grille de compilation </a:t>
            </a:r>
          </a:p>
          <a:p>
            <a:pPr marL="442913" marR="0" lvl="0" indent="-442913" algn="ctr" defTabSz="914400" rtl="0" eaLnBrk="1" fontAlgn="auto" latinLnBrk="0" hangingPunct="1">
              <a:lnSpc>
                <a:spcPct val="100000"/>
              </a:lnSpc>
              <a:spcBef>
                <a:spcPts val="0"/>
              </a:spcBef>
              <a:spcAft>
                <a:spcPts val="1800"/>
              </a:spcAft>
              <a:buClrTx/>
              <a:buSzTx/>
              <a:buFontTx/>
              <a:buNone/>
              <a:tabLst/>
              <a:defRPr/>
            </a:pPr>
            <a:r>
              <a:rPr kumimoji="0" lang="fr-FR" sz="2400" b="1" i="0" u="none" strike="noStrike" kern="120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    2 - Donner une activité à réaliser au reste de la classe</a:t>
            </a:r>
          </a:p>
        </p:txBody>
      </p:sp>
    </p:spTree>
    <p:extLst>
      <p:ext uri="{BB962C8B-B14F-4D97-AF65-F5344CB8AC3E}">
        <p14:creationId xmlns:p14="http://schemas.microsoft.com/office/powerpoint/2010/main" val="41900730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76A4C6-0615-4F6F-AB64-975F8AC4A5F4}"/>
              </a:ext>
            </a:extLst>
          </p:cNvPr>
          <p:cNvSpPr>
            <a:spLocks noGrp="1"/>
          </p:cNvSpPr>
          <p:nvPr>
            <p:ph type="title"/>
          </p:nvPr>
        </p:nvSpPr>
        <p:spPr/>
        <p:txBody>
          <a:bodyPr>
            <a:noAutofit/>
          </a:bodyPr>
          <a:lstStyle/>
          <a:p>
            <a:r>
              <a:rPr lang="fr-FR" dirty="0"/>
              <a:t>Bonjour cher élève. Nous allons faire quelques activités d’évaluation.</a:t>
            </a:r>
          </a:p>
        </p:txBody>
      </p:sp>
      <p:grpSp>
        <p:nvGrpSpPr>
          <p:cNvPr id="20" name="Groupe 19">
            <a:extLst>
              <a:ext uri="{FF2B5EF4-FFF2-40B4-BE49-F238E27FC236}">
                <a16:creationId xmlns:a16="http://schemas.microsoft.com/office/drawing/2014/main" id="{D6B75884-FDA7-3C30-D664-B0E9FFEE8DE7}"/>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EA0C3709-4680-5424-D4BD-97BFC2F1480A}"/>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51DB144-9999-2761-71C6-6FD60EF25EB6}"/>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8" name="Image 7">
            <a:extLst>
              <a:ext uri="{FF2B5EF4-FFF2-40B4-BE49-F238E27FC236}">
                <a16:creationId xmlns:a16="http://schemas.microsoft.com/office/drawing/2014/main" id="{E4E50BF3-91A0-9251-A61F-775418AE5C4E}"/>
              </a:ext>
            </a:extLst>
          </p:cNvPr>
          <p:cNvPicPr>
            <a:picLocks noChangeAspect="1"/>
          </p:cNvPicPr>
          <p:nvPr/>
        </p:nvPicPr>
        <p:blipFill>
          <a:blip r:embed="rId4"/>
          <a:srcRect t="2063"/>
          <a:stretch>
            <a:fillRect/>
          </a:stretch>
        </p:blipFill>
        <p:spPr>
          <a:xfrm>
            <a:off x="2687662" y="2198689"/>
            <a:ext cx="3768675" cy="2460622"/>
          </a:xfrm>
          <a:prstGeom prst="roundRect">
            <a:avLst/>
          </a:prstGeom>
        </p:spPr>
      </p:pic>
    </p:spTree>
    <p:extLst>
      <p:ext uri="{BB962C8B-B14F-4D97-AF65-F5344CB8AC3E}">
        <p14:creationId xmlns:p14="http://schemas.microsoft.com/office/powerpoint/2010/main" val="28049885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EE2D82-588D-EFD8-8EE8-66880EFE8E79}"/>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2DF388C9-95D7-6E35-500D-4E391D2B7C63}"/>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ED7A6F9-8F6D-E92A-9FFB-BD3564C1E0E3}"/>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F99254B4-1179-09E2-3963-E2197E18697C}"/>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2AAA314B-76E1-DBFF-E27F-D8C13E1CF6EF}"/>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7" name="TextBox 6">
            <a:extLst>
              <a:ext uri="{FF2B5EF4-FFF2-40B4-BE49-F238E27FC236}">
                <a16:creationId xmlns:a16="http://schemas.microsoft.com/office/drawing/2014/main" id="{926954AF-F1E1-39EA-0347-22DD6224C885}"/>
              </a:ext>
            </a:extLst>
          </p:cNvPr>
          <p:cNvSpPr txBox="1"/>
          <p:nvPr>
            <p:custDataLst>
              <p:tags r:id="rId1"/>
            </p:custDataLst>
          </p:nvPr>
        </p:nvSpPr>
        <p:spPr>
          <a:xfrm>
            <a:off x="780714" y="2821848"/>
            <a:ext cx="3670515" cy="1477328"/>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4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L’enseignant demande aux élèves de prendre le livret à la page 136 et de faire l’activité 1 et l’activité 2.</a:t>
            </a:r>
            <a:endParaRPr kumimoji="0" lang="fr-FR" sz="2000" b="1" i="0" u="none" strike="noStrike" kern="1200" cap="none" spc="0" normalizeH="0" baseline="0" noProof="0" dirty="0">
              <a:ln>
                <a:noFill/>
              </a:ln>
              <a:solidFill>
                <a:srgbClr val="106585"/>
              </a:solidFill>
              <a:effectLst/>
              <a:uLnTx/>
              <a:uFillTx/>
              <a:latin typeface="Dosis SemiBold" pitchFamily="2" charset="0"/>
              <a:ea typeface="Calibri" panose="020F0502020204030204" pitchFamily="34" charset="0"/>
              <a:cs typeface="Calibri" panose="020F0502020204030204" pitchFamily="34" charset="0"/>
            </a:endParaRPr>
          </a:p>
        </p:txBody>
      </p:sp>
      <p:pic>
        <p:nvPicPr>
          <p:cNvPr id="9" name="Image 8" descr="Une image contenant texte, Appareils électroniques, capture d’écran, menu&#10;&#10;Le contenu généré par l’IA peut être incorrect.">
            <a:extLst>
              <a:ext uri="{FF2B5EF4-FFF2-40B4-BE49-F238E27FC236}">
                <a16:creationId xmlns:a16="http://schemas.microsoft.com/office/drawing/2014/main" id="{F0BDE7E4-4174-463E-08AD-113BFDC49AB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42342" y="1344947"/>
            <a:ext cx="3220279" cy="4939463"/>
          </a:xfrm>
          <a:prstGeom prst="rect">
            <a:avLst/>
          </a:prstGeom>
        </p:spPr>
      </p:pic>
      <p:sp>
        <p:nvSpPr>
          <p:cNvPr id="12" name="Rectangle : coins arrondis 11">
            <a:extLst>
              <a:ext uri="{FF2B5EF4-FFF2-40B4-BE49-F238E27FC236}">
                <a16:creationId xmlns:a16="http://schemas.microsoft.com/office/drawing/2014/main" id="{5E9AFF4D-E134-06E1-57E8-FC687845B798}"/>
              </a:ext>
            </a:extLst>
          </p:cNvPr>
          <p:cNvSpPr/>
          <p:nvPr/>
        </p:nvSpPr>
        <p:spPr>
          <a:xfrm>
            <a:off x="4939001" y="2075989"/>
            <a:ext cx="3026960" cy="970305"/>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789758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6B990-9E96-4265-EAEA-24139A25725E}"/>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B36D694B-0251-B019-3D0F-1D60E57EAB06}"/>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5578C0E4-6FBC-E5CE-2306-50551BBDE0F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36FC6D0-C015-09B3-6913-FE94842F8B67}"/>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0120C2F-F77C-9E38-2CB7-6D74C8195DCC}"/>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6" name="ZoneTexte 5">
            <a:extLst>
              <a:ext uri="{FF2B5EF4-FFF2-40B4-BE49-F238E27FC236}">
                <a16:creationId xmlns:a16="http://schemas.microsoft.com/office/drawing/2014/main" id="{DB04E4D8-CED8-1B25-158A-7E9BCB967BD4}"/>
              </a:ext>
            </a:extLst>
          </p:cNvPr>
          <p:cNvSpPr txBox="1"/>
          <p:nvPr>
            <p:custDataLst>
              <p:tags r:id="rId1"/>
            </p:custDataLst>
          </p:nvPr>
        </p:nvSpPr>
        <p:spPr>
          <a:xfrm>
            <a:off x="-191760" y="3069811"/>
            <a:ext cx="9412014"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CO1. </a:t>
            </a:r>
            <a:r>
              <a:rPr kumimoji="0" lang="fr-FR" sz="2400" b="1" i="0" u="none" strike="noStrike" kern="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Comprendre, à l’oral, des mots de vocabulaire.</a:t>
            </a:r>
            <a:endParaRPr kumimoji="0" lang="fr-MA" sz="24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461488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re 1">
            <a:extLst>
              <a:ext uri="{FF2B5EF4-FFF2-40B4-BE49-F238E27FC236}">
                <a16:creationId xmlns:a16="http://schemas.microsoft.com/office/drawing/2014/main" id="{5AE8B19C-F9BD-C41B-5519-216C3062AD85}"/>
              </a:ext>
            </a:extLst>
          </p:cNvPr>
          <p:cNvSpPr>
            <a:spLocks noGrp="1"/>
          </p:cNvSpPr>
          <p:nvPr>
            <p:ph type="title"/>
          </p:nvPr>
        </p:nvSpPr>
        <p:spPr>
          <a:xfrm>
            <a:off x="1653499" y="755999"/>
            <a:ext cx="6925958" cy="612000"/>
          </a:xfrm>
        </p:spPr>
        <p:txBody>
          <a:bodyPr>
            <a:normAutofit fontScale="90000"/>
          </a:bodyPr>
          <a:lstStyle/>
          <a:p>
            <a:r>
              <a:rPr lang="fr-FR" dirty="0">
                <a:solidFill>
                  <a:schemeClr val="tx1">
                    <a:lumMod val="65000"/>
                    <a:lumOff val="35000"/>
                  </a:schemeClr>
                </a:solidFill>
              </a:rPr>
              <a:t>Regarde les images. Je vais te dire des mots et tu vas me montrer les images qui correspondent</a:t>
            </a:r>
            <a:r>
              <a:rPr lang="ar-MA" dirty="0">
                <a:solidFill>
                  <a:schemeClr val="tx1">
                    <a:lumMod val="65000"/>
                    <a:lumOff val="35000"/>
                  </a:schemeClr>
                </a:solidFill>
              </a:rPr>
              <a:t> </a:t>
            </a:r>
            <a:r>
              <a:rPr lang="fr-FR" dirty="0">
                <a:solidFill>
                  <a:schemeClr val="tx1">
                    <a:lumMod val="65000"/>
                    <a:lumOff val="35000"/>
                  </a:schemeClr>
                </a:solidFill>
              </a:rPr>
              <a:t>: </a:t>
            </a:r>
            <a:br>
              <a:rPr lang="ar-MA" dirty="0">
                <a:solidFill>
                  <a:schemeClr val="tx1">
                    <a:lumMod val="65000"/>
                    <a:lumOff val="35000"/>
                  </a:schemeClr>
                </a:solidFill>
              </a:rPr>
            </a:br>
            <a:r>
              <a:rPr lang="ar-MA" dirty="0">
                <a:solidFill>
                  <a:schemeClr val="tx1">
                    <a:lumMod val="65000"/>
                    <a:lumOff val="35000"/>
                  </a:schemeClr>
                </a:solidFill>
              </a:rPr>
              <a:t> -  </a:t>
            </a:r>
            <a:r>
              <a:rPr lang="fr-FR" dirty="0">
                <a:solidFill>
                  <a:schemeClr val="tx1">
                    <a:lumMod val="65000"/>
                    <a:lumOff val="35000"/>
                  </a:schemeClr>
                </a:solidFill>
              </a:rPr>
              <a:t>Un quart – La campagne – Le poisson – Les remparts portugais – Le maillot de l’équipe.</a:t>
            </a:r>
          </a:p>
        </p:txBody>
      </p:sp>
      <p:grpSp>
        <p:nvGrpSpPr>
          <p:cNvPr id="13" name="Groupe 12">
            <a:extLst>
              <a:ext uri="{FF2B5EF4-FFF2-40B4-BE49-F238E27FC236}">
                <a16:creationId xmlns:a16="http://schemas.microsoft.com/office/drawing/2014/main" id="{84F9DF2C-BC35-41B0-A89F-20435BD89CE5}"/>
              </a:ext>
            </a:extLst>
          </p:cNvPr>
          <p:cNvGrpSpPr/>
          <p:nvPr/>
        </p:nvGrpSpPr>
        <p:grpSpPr>
          <a:xfrm>
            <a:off x="96835" y="643220"/>
            <a:ext cx="1147140" cy="980797"/>
            <a:chOff x="113769" y="634753"/>
            <a:chExt cx="1147140" cy="980797"/>
          </a:xfrm>
        </p:grpSpPr>
        <p:pic>
          <p:nvPicPr>
            <p:cNvPr id="14" name="Image 13">
              <a:extLst>
                <a:ext uri="{FF2B5EF4-FFF2-40B4-BE49-F238E27FC236}">
                  <a16:creationId xmlns:a16="http://schemas.microsoft.com/office/drawing/2014/main" id="{7DA8F569-70ED-4E8A-B976-7309007BF064}"/>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C1B2F4C-A6F1-4748-BBFE-85EB4F1430C3}"/>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extBox 6">
            <a:extLst>
              <a:ext uri="{FF2B5EF4-FFF2-40B4-BE49-F238E27FC236}">
                <a16:creationId xmlns:a16="http://schemas.microsoft.com/office/drawing/2014/main" id="{BE9F4498-9E4F-4D73-B435-009301C9E0E9}"/>
              </a:ext>
            </a:extLst>
          </p:cNvPr>
          <p:cNvSpPr txBox="1"/>
          <p:nvPr>
            <p:custDataLst>
              <p:tags r:id="rId1"/>
            </p:custDataLst>
          </p:nvPr>
        </p:nvSpPr>
        <p:spPr>
          <a:xfrm>
            <a:off x="834901" y="6177315"/>
            <a:ext cx="7610401" cy="223485"/>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 </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 ( 10 points) </a:t>
            </a:r>
          </a:p>
        </p:txBody>
      </p:sp>
      <p:pic>
        <p:nvPicPr>
          <p:cNvPr id="2" name="Image 1">
            <a:extLst>
              <a:ext uri="{FF2B5EF4-FFF2-40B4-BE49-F238E27FC236}">
                <a16:creationId xmlns:a16="http://schemas.microsoft.com/office/drawing/2014/main" id="{30BD241C-0525-1324-9618-CE984ACF09A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72967" y="1770784"/>
            <a:ext cx="1848539" cy="1950691"/>
          </a:xfrm>
          <a:prstGeom prst="rect">
            <a:avLst/>
          </a:prstGeom>
        </p:spPr>
      </p:pic>
      <p:pic>
        <p:nvPicPr>
          <p:cNvPr id="3" name="Image 2">
            <a:extLst>
              <a:ext uri="{FF2B5EF4-FFF2-40B4-BE49-F238E27FC236}">
                <a16:creationId xmlns:a16="http://schemas.microsoft.com/office/drawing/2014/main" id="{52E4CBA0-AB1A-9C9D-F4BF-5A40D7AB4A9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256681" y="1719605"/>
            <a:ext cx="1894823" cy="2053051"/>
          </a:xfrm>
          <a:prstGeom prst="rect">
            <a:avLst/>
          </a:prstGeom>
        </p:spPr>
      </p:pic>
      <p:pic>
        <p:nvPicPr>
          <p:cNvPr id="4" name="Image 3">
            <a:extLst>
              <a:ext uri="{FF2B5EF4-FFF2-40B4-BE49-F238E27FC236}">
                <a16:creationId xmlns:a16="http://schemas.microsoft.com/office/drawing/2014/main" id="{51CA9F28-71E4-FED6-7C5F-3B79541F52F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005159" y="3952678"/>
            <a:ext cx="1805918" cy="1975487"/>
          </a:xfrm>
          <a:prstGeom prst="rect">
            <a:avLst/>
          </a:prstGeom>
        </p:spPr>
      </p:pic>
      <p:pic>
        <p:nvPicPr>
          <p:cNvPr id="5" name="Image 4">
            <a:extLst>
              <a:ext uri="{FF2B5EF4-FFF2-40B4-BE49-F238E27FC236}">
                <a16:creationId xmlns:a16="http://schemas.microsoft.com/office/drawing/2014/main" id="{3FD9497D-6BB7-6960-9970-151CD3C478F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273269" y="3945810"/>
            <a:ext cx="1805918" cy="1975487"/>
          </a:xfrm>
          <a:prstGeom prst="rect">
            <a:avLst/>
          </a:prstGeom>
        </p:spPr>
      </p:pic>
      <p:pic>
        <p:nvPicPr>
          <p:cNvPr id="6" name="Image 5">
            <a:extLst>
              <a:ext uri="{FF2B5EF4-FFF2-40B4-BE49-F238E27FC236}">
                <a16:creationId xmlns:a16="http://schemas.microsoft.com/office/drawing/2014/main" id="{4FD7C799-ECD3-1169-AC6A-C1152AB3A73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895185" y="1714305"/>
            <a:ext cx="1887817" cy="1975487"/>
          </a:xfrm>
          <a:prstGeom prst="rect">
            <a:avLst/>
          </a:prstGeom>
        </p:spPr>
      </p:pic>
    </p:spTree>
    <p:extLst>
      <p:ext uri="{BB962C8B-B14F-4D97-AF65-F5344CB8AC3E}">
        <p14:creationId xmlns:p14="http://schemas.microsoft.com/office/powerpoint/2010/main" val="15449516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6B990-9E96-4265-EAEA-24139A25725E}"/>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B36D694B-0251-B019-3D0F-1D60E57EAB06}"/>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5578C0E4-6FBC-E5CE-2306-50551BBDE0F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36FC6D0-C015-09B3-6913-FE94842F8B67}"/>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0120C2F-F77C-9E38-2CB7-6D74C8195DCC}"/>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6" name="ZoneTexte 5">
            <a:extLst>
              <a:ext uri="{FF2B5EF4-FFF2-40B4-BE49-F238E27FC236}">
                <a16:creationId xmlns:a16="http://schemas.microsoft.com/office/drawing/2014/main" id="{DB04E4D8-CED8-1B25-158A-7E9BCB967BD4}"/>
              </a:ext>
            </a:extLst>
          </p:cNvPr>
          <p:cNvSpPr txBox="1"/>
          <p:nvPr>
            <p:custDataLst>
              <p:tags r:id="rId1"/>
            </p:custDataLst>
          </p:nvPr>
        </p:nvSpPr>
        <p:spPr>
          <a:xfrm>
            <a:off x="-191760" y="3069811"/>
            <a:ext cx="9412014"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CO2. </a:t>
            </a:r>
            <a:r>
              <a:rPr kumimoji="0" lang="fr-FR" sz="2400" b="1" i="0" u="none" strike="noStrike" kern="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Comprendre à l’oral des phrases et des textes.</a:t>
            </a:r>
          </a:p>
        </p:txBody>
      </p:sp>
    </p:spTree>
    <p:extLst>
      <p:ext uri="{BB962C8B-B14F-4D97-AF65-F5344CB8AC3E}">
        <p14:creationId xmlns:p14="http://schemas.microsoft.com/office/powerpoint/2010/main" val="10132989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F7671B-53CF-3727-B45F-900DED4A19AC}"/>
            </a:ext>
          </a:extLst>
        </p:cNvPr>
        <p:cNvGrpSpPr/>
        <p:nvPr/>
      </p:nvGrpSpPr>
      <p:grpSpPr>
        <a:xfrm>
          <a:off x="0" y="0"/>
          <a:ext cx="0" cy="0"/>
          <a:chOff x="0" y="0"/>
          <a:chExt cx="0" cy="0"/>
        </a:xfrm>
      </p:grpSpPr>
      <p:grpSp>
        <p:nvGrpSpPr>
          <p:cNvPr id="13" name="Groupe 12">
            <a:extLst>
              <a:ext uri="{FF2B5EF4-FFF2-40B4-BE49-F238E27FC236}">
                <a16:creationId xmlns:a16="http://schemas.microsoft.com/office/drawing/2014/main" id="{42411528-97A5-B8D0-B5E2-68BC63B6FD24}"/>
              </a:ext>
            </a:extLst>
          </p:cNvPr>
          <p:cNvGrpSpPr/>
          <p:nvPr/>
        </p:nvGrpSpPr>
        <p:grpSpPr>
          <a:xfrm>
            <a:off x="96835" y="643220"/>
            <a:ext cx="1147140" cy="980797"/>
            <a:chOff x="113769" y="634753"/>
            <a:chExt cx="1147140" cy="980797"/>
          </a:xfrm>
        </p:grpSpPr>
        <p:pic>
          <p:nvPicPr>
            <p:cNvPr id="14" name="Image 13">
              <a:extLst>
                <a:ext uri="{FF2B5EF4-FFF2-40B4-BE49-F238E27FC236}">
                  <a16:creationId xmlns:a16="http://schemas.microsoft.com/office/drawing/2014/main" id="{02473347-C23E-2610-B5E1-E063B6BEE079}"/>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AB29CF74-0D07-D7F5-757D-94AF870675C7}"/>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extBox 6">
            <a:extLst>
              <a:ext uri="{FF2B5EF4-FFF2-40B4-BE49-F238E27FC236}">
                <a16:creationId xmlns:a16="http://schemas.microsoft.com/office/drawing/2014/main" id="{7EE52939-BA0D-9C31-45BD-1A71D34523A8}"/>
              </a:ext>
            </a:extLst>
          </p:cNvPr>
          <p:cNvSpPr txBox="1"/>
          <p:nvPr>
            <p:custDataLst>
              <p:tags r:id="rId1"/>
            </p:custDataLst>
          </p:nvPr>
        </p:nvSpPr>
        <p:spPr>
          <a:xfrm>
            <a:off x="834901" y="6289078"/>
            <a:ext cx="7610401" cy="223485"/>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 </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 (10 points)</a:t>
            </a:r>
          </a:p>
        </p:txBody>
      </p:sp>
      <p:sp>
        <p:nvSpPr>
          <p:cNvPr id="4" name="Titre 1">
            <a:extLst>
              <a:ext uri="{FF2B5EF4-FFF2-40B4-BE49-F238E27FC236}">
                <a16:creationId xmlns:a16="http://schemas.microsoft.com/office/drawing/2014/main" id="{F6CB5A91-55B6-7541-0D33-CF841FC5390D}"/>
              </a:ext>
            </a:extLst>
          </p:cNvPr>
          <p:cNvSpPr>
            <a:spLocks noGrp="1"/>
          </p:cNvSpPr>
          <p:nvPr>
            <p:ph type="title"/>
          </p:nvPr>
        </p:nvSpPr>
        <p:spPr>
          <a:xfrm>
            <a:off x="1586534" y="751793"/>
            <a:ext cx="7131639" cy="612000"/>
          </a:xfrm>
        </p:spPr>
        <p:txBody>
          <a:bodyPr>
            <a:noAutofit/>
          </a:bodyPr>
          <a:lstStyle/>
          <a:p>
            <a:r>
              <a:rPr lang="fr-FR" sz="1300" dirty="0">
                <a:solidFill>
                  <a:schemeClr val="tx1">
                    <a:lumMod val="65000"/>
                    <a:lumOff val="35000"/>
                  </a:schemeClr>
                </a:solidFill>
              </a:rPr>
              <a:t>Regarde les images. Je vais te dire des phrases  et tu vas me montrer les images qui correspondent :</a:t>
            </a:r>
            <a:br>
              <a:rPr lang="fr-FR" sz="1300" dirty="0">
                <a:solidFill>
                  <a:schemeClr val="tx1">
                    <a:lumMod val="65000"/>
                    <a:lumOff val="35000"/>
                  </a:schemeClr>
                </a:solidFill>
              </a:rPr>
            </a:br>
            <a:r>
              <a:rPr lang="fr-FR" sz="1300" dirty="0">
                <a:solidFill>
                  <a:schemeClr val="tx1">
                    <a:lumMod val="65000"/>
                    <a:lumOff val="35000"/>
                  </a:schemeClr>
                </a:solidFill>
              </a:rPr>
              <a:t>  - </a:t>
            </a:r>
            <a:r>
              <a:rPr lang="fr-BE" sz="1300" dirty="0">
                <a:solidFill>
                  <a:schemeClr val="tx1">
                    <a:lumMod val="65000"/>
                    <a:lumOff val="35000"/>
                  </a:schemeClr>
                </a:solidFill>
              </a:rPr>
              <a:t>L’arbitre siffle la fin du match. </a:t>
            </a:r>
            <a:r>
              <a:rPr lang="fr-FR" sz="1300" dirty="0">
                <a:solidFill>
                  <a:schemeClr val="tx1">
                    <a:lumMod val="65000"/>
                    <a:lumOff val="35000"/>
                  </a:schemeClr>
                </a:solidFill>
              </a:rPr>
              <a:t>– Dans le stade, Salim encourage son équipe. – Amal aura une course à dix heures et quart. – Demain, Lina fera une promenade à la campagne -  Salma ira en excursion avec sa classe.</a:t>
            </a:r>
          </a:p>
        </p:txBody>
      </p:sp>
      <p:pic>
        <p:nvPicPr>
          <p:cNvPr id="8" name="Image 7" descr="Une image contenant Dessin animé, garçon, Animation, personne&#10;&#10;Le contenu généré par l’IA peut être incorrect.">
            <a:extLst>
              <a:ext uri="{FF2B5EF4-FFF2-40B4-BE49-F238E27FC236}">
                <a16:creationId xmlns:a16="http://schemas.microsoft.com/office/drawing/2014/main" id="{883F1AEE-3810-06CA-B685-2C7612F633A2}"/>
              </a:ext>
            </a:extLst>
          </p:cNvPr>
          <p:cNvPicPr>
            <a:picLocks noChangeAspect="1"/>
          </p:cNvPicPr>
          <p:nvPr/>
        </p:nvPicPr>
        <p:blipFill>
          <a:blip r:embed="rId5"/>
          <a:stretch>
            <a:fillRect/>
          </a:stretch>
        </p:blipFill>
        <p:spPr>
          <a:xfrm>
            <a:off x="748272" y="2169325"/>
            <a:ext cx="2091999" cy="135881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5" name="Image 4">
            <a:extLst>
              <a:ext uri="{FF2B5EF4-FFF2-40B4-BE49-F238E27FC236}">
                <a16:creationId xmlns:a16="http://schemas.microsoft.com/office/drawing/2014/main" id="{3DD710C8-2874-BB87-76B6-3E3EFDBC72FA}"/>
              </a:ext>
            </a:extLst>
          </p:cNvPr>
          <p:cNvPicPr>
            <a:picLocks noChangeAspect="1"/>
          </p:cNvPicPr>
          <p:nvPr/>
        </p:nvPicPr>
        <p:blipFill>
          <a:blip r:embed="rId6">
            <a:extLst>
              <a:ext uri="{28A0092B-C50C-407E-A947-70E740481C1C}">
                <a14:useLocalDpi xmlns:a14="http://schemas.microsoft.com/office/drawing/2010/main" val="0"/>
              </a:ext>
            </a:extLst>
          </a:blip>
          <a:srcRect l="2404" t="5016" r="4208" b="4716"/>
          <a:stretch>
            <a:fillRect/>
          </a:stretch>
        </p:blipFill>
        <p:spPr>
          <a:xfrm>
            <a:off x="5152353" y="4223891"/>
            <a:ext cx="2001836" cy="1311336"/>
          </a:xfrm>
          <a:prstGeom prst="roundRect">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0" name="Image 9">
            <a:extLst>
              <a:ext uri="{FF2B5EF4-FFF2-40B4-BE49-F238E27FC236}">
                <a16:creationId xmlns:a16="http://schemas.microsoft.com/office/drawing/2014/main" id="{A1FC1BB4-94D2-8379-B3BD-78E174B97F7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182986" y="2283014"/>
            <a:ext cx="1922942" cy="1289850"/>
          </a:xfrm>
          <a:prstGeom prst="rect">
            <a:avLst/>
          </a:prstGeom>
        </p:spPr>
      </p:pic>
      <p:pic>
        <p:nvPicPr>
          <p:cNvPr id="16" name="Image 15">
            <a:extLst>
              <a:ext uri="{FF2B5EF4-FFF2-40B4-BE49-F238E27FC236}">
                <a16:creationId xmlns:a16="http://schemas.microsoft.com/office/drawing/2014/main" id="{B47F3DCE-97A8-8256-4C7B-088F12607075}"/>
              </a:ext>
            </a:extLst>
          </p:cNvPr>
          <p:cNvPicPr>
            <a:picLocks noChangeAspect="1"/>
          </p:cNvPicPr>
          <p:nvPr/>
        </p:nvPicPr>
        <p:blipFill>
          <a:blip r:embed="rId8"/>
          <a:stretch>
            <a:fillRect/>
          </a:stretch>
        </p:blipFill>
        <p:spPr>
          <a:xfrm>
            <a:off x="3198211" y="1547327"/>
            <a:ext cx="2235561" cy="2025537"/>
          </a:xfrm>
          <a:prstGeom prst="rect">
            <a:avLst/>
          </a:prstGeom>
        </p:spPr>
      </p:pic>
      <p:pic>
        <p:nvPicPr>
          <p:cNvPr id="18" name="Image 17">
            <a:extLst>
              <a:ext uri="{FF2B5EF4-FFF2-40B4-BE49-F238E27FC236}">
                <a16:creationId xmlns:a16="http://schemas.microsoft.com/office/drawing/2014/main" id="{3DA185D6-2653-4F8F-5C71-C1E1F2B3ABE3}"/>
              </a:ext>
            </a:extLst>
          </p:cNvPr>
          <p:cNvPicPr>
            <a:picLocks noChangeAspect="1"/>
          </p:cNvPicPr>
          <p:nvPr/>
        </p:nvPicPr>
        <p:blipFill>
          <a:blip r:embed="rId9"/>
          <a:stretch>
            <a:fillRect/>
          </a:stretch>
        </p:blipFill>
        <p:spPr>
          <a:xfrm>
            <a:off x="1989811" y="4124728"/>
            <a:ext cx="2273579" cy="135881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1632247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32F636-8E8D-D487-A4D9-137F52F3AF0D}"/>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8E4F698E-7334-4D79-0B0C-4CBEB991A11B}"/>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98B03C75-B45E-0084-A075-1AF8A83C53EC}"/>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D443809E-25CE-0DAB-0D35-19C769479DA0}"/>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93413121-EC4B-A27B-2357-C258389B4551}"/>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6" name="ZoneTexte 5">
            <a:extLst>
              <a:ext uri="{FF2B5EF4-FFF2-40B4-BE49-F238E27FC236}">
                <a16:creationId xmlns:a16="http://schemas.microsoft.com/office/drawing/2014/main" id="{3041FC79-D349-FEED-0D2B-6671C17BE301}"/>
              </a:ext>
            </a:extLst>
          </p:cNvPr>
          <p:cNvSpPr txBox="1"/>
          <p:nvPr>
            <p:custDataLst>
              <p:tags r:id="rId1"/>
            </p:custDataLst>
          </p:nvPr>
        </p:nvSpPr>
        <p:spPr>
          <a:xfrm>
            <a:off x="956038" y="2519474"/>
            <a:ext cx="7116418" cy="118494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PO1</a:t>
            </a:r>
            <a:r>
              <a:rPr kumimoji="0" lang="fr-FR" sz="2800" b="1" i="0" u="none" strike="noStrike" kern="1200" cap="none" spc="0" normalizeH="0" baseline="0" noProof="0" dirty="0">
                <a:ln>
                  <a:noFill/>
                </a:ln>
                <a:solidFill>
                  <a:srgbClr val="4BACC6">
                    <a:lumMod val="50000"/>
                  </a:srgbClr>
                </a:solidFill>
                <a:effectLst/>
                <a:uLnTx/>
                <a:uFillTx/>
                <a:latin typeface="Dosis SemiBold" pitchFamily="2" charset="0"/>
                <a:ea typeface="Calibri" panose="020F0502020204030204" pitchFamily="34" charset="0"/>
                <a:cs typeface="Calibri" panose="020F0502020204030204" pitchFamily="34" charset="0"/>
              </a:rPr>
              <a:t>. Produire, à l’oral, des mots de vocabulaire  </a:t>
            </a:r>
          </a:p>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4BACC6">
                    <a:lumMod val="50000"/>
                  </a:srgbClr>
                </a:solidFill>
                <a:effectLst/>
                <a:uLnTx/>
                <a:uFillTx/>
                <a:latin typeface="Dosis SemiBold" pitchFamily="2" charset="0"/>
                <a:ea typeface="Calibri" panose="020F0502020204030204" pitchFamily="34" charset="0"/>
                <a:cs typeface="Calibri" panose="020F0502020204030204" pitchFamily="34" charset="0"/>
              </a:rPr>
              <a:t>et les mettre dans des phrases </a:t>
            </a:r>
          </a:p>
        </p:txBody>
      </p:sp>
    </p:spTree>
    <p:extLst>
      <p:ext uri="{BB962C8B-B14F-4D97-AF65-F5344CB8AC3E}">
        <p14:creationId xmlns:p14="http://schemas.microsoft.com/office/powerpoint/2010/main" val="396204215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re 1">
            <a:extLst>
              <a:ext uri="{FF2B5EF4-FFF2-40B4-BE49-F238E27FC236}">
                <a16:creationId xmlns:a16="http://schemas.microsoft.com/office/drawing/2014/main" id="{5AE8B19C-F9BD-C41B-5519-216C3062AD85}"/>
              </a:ext>
            </a:extLst>
          </p:cNvPr>
          <p:cNvSpPr>
            <a:spLocks noGrp="1"/>
          </p:cNvSpPr>
          <p:nvPr>
            <p:ph type="title"/>
          </p:nvPr>
        </p:nvSpPr>
        <p:spPr>
          <a:xfrm>
            <a:off x="1572967" y="777795"/>
            <a:ext cx="7292737" cy="612000"/>
          </a:xfrm>
        </p:spPr>
        <p:txBody>
          <a:bodyPr>
            <a:normAutofit/>
          </a:bodyPr>
          <a:lstStyle/>
          <a:p>
            <a:r>
              <a:rPr lang="fr-FR" dirty="0">
                <a:solidFill>
                  <a:schemeClr val="tx1">
                    <a:lumMod val="65000"/>
                    <a:lumOff val="35000"/>
                  </a:schemeClr>
                </a:solidFill>
              </a:rPr>
              <a:t>Mets ton doigt sur chaque image et dis-moi le mot en français et mets-le dans une phrase.</a:t>
            </a:r>
          </a:p>
        </p:txBody>
      </p:sp>
      <p:grpSp>
        <p:nvGrpSpPr>
          <p:cNvPr id="13" name="Groupe 12">
            <a:extLst>
              <a:ext uri="{FF2B5EF4-FFF2-40B4-BE49-F238E27FC236}">
                <a16:creationId xmlns:a16="http://schemas.microsoft.com/office/drawing/2014/main" id="{84F9DF2C-BC35-41B0-A89F-20435BD89CE5}"/>
              </a:ext>
            </a:extLst>
          </p:cNvPr>
          <p:cNvGrpSpPr/>
          <p:nvPr/>
        </p:nvGrpSpPr>
        <p:grpSpPr>
          <a:xfrm>
            <a:off x="96835" y="643220"/>
            <a:ext cx="1147140" cy="980797"/>
            <a:chOff x="113769" y="634753"/>
            <a:chExt cx="1147140" cy="980797"/>
          </a:xfrm>
        </p:grpSpPr>
        <p:pic>
          <p:nvPicPr>
            <p:cNvPr id="14" name="Image 13">
              <a:extLst>
                <a:ext uri="{FF2B5EF4-FFF2-40B4-BE49-F238E27FC236}">
                  <a16:creationId xmlns:a16="http://schemas.microsoft.com/office/drawing/2014/main" id="{7DA8F569-70ED-4E8A-B976-7309007BF064}"/>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C1B2F4C-A6F1-4748-BBFE-85EB4F1430C3}"/>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extBox 6">
            <a:extLst>
              <a:ext uri="{FF2B5EF4-FFF2-40B4-BE49-F238E27FC236}">
                <a16:creationId xmlns:a16="http://schemas.microsoft.com/office/drawing/2014/main" id="{BE9F4498-9E4F-4D73-B435-009301C9E0E9}"/>
              </a:ext>
            </a:extLst>
          </p:cNvPr>
          <p:cNvSpPr txBox="1"/>
          <p:nvPr>
            <p:custDataLst>
              <p:tags r:id="rId1"/>
            </p:custDataLst>
          </p:nvPr>
        </p:nvSpPr>
        <p:spPr>
          <a:xfrm>
            <a:off x="834901" y="6177315"/>
            <a:ext cx="7610401" cy="223485"/>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 </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 (10 points) </a:t>
            </a:r>
          </a:p>
        </p:txBody>
      </p:sp>
      <p:pic>
        <p:nvPicPr>
          <p:cNvPr id="5" name="Image 4">
            <a:extLst>
              <a:ext uri="{FF2B5EF4-FFF2-40B4-BE49-F238E27FC236}">
                <a16:creationId xmlns:a16="http://schemas.microsoft.com/office/drawing/2014/main" id="{A201E9D9-83C3-2957-2680-FBD59DA26E8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72967" y="1840531"/>
            <a:ext cx="1843049" cy="1966528"/>
          </a:xfrm>
          <a:prstGeom prst="rect">
            <a:avLst/>
          </a:prstGeom>
        </p:spPr>
      </p:pic>
      <p:pic>
        <p:nvPicPr>
          <p:cNvPr id="6" name="Image 5">
            <a:extLst>
              <a:ext uri="{FF2B5EF4-FFF2-40B4-BE49-F238E27FC236}">
                <a16:creationId xmlns:a16="http://schemas.microsoft.com/office/drawing/2014/main" id="{DD22EBC1-BC3E-E553-4E95-510DCE9BF3B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829122" y="3976565"/>
            <a:ext cx="1749011" cy="1966528"/>
          </a:xfrm>
          <a:prstGeom prst="rect">
            <a:avLst/>
          </a:prstGeom>
        </p:spPr>
      </p:pic>
      <p:pic>
        <p:nvPicPr>
          <p:cNvPr id="7" name="Image 6">
            <a:extLst>
              <a:ext uri="{FF2B5EF4-FFF2-40B4-BE49-F238E27FC236}">
                <a16:creationId xmlns:a16="http://schemas.microsoft.com/office/drawing/2014/main" id="{7F03F01D-2D5B-C596-3B21-9A3D15E8F2B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517151" y="4008923"/>
            <a:ext cx="1797729" cy="1966528"/>
          </a:xfrm>
          <a:prstGeom prst="rect">
            <a:avLst/>
          </a:prstGeom>
        </p:spPr>
      </p:pic>
      <p:pic>
        <p:nvPicPr>
          <p:cNvPr id="8" name="Image 7">
            <a:extLst>
              <a:ext uri="{FF2B5EF4-FFF2-40B4-BE49-F238E27FC236}">
                <a16:creationId xmlns:a16="http://schemas.microsoft.com/office/drawing/2014/main" id="{4693096E-A2C2-3204-963A-F13C523AC4A6}"/>
              </a:ext>
            </a:extLst>
          </p:cNvPr>
          <p:cNvPicPr>
            <a:picLocks noChangeAspect="1"/>
          </p:cNvPicPr>
          <p:nvPr/>
        </p:nvPicPr>
        <p:blipFill>
          <a:blip r:embed="rId8"/>
          <a:stretch>
            <a:fillRect/>
          </a:stretch>
        </p:blipFill>
        <p:spPr>
          <a:xfrm>
            <a:off x="6174990" y="1840531"/>
            <a:ext cx="1843048" cy="1977112"/>
          </a:xfrm>
          <a:prstGeom prst="rect">
            <a:avLst/>
          </a:prstGeom>
        </p:spPr>
      </p:pic>
      <p:pic>
        <p:nvPicPr>
          <p:cNvPr id="9" name="Image 8">
            <a:extLst>
              <a:ext uri="{FF2B5EF4-FFF2-40B4-BE49-F238E27FC236}">
                <a16:creationId xmlns:a16="http://schemas.microsoft.com/office/drawing/2014/main" id="{87A5BCD7-0892-1D36-DFF6-6F0E56F6893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878911" y="1840531"/>
            <a:ext cx="1833183" cy="1966528"/>
          </a:xfrm>
          <a:prstGeom prst="rect">
            <a:avLst/>
          </a:prstGeom>
        </p:spPr>
      </p:pic>
    </p:spTree>
    <p:extLst>
      <p:ext uri="{BB962C8B-B14F-4D97-AF65-F5344CB8AC3E}">
        <p14:creationId xmlns:p14="http://schemas.microsoft.com/office/powerpoint/2010/main" val="34943927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B4BD0F-C1DA-EE8C-886B-6236F428BE46}"/>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9C84C5C0-8A85-F16C-49FF-E1171A806C73}"/>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EF566EF3-30CC-D22E-6483-0BBF49616AA4}"/>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0B6415DF-0DA2-EDA0-CBE7-05EBE35CC0D1}"/>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AA780E1C-80E8-3A56-F3EA-3232764F7305}"/>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7" name="TextBox 6">
            <a:extLst>
              <a:ext uri="{FF2B5EF4-FFF2-40B4-BE49-F238E27FC236}">
                <a16:creationId xmlns:a16="http://schemas.microsoft.com/office/drawing/2014/main" id="{5EA2CF0B-6D87-6921-5C20-DF525D6F1682}"/>
              </a:ext>
            </a:extLst>
          </p:cNvPr>
          <p:cNvSpPr txBox="1"/>
          <p:nvPr>
            <p:custDataLst>
              <p:tags r:id="rId1"/>
            </p:custDataLst>
          </p:nvPr>
        </p:nvSpPr>
        <p:spPr>
          <a:xfrm>
            <a:off x="726042" y="2653358"/>
            <a:ext cx="7788166" cy="1092607"/>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PO2</a:t>
            </a:r>
            <a:r>
              <a:rPr kumimoji="0" lang="fr-FR" sz="2800" b="1" i="0" u="none" strike="noStrike" kern="1200" cap="none" spc="0" normalizeH="0" baseline="0" noProof="0" dirty="0">
                <a:ln>
                  <a:noFill/>
                </a:ln>
                <a:solidFill>
                  <a:srgbClr val="4BACC6">
                    <a:lumMod val="50000"/>
                  </a:srgbClr>
                </a:solidFill>
                <a:effectLst/>
                <a:uLnTx/>
                <a:uFillTx/>
                <a:latin typeface="Dosis SemiBold" pitchFamily="2" charset="0"/>
                <a:ea typeface="Calibri" panose="020F0502020204030204" pitchFamily="34" charset="0"/>
                <a:cs typeface="Calibri" panose="020F0502020204030204" pitchFamily="34" charset="0"/>
              </a:rPr>
              <a:t>. Participer à un dialogue en mobilisant </a:t>
            </a:r>
          </a:p>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4BACC6">
                    <a:lumMod val="50000"/>
                  </a:srgbClr>
                </a:solidFill>
                <a:effectLst/>
                <a:uLnTx/>
                <a:uFillTx/>
                <a:latin typeface="Dosis SemiBold" pitchFamily="2" charset="0"/>
                <a:ea typeface="Calibri" panose="020F0502020204030204" pitchFamily="34" charset="0"/>
                <a:cs typeface="Calibri" panose="020F0502020204030204" pitchFamily="34" charset="0"/>
              </a:rPr>
              <a:t>les actes de parole étudiés.</a:t>
            </a:r>
          </a:p>
        </p:txBody>
      </p:sp>
    </p:spTree>
    <p:extLst>
      <p:ext uri="{BB962C8B-B14F-4D97-AF65-F5344CB8AC3E}">
        <p14:creationId xmlns:p14="http://schemas.microsoft.com/office/powerpoint/2010/main" val="16704658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e 7">
            <a:extLst>
              <a:ext uri="{FF2B5EF4-FFF2-40B4-BE49-F238E27FC236}">
                <a16:creationId xmlns:a16="http://schemas.microsoft.com/office/drawing/2014/main" id="{2FBD7F59-4D4F-2F9C-2373-E248555710CE}"/>
              </a:ext>
            </a:extLst>
          </p:cNvPr>
          <p:cNvGrpSpPr/>
          <p:nvPr/>
        </p:nvGrpSpPr>
        <p:grpSpPr>
          <a:xfrm>
            <a:off x="96835" y="643220"/>
            <a:ext cx="1147140" cy="980797"/>
            <a:chOff x="113769" y="634753"/>
            <a:chExt cx="1147140" cy="980797"/>
          </a:xfrm>
        </p:grpSpPr>
        <p:pic>
          <p:nvPicPr>
            <p:cNvPr id="9" name="Image 8">
              <a:extLst>
                <a:ext uri="{FF2B5EF4-FFF2-40B4-BE49-F238E27FC236}">
                  <a16:creationId xmlns:a16="http://schemas.microsoft.com/office/drawing/2014/main" id="{0341E3D9-CA0F-6388-C0CB-C762B47551E0}"/>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145DB04F-1BEF-EA61-36BC-6F6BCBE1262B}"/>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4" name="TextBox 6">
            <a:extLst>
              <a:ext uri="{FF2B5EF4-FFF2-40B4-BE49-F238E27FC236}">
                <a16:creationId xmlns:a16="http://schemas.microsoft.com/office/drawing/2014/main" id="{51413284-CB60-3C56-DCD4-C2B0096F478E}"/>
              </a:ext>
            </a:extLst>
          </p:cNvPr>
          <p:cNvSpPr txBox="1"/>
          <p:nvPr>
            <p:custDataLst>
              <p:tags r:id="rId1"/>
            </p:custDataLst>
          </p:nvPr>
        </p:nvSpPr>
        <p:spPr>
          <a:xfrm>
            <a:off x="1955919" y="6102001"/>
            <a:ext cx="5518602" cy="215444"/>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réponse corr</a:t>
            </a:r>
            <a:r>
              <a:rPr kumimoji="0" lang="fr-FR" sz="1400" b="1" i="0" u="none" strike="noStrike" kern="1200" cap="none" spc="0" normalizeH="0" baseline="0" noProof="0" dirty="0">
                <a:ln>
                  <a:noFill/>
                </a:ln>
                <a:solidFill>
                  <a:srgbClr val="424D7B"/>
                </a:solidFill>
                <a:effectLst/>
                <a:uLnTx/>
                <a:uFillTx/>
                <a:latin typeface="Dosis" pitchFamily="2" charset="0"/>
                <a:ea typeface="Calibri" panose="020F0502020204030204" pitchFamily="34" charset="0"/>
                <a:cs typeface="Calibri" panose="020F0502020204030204" pitchFamily="34" charset="0"/>
              </a:rPr>
              <a:t>ecte</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 (10 points)</a:t>
            </a:r>
          </a:p>
        </p:txBody>
      </p:sp>
      <p:sp>
        <p:nvSpPr>
          <p:cNvPr id="19" name="Titre 1">
            <a:extLst>
              <a:ext uri="{FF2B5EF4-FFF2-40B4-BE49-F238E27FC236}">
                <a16:creationId xmlns:a16="http://schemas.microsoft.com/office/drawing/2014/main" id="{9F166FCF-DD94-85AD-98E1-52C417BBBBCF}"/>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Je vais te poser des questions et tu dois répondre correctement.</a:t>
            </a:r>
            <a:br>
              <a:rPr lang="fr-FR" dirty="0">
                <a:solidFill>
                  <a:schemeClr val="tx1">
                    <a:lumMod val="65000"/>
                    <a:lumOff val="35000"/>
                  </a:schemeClr>
                </a:solidFill>
              </a:rPr>
            </a:br>
            <a:r>
              <a:rPr lang="fr-FR" sz="1400" i="1" dirty="0">
                <a:solidFill>
                  <a:schemeClr val="tx1">
                    <a:lumMod val="65000"/>
                    <a:lumOff val="35000"/>
                  </a:schemeClr>
                </a:solidFill>
              </a:rPr>
              <a:t>Proposer </a:t>
            </a:r>
            <a:r>
              <a:rPr lang="fr-FR" sz="1400" b="1" i="1" u="sng" dirty="0">
                <a:solidFill>
                  <a:schemeClr val="tx1">
                    <a:lumMod val="65000"/>
                    <a:lumOff val="35000"/>
                  </a:schemeClr>
                </a:solidFill>
              </a:rPr>
              <a:t>5</a:t>
            </a:r>
            <a:r>
              <a:rPr lang="fr-FR" sz="1400" i="1" u="sng" dirty="0">
                <a:solidFill>
                  <a:schemeClr val="tx1">
                    <a:lumMod val="65000"/>
                    <a:lumOff val="35000"/>
                  </a:schemeClr>
                </a:solidFill>
              </a:rPr>
              <a:t> questions </a:t>
            </a:r>
            <a:r>
              <a:rPr lang="fr-FR" sz="1400" i="1" dirty="0">
                <a:solidFill>
                  <a:schemeClr val="tx1">
                    <a:lumMod val="65000"/>
                    <a:lumOff val="35000"/>
                  </a:schemeClr>
                </a:solidFill>
              </a:rPr>
              <a:t>pour chaque élève.</a:t>
            </a:r>
            <a:endParaRPr lang="fr-FR" i="1" dirty="0">
              <a:solidFill>
                <a:schemeClr val="bg1">
                  <a:lumMod val="65000"/>
                </a:schemeClr>
              </a:solidFill>
            </a:endParaRPr>
          </a:p>
        </p:txBody>
      </p:sp>
      <p:grpSp>
        <p:nvGrpSpPr>
          <p:cNvPr id="20" name="Groupe 19">
            <a:extLst>
              <a:ext uri="{FF2B5EF4-FFF2-40B4-BE49-F238E27FC236}">
                <a16:creationId xmlns:a16="http://schemas.microsoft.com/office/drawing/2014/main" id="{1ACD7BA4-C95F-BDDA-DD17-FE6B4A36127A}"/>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95B8AEFB-80DB-1152-92A6-450ACFE44E19}"/>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20C168F7-A80B-F3A1-F28F-7E849DF8B589}"/>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 name="Titre 1">
            <a:extLst>
              <a:ext uri="{FF2B5EF4-FFF2-40B4-BE49-F238E27FC236}">
                <a16:creationId xmlns:a16="http://schemas.microsoft.com/office/drawing/2014/main" id="{A807B7DF-D4B9-CA0A-25C1-BA51CD742B61}"/>
              </a:ext>
            </a:extLst>
          </p:cNvPr>
          <p:cNvSpPr txBox="1">
            <a:spLocks/>
          </p:cNvSpPr>
          <p:nvPr/>
        </p:nvSpPr>
        <p:spPr>
          <a:xfrm>
            <a:off x="710588" y="1853659"/>
            <a:ext cx="7534963" cy="3351810"/>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285750" marR="0" lvl="0" indent="-285750" algn="l" defTabSz="914400" rtl="0" eaLnBrk="1" fontAlgn="auto" latinLnBrk="0" hangingPunct="1">
              <a:lnSpc>
                <a:spcPct val="200000"/>
              </a:lnSpc>
              <a:spcBef>
                <a:spcPct val="0"/>
              </a:spcBef>
              <a:spcAft>
                <a:spcPts val="0"/>
              </a:spcAft>
              <a:buClrTx/>
              <a:buSzTx/>
              <a:buFont typeface="Arial" panose="020B0604020202020204" pitchFamily="34" charset="0"/>
              <a:buChar char="•"/>
              <a:tabLst/>
              <a:defRPr/>
            </a:pPr>
            <a:r>
              <a:rPr kumimoji="0" lang="fr-FR" sz="2000" b="1" i="0" u="none" strike="noStrike" kern="1200" cap="none" spc="0" normalizeH="0" baseline="0" noProof="0" dirty="0">
                <a:ln w="0"/>
                <a:solidFill>
                  <a:srgbClr val="424D7B"/>
                </a:solidFill>
                <a:effectLst/>
                <a:uLnTx/>
                <a:uFillTx/>
                <a:latin typeface="Dosis SemiBold" pitchFamily="2" charset="0"/>
              </a:rPr>
              <a:t>Qu’est-ce que tu vas faire dimanche prochain ?  </a:t>
            </a:r>
          </a:p>
          <a:p>
            <a:pPr marL="285750" marR="0" lvl="0" indent="-285750" algn="l" defTabSz="914400" rtl="0" eaLnBrk="1" fontAlgn="auto" latinLnBrk="0" hangingPunct="1">
              <a:lnSpc>
                <a:spcPct val="200000"/>
              </a:lnSpc>
              <a:spcBef>
                <a:spcPct val="0"/>
              </a:spcBef>
              <a:spcAft>
                <a:spcPts val="0"/>
              </a:spcAft>
              <a:buClrTx/>
              <a:buSzTx/>
              <a:buFont typeface="Arial" panose="020B0604020202020204" pitchFamily="34" charset="0"/>
              <a:buChar char="•"/>
              <a:tabLst/>
              <a:defRPr/>
            </a:pPr>
            <a:r>
              <a:rPr kumimoji="0" lang="fr-FR" sz="2000" b="1" i="0" u="none" strike="noStrike" kern="1200" cap="none" spc="0" normalizeH="0" baseline="0" noProof="0" dirty="0">
                <a:ln w="0"/>
                <a:solidFill>
                  <a:srgbClr val="424D7B"/>
                </a:solidFill>
                <a:effectLst/>
                <a:uLnTx/>
                <a:uFillTx/>
                <a:latin typeface="Dosis SemiBold" pitchFamily="2" charset="0"/>
              </a:rPr>
              <a:t>Avec qui irez-vous à la forêt ?</a:t>
            </a:r>
          </a:p>
          <a:p>
            <a:pPr marL="285750" marR="0" lvl="0" indent="-285750" algn="l" defTabSz="914400" rtl="0" eaLnBrk="1" fontAlgn="auto" latinLnBrk="0" hangingPunct="1">
              <a:lnSpc>
                <a:spcPct val="200000"/>
              </a:lnSpc>
              <a:spcBef>
                <a:spcPct val="0"/>
              </a:spcBef>
              <a:spcAft>
                <a:spcPts val="0"/>
              </a:spcAft>
              <a:buClrTx/>
              <a:buSzTx/>
              <a:buFont typeface="Arial" panose="020B0604020202020204" pitchFamily="34" charset="0"/>
              <a:buChar char="•"/>
              <a:tabLst/>
              <a:defRPr/>
            </a:pPr>
            <a:r>
              <a:rPr lang="fr-MA" sz="2000" b="1" dirty="0">
                <a:ln w="0"/>
                <a:solidFill>
                  <a:srgbClr val="424D7B"/>
                </a:solidFill>
                <a:latin typeface="Dosis SemiBold" pitchFamily="2" charset="0"/>
              </a:rPr>
              <a:t>À quelle heure iras-tu à l’école </a:t>
            </a:r>
            <a:r>
              <a:rPr lang="fr-FR" sz="2000" b="1" dirty="0">
                <a:ln w="0"/>
                <a:solidFill>
                  <a:srgbClr val="424D7B"/>
                </a:solidFill>
                <a:latin typeface="Dosis SemiBold" pitchFamily="2" charset="0"/>
              </a:rPr>
              <a:t>?</a:t>
            </a:r>
          </a:p>
          <a:p>
            <a:pPr marL="285750" marR="0" lvl="0" indent="-285750" algn="l" defTabSz="914400" rtl="0" eaLnBrk="1" fontAlgn="auto" latinLnBrk="0" hangingPunct="1">
              <a:lnSpc>
                <a:spcPct val="200000"/>
              </a:lnSpc>
              <a:spcBef>
                <a:spcPct val="0"/>
              </a:spcBef>
              <a:spcAft>
                <a:spcPts val="0"/>
              </a:spcAft>
              <a:buClrTx/>
              <a:buSzTx/>
              <a:buFont typeface="Arial" panose="020B0604020202020204" pitchFamily="34" charset="0"/>
              <a:buChar char="•"/>
              <a:tabLst/>
              <a:defRPr/>
            </a:pPr>
            <a:r>
              <a:rPr lang="fr-FR" sz="2000" b="1" dirty="0">
                <a:ln w="0"/>
                <a:solidFill>
                  <a:srgbClr val="424D7B"/>
                </a:solidFill>
                <a:latin typeface="Dosis SemiBold" pitchFamily="2" charset="0"/>
              </a:rPr>
              <a:t>Qu’est-ce que tu auras demain ?</a:t>
            </a:r>
            <a:endParaRPr kumimoji="0" lang="fr-FR" sz="2000" b="1" i="0" u="none" strike="noStrike" kern="1200" cap="none" spc="0" normalizeH="0" baseline="0" noProof="0" dirty="0">
              <a:ln w="0"/>
              <a:solidFill>
                <a:srgbClr val="424D7B"/>
              </a:solidFill>
              <a:effectLst/>
              <a:uLnTx/>
              <a:uFillTx/>
              <a:latin typeface="Dosis SemiBold" pitchFamily="2" charset="0"/>
            </a:endParaRPr>
          </a:p>
          <a:p>
            <a:pPr marL="285750" marR="0" lvl="0" indent="-285750" algn="l" defTabSz="914400" rtl="0" eaLnBrk="1" fontAlgn="auto" latinLnBrk="0" hangingPunct="1">
              <a:lnSpc>
                <a:spcPct val="200000"/>
              </a:lnSpc>
              <a:spcBef>
                <a:spcPct val="0"/>
              </a:spcBef>
              <a:spcAft>
                <a:spcPts val="0"/>
              </a:spcAft>
              <a:buClrTx/>
              <a:buSzTx/>
              <a:buFont typeface="Arial" panose="020B0604020202020204" pitchFamily="34" charset="0"/>
              <a:buChar char="•"/>
              <a:tabLst/>
              <a:defRPr/>
            </a:pPr>
            <a:r>
              <a:rPr kumimoji="0" lang="fr-FR" sz="2000" b="1" i="0" u="none" strike="noStrike" kern="1200" cap="none" spc="0" normalizeH="0" baseline="0" noProof="0" dirty="0">
                <a:ln w="0"/>
                <a:solidFill>
                  <a:srgbClr val="424D7B"/>
                </a:solidFill>
                <a:effectLst/>
                <a:uLnTx/>
                <a:uFillTx/>
                <a:latin typeface="Dosis SemiBold" pitchFamily="2" charset="0"/>
              </a:rPr>
              <a:t>Où iras-tu pendant les vacances ?</a:t>
            </a:r>
          </a:p>
        </p:txBody>
      </p:sp>
    </p:spTree>
    <p:extLst>
      <p:ext uri="{BB962C8B-B14F-4D97-AF65-F5344CB8AC3E}">
        <p14:creationId xmlns:p14="http://schemas.microsoft.com/office/powerpoint/2010/main" val="27113653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867216-FE8A-B674-CF26-626FE4A205D6}"/>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8490E60A-C898-7409-70FF-2332C3B1E6F9}"/>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4EBEEDDF-2D01-99BE-6C85-2496BDEB5055}"/>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252BC2F8-4DB1-BD32-5AF1-7E9AABE0B016}"/>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0D3DEC73-E0F6-3109-412C-625FD6E1EE07}"/>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7" name="TextBox 6">
            <a:extLst>
              <a:ext uri="{FF2B5EF4-FFF2-40B4-BE49-F238E27FC236}">
                <a16:creationId xmlns:a16="http://schemas.microsoft.com/office/drawing/2014/main" id="{F6A8576B-61F2-3226-7B04-A5F61FE0CF1F}"/>
              </a:ext>
            </a:extLst>
          </p:cNvPr>
          <p:cNvSpPr txBox="1"/>
          <p:nvPr>
            <p:custDataLst>
              <p:tags r:id="rId1"/>
            </p:custDataLst>
          </p:nvPr>
        </p:nvSpPr>
        <p:spPr>
          <a:xfrm>
            <a:off x="726042" y="2653358"/>
            <a:ext cx="7788166" cy="430887"/>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PO3</a:t>
            </a:r>
            <a:r>
              <a:rPr kumimoji="0" lang="fr-FR" sz="2800" b="1" i="0" u="none" strike="noStrike" kern="1200" cap="none" spc="0" normalizeH="0" baseline="0" noProof="0" dirty="0">
                <a:ln>
                  <a:noFill/>
                </a:ln>
                <a:solidFill>
                  <a:srgbClr val="4BACC6">
                    <a:lumMod val="50000"/>
                  </a:srgbClr>
                </a:solidFill>
                <a:effectLst/>
                <a:uLnTx/>
                <a:uFillTx/>
                <a:latin typeface="Dosis SemiBold" pitchFamily="2" charset="0"/>
                <a:ea typeface="Calibri" panose="020F0502020204030204" pitchFamily="34" charset="0"/>
                <a:cs typeface="Calibri" panose="020F0502020204030204" pitchFamily="34" charset="0"/>
              </a:rPr>
              <a:t>. Prendre la parole pour partager des informations</a:t>
            </a:r>
          </a:p>
        </p:txBody>
      </p:sp>
    </p:spTree>
    <p:extLst>
      <p:ext uri="{BB962C8B-B14F-4D97-AF65-F5344CB8AC3E}">
        <p14:creationId xmlns:p14="http://schemas.microsoft.com/office/powerpoint/2010/main" val="13315862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9C6CADC4-F7E4-6EEC-5D00-DE01A4ABE26A}"/>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3" name="Image 2">
            <a:extLst>
              <a:ext uri="{FF2B5EF4-FFF2-40B4-BE49-F238E27FC236}">
                <a16:creationId xmlns:a16="http://schemas.microsoft.com/office/drawing/2014/main" id="{696D8FEE-93B5-3CB3-9E3F-62D8A8C05521}"/>
              </a:ext>
            </a:extLst>
          </p:cNvPr>
          <p:cNvPicPr>
            <a:picLocks noChangeAspect="1"/>
          </p:cNvPicPr>
          <p:nvPr/>
        </p:nvPicPr>
        <p:blipFill>
          <a:blip r:embed="rId3"/>
          <a:stretch>
            <a:fillRect/>
          </a:stretch>
        </p:blipFill>
        <p:spPr>
          <a:xfrm>
            <a:off x="1612387" y="3238495"/>
            <a:ext cx="1581052" cy="2371578"/>
          </a:xfrm>
          <a:prstGeom prst="rect">
            <a:avLst/>
          </a:prstGeom>
        </p:spPr>
      </p:pic>
      <p:pic>
        <p:nvPicPr>
          <p:cNvPr id="5" name="Image 4">
            <a:extLst>
              <a:ext uri="{FF2B5EF4-FFF2-40B4-BE49-F238E27FC236}">
                <a16:creationId xmlns:a16="http://schemas.microsoft.com/office/drawing/2014/main" id="{B0D574E0-A900-B463-96EE-BA5E8D9BBA4A}"/>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951151" y="2554300"/>
            <a:ext cx="938876" cy="1048901"/>
          </a:xfrm>
          <a:prstGeom prst="rect">
            <a:avLst/>
          </a:prstGeom>
        </p:spPr>
      </p:pic>
      <p:sp>
        <p:nvSpPr>
          <p:cNvPr id="6" name="Rectangle 5">
            <a:extLst>
              <a:ext uri="{FF2B5EF4-FFF2-40B4-BE49-F238E27FC236}">
                <a16:creationId xmlns:a16="http://schemas.microsoft.com/office/drawing/2014/main" id="{BB0D36A3-3EFB-8A12-58A2-50284FE3DB21}"/>
              </a:ext>
            </a:extLst>
          </p:cNvPr>
          <p:cNvSpPr/>
          <p:nvPr/>
        </p:nvSpPr>
        <p:spPr>
          <a:xfrm>
            <a:off x="2402913" y="6220014"/>
            <a:ext cx="4572000" cy="307777"/>
          </a:xfrm>
          <a:prstGeom prst="rect">
            <a:avLst/>
          </a:prstGeom>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mn-ea"/>
                <a:cs typeface="+mn-cs"/>
              </a:rPr>
              <a:t>1</a:t>
            </a:r>
            <a:r>
              <a:rPr kumimoji="0" lang="fr-FR" sz="1400" b="1" i="0" u="none" strike="noStrike" kern="1200" cap="none" spc="0" normalizeH="0" baseline="0" noProof="0" dirty="0">
                <a:ln>
                  <a:noFill/>
                </a:ln>
                <a:solidFill>
                  <a:srgbClr val="205867"/>
                </a:solidFill>
                <a:effectLst/>
                <a:uLnTx/>
                <a:uFillTx/>
                <a:latin typeface="Dosis" pitchFamily="2" charset="0"/>
                <a:ea typeface="+mn-ea"/>
                <a:cs typeface="+mn-cs"/>
              </a:rPr>
              <a:t> 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mn-ea"/>
                <a:cs typeface="+mn-cs"/>
              </a:rPr>
              <a:t>=  2 points (10 pts)</a:t>
            </a:r>
            <a:endParaRPr kumimoji="0" lang="fr-FR"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itre 1">
            <a:extLst>
              <a:ext uri="{FF2B5EF4-FFF2-40B4-BE49-F238E27FC236}">
                <a16:creationId xmlns:a16="http://schemas.microsoft.com/office/drawing/2014/main" id="{49A463F1-4CB9-741B-3BAA-883DD64F4646}"/>
              </a:ext>
            </a:extLst>
          </p:cNvPr>
          <p:cNvSpPr txBox="1">
            <a:spLocks/>
          </p:cNvSpPr>
          <p:nvPr/>
        </p:nvSpPr>
        <p:spPr>
          <a:xfrm>
            <a:off x="1550086" y="761878"/>
            <a:ext cx="7230360" cy="612000"/>
          </a:xfrm>
          <a:prstGeom prst="rect">
            <a:avLst/>
          </a:prstGeom>
        </p:spPr>
        <p:txBody>
          <a:bodyPr vert="horz" lIns="91440" tIns="45720" rIns="91440" bIns="45720" rtlCol="0" anchor="ctr">
            <a:normAutofit fontScale="90000" lnSpcReduction="10000"/>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P</a:t>
            </a:r>
            <a:r>
              <a:rPr kumimoji="0" lang="fr-FR" sz="1600" b="0" i="0" u="none" strike="noStrike" kern="1200" cap="none" spc="0" normalizeH="0" baseline="0" noProof="0">
                <a:ln>
                  <a:noFill/>
                </a:ln>
                <a:solidFill>
                  <a:prstClr val="black">
                    <a:lumMod val="65000"/>
                    <a:lumOff val="35000"/>
                  </a:prstClr>
                </a:solidFill>
                <a:effectLst/>
                <a:uLnTx/>
                <a:uFillTx/>
                <a:latin typeface="Dosis Medium" pitchFamily="2" charset="0"/>
                <a:ea typeface="+mn-ea"/>
                <a:cs typeface="+mn-cs"/>
              </a:rPr>
              <a:t>arle </a:t>
            </a: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de ce que tu vas  faire et avec qui tu iras en excursion, de ce que tu auras dimanche prochain, où tu iras et ce que tu feras pendant les vacances.. Tu dois dire </a:t>
            </a:r>
            <a:r>
              <a:rPr kumimoji="0" lang="fr-FR" sz="1600" b="1"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5 phrases</a:t>
            </a: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 </a:t>
            </a:r>
            <a:r>
              <a:rPr kumimoji="0" lang="fr-FR" sz="1600" b="0" i="1" u="sng"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L’enseignant explique la situation à l’apprenant.</a:t>
            </a:r>
          </a:p>
        </p:txBody>
      </p:sp>
      <p:sp>
        <p:nvSpPr>
          <p:cNvPr id="2" name="ZoneTexte 1">
            <a:extLst>
              <a:ext uri="{FF2B5EF4-FFF2-40B4-BE49-F238E27FC236}">
                <a16:creationId xmlns:a16="http://schemas.microsoft.com/office/drawing/2014/main" id="{7C1265D3-A836-EFC3-E028-D38C1502EAC6}"/>
              </a:ext>
            </a:extLst>
          </p:cNvPr>
          <p:cNvSpPr txBox="1"/>
          <p:nvPr/>
        </p:nvSpPr>
        <p:spPr>
          <a:xfrm>
            <a:off x="1039858" y="1760577"/>
            <a:ext cx="7298110" cy="646331"/>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Situation : </a:t>
            </a:r>
            <a:r>
              <a:rPr kumimoji="0" lang="fr-FR" sz="18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parle de ce que tu vas  faire et avec qui tu iras en excursion, de ce que tu auras dimanche prochain, où tu iras et ce que tu feras pendant les vacances.</a:t>
            </a:r>
          </a:p>
        </p:txBody>
      </p:sp>
      <p:pic>
        <p:nvPicPr>
          <p:cNvPr id="7" name="Image 6">
            <a:extLst>
              <a:ext uri="{FF2B5EF4-FFF2-40B4-BE49-F238E27FC236}">
                <a16:creationId xmlns:a16="http://schemas.microsoft.com/office/drawing/2014/main" id="{F766CF32-F38D-3DAF-0AC8-BC594E3FEBE5}"/>
              </a:ext>
            </a:extLst>
          </p:cNvPr>
          <p:cNvPicPr>
            <a:picLocks noChangeAspect="1"/>
          </p:cNvPicPr>
          <p:nvPr/>
        </p:nvPicPr>
        <p:blipFill>
          <a:blip r:embed="rId5"/>
          <a:stretch>
            <a:fillRect/>
          </a:stretch>
        </p:blipFill>
        <p:spPr>
          <a:xfrm>
            <a:off x="3397251" y="2554300"/>
            <a:ext cx="4226421" cy="3169815"/>
          </a:xfrm>
          <a:prstGeom prst="roundRect">
            <a:avLst/>
          </a:prstGeom>
        </p:spPr>
      </p:pic>
    </p:spTree>
    <p:extLst>
      <p:ext uri="{BB962C8B-B14F-4D97-AF65-F5344CB8AC3E}">
        <p14:creationId xmlns:p14="http://schemas.microsoft.com/office/powerpoint/2010/main" val="13590339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6B990-9E96-4265-EAEA-24139A25725E}"/>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B36D694B-0251-B019-3D0F-1D60E57EAB06}"/>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5578C0E4-6FBC-E5CE-2306-50551BBDE0F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36FC6D0-C015-09B3-6913-FE94842F8B67}"/>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0120C2F-F77C-9E38-2CB7-6D74C8195DCC}"/>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6" name="ZoneTexte 5">
            <a:extLst>
              <a:ext uri="{FF2B5EF4-FFF2-40B4-BE49-F238E27FC236}">
                <a16:creationId xmlns:a16="http://schemas.microsoft.com/office/drawing/2014/main" id="{DB04E4D8-CED8-1B25-158A-7E9BCB967BD4}"/>
              </a:ext>
            </a:extLst>
          </p:cNvPr>
          <p:cNvSpPr txBox="1"/>
          <p:nvPr>
            <p:custDataLst>
              <p:tags r:id="rId1"/>
            </p:custDataLst>
          </p:nvPr>
        </p:nvSpPr>
        <p:spPr>
          <a:xfrm>
            <a:off x="-134007" y="1933624"/>
            <a:ext cx="9412014"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LF1. </a:t>
            </a:r>
            <a:r>
              <a:rPr kumimoji="0" lang="fr-FR" sz="2400" b="1" i="0" u="none" strike="noStrike" kern="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Lire des mots et des phrases correctement et avec fluidité.</a:t>
            </a:r>
          </a:p>
        </p:txBody>
      </p:sp>
      <p:sp>
        <p:nvSpPr>
          <p:cNvPr id="7" name="TextBox 6">
            <a:extLst>
              <a:ext uri="{FF2B5EF4-FFF2-40B4-BE49-F238E27FC236}">
                <a16:creationId xmlns:a16="http://schemas.microsoft.com/office/drawing/2014/main" id="{C3EB20A1-8012-FC9F-50A0-855406E4AB23}"/>
              </a:ext>
            </a:extLst>
          </p:cNvPr>
          <p:cNvSpPr txBox="1"/>
          <p:nvPr>
            <p:custDataLst>
              <p:tags r:id="rId2"/>
            </p:custDataLst>
          </p:nvPr>
        </p:nvSpPr>
        <p:spPr>
          <a:xfrm>
            <a:off x="4772070" y="3197559"/>
            <a:ext cx="3917454" cy="1531188"/>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2400" b="0"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Passation individuelle</a:t>
            </a:r>
          </a:p>
          <a:p>
            <a:pPr marL="342900" marR="0" lvl="0" indent="-342900" algn="l" defTabSz="13716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fr-FR" sz="2400" b="0"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Item 1 ( 4 points)</a:t>
            </a:r>
          </a:p>
          <a:p>
            <a:pPr marL="342900" marR="0" lvl="0" indent="-342900" algn="l" defTabSz="13716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fr-FR" sz="2400" b="0"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Item 2 ( 6 points) </a:t>
            </a:r>
          </a:p>
        </p:txBody>
      </p:sp>
      <p:pic>
        <p:nvPicPr>
          <p:cNvPr id="8" name="Image 7">
            <a:extLst>
              <a:ext uri="{FF2B5EF4-FFF2-40B4-BE49-F238E27FC236}">
                <a16:creationId xmlns:a16="http://schemas.microsoft.com/office/drawing/2014/main" id="{EBD0AF43-F6A7-D30A-708C-5DA8C58B7D09}"/>
              </a:ext>
            </a:extLst>
          </p:cNvPr>
          <p:cNvPicPr>
            <a:picLocks noChangeAspect="1"/>
          </p:cNvPicPr>
          <p:nvPr/>
        </p:nvPicPr>
        <p:blipFill>
          <a:blip r:embed="rId4"/>
          <a:srcRect t="2063"/>
          <a:stretch>
            <a:fillRect/>
          </a:stretch>
        </p:blipFill>
        <p:spPr>
          <a:xfrm>
            <a:off x="1636891" y="3114092"/>
            <a:ext cx="2492952" cy="1627684"/>
          </a:xfrm>
          <a:prstGeom prst="roundRect">
            <a:avLst/>
          </a:prstGeom>
        </p:spPr>
      </p:pic>
    </p:spTree>
    <p:extLst>
      <p:ext uri="{BB962C8B-B14F-4D97-AF65-F5344CB8AC3E}">
        <p14:creationId xmlns:p14="http://schemas.microsoft.com/office/powerpoint/2010/main" val="21041273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re 1">
            <a:extLst>
              <a:ext uri="{FF2B5EF4-FFF2-40B4-BE49-F238E27FC236}">
                <a16:creationId xmlns:a16="http://schemas.microsoft.com/office/drawing/2014/main" id="{5AE8B19C-F9BD-C41B-5519-216C3062AD85}"/>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Je vais te montrer des mots et tu dois les lire.</a:t>
            </a:r>
            <a:br>
              <a:rPr lang="fr-FR" dirty="0">
                <a:solidFill>
                  <a:schemeClr val="tx1">
                    <a:lumMod val="65000"/>
                    <a:lumOff val="35000"/>
                  </a:schemeClr>
                </a:solidFill>
              </a:rPr>
            </a:br>
            <a:r>
              <a:rPr lang="fr-FR" i="1" dirty="0">
                <a:solidFill>
                  <a:schemeClr val="tx1">
                    <a:lumMod val="65000"/>
                    <a:lumOff val="35000"/>
                  </a:schemeClr>
                </a:solidFill>
              </a:rPr>
              <a:t>L’enseignant choisit </a:t>
            </a:r>
            <a:r>
              <a:rPr lang="fr-FR" i="1" u="sng" dirty="0">
                <a:solidFill>
                  <a:schemeClr val="tx1">
                    <a:lumMod val="65000"/>
                    <a:lumOff val="35000"/>
                  </a:schemeClr>
                </a:solidFill>
              </a:rPr>
              <a:t>4 mots.</a:t>
            </a:r>
          </a:p>
        </p:txBody>
      </p:sp>
      <p:grpSp>
        <p:nvGrpSpPr>
          <p:cNvPr id="13" name="Groupe 12">
            <a:extLst>
              <a:ext uri="{FF2B5EF4-FFF2-40B4-BE49-F238E27FC236}">
                <a16:creationId xmlns:a16="http://schemas.microsoft.com/office/drawing/2014/main" id="{84F9DF2C-BC35-41B0-A89F-20435BD89CE5}"/>
              </a:ext>
            </a:extLst>
          </p:cNvPr>
          <p:cNvGrpSpPr/>
          <p:nvPr/>
        </p:nvGrpSpPr>
        <p:grpSpPr>
          <a:xfrm>
            <a:off x="96835" y="643220"/>
            <a:ext cx="1147140" cy="980797"/>
            <a:chOff x="113769" y="634753"/>
            <a:chExt cx="1147140" cy="980797"/>
          </a:xfrm>
        </p:grpSpPr>
        <p:pic>
          <p:nvPicPr>
            <p:cNvPr id="14" name="Image 13">
              <a:extLst>
                <a:ext uri="{FF2B5EF4-FFF2-40B4-BE49-F238E27FC236}">
                  <a16:creationId xmlns:a16="http://schemas.microsoft.com/office/drawing/2014/main" id="{7DA8F569-70ED-4E8A-B976-7309007BF064}"/>
                </a:ext>
              </a:extLst>
            </p:cNvPr>
            <p:cNvPicPr>
              <a:picLocks noChangeAspect="1"/>
            </p:cNvPicPr>
            <p:nvPr/>
          </p:nvPicPr>
          <p:blipFill>
            <a:blip r:embed="rId4"/>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C1B2F4C-A6F1-4748-BBFE-85EB4F1430C3}"/>
                </a:ext>
              </a:extLst>
            </p:cNvPr>
            <p:cNvPicPr>
              <a:picLocks noChangeAspect="1"/>
            </p:cNvPicPr>
            <p:nvPr/>
          </p:nvPicPr>
          <p:blipFill rotWithShape="1">
            <a:blip r:embed="rId5">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extBox 6">
            <a:extLst>
              <a:ext uri="{FF2B5EF4-FFF2-40B4-BE49-F238E27FC236}">
                <a16:creationId xmlns:a16="http://schemas.microsoft.com/office/drawing/2014/main" id="{BE9F4498-9E4F-4D73-B435-009301C9E0E9}"/>
              </a:ext>
            </a:extLst>
          </p:cNvPr>
          <p:cNvSpPr txBox="1"/>
          <p:nvPr>
            <p:custDataLst>
              <p:tags r:id="rId1"/>
            </p:custDataLst>
          </p:nvPr>
        </p:nvSpPr>
        <p:spPr>
          <a:xfrm>
            <a:off x="834901" y="6177315"/>
            <a:ext cx="7610401" cy="223485"/>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 </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1  point  </a:t>
            </a:r>
          </a:p>
        </p:txBody>
      </p:sp>
      <p:sp>
        <p:nvSpPr>
          <p:cNvPr id="3" name="TextBox 6">
            <a:extLst>
              <a:ext uri="{FF2B5EF4-FFF2-40B4-BE49-F238E27FC236}">
                <a16:creationId xmlns:a16="http://schemas.microsoft.com/office/drawing/2014/main" id="{21E61060-EFA5-BBAD-EEED-3BEDEDF78E57}"/>
              </a:ext>
            </a:extLst>
          </p:cNvPr>
          <p:cNvSpPr txBox="1"/>
          <p:nvPr>
            <p:custDataLst>
              <p:tags r:id="rId2"/>
            </p:custDataLst>
          </p:nvPr>
        </p:nvSpPr>
        <p:spPr>
          <a:xfrm>
            <a:off x="373803" y="1774289"/>
            <a:ext cx="8199009" cy="369332"/>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2400" b="0"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Item 1. Lis les mots correctement ( 4 points).</a:t>
            </a:r>
          </a:p>
        </p:txBody>
      </p:sp>
      <p:sp>
        <p:nvSpPr>
          <p:cNvPr id="4" name="Titre 1">
            <a:extLst>
              <a:ext uri="{FF2B5EF4-FFF2-40B4-BE49-F238E27FC236}">
                <a16:creationId xmlns:a16="http://schemas.microsoft.com/office/drawing/2014/main" id="{06650B13-B3C5-E59B-C132-41564BBD9A81}"/>
              </a:ext>
            </a:extLst>
          </p:cNvPr>
          <p:cNvSpPr txBox="1">
            <a:spLocks/>
          </p:cNvSpPr>
          <p:nvPr/>
        </p:nvSpPr>
        <p:spPr>
          <a:xfrm>
            <a:off x="771203" y="2398553"/>
            <a:ext cx="7404208" cy="3152453"/>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a:lnSpc>
                <a:spcPct val="200000"/>
              </a:lnSpc>
            </a:pPr>
            <a:r>
              <a:rPr lang="fr-FR" sz="3200" dirty="0">
                <a:solidFill>
                  <a:srgbClr val="424D7B"/>
                </a:solidFill>
                <a:latin typeface="Arial" panose="020B0604020202020204" pitchFamily="34" charset="0"/>
                <a:cs typeface="Arial" panose="020B0604020202020204" pitchFamily="34" charset="0"/>
              </a:rPr>
              <a:t>  matin     raisin    pain      </a:t>
            </a:r>
          </a:p>
          <a:p>
            <a:pPr algn="ctr">
              <a:lnSpc>
                <a:spcPct val="200000"/>
              </a:lnSpc>
            </a:pPr>
            <a:r>
              <a:rPr lang="fr-FR" sz="3200" dirty="0">
                <a:solidFill>
                  <a:srgbClr val="424D7B"/>
                </a:solidFill>
                <a:latin typeface="Arial" panose="020B0604020202020204" pitchFamily="34" charset="0"/>
                <a:cs typeface="Arial" panose="020B0604020202020204" pitchFamily="34" charset="0"/>
              </a:rPr>
              <a:t>malin       écureuil     grenouille  </a:t>
            </a:r>
          </a:p>
          <a:p>
            <a:pPr algn="ctr">
              <a:lnSpc>
                <a:spcPct val="200000"/>
              </a:lnSpc>
            </a:pPr>
            <a:r>
              <a:rPr lang="fr-FR" sz="3200" dirty="0">
                <a:solidFill>
                  <a:srgbClr val="424D7B"/>
                </a:solidFill>
                <a:latin typeface="Arial" panose="020B0604020202020204" pitchFamily="34" charset="0"/>
                <a:cs typeface="Arial" panose="020B0604020202020204" pitchFamily="34" charset="0"/>
              </a:rPr>
              <a:t>cour     journée</a:t>
            </a:r>
          </a:p>
          <a:p>
            <a:pPr algn="ctr">
              <a:lnSpc>
                <a:spcPct val="200000"/>
              </a:lnSpc>
            </a:pPr>
            <a:endParaRPr lang="fr-FR" sz="3200" dirty="0">
              <a:solidFill>
                <a:srgbClr val="424D7B"/>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486855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A9696C-664C-F148-28D9-D554DA404902}"/>
            </a:ext>
          </a:extLst>
        </p:cNvPr>
        <p:cNvGrpSpPr/>
        <p:nvPr/>
      </p:nvGrpSpPr>
      <p:grpSpPr>
        <a:xfrm>
          <a:off x="0" y="0"/>
          <a:ext cx="0" cy="0"/>
          <a:chOff x="0" y="0"/>
          <a:chExt cx="0" cy="0"/>
        </a:xfrm>
      </p:grpSpPr>
      <p:sp>
        <p:nvSpPr>
          <p:cNvPr id="16" name="Titre 1">
            <a:extLst>
              <a:ext uri="{FF2B5EF4-FFF2-40B4-BE49-F238E27FC236}">
                <a16:creationId xmlns:a16="http://schemas.microsoft.com/office/drawing/2014/main" id="{11E4803D-CED5-618B-E548-53922AFDC10F}"/>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Lis les phrases suivantes correctement et avec fluidité.</a:t>
            </a:r>
            <a:endParaRPr lang="fr-FR" i="1" dirty="0">
              <a:solidFill>
                <a:schemeClr val="tx1">
                  <a:lumMod val="65000"/>
                  <a:lumOff val="35000"/>
                </a:schemeClr>
              </a:solidFill>
            </a:endParaRPr>
          </a:p>
        </p:txBody>
      </p:sp>
      <p:grpSp>
        <p:nvGrpSpPr>
          <p:cNvPr id="13" name="Groupe 12">
            <a:extLst>
              <a:ext uri="{FF2B5EF4-FFF2-40B4-BE49-F238E27FC236}">
                <a16:creationId xmlns:a16="http://schemas.microsoft.com/office/drawing/2014/main" id="{AA864B64-055C-0291-CBDB-B84100D64AAD}"/>
              </a:ext>
            </a:extLst>
          </p:cNvPr>
          <p:cNvGrpSpPr/>
          <p:nvPr/>
        </p:nvGrpSpPr>
        <p:grpSpPr>
          <a:xfrm>
            <a:off x="96835" y="643220"/>
            <a:ext cx="1147140" cy="980797"/>
            <a:chOff x="113769" y="634753"/>
            <a:chExt cx="1147140" cy="980797"/>
          </a:xfrm>
        </p:grpSpPr>
        <p:pic>
          <p:nvPicPr>
            <p:cNvPr id="14" name="Image 13">
              <a:extLst>
                <a:ext uri="{FF2B5EF4-FFF2-40B4-BE49-F238E27FC236}">
                  <a16:creationId xmlns:a16="http://schemas.microsoft.com/office/drawing/2014/main" id="{1CCB35CB-209E-66E9-ED06-BBEB96125010}"/>
                </a:ext>
              </a:extLst>
            </p:cNvPr>
            <p:cNvPicPr>
              <a:picLocks noChangeAspect="1"/>
            </p:cNvPicPr>
            <p:nvPr/>
          </p:nvPicPr>
          <p:blipFill>
            <a:blip r:embed="rId4"/>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9A97403-544B-0306-2134-9DDF170851A8}"/>
                </a:ext>
              </a:extLst>
            </p:cNvPr>
            <p:cNvPicPr>
              <a:picLocks noChangeAspect="1"/>
            </p:cNvPicPr>
            <p:nvPr/>
          </p:nvPicPr>
          <p:blipFill rotWithShape="1">
            <a:blip r:embed="rId5">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3" name="TextBox 6">
            <a:extLst>
              <a:ext uri="{FF2B5EF4-FFF2-40B4-BE49-F238E27FC236}">
                <a16:creationId xmlns:a16="http://schemas.microsoft.com/office/drawing/2014/main" id="{16A68E9F-4052-3638-CE34-3165A5359340}"/>
              </a:ext>
            </a:extLst>
          </p:cNvPr>
          <p:cNvSpPr txBox="1"/>
          <p:nvPr>
            <p:custDataLst>
              <p:tags r:id="rId1"/>
            </p:custDataLst>
          </p:nvPr>
        </p:nvSpPr>
        <p:spPr>
          <a:xfrm>
            <a:off x="400455" y="2210504"/>
            <a:ext cx="8199009" cy="369332"/>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2400" b="0"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Item 2. Lis les phrases correctement et avec fluidité ( 6 points).</a:t>
            </a:r>
          </a:p>
        </p:txBody>
      </p:sp>
      <p:sp>
        <p:nvSpPr>
          <p:cNvPr id="2" name="TextBox 6">
            <a:extLst>
              <a:ext uri="{FF2B5EF4-FFF2-40B4-BE49-F238E27FC236}">
                <a16:creationId xmlns:a16="http://schemas.microsoft.com/office/drawing/2014/main" id="{FECE73E9-494A-6CE7-F5F7-740F99550215}"/>
              </a:ext>
            </a:extLst>
          </p:cNvPr>
          <p:cNvSpPr txBox="1"/>
          <p:nvPr>
            <p:custDataLst>
              <p:tags r:id="rId2"/>
            </p:custDataLst>
          </p:nvPr>
        </p:nvSpPr>
        <p:spPr>
          <a:xfrm>
            <a:off x="1934714" y="5471059"/>
            <a:ext cx="7610401" cy="630942"/>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600"/>
              </a:spcAft>
              <a:buClrTx/>
              <a:buSzTx/>
              <a:buFontTx/>
              <a:buNone/>
              <a:tabLst/>
              <a:defRPr/>
            </a:pPr>
            <a:r>
              <a:rPr kumimoji="0" lang="fr-FR" sz="1800" b="0" i="0" u="none" strike="noStrike" kern="1200" cap="none" spc="0" normalizeH="0" baseline="0" noProof="0" dirty="0">
                <a:ln>
                  <a:noFill/>
                </a:ln>
                <a:solidFill>
                  <a:srgbClr val="4BACC6">
                    <a:lumMod val="50000"/>
                  </a:srgbClr>
                </a:solidFill>
                <a:effectLst/>
                <a:uLnTx/>
                <a:uFillTx/>
                <a:latin typeface="Dosis SemiBold" pitchFamily="2" charset="0"/>
                <a:ea typeface="Calibri" panose="020F0502020204030204" pitchFamily="34" charset="0"/>
                <a:cs typeface="Calibri" panose="020F0502020204030204" pitchFamily="34" charset="0"/>
              </a:rPr>
              <a:t>Fluidité </a:t>
            </a:r>
            <a:r>
              <a:rPr kumimoji="0" lang="fr-FR" sz="1800" b="0" i="0" u="none" strike="noStrike" kern="1200" cap="none" spc="0" normalizeH="0" baseline="0" noProof="0" dirty="0">
                <a:ln>
                  <a:noFill/>
                </a:ln>
                <a:solidFill>
                  <a:srgbClr val="FF0000"/>
                </a:solidFill>
                <a:effectLst/>
                <a:uLnTx/>
                <a:uFillTx/>
                <a:latin typeface="Dosis SemiBold" pitchFamily="2" charset="0"/>
                <a:ea typeface="Calibri" panose="020F0502020204030204" pitchFamily="34" charset="0"/>
                <a:cs typeface="Calibri" panose="020F0502020204030204" pitchFamily="34" charset="0"/>
              </a:rPr>
              <a:t>=  1  point  (0,5 point par phrase)</a:t>
            </a:r>
          </a:p>
          <a:p>
            <a:pPr marL="0" marR="0" lvl="0" indent="0" algn="ctr" defTabSz="1371600" rtl="0" eaLnBrk="1" fontAlgn="auto" latinLnBrk="0" hangingPunct="1">
              <a:lnSpc>
                <a:spcPct val="100000"/>
              </a:lnSpc>
              <a:spcBef>
                <a:spcPts val="0"/>
              </a:spcBef>
              <a:spcAft>
                <a:spcPts val="600"/>
              </a:spcAft>
              <a:buClrTx/>
              <a:buSzTx/>
              <a:buFontTx/>
              <a:buNone/>
              <a:tabLst/>
              <a:defRPr/>
            </a:pPr>
            <a:r>
              <a:rPr kumimoji="0" lang="fr-FR" sz="1800" b="0" i="0" u="none" strike="noStrike" kern="1200" cap="none" spc="0" normalizeH="0" baseline="0" noProof="0" dirty="0">
                <a:ln>
                  <a:noFill/>
                </a:ln>
                <a:solidFill>
                  <a:srgbClr val="FF0000"/>
                </a:solidFill>
                <a:effectLst/>
                <a:uLnTx/>
                <a:uFillTx/>
                <a:latin typeface="Dosis SemiBold" pitchFamily="2" charset="0"/>
                <a:ea typeface="Calibri" panose="020F0502020204030204" pitchFamily="34" charset="0"/>
                <a:cs typeface="Calibri" panose="020F0502020204030204" pitchFamily="34" charset="0"/>
              </a:rPr>
              <a:t> </a:t>
            </a:r>
            <a:r>
              <a:rPr kumimoji="0" lang="fr-FR" sz="1800" b="0" i="0" u="none" strike="noStrike" kern="1200" cap="none" spc="0" normalizeH="0" baseline="0" noProof="0" dirty="0">
                <a:ln>
                  <a:noFill/>
                </a:ln>
                <a:solidFill>
                  <a:srgbClr val="4BACC6">
                    <a:lumMod val="50000"/>
                  </a:srgbClr>
                </a:solidFill>
                <a:effectLst/>
                <a:uLnTx/>
                <a:uFillTx/>
                <a:latin typeface="Dosis SemiBold" pitchFamily="2" charset="0"/>
                <a:ea typeface="Calibri" panose="020F0502020204030204" pitchFamily="34" charset="0"/>
                <a:cs typeface="Calibri" panose="020F0502020204030204" pitchFamily="34" charset="0"/>
              </a:rPr>
              <a:t>Correction  </a:t>
            </a:r>
            <a:r>
              <a:rPr kumimoji="0" lang="fr-FR" sz="1800" b="0" i="0" u="none" strike="noStrike" kern="1200" cap="none" spc="0" normalizeH="0" baseline="0" noProof="0" dirty="0">
                <a:ln>
                  <a:noFill/>
                </a:ln>
                <a:solidFill>
                  <a:srgbClr val="FF0000"/>
                </a:solidFill>
                <a:effectLst/>
                <a:uLnTx/>
                <a:uFillTx/>
                <a:latin typeface="Dosis SemiBold" pitchFamily="2" charset="0"/>
                <a:ea typeface="Calibri" panose="020F0502020204030204" pitchFamily="34" charset="0"/>
                <a:cs typeface="Calibri" panose="020F0502020204030204" pitchFamily="34" charset="0"/>
              </a:rPr>
              <a:t>=  5 points (0,5 point par mot)  </a:t>
            </a:r>
          </a:p>
        </p:txBody>
      </p:sp>
      <p:sp>
        <p:nvSpPr>
          <p:cNvPr id="4" name="Titre 1">
            <a:extLst>
              <a:ext uri="{FF2B5EF4-FFF2-40B4-BE49-F238E27FC236}">
                <a16:creationId xmlns:a16="http://schemas.microsoft.com/office/drawing/2014/main" id="{FD6C1CE9-317F-5A1C-CC52-4D49ECBC7029}"/>
              </a:ext>
            </a:extLst>
          </p:cNvPr>
          <p:cNvSpPr txBox="1">
            <a:spLocks/>
          </p:cNvSpPr>
          <p:nvPr/>
        </p:nvSpPr>
        <p:spPr>
          <a:xfrm>
            <a:off x="948240" y="2579836"/>
            <a:ext cx="7146188" cy="2451548"/>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457189" lvl="0" indent="-457189" defTabSz="914377">
              <a:lnSpc>
                <a:spcPct val="150000"/>
              </a:lnSpc>
              <a:buFont typeface="+mj-lt"/>
              <a:buAutoNum type="arabicPeriod"/>
              <a:defRPr/>
            </a:pPr>
            <a:r>
              <a:rPr lang="fr-FR" sz="2400" b="1" dirty="0">
                <a:ln w="0"/>
                <a:solidFill>
                  <a:srgbClr val="424D7B"/>
                </a:solidFill>
                <a:latin typeface="Dosis SemiBold" pitchFamily="2" charset="0"/>
              </a:rPr>
              <a:t>Elle ira à la campagne.</a:t>
            </a:r>
          </a:p>
          <a:p>
            <a:pPr marL="457189" lvl="0" indent="-457189" defTabSz="914377">
              <a:lnSpc>
                <a:spcPct val="150000"/>
              </a:lnSpc>
              <a:buFont typeface="+mj-lt"/>
              <a:buAutoNum type="arabicPeriod"/>
              <a:defRPr/>
            </a:pPr>
            <a:r>
              <a:rPr lang="fr-FR" sz="2400" b="1" dirty="0">
                <a:ln w="0"/>
                <a:solidFill>
                  <a:srgbClr val="424D7B"/>
                </a:solidFill>
                <a:latin typeface="Dosis SemiBold" pitchFamily="2" charset="0"/>
              </a:rPr>
              <a:t>Demain, nous ferons un match.</a:t>
            </a:r>
            <a:endParaRPr kumimoji="0" lang="fr-FR" sz="2400" b="1" i="0" u="none" strike="noStrike" kern="1200" cap="none" spc="0" normalizeH="0" baseline="0" noProof="0" dirty="0">
              <a:ln w="0"/>
              <a:solidFill>
                <a:srgbClr val="424D7B"/>
              </a:solidFill>
              <a:effectLst/>
              <a:uLnTx/>
              <a:uFillTx/>
              <a:latin typeface="Dosis SemiBold" pitchFamily="2" charset="0"/>
              <a:ea typeface="+mn-ea"/>
              <a:cs typeface="+mn-cs"/>
            </a:endParaRPr>
          </a:p>
        </p:txBody>
      </p:sp>
    </p:spTree>
    <p:extLst>
      <p:ext uri="{BB962C8B-B14F-4D97-AF65-F5344CB8AC3E}">
        <p14:creationId xmlns:p14="http://schemas.microsoft.com/office/powerpoint/2010/main" val="32425585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B4BD0F-C1DA-EE8C-886B-6236F428BE46}"/>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9C84C5C0-8A85-F16C-49FF-E1171A806C73}"/>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EF566EF3-30CC-D22E-6483-0BBF49616AA4}"/>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0B6415DF-0DA2-EDA0-CBE7-05EBE35CC0D1}"/>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AA780E1C-80E8-3A56-F3EA-3232764F7305}"/>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7" name="TextBox 6">
            <a:extLst>
              <a:ext uri="{FF2B5EF4-FFF2-40B4-BE49-F238E27FC236}">
                <a16:creationId xmlns:a16="http://schemas.microsoft.com/office/drawing/2014/main" id="{5EA2CF0B-6D87-6921-5C20-DF525D6F1682}"/>
              </a:ext>
            </a:extLst>
          </p:cNvPr>
          <p:cNvSpPr txBox="1"/>
          <p:nvPr>
            <p:custDataLst>
              <p:tags r:id="rId1"/>
            </p:custDataLst>
          </p:nvPr>
        </p:nvSpPr>
        <p:spPr>
          <a:xfrm>
            <a:off x="677916" y="1942679"/>
            <a:ext cx="7788166" cy="430887"/>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LF2</a:t>
            </a:r>
            <a:r>
              <a:rPr kumimoji="0" lang="fr-FR" sz="28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Lire des textes correctement et avec fluidité.</a:t>
            </a:r>
          </a:p>
        </p:txBody>
      </p:sp>
      <p:sp>
        <p:nvSpPr>
          <p:cNvPr id="8" name="TextBox 6">
            <a:extLst>
              <a:ext uri="{FF2B5EF4-FFF2-40B4-BE49-F238E27FC236}">
                <a16:creationId xmlns:a16="http://schemas.microsoft.com/office/drawing/2014/main" id="{08725516-FBE1-A8AB-9C52-6F4E85815585}"/>
              </a:ext>
            </a:extLst>
          </p:cNvPr>
          <p:cNvSpPr txBox="1"/>
          <p:nvPr>
            <p:custDataLst>
              <p:tags r:id="rId2"/>
            </p:custDataLst>
          </p:nvPr>
        </p:nvSpPr>
        <p:spPr>
          <a:xfrm>
            <a:off x="3589655" y="3595961"/>
            <a:ext cx="5554345" cy="369332"/>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2400" b="0"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Passation individuelle </a:t>
            </a:r>
          </a:p>
        </p:txBody>
      </p:sp>
      <p:pic>
        <p:nvPicPr>
          <p:cNvPr id="9" name="Image 8">
            <a:extLst>
              <a:ext uri="{FF2B5EF4-FFF2-40B4-BE49-F238E27FC236}">
                <a16:creationId xmlns:a16="http://schemas.microsoft.com/office/drawing/2014/main" id="{A567325A-8282-2116-3536-B45FDB0941C3}"/>
              </a:ext>
            </a:extLst>
          </p:cNvPr>
          <p:cNvPicPr>
            <a:picLocks noChangeAspect="1"/>
          </p:cNvPicPr>
          <p:nvPr/>
        </p:nvPicPr>
        <p:blipFill>
          <a:blip r:embed="rId4"/>
          <a:srcRect t="2063"/>
          <a:stretch>
            <a:fillRect/>
          </a:stretch>
        </p:blipFill>
        <p:spPr>
          <a:xfrm>
            <a:off x="1636891" y="3114092"/>
            <a:ext cx="2492952" cy="1627684"/>
          </a:xfrm>
          <a:prstGeom prst="roundRect">
            <a:avLst/>
          </a:prstGeom>
        </p:spPr>
      </p:pic>
    </p:spTree>
    <p:extLst>
      <p:ext uri="{BB962C8B-B14F-4D97-AF65-F5344CB8AC3E}">
        <p14:creationId xmlns:p14="http://schemas.microsoft.com/office/powerpoint/2010/main" val="8982755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e 7">
            <a:extLst>
              <a:ext uri="{FF2B5EF4-FFF2-40B4-BE49-F238E27FC236}">
                <a16:creationId xmlns:a16="http://schemas.microsoft.com/office/drawing/2014/main" id="{2FBD7F59-4D4F-2F9C-2373-E248555710CE}"/>
              </a:ext>
            </a:extLst>
          </p:cNvPr>
          <p:cNvGrpSpPr/>
          <p:nvPr/>
        </p:nvGrpSpPr>
        <p:grpSpPr>
          <a:xfrm>
            <a:off x="96835" y="643220"/>
            <a:ext cx="1147140" cy="980797"/>
            <a:chOff x="113769" y="634753"/>
            <a:chExt cx="1147140" cy="980797"/>
          </a:xfrm>
        </p:grpSpPr>
        <p:pic>
          <p:nvPicPr>
            <p:cNvPr id="9" name="Image 8">
              <a:extLst>
                <a:ext uri="{FF2B5EF4-FFF2-40B4-BE49-F238E27FC236}">
                  <a16:creationId xmlns:a16="http://schemas.microsoft.com/office/drawing/2014/main" id="{0341E3D9-CA0F-6388-C0CB-C762B47551E0}"/>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145DB04F-1BEF-EA61-36BC-6F6BCBE1262B}"/>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9" name="Titre 1">
            <a:extLst>
              <a:ext uri="{FF2B5EF4-FFF2-40B4-BE49-F238E27FC236}">
                <a16:creationId xmlns:a16="http://schemas.microsoft.com/office/drawing/2014/main" id="{9F166FCF-DD94-85AD-98E1-52C417BBBBCF}"/>
              </a:ext>
            </a:extLst>
          </p:cNvPr>
          <p:cNvSpPr>
            <a:spLocks noGrp="1"/>
          </p:cNvSpPr>
          <p:nvPr>
            <p:ph type="title"/>
          </p:nvPr>
        </p:nvSpPr>
        <p:spPr>
          <a:xfrm>
            <a:off x="1653498" y="755999"/>
            <a:ext cx="6578543" cy="612000"/>
          </a:xfrm>
        </p:spPr>
        <p:txBody>
          <a:bodyPr>
            <a:normAutofit fontScale="90000"/>
          </a:bodyPr>
          <a:lstStyle/>
          <a:p>
            <a:r>
              <a:rPr lang="fr-FR" dirty="0">
                <a:solidFill>
                  <a:schemeClr val="tx1">
                    <a:lumMod val="65000"/>
                    <a:lumOff val="35000"/>
                  </a:schemeClr>
                </a:solidFill>
              </a:rPr>
              <a:t>Voici le paragraphe que tu vas lire. Observe le paragraphe pendant 30 secondes. Après, tu commences la lecture. Tu dois lire le paragraphe correctement et avec fluidité.</a:t>
            </a:r>
            <a:endParaRPr lang="fr-FR" i="1" u="sng" dirty="0">
              <a:solidFill>
                <a:schemeClr val="bg1">
                  <a:lumMod val="65000"/>
                </a:schemeClr>
              </a:solidFill>
            </a:endParaRPr>
          </a:p>
        </p:txBody>
      </p:sp>
      <p:grpSp>
        <p:nvGrpSpPr>
          <p:cNvPr id="20" name="Groupe 19">
            <a:extLst>
              <a:ext uri="{FF2B5EF4-FFF2-40B4-BE49-F238E27FC236}">
                <a16:creationId xmlns:a16="http://schemas.microsoft.com/office/drawing/2014/main" id="{1ACD7BA4-C95F-BDDA-DD17-FE6B4A36127A}"/>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95B8AEFB-80DB-1152-92A6-450ACFE44E19}"/>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20C168F7-A80B-F3A1-F28F-7E849DF8B589}"/>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6" name="Image 5">
            <a:extLst>
              <a:ext uri="{FF2B5EF4-FFF2-40B4-BE49-F238E27FC236}">
                <a16:creationId xmlns:a16="http://schemas.microsoft.com/office/drawing/2014/main" id="{CEC18316-FF36-2495-5C79-62E82773FA02}"/>
              </a:ext>
            </a:extLst>
          </p:cNvPr>
          <p:cNvPicPr>
            <a:picLocks noChangeAspect="1"/>
          </p:cNvPicPr>
          <p:nvPr/>
        </p:nvPicPr>
        <p:blipFill>
          <a:blip r:embed="rId4"/>
          <a:stretch>
            <a:fillRect/>
          </a:stretch>
        </p:blipFill>
        <p:spPr>
          <a:xfrm>
            <a:off x="6233398" y="5310130"/>
            <a:ext cx="2128406" cy="997834"/>
          </a:xfrm>
          <a:prstGeom prst="rect">
            <a:avLst/>
          </a:prstGeom>
        </p:spPr>
      </p:pic>
      <p:sp>
        <p:nvSpPr>
          <p:cNvPr id="2" name="Titre 1">
            <a:extLst>
              <a:ext uri="{FF2B5EF4-FFF2-40B4-BE49-F238E27FC236}">
                <a16:creationId xmlns:a16="http://schemas.microsoft.com/office/drawing/2014/main" id="{A1BF3486-28A8-566B-97F1-5E4DC8715592}"/>
              </a:ext>
            </a:extLst>
          </p:cNvPr>
          <p:cNvSpPr txBox="1">
            <a:spLocks/>
          </p:cNvSpPr>
          <p:nvPr/>
        </p:nvSpPr>
        <p:spPr>
          <a:xfrm>
            <a:off x="1045397" y="2303479"/>
            <a:ext cx="7053206" cy="2071171"/>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R="0" lvl="0" algn="just" defTabSz="914400" rtl="0" eaLnBrk="1" fontAlgn="auto" latinLnBrk="0" hangingPunct="1">
              <a:lnSpc>
                <a:spcPct val="150000"/>
              </a:lnSpc>
              <a:spcBef>
                <a:spcPct val="0"/>
              </a:spcBef>
              <a:spcAft>
                <a:spcPts val="0"/>
              </a:spcAft>
              <a:buClrTx/>
              <a:buSzTx/>
              <a:tabLst/>
              <a:defRPr/>
            </a:pPr>
            <a:r>
              <a:rPr lang="fr-FR" sz="2400" b="1" dirty="0">
                <a:ln w="0"/>
                <a:solidFill>
                  <a:srgbClr val="424D7B"/>
                </a:solidFill>
                <a:latin typeface="Dosis SemiBold" pitchFamily="2" charset="0"/>
              </a:rPr>
              <a:t>Dimanche prochain, nous irons en excursion à la forêt avec notre directrice. Nous ferons du camping au bord de la rivière. Nous aurons de jolis moments à partager ensemble.</a:t>
            </a:r>
            <a:endParaRPr kumimoji="0" lang="fr-FR" sz="2400" b="1" i="0" u="none" strike="noStrike" kern="1200" cap="none" spc="0" normalizeH="0" baseline="0" noProof="0" dirty="0">
              <a:ln w="0"/>
              <a:solidFill>
                <a:srgbClr val="424D7B"/>
              </a:solidFill>
              <a:effectLst/>
              <a:uLnTx/>
              <a:uFillTx/>
              <a:latin typeface="Dosis SemiBold" pitchFamily="2" charset="0"/>
              <a:ea typeface="+mn-ea"/>
              <a:cs typeface="+mn-cs"/>
            </a:endParaRPr>
          </a:p>
        </p:txBody>
      </p:sp>
    </p:spTree>
    <p:extLst>
      <p:ext uri="{BB962C8B-B14F-4D97-AF65-F5344CB8AC3E}">
        <p14:creationId xmlns:p14="http://schemas.microsoft.com/office/powerpoint/2010/main" val="42040740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330B7BA-C657-4500-9080-BFC92F4BC7F6}"/>
              </a:ext>
            </a:extLst>
          </p:cNvPr>
          <p:cNvSpPr>
            <a:spLocks noGrp="1"/>
          </p:cNvSpPr>
          <p:nvPr>
            <p:ph type="title"/>
          </p:nvPr>
        </p:nvSpPr>
        <p:spPr/>
        <p:txBody>
          <a:bodyPr/>
          <a:lstStyle/>
          <a:p>
            <a:r>
              <a:rPr lang="fr-FR" dirty="0">
                <a:solidFill>
                  <a:schemeClr val="tx1">
                    <a:lumMod val="65000"/>
                    <a:lumOff val="35000"/>
                  </a:schemeClr>
                </a:solidFill>
              </a:rPr>
              <a:t>C’est fini. Reviens à ta place !</a:t>
            </a:r>
          </a:p>
        </p:txBody>
      </p:sp>
      <p:pic>
        <p:nvPicPr>
          <p:cNvPr id="7" name="Image 6">
            <a:extLst>
              <a:ext uri="{FF2B5EF4-FFF2-40B4-BE49-F238E27FC236}">
                <a16:creationId xmlns:a16="http://schemas.microsoft.com/office/drawing/2014/main" id="{55DFC5A5-93A6-B16F-46B2-0A9BA480AAAF}"/>
              </a:ext>
            </a:extLst>
          </p:cNvPr>
          <p:cNvPicPr>
            <a:picLocks noChangeAspect="1"/>
          </p:cNvPicPr>
          <p:nvPr/>
        </p:nvPicPr>
        <p:blipFill>
          <a:blip r:embed="rId6">
            <a:extLst>
              <a:ext uri="{28A0092B-C50C-407E-A947-70E740481C1C}">
                <a14:useLocalDpi xmlns:a14="http://schemas.microsoft.com/office/drawing/2010/main" val="0"/>
              </a:ext>
            </a:extLst>
          </a:blip>
          <a:srcRect b="26481"/>
          <a:stretch>
            <a:fillRect/>
          </a:stretch>
        </p:blipFill>
        <p:spPr>
          <a:xfrm>
            <a:off x="69048" y="575254"/>
            <a:ext cx="1393241" cy="1024294"/>
          </a:xfrm>
          <a:prstGeom prst="ellipse">
            <a:avLst/>
          </a:prstGeom>
        </p:spPr>
      </p:pic>
      <p:pic>
        <p:nvPicPr>
          <p:cNvPr id="9" name="Nada-Wave">
            <a:hlinkClick r:id="" action="ppaction://media"/>
            <a:extLst>
              <a:ext uri="{FF2B5EF4-FFF2-40B4-BE49-F238E27FC236}">
                <a16:creationId xmlns:a16="http://schemas.microsoft.com/office/drawing/2014/main" id="{366B4315-512B-95B5-C6C5-0BE4BCB92EB2}"/>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4684327" y="2377440"/>
            <a:ext cx="2138280" cy="3414864"/>
          </a:xfrm>
          <a:prstGeom prst="rect">
            <a:avLst/>
          </a:prstGeom>
        </p:spPr>
      </p:pic>
      <p:pic>
        <p:nvPicPr>
          <p:cNvPr id="10" name="majd_wave">
            <a:hlinkClick r:id="" action="ppaction://media"/>
            <a:extLst>
              <a:ext uri="{FF2B5EF4-FFF2-40B4-BE49-F238E27FC236}">
                <a16:creationId xmlns:a16="http://schemas.microsoft.com/office/drawing/2014/main" id="{A7E9F1CB-EA6C-1B6A-6840-2B76C6198EE1}"/>
              </a:ext>
            </a:extLst>
          </p:cNvPr>
          <p:cNvPicPr>
            <a:picLocks noChangeAspect="1"/>
          </p:cNvPicPr>
          <p:nvPr>
            <a:videoFile r:link="rId4"/>
            <p:extLst>
              <p:ext uri="{DAA4B4D4-6D71-4841-9C94-3DE7FCFB9230}">
                <p14:media xmlns:p14="http://schemas.microsoft.com/office/powerpoint/2010/main" r:embed="rId3"/>
              </p:ext>
            </p:extLst>
          </p:nvPr>
        </p:nvPicPr>
        <p:blipFill>
          <a:blip r:embed="rId8"/>
          <a:srcRect b="1386"/>
          <a:stretch>
            <a:fillRect/>
          </a:stretch>
        </p:blipFill>
        <p:spPr>
          <a:xfrm>
            <a:off x="2479764" y="2377440"/>
            <a:ext cx="1947857" cy="3414865"/>
          </a:xfrm>
          <a:prstGeom prst="rect">
            <a:avLst/>
          </a:prstGeom>
        </p:spPr>
      </p:pic>
    </p:spTree>
    <p:extLst>
      <p:ext uri="{BB962C8B-B14F-4D97-AF65-F5344CB8AC3E}">
        <p14:creationId xmlns:p14="http://schemas.microsoft.com/office/powerpoint/2010/main" val="15022743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9"/>
                                        </p:tgtEl>
                                      </p:cBhvr>
                                    </p:cmd>
                                  </p:childTnLst>
                                </p:cTn>
                              </p:par>
                              <p:par>
                                <p:cTn id="7" presetID="1" presetClass="mediacall" presetSubtype="0" fill="hold" nodeType="withEffect">
                                  <p:stCondLst>
                                    <p:cond delay="0"/>
                                  </p:stCondLst>
                                  <p:childTnLst>
                                    <p:cmd type="call" cmd="playFrom(0.0)">
                                      <p:cBhvr>
                                        <p:cTn id="8" dur="322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9"/>
                </p:tgtEl>
              </p:cMediaNode>
            </p:video>
            <p:video>
              <p:cMediaNode vol="80000">
                <p:cTn id="10" fill="hold" display="0">
                  <p:stCondLst>
                    <p:cond delay="indefinite"/>
                  </p:stCondLst>
                </p:cTn>
                <p:tgtEl>
                  <p:spTgt spid="10"/>
                </p:tgtEl>
              </p:cMediaNode>
            </p:vide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NUM" val="7"/>
</p:tagLst>
</file>

<file path=ppt/tags/tag2.xml><?xml version="1.0" encoding="utf-8"?>
<p:tagLst xmlns:a="http://schemas.openxmlformats.org/drawingml/2006/main" xmlns:r="http://schemas.openxmlformats.org/officeDocument/2006/relationships" xmlns:p="http://schemas.openxmlformats.org/presentationml/2006/main">
  <p:tag name="NUM" val="5"/>
</p:tagLst>
</file>

<file path=ppt/tags/tag3.xml><?xml version="1.0" encoding="utf-8"?>
<p:tagLst xmlns:a="http://schemas.openxmlformats.org/drawingml/2006/main" xmlns:r="http://schemas.openxmlformats.org/officeDocument/2006/relationships" xmlns:p="http://schemas.openxmlformats.org/presentationml/2006/main">
  <p:tag name="NUM" val="2"/>
</p:tagLst>
</file>

<file path=ppt/tags/tag4.xml><?xml version="1.0" encoding="utf-8"?>
<p:tagLst xmlns:a="http://schemas.openxmlformats.org/drawingml/2006/main" xmlns:r="http://schemas.openxmlformats.org/officeDocument/2006/relationships" xmlns:p="http://schemas.openxmlformats.org/presentationml/2006/main">
  <p:tag name="NUM" val="2"/>
</p:tagLst>
</file>

<file path=ppt/tags/tag5.xml><?xml version="1.0" encoding="utf-8"?>
<p:tagLst xmlns:a="http://schemas.openxmlformats.org/drawingml/2006/main" xmlns:r="http://schemas.openxmlformats.org/officeDocument/2006/relationships" xmlns:p="http://schemas.openxmlformats.org/presentationml/2006/main">
  <p:tag name="NUM" val="2"/>
</p:tagLst>
</file>

<file path=ppt/tags/tag6.xml><?xml version="1.0" encoding="utf-8"?>
<p:tagLst xmlns:a="http://schemas.openxmlformats.org/drawingml/2006/main" xmlns:r="http://schemas.openxmlformats.org/officeDocument/2006/relationships" xmlns:p="http://schemas.openxmlformats.org/presentationml/2006/main">
  <p:tag name="NUM" val="3"/>
</p:tagLst>
</file>

<file path=ppt/tags/tag7.xml><?xml version="1.0" encoding="utf-8"?>
<p:tagLst xmlns:a="http://schemas.openxmlformats.org/drawingml/2006/main" xmlns:r="http://schemas.openxmlformats.org/officeDocument/2006/relationships" xmlns:p="http://schemas.openxmlformats.org/presentationml/2006/main">
  <p:tag name="NUM" val="2"/>
</p:tagLst>
</file>

<file path=ppt/tags/tag8.xml><?xml version="1.0" encoding="utf-8"?>
<p:tagLst xmlns:a="http://schemas.openxmlformats.org/drawingml/2006/main" xmlns:r="http://schemas.openxmlformats.org/officeDocument/2006/relationships" xmlns:p="http://schemas.openxmlformats.org/presentationml/2006/main">
  <p:tag name="NUM" val="3"/>
</p:tagLst>
</file>

<file path=ppt/tags/tag9.xml><?xml version="1.0" encoding="utf-8"?>
<p:tagLst xmlns:a="http://schemas.openxmlformats.org/drawingml/2006/main" xmlns:r="http://schemas.openxmlformats.org/officeDocument/2006/relationships" xmlns:p="http://schemas.openxmlformats.org/presentationml/2006/main">
  <p:tag name="NUM" val="2"/>
</p:tagLst>
</file>

<file path=ppt/tags/tag10.xml><?xml version="1.0" encoding="utf-8"?>
<p:tagLst xmlns:a="http://schemas.openxmlformats.org/drawingml/2006/main" xmlns:r="http://schemas.openxmlformats.org/officeDocument/2006/relationships" xmlns:p="http://schemas.openxmlformats.org/presentationml/2006/main">
  <p:tag name="NUM" val="3"/>
</p:tagLst>
</file>

<file path=ppt/tags/tag11.xml><?xml version="1.0" encoding="utf-8"?>
<p:tagLst xmlns:a="http://schemas.openxmlformats.org/drawingml/2006/main" xmlns:r="http://schemas.openxmlformats.org/officeDocument/2006/relationships" xmlns:p="http://schemas.openxmlformats.org/presentationml/2006/main">
  <p:tag name="NUM" val="2"/>
</p:tagLst>
</file>

<file path=ppt/tags/tag12.xml><?xml version="1.0" encoding="utf-8"?>
<p:tagLst xmlns:a="http://schemas.openxmlformats.org/drawingml/2006/main" xmlns:r="http://schemas.openxmlformats.org/officeDocument/2006/relationships" xmlns:p="http://schemas.openxmlformats.org/presentationml/2006/main">
  <p:tag name="NUM" val="3"/>
</p:tagLst>
</file>

<file path=ppt/tags/tag13.xml><?xml version="1.0" encoding="utf-8"?>
<p:tagLst xmlns:a="http://schemas.openxmlformats.org/drawingml/2006/main" xmlns:r="http://schemas.openxmlformats.org/officeDocument/2006/relationships" xmlns:p="http://schemas.openxmlformats.org/presentationml/2006/main">
  <p:tag name="NUM" val="2"/>
</p:tagLst>
</file>

<file path=ppt/tags/tag14.xml><?xml version="1.0" encoding="utf-8"?>
<p:tagLst xmlns:a="http://schemas.openxmlformats.org/drawingml/2006/main" xmlns:r="http://schemas.openxmlformats.org/officeDocument/2006/relationships" xmlns:p="http://schemas.openxmlformats.org/presentationml/2006/main">
  <p:tag name="NUM" val="2"/>
</p:tagLst>
</file>

<file path=ppt/tags/tag15.xml><?xml version="1.0" encoding="utf-8"?>
<p:tagLst xmlns:a="http://schemas.openxmlformats.org/drawingml/2006/main" xmlns:r="http://schemas.openxmlformats.org/officeDocument/2006/relationships" xmlns:p="http://schemas.openxmlformats.org/presentationml/2006/main">
  <p:tag name="NUM" val="3"/>
</p:tagLst>
</file>

<file path=ppt/tags/tag16.xml><?xml version="1.0" encoding="utf-8"?>
<p:tagLst xmlns:a="http://schemas.openxmlformats.org/drawingml/2006/main" xmlns:r="http://schemas.openxmlformats.org/officeDocument/2006/relationships" xmlns:p="http://schemas.openxmlformats.org/presentationml/2006/main">
  <p:tag name="NUM" val="3"/>
</p:tagLst>
</file>

<file path=ppt/tags/tag17.xml><?xml version="1.0" encoding="utf-8"?>
<p:tagLst xmlns:a="http://schemas.openxmlformats.org/drawingml/2006/main" xmlns:r="http://schemas.openxmlformats.org/officeDocument/2006/relationships" xmlns:p="http://schemas.openxmlformats.org/presentationml/2006/main">
  <p:tag name="NUM" val="3"/>
</p:tagLst>
</file>

<file path=ppt/tags/tag18.xml><?xml version="1.0" encoding="utf-8"?>
<p:tagLst xmlns:a="http://schemas.openxmlformats.org/drawingml/2006/main" xmlns:r="http://schemas.openxmlformats.org/officeDocument/2006/relationships" xmlns:p="http://schemas.openxmlformats.org/presentationml/2006/main">
  <p:tag name="NUM" val="3"/>
</p:tagLst>
</file>

<file path=ppt/tags/tag19.xml><?xml version="1.0" encoding="utf-8"?>
<p:tagLst xmlns:a="http://schemas.openxmlformats.org/drawingml/2006/main" xmlns:r="http://schemas.openxmlformats.org/officeDocument/2006/relationships" xmlns:p="http://schemas.openxmlformats.org/presentationml/2006/main">
  <p:tag name="NUM" val="3"/>
</p:tagLst>
</file>

<file path=ppt/tags/tag20.xml><?xml version="1.0" encoding="utf-8"?>
<p:tagLst xmlns:a="http://schemas.openxmlformats.org/drawingml/2006/main" xmlns:r="http://schemas.openxmlformats.org/officeDocument/2006/relationships" xmlns:p="http://schemas.openxmlformats.org/presentationml/2006/main">
  <p:tag name="NUM" val="2"/>
</p:tagLst>
</file>

<file path=ppt/tags/tag21.xml><?xml version="1.0" encoding="utf-8"?>
<p:tagLst xmlns:a="http://schemas.openxmlformats.org/drawingml/2006/main" xmlns:r="http://schemas.openxmlformats.org/officeDocument/2006/relationships" xmlns:p="http://schemas.openxmlformats.org/presentationml/2006/main">
  <p:tag name="NUM" val="3"/>
</p:tagLst>
</file>

<file path=ppt/theme/theme1.xml><?xml version="1.0" encoding="utf-8"?>
<a:theme xmlns:a="http://schemas.openxmlformats.org/drawingml/2006/main" name="2_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00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Révis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lecture offert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Conception personnalisé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Vocab_01- Présent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Vocab_02- Mémoris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Vocab_03- Appropri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Vocab_04- Entrainement 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1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3_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2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5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Thème Office">
  <a:themeElements>
    <a:clrScheme name="Thème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Thème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16.xml><?xml version="1.0" encoding="utf-8"?>
<a:theme xmlns:a="http://schemas.openxmlformats.org/drawingml/2006/main" name="3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7.xml><?xml version="1.0" encoding="utf-8"?>
<a:theme xmlns:a="http://schemas.openxmlformats.org/drawingml/2006/main" name="1_Révis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8.xml><?xml version="1.0" encoding="utf-8"?>
<a:theme xmlns:a="http://schemas.openxmlformats.org/drawingml/2006/main" name="6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9.xml><?xml version="1.0" encoding="utf-8"?>
<a:theme xmlns:a="http://schemas.openxmlformats.org/drawingml/2006/main" name="1_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0.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11892</TotalTime>
  <Words>1740</Words>
  <Application>Microsoft Office PowerPoint</Application>
  <PresentationFormat>Affichage à l'écran (4:3)</PresentationFormat>
  <Paragraphs>225</Paragraphs>
  <Slides>71</Slides>
  <Notes>2</Notes>
  <HiddenSlides>0</HiddenSlides>
  <MMClips>5</MMClips>
  <ScaleCrop>false</ScaleCrop>
  <HeadingPairs>
    <vt:vector size="6" baseType="variant">
      <vt:variant>
        <vt:lpstr>Polices utilisées</vt:lpstr>
      </vt:variant>
      <vt:variant>
        <vt:i4>10</vt:i4>
      </vt:variant>
      <vt:variant>
        <vt:lpstr>Thème</vt:lpstr>
      </vt:variant>
      <vt:variant>
        <vt:i4>19</vt:i4>
      </vt:variant>
      <vt:variant>
        <vt:lpstr>Titres des diapositives</vt:lpstr>
      </vt:variant>
      <vt:variant>
        <vt:i4>71</vt:i4>
      </vt:variant>
    </vt:vector>
  </HeadingPairs>
  <TitlesOfParts>
    <vt:vector size="100" baseType="lpstr">
      <vt:lpstr>Dosis</vt:lpstr>
      <vt:lpstr>Wingdings</vt:lpstr>
      <vt:lpstr>Dosis SemiBold</vt:lpstr>
      <vt:lpstr>Calibri</vt:lpstr>
      <vt:lpstr>Arial</vt:lpstr>
      <vt:lpstr>Dosis ExtraBold</vt:lpstr>
      <vt:lpstr>Dosis Medium</vt:lpstr>
      <vt:lpstr>Aptos Display</vt:lpstr>
      <vt:lpstr>Aptos</vt:lpstr>
      <vt:lpstr>Mistral</vt:lpstr>
      <vt:lpstr>2_Conception personnalisée</vt:lpstr>
      <vt:lpstr>00_Env-Enseignant</vt:lpstr>
      <vt:lpstr>Révision</vt:lpstr>
      <vt:lpstr>lecture offerte</vt:lpstr>
      <vt:lpstr>4_New Voc_01-Livret</vt:lpstr>
      <vt:lpstr>Conception personnalisée</vt:lpstr>
      <vt:lpstr>Vocab_01- Présentation</vt:lpstr>
      <vt:lpstr>Vocab_02- Mémorisation</vt:lpstr>
      <vt:lpstr>Vocab_03- Appropriation</vt:lpstr>
      <vt:lpstr>Vocab_04- Entrainement livret</vt:lpstr>
      <vt:lpstr>1_Env-Enseignant</vt:lpstr>
      <vt:lpstr>3_Lecture</vt:lpstr>
      <vt:lpstr>2_Env-Enseignant</vt:lpstr>
      <vt:lpstr>5_New Voc_01-Livret</vt:lpstr>
      <vt:lpstr>Thème Office</vt:lpstr>
      <vt:lpstr>3_Env-Enseignant</vt:lpstr>
      <vt:lpstr>1_Révision</vt:lpstr>
      <vt:lpstr>6_New Voc_01-Livret</vt:lpstr>
      <vt:lpstr>1_Lecture</vt:lpstr>
      <vt:lpstr>Présentation PowerPoint</vt:lpstr>
      <vt:lpstr>Il convient de lancer le mode diaporama pour la diffusion de la leçon en classe</vt:lpstr>
      <vt:lpstr>Pictogrammes</vt:lpstr>
      <vt:lpstr>Contenu de la semaine </vt:lpstr>
      <vt:lpstr>Organisation de la semaine </vt:lpstr>
      <vt:lpstr>Plan de la séance 1</vt:lpstr>
      <vt:lpstr>Présentation PowerPoint</vt:lpstr>
      <vt:lpstr>Bonjour les enfants. Aujourd’hui, nous allons commencer une nouvelle séance de révision. Soyez attentifs.</vt:lpstr>
      <vt:lpstr>Prenez vos ardoises.</vt:lpstr>
      <vt:lpstr>Lisez la phrase en silence. Écrivez la bonne réponse sur vos ardoises. </vt:lpstr>
      <vt:lpstr>Levez vos ardoises. </vt:lpstr>
      <vt:lpstr>Corrigez. Qui veut expliquer la réponse ?</vt:lpstr>
      <vt:lpstr>Écrivez sur vos ardoises la bonne réponse. </vt:lpstr>
      <vt:lpstr>Levez vos ardoises. </vt:lpstr>
      <vt:lpstr>Corrigez. Qui veut expliquer la réponse ?</vt:lpstr>
      <vt:lpstr>Lisez la phrase en silence. Écrivez la bonne réponse sur vos ardoises.</vt:lpstr>
      <vt:lpstr>Levez vos ardoises. </vt:lpstr>
      <vt:lpstr>Corrigez. Qui veut expliquer la réponse ?</vt:lpstr>
      <vt:lpstr> Écrivez  sur vos ardoises la bonne réponse.</vt:lpstr>
      <vt:lpstr>Levez vos ardoises. </vt:lpstr>
      <vt:lpstr>Lisez la phrase en silence. Écrivez la bonne réponse sur vos ardoises.</vt:lpstr>
      <vt:lpstr>Lisez la phrase en silence. Écrivez la bonne réponse sur vos ardoises.</vt:lpstr>
      <vt:lpstr>Levez vos ardoises. </vt:lpstr>
      <vt:lpstr>Corrigez. Qui veut expliquer la réponse ?</vt:lpstr>
      <vt:lpstr>Lisez la phrase en silence. Écrivez la bonne réponse sur vos ardoises.</vt:lpstr>
      <vt:lpstr>Levez vos ardoises. </vt:lpstr>
      <vt:lpstr> Corrigez. Qui veut expliquer la réponse ?</vt:lpstr>
      <vt:lpstr>Plan de la séance</vt:lpstr>
      <vt:lpstr>Maintenant, nous allons écrire des phrases. Vous allez mettre des mots en ordre pour obtenir des phrases correctes.</vt:lpstr>
      <vt:lpstr>Prenez vos cahiers. </vt:lpstr>
      <vt:lpstr>Remets les mots en ordre pour obtenir des phrases.</vt:lpstr>
      <vt:lpstr>Qui veut lire sa phrase ? </vt:lpstr>
      <vt:lpstr>Corrigez.</vt:lpstr>
      <vt:lpstr>Remets les mots en ordre pour obtenir des phrases.</vt:lpstr>
      <vt:lpstr>Qui veut lire sa phrase ? </vt:lpstr>
      <vt:lpstr>Corrigez.</vt:lpstr>
      <vt:lpstr>Remets les mots en ordre pour obtenir des phrases.</vt:lpstr>
      <vt:lpstr>Qui veut lire sa phrase ? </vt:lpstr>
      <vt:lpstr>Qui veut lire sa phrase ? </vt:lpstr>
      <vt:lpstr>Maintenant, nous allons faire une autre activité. Faites des phrases avec les mots suivants. </vt:lpstr>
      <vt:lpstr>Qui veut lire sa phrase ? </vt:lpstr>
      <vt:lpstr>Voici une phrase correcte : Nous irons en excursion avec notre directeur.</vt:lpstr>
      <vt:lpstr>Fais des phrases avec les mots.</vt:lpstr>
      <vt:lpstr>Qui veut lire sa phrase ? </vt:lpstr>
      <vt:lpstr>Voici une phrase correcte : Nous irons au stade à trois heures et demie. </vt:lpstr>
      <vt:lpstr>Fais des phrases avec les mots.</vt:lpstr>
      <vt:lpstr>Qui veut lire sa phrase ? </vt:lpstr>
      <vt:lpstr>Voici une phrase correcte : Dimanche prochain, je ferai une randonnée avec mes amis. </vt:lpstr>
      <vt:lpstr>La séance d’aujourd’hui est terminée. À la maison, faites l’activité 5, page 136.</vt:lpstr>
      <vt:lpstr>Présentation PowerPoint</vt:lpstr>
      <vt:lpstr>Présentation PowerPoint</vt:lpstr>
      <vt:lpstr>Présentation PowerPoint</vt:lpstr>
      <vt:lpstr>Présentation PowerPoint</vt:lpstr>
      <vt:lpstr>Bonjour cher élève. Nous allons faire quelques activités d’évaluation.</vt:lpstr>
      <vt:lpstr>Présentation PowerPoint</vt:lpstr>
      <vt:lpstr>Présentation PowerPoint</vt:lpstr>
      <vt:lpstr>Regarde les images. Je vais te dire des mots et tu vas me montrer les images qui correspondent :   -  Un quart – La campagne – Le poisson – Les remparts portugais – Le maillot de l’équipe.</vt:lpstr>
      <vt:lpstr>Présentation PowerPoint</vt:lpstr>
      <vt:lpstr>Regarde les images. Je vais te dire des phrases  et tu vas me montrer les images qui correspondent :   - L’arbitre siffle la fin du match. – Dans le stade, Salim encourage son équipe. – Amal aura une course à dix heures et quart. – Demain, Lina fera une promenade à la campagne -  Salma ira en excursion avec sa classe.</vt:lpstr>
      <vt:lpstr>Présentation PowerPoint</vt:lpstr>
      <vt:lpstr>Mets ton doigt sur chaque image et dis-moi le mot en français et mets-le dans une phrase.</vt:lpstr>
      <vt:lpstr>Présentation PowerPoint</vt:lpstr>
      <vt:lpstr>Je vais te poser des questions et tu dois répondre correctement. Proposer 5 questions pour chaque élève.</vt:lpstr>
      <vt:lpstr>Présentation PowerPoint</vt:lpstr>
      <vt:lpstr>Présentation PowerPoint</vt:lpstr>
      <vt:lpstr>Présentation PowerPoint</vt:lpstr>
      <vt:lpstr>Je vais te montrer des mots et tu dois les lire. L’enseignant choisit 4 mots.</vt:lpstr>
      <vt:lpstr>Lis les phrases suivantes correctement et avec fluidité.</vt:lpstr>
      <vt:lpstr>Présentation PowerPoint</vt:lpstr>
      <vt:lpstr>Voici le paragraphe que tu vas lire. Observe le paragraphe pendant 30 secondes. Après, tu commences la lecture. Tu dois lire le paragraphe correctement et avec fluidité.</vt:lpstr>
      <vt:lpstr>C’est fini. Reviens à ta place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Adam Hakim</dc:creator>
  <cp:lastModifiedBy>KHALID.RAMNI</cp:lastModifiedBy>
  <cp:revision>60</cp:revision>
  <cp:lastPrinted>2025-08-13T10:11:39Z</cp:lastPrinted>
  <dcterms:created xsi:type="dcterms:W3CDTF">2025-08-01T12:31:49Z</dcterms:created>
  <dcterms:modified xsi:type="dcterms:W3CDTF">2026-06-10T20:37:25Z</dcterms:modified>
</cp:coreProperties>
</file>