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31" r:id="rId15"/>
    <p:sldMasterId id="2147483843" r:id="rId16"/>
    <p:sldMasterId id="2147483851" r:id="rId17"/>
    <p:sldMasterId id="2147483865" r:id="rId18"/>
  </p:sldMasterIdLst>
  <p:notesMasterIdLst>
    <p:notesMasterId r:id="rId96"/>
  </p:notesMasterIdLst>
  <p:sldIdLst>
    <p:sldId id="257" r:id="rId19"/>
    <p:sldId id="1029" r:id="rId20"/>
    <p:sldId id="951" r:id="rId21"/>
    <p:sldId id="1325" r:id="rId22"/>
    <p:sldId id="1308" r:id="rId23"/>
    <p:sldId id="1000" r:id="rId24"/>
    <p:sldId id="1146" r:id="rId25"/>
    <p:sldId id="1147" r:id="rId26"/>
    <p:sldId id="1116" r:id="rId27"/>
    <p:sldId id="1200" r:id="rId28"/>
    <p:sldId id="1250" r:id="rId29"/>
    <p:sldId id="1323" r:id="rId30"/>
    <p:sldId id="1324" r:id="rId31"/>
    <p:sldId id="1251" r:id="rId32"/>
    <p:sldId id="1256" r:id="rId33"/>
    <p:sldId id="1257" r:id="rId34"/>
    <p:sldId id="1117" r:id="rId35"/>
    <p:sldId id="1229" r:id="rId36"/>
    <p:sldId id="1230" r:id="rId37"/>
    <p:sldId id="1231" r:id="rId38"/>
    <p:sldId id="1232" r:id="rId39"/>
    <p:sldId id="1233" r:id="rId40"/>
    <p:sldId id="1234" r:id="rId41"/>
    <p:sldId id="1258" r:id="rId42"/>
    <p:sldId id="1259" r:id="rId43"/>
    <p:sldId id="1260" r:id="rId44"/>
    <p:sldId id="1261" r:id="rId45"/>
    <p:sldId id="1008" r:id="rId46"/>
    <p:sldId id="964" r:id="rId47"/>
    <p:sldId id="1266" r:id="rId48"/>
    <p:sldId id="1267" r:id="rId49"/>
    <p:sldId id="1284" r:id="rId50"/>
    <p:sldId id="1242" r:id="rId51"/>
    <p:sldId id="1285" r:id="rId52"/>
    <p:sldId id="1286" r:id="rId53"/>
    <p:sldId id="1287" r:id="rId54"/>
    <p:sldId id="1288" r:id="rId55"/>
    <p:sldId id="1289" r:id="rId56"/>
    <p:sldId id="1292" r:id="rId57"/>
    <p:sldId id="1293" r:id="rId58"/>
    <p:sldId id="1294" r:id="rId59"/>
    <p:sldId id="1295" r:id="rId60"/>
    <p:sldId id="1296" r:id="rId61"/>
    <p:sldId id="1297" r:id="rId62"/>
    <p:sldId id="1270" r:id="rId63"/>
    <p:sldId id="1303" r:id="rId64"/>
    <p:sldId id="1304" r:id="rId65"/>
    <p:sldId id="1305" r:id="rId66"/>
    <p:sldId id="1301" r:id="rId67"/>
    <p:sldId id="1302" r:id="rId68"/>
    <p:sldId id="1277" r:id="rId69"/>
    <p:sldId id="1271" r:id="rId70"/>
    <p:sldId id="1300" r:id="rId71"/>
    <p:sldId id="1275" r:id="rId72"/>
    <p:sldId id="1010" r:id="rId73"/>
    <p:sldId id="1263" r:id="rId74"/>
    <p:sldId id="1262" r:id="rId75"/>
    <p:sldId id="1269" r:id="rId76"/>
    <p:sldId id="1310" r:id="rId77"/>
    <p:sldId id="1311" r:id="rId78"/>
    <p:sldId id="1274" r:id="rId79"/>
    <p:sldId id="1312" r:id="rId80"/>
    <p:sldId id="1276" r:id="rId81"/>
    <p:sldId id="1313" r:id="rId82"/>
    <p:sldId id="1314" r:id="rId83"/>
    <p:sldId id="1315" r:id="rId84"/>
    <p:sldId id="1316" r:id="rId85"/>
    <p:sldId id="1264" r:id="rId86"/>
    <p:sldId id="1317" r:id="rId87"/>
    <p:sldId id="1318" r:id="rId88"/>
    <p:sldId id="1326" r:id="rId89"/>
    <p:sldId id="1291" r:id="rId90"/>
    <p:sldId id="1320" r:id="rId91"/>
    <p:sldId id="1280" r:id="rId92"/>
    <p:sldId id="1321" r:id="rId93"/>
    <p:sldId id="1279" r:id="rId94"/>
    <p:sldId id="689" r:id="rId95"/>
  </p:sldIdLst>
  <p:sldSz cx="9144000" cy="6858000" type="screen4x3"/>
  <p:notesSz cx="6735763" cy="9866313"/>
  <p:embeddedFontLst>
    <p:embeddedFont>
      <p:font typeface="Abadi" panose="020B0604020104020204" pitchFamily="34" charset="0"/>
      <p:regular r:id="rId97"/>
      <p:bold r:id="rId98"/>
      <p:italic r:id="rId99"/>
      <p:boldItalic r:id="rId100"/>
    </p:embeddedFont>
    <p:embeddedFont>
      <p:font typeface="Dosis" pitchFamily="2" charset="0"/>
      <p:regular r:id="rId101"/>
      <p:bold r:id="rId102"/>
    </p:embeddedFont>
    <p:embeddedFont>
      <p:font typeface="Dosis ExtraBold" pitchFamily="2" charset="0"/>
      <p:bold r:id="rId103"/>
    </p:embeddedFont>
    <p:embeddedFont>
      <p:font typeface="Dosis Medium" pitchFamily="2" charset="0"/>
      <p:regular r:id="rId104"/>
    </p:embeddedFont>
    <p:embeddedFont>
      <p:font typeface="Dosis SemiBold" pitchFamily="2" charset="0"/>
      <p:bold r:id="rId105"/>
    </p:embeddedFont>
    <p:embeddedFont>
      <p:font typeface="Mistral" panose="03090702030407020403" pitchFamily="66" charset="0"/>
      <p:regular r:id="rId10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B5377"/>
    <a:srgbClr val="424D7B"/>
    <a:srgbClr val="A1A6BC"/>
    <a:srgbClr val="2196B1"/>
    <a:srgbClr val="DEEBF7"/>
    <a:srgbClr val="565F88"/>
    <a:srgbClr val="2AB6D7"/>
    <a:srgbClr val="55B7DE"/>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4" autoAdjust="0"/>
    <p:restoredTop sz="95363" autoAdjust="0"/>
  </p:normalViewPr>
  <p:slideViewPr>
    <p:cSldViewPr snapToGrid="0">
      <p:cViewPr varScale="1">
        <p:scale>
          <a:sx n="70" d="100"/>
          <a:sy n="70" d="100"/>
        </p:scale>
        <p:origin x="53" y="197"/>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slide" Target="slides/slide66.xml"/><Relationship Id="rId89" Type="http://schemas.openxmlformats.org/officeDocument/2006/relationships/slide" Target="slides/slide7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07" Type="http://schemas.openxmlformats.org/officeDocument/2006/relationships/presProps" Target="presProps.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slide" Target="slides/slide69.xml"/><Relationship Id="rId102" Type="http://schemas.openxmlformats.org/officeDocument/2006/relationships/font" Target="fonts/font6.fntdata"/><Relationship Id="rId110"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90" Type="http://schemas.openxmlformats.org/officeDocument/2006/relationships/slide" Target="slides/slide72.xml"/><Relationship Id="rId95" Type="http://schemas.openxmlformats.org/officeDocument/2006/relationships/slide" Target="slides/slide77.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100" Type="http://schemas.openxmlformats.org/officeDocument/2006/relationships/font" Target="fonts/font4.fntdata"/><Relationship Id="rId105" Type="http://schemas.openxmlformats.org/officeDocument/2006/relationships/font" Target="fonts/font9.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slide" Target="slides/slide75.xml"/><Relationship Id="rId98" Type="http://schemas.openxmlformats.org/officeDocument/2006/relationships/font" Target="fonts/font2.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103" Type="http://schemas.openxmlformats.org/officeDocument/2006/relationships/font" Target="fonts/font7.fntdata"/><Relationship Id="rId108" Type="http://schemas.openxmlformats.org/officeDocument/2006/relationships/viewProps" Target="viewProp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slide" Target="slides/slide73.xml"/><Relationship Id="rId96" Type="http://schemas.openxmlformats.org/officeDocument/2006/relationships/notesMaster" Target="notesMasters/notesMaster1.xml"/><Relationship Id="rId11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6"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slide" Target="slides/slide76.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109" Type="http://schemas.openxmlformats.org/officeDocument/2006/relationships/theme" Target="theme/theme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font" Target="fonts/font1.fntdata"/><Relationship Id="rId104" Type="http://schemas.openxmlformats.org/officeDocument/2006/relationships/font" Target="fonts/font8.fntdata"/><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09/06/2026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09/06/2026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09/06/2026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09/06/2026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09/06/2026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09/06/2026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09/06/2026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09/06/2026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645837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41627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42980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4408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79209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382287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12091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632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32430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86357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63298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33060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7259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259311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484833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583510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435910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5.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4.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9.jpg"/><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09/06/2026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507981"/>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4765383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3.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95.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99.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51.png"/><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9.xml"/><Relationship Id="rId4" Type="http://schemas.openxmlformats.org/officeDocument/2006/relationships/image" Target="../media/image52.png"/></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slideLayout" Target="../slideLayouts/slideLayout130.xml"/><Relationship Id="rId1" Type="http://schemas.openxmlformats.org/officeDocument/2006/relationships/tags" Target="../tags/tag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36.png"/><Relationship Id="rId9" Type="http://schemas.openxmlformats.org/officeDocument/2006/relationships/image" Target="../media/image57.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slideLayout" Target="../slideLayouts/slideLayout130.xml"/><Relationship Id="rId1" Type="http://schemas.openxmlformats.org/officeDocument/2006/relationships/tags" Target="../tags/tag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36.png"/><Relationship Id="rId9" Type="http://schemas.openxmlformats.org/officeDocument/2006/relationships/image" Target="../media/image62.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5.png"/><Relationship Id="rId7" Type="http://schemas.openxmlformats.org/officeDocument/2006/relationships/image" Target="../media/image65.png"/><Relationship Id="rId2" Type="http://schemas.openxmlformats.org/officeDocument/2006/relationships/slideLayout" Target="../slideLayouts/slideLayout130.xml"/><Relationship Id="rId1" Type="http://schemas.openxmlformats.org/officeDocument/2006/relationships/tags" Target="../tags/tag1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36.png"/><Relationship Id="rId9" Type="http://schemas.openxmlformats.org/officeDocument/2006/relationships/image" Target="../media/image58.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0.xml"/><Relationship Id="rId1" Type="http://schemas.openxmlformats.org/officeDocument/2006/relationships/tags" Target="../tags/tag12.xml"/><Relationship Id="rId4" Type="http://schemas.openxmlformats.org/officeDocument/2006/relationships/image" Target="../media/image36.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png"/><Relationship Id="rId1" Type="http://schemas.openxmlformats.org/officeDocument/2006/relationships/slideLayout" Target="../slideLayouts/slideLayout130.xml"/><Relationship Id="rId5" Type="http://schemas.openxmlformats.org/officeDocument/2006/relationships/image" Target="../media/image69.png"/><Relationship Id="rId4" Type="http://schemas.openxmlformats.org/officeDocument/2006/relationships/image" Target="../media/image68.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52.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6.png"/><Relationship Id="rId4" Type="http://schemas.openxmlformats.org/officeDocument/2006/relationships/image" Target="../media/image35.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6.png"/><Relationship Id="rId4" Type="http://schemas.openxmlformats.org/officeDocument/2006/relationships/image" Target="../media/image35.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52.png"/></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0.xml"/><Relationship Id="rId4" Type="http://schemas.openxmlformats.org/officeDocument/2006/relationships/image" Target="../media/image70.png"/></Relationships>
</file>

<file path=ppt/slides/_rels/slide77.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1.png"/><Relationship Id="rId5" Type="http://schemas.openxmlformats.org/officeDocument/2006/relationships/slideLayout" Target="../slideLayouts/slideLayout13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8762B00F-4587-919D-DC5E-9980EE5155DD}"/>
              </a:ext>
            </a:extLst>
          </p:cNvPr>
          <p:cNvPicPr>
            <a:picLocks noChangeAspect="1"/>
          </p:cNvPicPr>
          <p:nvPr/>
        </p:nvPicPr>
        <p:blipFill>
          <a:blip r:embed="rId2">
            <a:extLst>
              <a:ext uri="{28A0092B-C50C-407E-A947-70E740481C1C}">
                <a14:useLocalDpi xmlns:a14="http://schemas.microsoft.com/office/drawing/2010/main" val="0"/>
              </a:ext>
            </a:extLst>
          </a:blip>
          <a:srcRect t="3442" b="282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2" name="Groupe 21">
            <a:extLst>
              <a:ext uri="{FF2B5EF4-FFF2-40B4-BE49-F238E27FC236}">
                <a16:creationId xmlns:a16="http://schemas.microsoft.com/office/drawing/2014/main" id="{79A6F1F0-2145-8698-D63F-971E53AB1B13}"/>
              </a:ext>
            </a:extLst>
          </p:cNvPr>
          <p:cNvGrpSpPr/>
          <p:nvPr/>
        </p:nvGrpSpPr>
        <p:grpSpPr>
          <a:xfrm>
            <a:off x="292393" y="2391170"/>
            <a:ext cx="8443708" cy="2628796"/>
            <a:chOff x="307667" y="2429729"/>
            <a:chExt cx="8443708" cy="2628796"/>
          </a:xfrm>
        </p:grpSpPr>
        <p:pic>
          <p:nvPicPr>
            <p:cNvPr id="4" name="Image 3" descr="Une image contenant texte, Appareils électroniques, capture d’écran, menu&#10;&#10;Le contenu généré par l’IA peut être incorrect.">
              <a:extLst>
                <a:ext uri="{FF2B5EF4-FFF2-40B4-BE49-F238E27FC236}">
                  <a16:creationId xmlns:a16="http://schemas.microsoft.com/office/drawing/2014/main" id="{630D8392-E42D-C5CB-5F86-68472D741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534" y="2429730"/>
              <a:ext cx="1713841" cy="2628795"/>
            </a:xfrm>
            <a:prstGeom prst="rect">
              <a:avLst/>
            </a:prstGeom>
          </p:spPr>
        </p:pic>
        <p:pic>
          <p:nvPicPr>
            <p:cNvPr id="11" name="Image 10" descr="Une image contenant texte, capture d’écran&#10;&#10;Le contenu généré par l’IA peut être incorrect.">
              <a:extLst>
                <a:ext uri="{FF2B5EF4-FFF2-40B4-BE49-F238E27FC236}">
                  <a16:creationId xmlns:a16="http://schemas.microsoft.com/office/drawing/2014/main" id="{CEEC21DC-0639-DF87-1419-624AB6012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8817" y="2429729"/>
              <a:ext cx="1713841" cy="2628795"/>
            </a:xfrm>
            <a:prstGeom prst="rect">
              <a:avLst/>
            </a:prstGeom>
          </p:spPr>
        </p:pic>
        <p:pic>
          <p:nvPicPr>
            <p:cNvPr id="14" name="Image 13" descr="Une image contenant texte, Appareils électroniques, capture d’écran, Police&#10;&#10;Le contenu généré par l’IA peut être incorrect.">
              <a:extLst>
                <a:ext uri="{FF2B5EF4-FFF2-40B4-BE49-F238E27FC236}">
                  <a16:creationId xmlns:a16="http://schemas.microsoft.com/office/drawing/2014/main" id="{CD453E34-236E-152F-B37C-8696520CF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1622" y="2429729"/>
              <a:ext cx="1713841" cy="2628795"/>
            </a:xfrm>
            <a:prstGeom prst="rect">
              <a:avLst/>
            </a:prstGeom>
          </p:spPr>
        </p:pic>
        <p:pic>
          <p:nvPicPr>
            <p:cNvPr id="17" name="Image 16" descr="Une image contenant texte, capture d’écran, Système d’exploitation, Publicité en ligne&#10;&#10;Le contenu généré par l’IA peut être incorrect.">
              <a:extLst>
                <a:ext uri="{FF2B5EF4-FFF2-40B4-BE49-F238E27FC236}">
                  <a16:creationId xmlns:a16="http://schemas.microsoft.com/office/drawing/2014/main" id="{91168E3E-EB31-13FA-9BE3-624BF6C63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667" y="2429729"/>
              <a:ext cx="1713841" cy="2628795"/>
            </a:xfrm>
            <a:prstGeom prst="rect">
              <a:avLst/>
            </a:prstGeom>
          </p:spPr>
        </p:pic>
        <p:pic>
          <p:nvPicPr>
            <p:cNvPr id="20" name="Image 19" descr="Une image contenant texte, capture d’écran, menu&#10;&#10;Le contenu généré par l’IA peut être incorrect.">
              <a:extLst>
                <a:ext uri="{FF2B5EF4-FFF2-40B4-BE49-F238E27FC236}">
                  <a16:creationId xmlns:a16="http://schemas.microsoft.com/office/drawing/2014/main" id="{FE007472-9686-6C74-F1C1-FCEB448F1F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8242" y="2429729"/>
              <a:ext cx="1713841" cy="2628795"/>
            </a:xfrm>
            <a:prstGeom prst="rect">
              <a:avLst/>
            </a:prstGeom>
          </p:spPr>
        </p:pic>
      </p:grpSp>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906338" y="210851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80573" y="4742848"/>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637662" y="475061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878257" y="5270472"/>
            <a:ext cx="305926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lecture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Lecture et compréhension  de texte.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07095" y="1276835"/>
            <a:ext cx="7886700" cy="705267"/>
          </a:xfrm>
        </p:spPr>
        <p:txBody>
          <a:bodyPr/>
          <a:lstStyle/>
          <a:p>
            <a:r>
              <a:rPr lang="fr-MA" sz="3200" dirty="0"/>
              <a:t>Plan de la séance</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de mots.</a:t>
            </a:r>
          </a:p>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lang="fr-MA" dirty="0">
                <a:solidFill>
                  <a:srgbClr val="565F88"/>
                </a:solidFill>
              </a:rPr>
              <a:t>Lecture et compréhension de phrases</a:t>
            </a: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des phrases.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3" name="ZoneTexte 2">
            <a:extLst>
              <a:ext uri="{FF2B5EF4-FFF2-40B4-BE49-F238E27FC236}">
                <a16:creationId xmlns:a16="http://schemas.microsoft.com/office/drawing/2014/main" id="{7483CA5A-5A4E-20AD-5ADA-666BD2AD0CB3}"/>
              </a:ext>
            </a:extLst>
          </p:cNvPr>
          <p:cNvSpPr txBox="1"/>
          <p:nvPr/>
        </p:nvSpPr>
        <p:spPr>
          <a:xfrm>
            <a:off x="1066091" y="2423532"/>
            <a:ext cx="7129052" cy="2010935"/>
          </a:xfrm>
          <a:prstGeom prst="rect">
            <a:avLst/>
          </a:prstGeom>
          <a:noFill/>
        </p:spPr>
        <p:txBody>
          <a:bodyPr wrap="square" rtlCol="0">
            <a:spAutoFit/>
          </a:bodyPr>
          <a:lstStyle/>
          <a:p>
            <a:pPr>
              <a:lnSpc>
                <a:spcPct val="150000"/>
              </a:lnSpc>
            </a:pPr>
            <a:r>
              <a:rPr lang="fr-FR" sz="4400" dirty="0">
                <a:solidFill>
                  <a:srgbClr val="565F88"/>
                </a:solidFill>
                <a:latin typeface="Dosis SemiBold" pitchFamily="2" charset="0"/>
              </a:rPr>
              <a:t>partir</a:t>
            </a:r>
            <a:r>
              <a:rPr lang="fr-FR" sz="4400" dirty="0">
                <a:solidFill>
                  <a:srgbClr val="00ACA4"/>
                </a:solidFill>
                <a:latin typeface="Dosis SemiBold" pitchFamily="2" charset="0"/>
              </a:rPr>
              <a:t>on</a:t>
            </a:r>
            <a:r>
              <a:rPr lang="fr-FR" sz="4400" dirty="0">
                <a:solidFill>
                  <a:srgbClr val="565F88"/>
                </a:solidFill>
                <a:latin typeface="Dosis SemiBold" pitchFamily="2" charset="0"/>
              </a:rPr>
              <a:t>s     poiss</a:t>
            </a:r>
            <a:r>
              <a:rPr lang="fr-FR" sz="4400" dirty="0">
                <a:solidFill>
                  <a:srgbClr val="00ACA4"/>
                </a:solidFill>
                <a:latin typeface="Dosis SemiBold" pitchFamily="2" charset="0"/>
              </a:rPr>
              <a:t>on</a:t>
            </a:r>
            <a:r>
              <a:rPr lang="fr-FR" sz="4400" dirty="0">
                <a:solidFill>
                  <a:srgbClr val="FF0000"/>
                </a:solidFill>
                <a:latin typeface="Dosis SemiBold" pitchFamily="2" charset="0"/>
              </a:rPr>
              <a:t>    </a:t>
            </a:r>
            <a:r>
              <a:rPr lang="fr-FR" sz="4400" dirty="0">
                <a:solidFill>
                  <a:srgbClr val="565F88"/>
                </a:solidFill>
                <a:latin typeface="Dosis SemiBold" pitchFamily="2" charset="0"/>
              </a:rPr>
              <a:t>visiter</a:t>
            </a:r>
            <a:r>
              <a:rPr lang="fr-FR" sz="4400" dirty="0">
                <a:solidFill>
                  <a:srgbClr val="00ACA4"/>
                </a:solidFill>
                <a:latin typeface="Dosis SemiBold" pitchFamily="2" charset="0"/>
              </a:rPr>
              <a:t>on</a:t>
            </a:r>
            <a:r>
              <a:rPr lang="fr-FR" sz="4400" dirty="0">
                <a:solidFill>
                  <a:srgbClr val="565F88"/>
                </a:solidFill>
                <a:latin typeface="Dosis SemiBold" pitchFamily="2" charset="0"/>
              </a:rPr>
              <a:t>s</a:t>
            </a:r>
          </a:p>
          <a:p>
            <a:pPr>
              <a:lnSpc>
                <a:spcPct val="150000"/>
              </a:lnSpc>
            </a:pPr>
            <a:r>
              <a:rPr lang="fr-FR" sz="4400" dirty="0">
                <a:solidFill>
                  <a:srgbClr val="565F88"/>
                </a:solidFill>
                <a:latin typeface="Dosis SemiBold" pitchFamily="2" charset="0"/>
              </a:rPr>
              <a:t> mat</a:t>
            </a:r>
            <a:r>
              <a:rPr lang="fr-FR" sz="4400" dirty="0">
                <a:solidFill>
                  <a:srgbClr val="00ACA4"/>
                </a:solidFill>
                <a:latin typeface="Dosis SemiBold" pitchFamily="2" charset="0"/>
              </a:rPr>
              <a:t>in     </a:t>
            </a:r>
            <a:r>
              <a:rPr lang="fr-FR" sz="4400" dirty="0">
                <a:solidFill>
                  <a:srgbClr val="565F88"/>
                </a:solidFill>
                <a:latin typeface="Dosis SemiBold" pitchFamily="2" charset="0"/>
              </a:rPr>
              <a:t>rais</a:t>
            </a:r>
            <a:r>
              <a:rPr lang="fr-FR" sz="4400" dirty="0">
                <a:solidFill>
                  <a:srgbClr val="00ACA4"/>
                </a:solidFill>
                <a:latin typeface="Dosis SemiBold" pitchFamily="2" charset="0"/>
              </a:rPr>
              <a:t>in </a:t>
            </a:r>
            <a:r>
              <a:rPr lang="fr-FR" sz="4400" b="1" dirty="0">
                <a:ln w="0"/>
                <a:solidFill>
                  <a:srgbClr val="424D7B"/>
                </a:solidFill>
                <a:latin typeface="Abadi" panose="020B0604020104020204" pitchFamily="34" charset="0"/>
              </a:rPr>
              <a:t>   </a:t>
            </a:r>
            <a:r>
              <a:rPr lang="fr-FR" sz="4400" dirty="0">
                <a:solidFill>
                  <a:srgbClr val="565F88"/>
                </a:solidFill>
                <a:latin typeface="Dosis SemiBold" pitchFamily="2" charset="0"/>
              </a:rPr>
              <a:t>pa</a:t>
            </a:r>
            <a:r>
              <a:rPr lang="fr-FR" sz="4400" dirty="0">
                <a:solidFill>
                  <a:srgbClr val="00ACA4"/>
                </a:solidFill>
                <a:latin typeface="Dosis SemiBold" pitchFamily="2" charset="0"/>
              </a:rPr>
              <a:t>in      </a:t>
            </a:r>
            <a:r>
              <a:rPr lang="fr-FR" sz="4400" dirty="0">
                <a:solidFill>
                  <a:srgbClr val="565F88"/>
                </a:solidFill>
                <a:latin typeface="Dosis SemiBold" pitchFamily="2" charset="0"/>
              </a:rPr>
              <a:t>mal</a:t>
            </a:r>
            <a:r>
              <a:rPr lang="fr-FR" sz="4400" dirty="0">
                <a:solidFill>
                  <a:srgbClr val="00ACA4"/>
                </a:solidFill>
                <a:latin typeface="Dosis SemiBold" pitchFamily="2" charset="0"/>
              </a:rPr>
              <a:t>in</a:t>
            </a:r>
            <a:endParaRPr lang="fr-FR" sz="4400" b="1" dirty="0">
              <a:ln w="0"/>
              <a:solidFill>
                <a:srgbClr val="424D7B"/>
              </a:solidFill>
              <a:latin typeface="Abadi" panose="020B0604020104020204" pitchFamily="34" charset="0"/>
            </a:endParaRP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C0F4259-8E9D-CBAC-196D-78A72022FF3E}"/>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5E475E-5456-7498-F298-E33BAA20CC3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9FAA37D5-DD60-CE52-A9EF-4D945A3A2DD7}"/>
              </a:ext>
            </a:extLst>
          </p:cNvPr>
          <p:cNvSpPr txBox="1"/>
          <p:nvPr/>
        </p:nvSpPr>
        <p:spPr>
          <a:xfrm>
            <a:off x="1007474" y="2423532"/>
            <a:ext cx="7129052" cy="2010935"/>
          </a:xfrm>
          <a:prstGeom prst="rect">
            <a:avLst/>
          </a:prstGeom>
          <a:noFill/>
        </p:spPr>
        <p:txBody>
          <a:bodyPr wrap="square" rtlCol="0">
            <a:spAutoFit/>
          </a:bodyPr>
          <a:lstStyle/>
          <a:p>
            <a:pPr>
              <a:lnSpc>
                <a:spcPct val="150000"/>
              </a:lnSpc>
            </a:pPr>
            <a:r>
              <a:rPr lang="fr-FR" sz="4400" dirty="0">
                <a:solidFill>
                  <a:srgbClr val="565F88"/>
                </a:solidFill>
                <a:latin typeface="Dosis SemiBold" pitchFamily="2" charset="0"/>
              </a:rPr>
              <a:t>partir</a:t>
            </a:r>
            <a:r>
              <a:rPr lang="fr-FR" sz="4400" dirty="0">
                <a:solidFill>
                  <a:srgbClr val="00ACA4"/>
                </a:solidFill>
                <a:latin typeface="Dosis SemiBold" pitchFamily="2" charset="0"/>
              </a:rPr>
              <a:t>on</a:t>
            </a:r>
            <a:r>
              <a:rPr lang="fr-FR" sz="4400" dirty="0">
                <a:solidFill>
                  <a:srgbClr val="565F88"/>
                </a:solidFill>
                <a:latin typeface="Dosis SemiBold" pitchFamily="2" charset="0"/>
              </a:rPr>
              <a:t>s     poiss</a:t>
            </a:r>
            <a:r>
              <a:rPr lang="fr-FR" sz="4400" dirty="0">
                <a:solidFill>
                  <a:srgbClr val="00ACA4"/>
                </a:solidFill>
                <a:latin typeface="Dosis SemiBold" pitchFamily="2" charset="0"/>
              </a:rPr>
              <a:t>on</a:t>
            </a:r>
            <a:r>
              <a:rPr lang="fr-FR" sz="4400" dirty="0">
                <a:solidFill>
                  <a:srgbClr val="FF0000"/>
                </a:solidFill>
                <a:latin typeface="Dosis SemiBold" pitchFamily="2" charset="0"/>
              </a:rPr>
              <a:t>    </a:t>
            </a:r>
            <a:r>
              <a:rPr lang="fr-FR" sz="4400" dirty="0">
                <a:solidFill>
                  <a:srgbClr val="565F88"/>
                </a:solidFill>
                <a:latin typeface="Dosis SemiBold" pitchFamily="2" charset="0"/>
              </a:rPr>
              <a:t>visiter</a:t>
            </a:r>
            <a:r>
              <a:rPr lang="fr-FR" sz="4400" dirty="0">
                <a:solidFill>
                  <a:srgbClr val="00ACA4"/>
                </a:solidFill>
                <a:latin typeface="Dosis SemiBold" pitchFamily="2" charset="0"/>
              </a:rPr>
              <a:t>on</a:t>
            </a:r>
            <a:r>
              <a:rPr lang="fr-FR" sz="4400" dirty="0">
                <a:solidFill>
                  <a:srgbClr val="565F88"/>
                </a:solidFill>
                <a:latin typeface="Dosis SemiBold" pitchFamily="2" charset="0"/>
              </a:rPr>
              <a:t>s</a:t>
            </a:r>
          </a:p>
          <a:p>
            <a:pPr>
              <a:lnSpc>
                <a:spcPct val="150000"/>
              </a:lnSpc>
            </a:pPr>
            <a:r>
              <a:rPr lang="fr-FR" sz="4400" dirty="0">
                <a:solidFill>
                  <a:srgbClr val="565F88"/>
                </a:solidFill>
                <a:latin typeface="Dosis SemiBold" pitchFamily="2" charset="0"/>
              </a:rPr>
              <a:t> mat</a:t>
            </a:r>
            <a:r>
              <a:rPr lang="fr-FR" sz="4400" dirty="0">
                <a:solidFill>
                  <a:srgbClr val="00ACA4"/>
                </a:solidFill>
                <a:latin typeface="Dosis SemiBold" pitchFamily="2" charset="0"/>
              </a:rPr>
              <a:t>in     </a:t>
            </a:r>
            <a:r>
              <a:rPr lang="fr-FR" sz="4400" dirty="0">
                <a:solidFill>
                  <a:srgbClr val="565F88"/>
                </a:solidFill>
                <a:latin typeface="Dosis SemiBold" pitchFamily="2" charset="0"/>
              </a:rPr>
              <a:t>rais</a:t>
            </a:r>
            <a:r>
              <a:rPr lang="fr-FR" sz="4400" dirty="0">
                <a:solidFill>
                  <a:srgbClr val="00ACA4"/>
                </a:solidFill>
                <a:latin typeface="Dosis SemiBold" pitchFamily="2" charset="0"/>
              </a:rPr>
              <a:t>in </a:t>
            </a:r>
            <a:r>
              <a:rPr lang="fr-FR" sz="4400" b="1" dirty="0">
                <a:ln w="0"/>
                <a:solidFill>
                  <a:srgbClr val="424D7B"/>
                </a:solidFill>
                <a:latin typeface="Abadi" panose="020B0604020104020204" pitchFamily="34" charset="0"/>
              </a:rPr>
              <a:t>   </a:t>
            </a:r>
            <a:r>
              <a:rPr lang="fr-FR" sz="4400" dirty="0">
                <a:solidFill>
                  <a:srgbClr val="565F88"/>
                </a:solidFill>
                <a:latin typeface="Dosis SemiBold" pitchFamily="2" charset="0"/>
              </a:rPr>
              <a:t>pa</a:t>
            </a:r>
            <a:r>
              <a:rPr lang="fr-FR" sz="4400" dirty="0">
                <a:solidFill>
                  <a:srgbClr val="00ACA4"/>
                </a:solidFill>
                <a:latin typeface="Dosis SemiBold" pitchFamily="2" charset="0"/>
              </a:rPr>
              <a:t>in      </a:t>
            </a:r>
            <a:r>
              <a:rPr lang="fr-FR" sz="4400" dirty="0">
                <a:solidFill>
                  <a:srgbClr val="565F88"/>
                </a:solidFill>
                <a:latin typeface="Dosis SemiBold" pitchFamily="2" charset="0"/>
              </a:rPr>
              <a:t>mal</a:t>
            </a:r>
            <a:r>
              <a:rPr lang="fr-FR" sz="4400" dirty="0">
                <a:solidFill>
                  <a:srgbClr val="00ACA4"/>
                </a:solidFill>
                <a:latin typeface="Dosis SemiBold" pitchFamily="2" charset="0"/>
              </a:rPr>
              <a:t>in</a:t>
            </a:r>
            <a:endParaRPr lang="fr-FR" sz="4400" b="1" dirty="0">
              <a:ln w="0"/>
              <a:solidFill>
                <a:srgbClr val="424D7B"/>
              </a:solidFill>
              <a:latin typeface="Abadi" panose="020B0604020104020204" pitchFamily="34" charset="0"/>
            </a:endParaRP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F79CCA8-02A4-EE75-931A-B0745DCE8C1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DD9F969D-D39A-59FE-30BE-43C4D6F0A1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FDB674-E615-C331-F76F-A26C0F104C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3" name="ZoneTexte 2">
            <a:extLst>
              <a:ext uri="{FF2B5EF4-FFF2-40B4-BE49-F238E27FC236}">
                <a16:creationId xmlns:a16="http://schemas.microsoft.com/office/drawing/2014/main" id="{A71DCD2C-E5DA-EBBC-3712-297322087F50}"/>
              </a:ext>
            </a:extLst>
          </p:cNvPr>
          <p:cNvSpPr txBox="1"/>
          <p:nvPr/>
        </p:nvSpPr>
        <p:spPr>
          <a:xfrm>
            <a:off x="1691286" y="2367873"/>
            <a:ext cx="5761428" cy="2010935"/>
          </a:xfrm>
          <a:prstGeom prst="rect">
            <a:avLst/>
          </a:prstGeom>
          <a:noFill/>
        </p:spPr>
        <p:txBody>
          <a:bodyPr wrap="square" rtlCol="0">
            <a:spAutoFit/>
          </a:bodyPr>
          <a:lstStyle/>
          <a:p>
            <a:pPr>
              <a:lnSpc>
                <a:spcPct val="150000"/>
              </a:lnSpc>
            </a:pPr>
            <a:r>
              <a:rPr lang="fr-FR" sz="4400" dirty="0">
                <a:solidFill>
                  <a:srgbClr val="565F88"/>
                </a:solidFill>
                <a:latin typeface="Dosis SemiBold" pitchFamily="2" charset="0"/>
              </a:rPr>
              <a:t>  gent</a:t>
            </a:r>
            <a:r>
              <a:rPr lang="fr-FR" sz="4400" dirty="0">
                <a:solidFill>
                  <a:srgbClr val="00ACA4"/>
                </a:solidFill>
                <a:latin typeface="Dosis SemiBold" pitchFamily="2" charset="0"/>
              </a:rPr>
              <a:t>il</a:t>
            </a:r>
            <a:r>
              <a:rPr lang="fr-FR" sz="4400" dirty="0">
                <a:solidFill>
                  <a:srgbClr val="565F88"/>
                </a:solidFill>
                <a:latin typeface="Dosis SemiBold" pitchFamily="2" charset="0"/>
              </a:rPr>
              <a:t>     port</a:t>
            </a:r>
            <a:r>
              <a:rPr lang="fr-FR" sz="4400" dirty="0">
                <a:solidFill>
                  <a:srgbClr val="00ACA4"/>
                </a:solidFill>
                <a:latin typeface="Dosis SemiBold" pitchFamily="2" charset="0"/>
              </a:rPr>
              <a:t>ail</a:t>
            </a:r>
            <a:r>
              <a:rPr lang="fr-FR" sz="4400" dirty="0">
                <a:solidFill>
                  <a:srgbClr val="FF0000"/>
                </a:solidFill>
                <a:latin typeface="Dosis SemiBold" pitchFamily="2" charset="0"/>
              </a:rPr>
              <a:t>     </a:t>
            </a:r>
            <a:r>
              <a:rPr lang="fr-FR" sz="4400" dirty="0">
                <a:solidFill>
                  <a:srgbClr val="565F88"/>
                </a:solidFill>
                <a:latin typeface="Dosis SemiBold" pitchFamily="2" charset="0"/>
              </a:rPr>
              <a:t>sol</a:t>
            </a:r>
            <a:r>
              <a:rPr lang="fr-FR" sz="4400" dirty="0">
                <a:solidFill>
                  <a:srgbClr val="00ACA4"/>
                </a:solidFill>
                <a:latin typeface="Dosis SemiBold" pitchFamily="2" charset="0"/>
              </a:rPr>
              <a:t>eil</a:t>
            </a:r>
            <a:endParaRPr lang="fr-FR" sz="4400" dirty="0">
              <a:solidFill>
                <a:srgbClr val="565F88"/>
              </a:solidFill>
              <a:latin typeface="Dosis SemiBold" pitchFamily="2" charset="0"/>
            </a:endParaRPr>
          </a:p>
          <a:p>
            <a:pPr>
              <a:lnSpc>
                <a:spcPct val="150000"/>
              </a:lnSpc>
            </a:pPr>
            <a:r>
              <a:rPr lang="fr-FR" sz="4400" dirty="0">
                <a:solidFill>
                  <a:srgbClr val="565F88"/>
                </a:solidFill>
                <a:latin typeface="Dosis SemiBold" pitchFamily="2" charset="0"/>
              </a:rPr>
              <a:t>   écur</a:t>
            </a:r>
            <a:r>
              <a:rPr lang="fr-FR" sz="4400" dirty="0">
                <a:solidFill>
                  <a:srgbClr val="00ACA4"/>
                </a:solidFill>
                <a:latin typeface="Dosis SemiBold" pitchFamily="2" charset="0"/>
              </a:rPr>
              <a:t>euil     </a:t>
            </a:r>
            <a:r>
              <a:rPr lang="fr-FR" sz="4400" dirty="0">
                <a:solidFill>
                  <a:srgbClr val="565F88"/>
                </a:solidFill>
                <a:latin typeface="Dosis SemiBold" pitchFamily="2" charset="0"/>
              </a:rPr>
              <a:t>gren</a:t>
            </a:r>
            <a:r>
              <a:rPr lang="fr-FR" sz="4400" dirty="0">
                <a:solidFill>
                  <a:srgbClr val="00ACA4"/>
                </a:solidFill>
                <a:latin typeface="Dosis SemiBold" pitchFamily="2" charset="0"/>
              </a:rPr>
              <a:t>ouil</a:t>
            </a:r>
            <a:r>
              <a:rPr lang="fr-FR" sz="4400" dirty="0">
                <a:solidFill>
                  <a:srgbClr val="565F88"/>
                </a:solidFill>
                <a:latin typeface="Dosis SemiBold" pitchFamily="2" charset="0"/>
              </a:rPr>
              <a:t>le</a:t>
            </a:r>
            <a:endParaRPr lang="fr-FR" sz="4400" b="1" dirty="0">
              <a:ln w="0"/>
              <a:solidFill>
                <a:srgbClr val="424D7B"/>
              </a:solidFill>
              <a:latin typeface="Abadi" panose="020B0604020104020204" pitchFamily="34" charset="0"/>
            </a:endParaRP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C6B8E-CA9C-D7E4-E4D0-3F1E6E7DACA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D651F0D-13A1-D176-821F-F168F0B8E9DE}"/>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D06B6E-594C-F96D-E3A4-A709D4A2794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85B49CC0-697F-E7C9-E717-CDA6526ECEA2}"/>
              </a:ext>
            </a:extLst>
          </p:cNvPr>
          <p:cNvSpPr txBox="1"/>
          <p:nvPr/>
        </p:nvSpPr>
        <p:spPr>
          <a:xfrm>
            <a:off x="1691286" y="2367873"/>
            <a:ext cx="5761428" cy="2010935"/>
          </a:xfrm>
          <a:prstGeom prst="rect">
            <a:avLst/>
          </a:prstGeom>
          <a:noFill/>
        </p:spPr>
        <p:txBody>
          <a:bodyPr wrap="square" rtlCol="0">
            <a:spAutoFit/>
          </a:bodyPr>
          <a:lstStyle/>
          <a:p>
            <a:pPr>
              <a:lnSpc>
                <a:spcPct val="150000"/>
              </a:lnSpc>
            </a:pPr>
            <a:r>
              <a:rPr lang="fr-FR" sz="4400" dirty="0">
                <a:solidFill>
                  <a:srgbClr val="565F88"/>
                </a:solidFill>
                <a:latin typeface="Dosis SemiBold" pitchFamily="2" charset="0"/>
              </a:rPr>
              <a:t>  gent</a:t>
            </a:r>
            <a:r>
              <a:rPr lang="fr-FR" sz="4400" dirty="0">
                <a:solidFill>
                  <a:srgbClr val="00ACA4"/>
                </a:solidFill>
                <a:latin typeface="Dosis SemiBold" pitchFamily="2" charset="0"/>
              </a:rPr>
              <a:t>il</a:t>
            </a:r>
            <a:r>
              <a:rPr lang="fr-FR" sz="4400" dirty="0">
                <a:solidFill>
                  <a:srgbClr val="565F88"/>
                </a:solidFill>
                <a:latin typeface="Dosis SemiBold" pitchFamily="2" charset="0"/>
              </a:rPr>
              <a:t>     port</a:t>
            </a:r>
            <a:r>
              <a:rPr lang="fr-FR" sz="4400" dirty="0">
                <a:solidFill>
                  <a:srgbClr val="00ACA4"/>
                </a:solidFill>
                <a:latin typeface="Dosis SemiBold" pitchFamily="2" charset="0"/>
              </a:rPr>
              <a:t>ail</a:t>
            </a:r>
            <a:r>
              <a:rPr lang="fr-FR" sz="4400" dirty="0">
                <a:solidFill>
                  <a:srgbClr val="FF0000"/>
                </a:solidFill>
                <a:latin typeface="Dosis SemiBold" pitchFamily="2" charset="0"/>
              </a:rPr>
              <a:t>     </a:t>
            </a:r>
            <a:r>
              <a:rPr lang="fr-FR" sz="4400" dirty="0">
                <a:solidFill>
                  <a:srgbClr val="565F88"/>
                </a:solidFill>
                <a:latin typeface="Dosis SemiBold" pitchFamily="2" charset="0"/>
              </a:rPr>
              <a:t>sol</a:t>
            </a:r>
            <a:r>
              <a:rPr lang="fr-FR" sz="4400" dirty="0">
                <a:solidFill>
                  <a:srgbClr val="00ACA4"/>
                </a:solidFill>
                <a:latin typeface="Dosis SemiBold" pitchFamily="2" charset="0"/>
              </a:rPr>
              <a:t>eil</a:t>
            </a:r>
            <a:endParaRPr lang="fr-FR" sz="4400" dirty="0">
              <a:solidFill>
                <a:srgbClr val="565F88"/>
              </a:solidFill>
              <a:latin typeface="Dosis SemiBold" pitchFamily="2" charset="0"/>
            </a:endParaRPr>
          </a:p>
          <a:p>
            <a:pPr>
              <a:lnSpc>
                <a:spcPct val="150000"/>
              </a:lnSpc>
            </a:pPr>
            <a:r>
              <a:rPr lang="fr-FR" sz="4400" dirty="0">
                <a:solidFill>
                  <a:srgbClr val="565F88"/>
                </a:solidFill>
                <a:latin typeface="Dosis SemiBold" pitchFamily="2" charset="0"/>
              </a:rPr>
              <a:t>   écur</a:t>
            </a:r>
            <a:r>
              <a:rPr lang="fr-FR" sz="4400" dirty="0">
                <a:solidFill>
                  <a:srgbClr val="00ACA4"/>
                </a:solidFill>
                <a:latin typeface="Dosis SemiBold" pitchFamily="2" charset="0"/>
              </a:rPr>
              <a:t>euil     </a:t>
            </a:r>
            <a:r>
              <a:rPr lang="fr-FR" sz="4400" dirty="0">
                <a:solidFill>
                  <a:srgbClr val="565F88"/>
                </a:solidFill>
                <a:latin typeface="Dosis SemiBold" pitchFamily="2" charset="0"/>
              </a:rPr>
              <a:t>gren</a:t>
            </a:r>
            <a:r>
              <a:rPr lang="fr-FR" sz="4400" dirty="0">
                <a:solidFill>
                  <a:srgbClr val="00ACA4"/>
                </a:solidFill>
                <a:latin typeface="Dosis SemiBold" pitchFamily="2" charset="0"/>
              </a:rPr>
              <a:t>ouil</a:t>
            </a:r>
            <a:r>
              <a:rPr lang="fr-FR" sz="4400" dirty="0">
                <a:solidFill>
                  <a:srgbClr val="565F88"/>
                </a:solidFill>
                <a:latin typeface="Dosis SemiBold" pitchFamily="2" charset="0"/>
              </a:rPr>
              <a:t>le</a:t>
            </a:r>
            <a:endParaRPr lang="fr-FR" sz="4400" b="1" dirty="0">
              <a:ln w="0"/>
              <a:solidFill>
                <a:srgbClr val="424D7B"/>
              </a:solidFill>
              <a:latin typeface="Abadi" panose="020B0604020104020204" pitchFamily="34" charset="0"/>
            </a:endParaRPr>
          </a:p>
        </p:txBody>
      </p:sp>
    </p:spTree>
    <p:extLst>
      <p:ext uri="{BB962C8B-B14F-4D97-AF65-F5344CB8AC3E}">
        <p14:creationId xmlns:p14="http://schemas.microsoft.com/office/powerpoint/2010/main" val="2543242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001C6-63AF-F347-8211-75107B522461}"/>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35F6291-0F0E-E21D-5533-134B43290EC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19A7988-A332-6342-85AE-90F58DC8875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D6A727-B447-679C-9F5C-832F3793BAB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13685E8E-E7EE-909C-7D7D-65CA002A1F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D6237C5E-9328-EDD5-7C1C-6B49AFA8EDB6}"/>
              </a:ext>
            </a:extLst>
          </p:cNvPr>
          <p:cNvSpPr txBox="1"/>
          <p:nvPr/>
        </p:nvSpPr>
        <p:spPr>
          <a:xfrm>
            <a:off x="1007474" y="2423532"/>
            <a:ext cx="7129052" cy="2010935"/>
          </a:xfrm>
          <a:prstGeom prst="rect">
            <a:avLst/>
          </a:prstGeom>
          <a:noFill/>
        </p:spPr>
        <p:txBody>
          <a:bodyPr wrap="square" rtlCol="0">
            <a:spAutoFit/>
          </a:bodyPr>
          <a:lstStyle/>
          <a:p>
            <a:pPr>
              <a:lnSpc>
                <a:spcPct val="150000"/>
              </a:lnSpc>
            </a:pPr>
            <a:r>
              <a:rPr lang="fr-MA" sz="4400" dirty="0">
                <a:solidFill>
                  <a:srgbClr val="565F88"/>
                </a:solidFill>
                <a:latin typeface="Dosis SemiBold" pitchFamily="2" charset="0"/>
              </a:rPr>
              <a:t>   h</a:t>
            </a:r>
            <a:r>
              <a:rPr lang="fr-FR" sz="4400" dirty="0" err="1">
                <a:solidFill>
                  <a:srgbClr val="00ACA4"/>
                </a:solidFill>
                <a:latin typeface="Dosis SemiBold" pitchFamily="2" charset="0"/>
              </a:rPr>
              <a:t>eu</a:t>
            </a:r>
            <a:r>
              <a:rPr lang="fr-FR" sz="4400" dirty="0" err="1">
                <a:solidFill>
                  <a:srgbClr val="565F88"/>
                </a:solidFill>
                <a:latin typeface="Dosis SemiBold" pitchFamily="2" charset="0"/>
              </a:rPr>
              <a:t>r</a:t>
            </a:r>
            <a:r>
              <a:rPr lang="fr-FR" sz="4400" dirty="0" err="1">
                <a:solidFill>
                  <a:srgbClr val="00ACA4"/>
                </a:solidFill>
                <a:latin typeface="Dosis SemiBold" pitchFamily="2" charset="0"/>
              </a:rPr>
              <a:t>eu</a:t>
            </a:r>
            <a:r>
              <a:rPr lang="fr-FR" sz="4400" dirty="0" err="1">
                <a:solidFill>
                  <a:srgbClr val="565F88"/>
                </a:solidFill>
                <a:latin typeface="Dosis SemiBold" pitchFamily="2" charset="0"/>
              </a:rPr>
              <a:t>x</a:t>
            </a:r>
            <a:r>
              <a:rPr lang="fr-FR" sz="4400" dirty="0">
                <a:solidFill>
                  <a:srgbClr val="565F88"/>
                </a:solidFill>
                <a:latin typeface="Dosis SemiBold" pitchFamily="2" charset="0"/>
              </a:rPr>
              <a:t>     hum</a:t>
            </a:r>
            <a:r>
              <a:rPr lang="fr-FR" sz="4400" dirty="0">
                <a:solidFill>
                  <a:srgbClr val="00ACA4"/>
                </a:solidFill>
                <a:latin typeface="Dosis SemiBold" pitchFamily="2" charset="0"/>
              </a:rPr>
              <a:t>eu</a:t>
            </a:r>
            <a:r>
              <a:rPr lang="fr-FR" sz="4400" dirty="0">
                <a:solidFill>
                  <a:srgbClr val="565F88"/>
                </a:solidFill>
                <a:latin typeface="Dosis SemiBold" pitchFamily="2" charset="0"/>
              </a:rPr>
              <a:t>r</a:t>
            </a:r>
            <a:r>
              <a:rPr lang="fr-FR" sz="4400" dirty="0">
                <a:solidFill>
                  <a:srgbClr val="FF0000"/>
                </a:solidFill>
                <a:latin typeface="Dosis SemiBold" pitchFamily="2" charset="0"/>
              </a:rPr>
              <a:t>    </a:t>
            </a:r>
            <a:r>
              <a:rPr lang="fr-FR" sz="4400" dirty="0">
                <a:solidFill>
                  <a:srgbClr val="565F88"/>
                </a:solidFill>
                <a:latin typeface="Dosis SemiBold" pitchFamily="2" charset="0"/>
              </a:rPr>
              <a:t>d</a:t>
            </a:r>
            <a:r>
              <a:rPr lang="fr-FR" sz="4400" dirty="0">
                <a:solidFill>
                  <a:srgbClr val="00ACA4"/>
                </a:solidFill>
                <a:latin typeface="Dosis SemiBold" pitchFamily="2" charset="0"/>
              </a:rPr>
              <a:t>eu</a:t>
            </a:r>
            <a:r>
              <a:rPr lang="fr-FR" sz="4400" dirty="0">
                <a:solidFill>
                  <a:srgbClr val="565F88"/>
                </a:solidFill>
                <a:latin typeface="Dosis SemiBold" pitchFamily="2" charset="0"/>
              </a:rPr>
              <a:t>x</a:t>
            </a:r>
          </a:p>
          <a:p>
            <a:pPr>
              <a:lnSpc>
                <a:spcPct val="150000"/>
              </a:lnSpc>
            </a:pPr>
            <a:r>
              <a:rPr lang="fr-FR" sz="4400" dirty="0">
                <a:solidFill>
                  <a:srgbClr val="565F88"/>
                </a:solidFill>
                <a:latin typeface="Dosis SemiBold" pitchFamily="2" charset="0"/>
              </a:rPr>
              <a:t> c</a:t>
            </a:r>
            <a:r>
              <a:rPr lang="fr-FR" sz="4400" dirty="0">
                <a:solidFill>
                  <a:srgbClr val="00ACA4"/>
                </a:solidFill>
                <a:latin typeface="Dosis SemiBold" pitchFamily="2" charset="0"/>
              </a:rPr>
              <a:t>ou</a:t>
            </a:r>
            <a:r>
              <a:rPr lang="fr-FR" sz="4400" dirty="0">
                <a:solidFill>
                  <a:srgbClr val="565F88"/>
                </a:solidFill>
                <a:latin typeface="Dosis SemiBold" pitchFamily="2" charset="0"/>
              </a:rPr>
              <a:t>r</a:t>
            </a:r>
            <a:r>
              <a:rPr lang="fr-FR" sz="4400" dirty="0">
                <a:solidFill>
                  <a:srgbClr val="00ACA4"/>
                </a:solidFill>
                <a:latin typeface="Dosis SemiBold" pitchFamily="2" charset="0"/>
              </a:rPr>
              <a:t>     </a:t>
            </a:r>
            <a:r>
              <a:rPr lang="fr-FR" sz="4400" dirty="0">
                <a:solidFill>
                  <a:srgbClr val="565F88"/>
                </a:solidFill>
                <a:latin typeface="Dosis SemiBold" pitchFamily="2" charset="0"/>
              </a:rPr>
              <a:t>j</a:t>
            </a:r>
            <a:r>
              <a:rPr lang="fr-FR" sz="4400" dirty="0">
                <a:solidFill>
                  <a:srgbClr val="00ACA4"/>
                </a:solidFill>
                <a:latin typeface="Dosis SemiBold" pitchFamily="2" charset="0"/>
              </a:rPr>
              <a:t>ou</a:t>
            </a:r>
            <a:r>
              <a:rPr lang="fr-FR" sz="4400" dirty="0">
                <a:solidFill>
                  <a:srgbClr val="565F88"/>
                </a:solidFill>
                <a:latin typeface="Dosis SemiBold" pitchFamily="2" charset="0"/>
              </a:rPr>
              <a:t>rnée</a:t>
            </a:r>
            <a:r>
              <a:rPr lang="fr-FR" sz="4400" dirty="0">
                <a:solidFill>
                  <a:srgbClr val="00ACA4"/>
                </a:solidFill>
                <a:latin typeface="Dosis SemiBold" pitchFamily="2" charset="0"/>
              </a:rPr>
              <a:t> </a:t>
            </a:r>
            <a:r>
              <a:rPr lang="fr-FR" sz="4400" b="1" dirty="0">
                <a:ln w="0"/>
                <a:solidFill>
                  <a:srgbClr val="424D7B"/>
                </a:solidFill>
                <a:latin typeface="Abadi" panose="020B0604020104020204" pitchFamily="34" charset="0"/>
              </a:rPr>
              <a:t>   </a:t>
            </a:r>
            <a:r>
              <a:rPr lang="fr-FR" sz="4400" dirty="0">
                <a:solidFill>
                  <a:srgbClr val="565F88"/>
                </a:solidFill>
                <a:latin typeface="Dosis SemiBold" pitchFamily="2" charset="0"/>
              </a:rPr>
              <a:t>auj</a:t>
            </a:r>
            <a:r>
              <a:rPr lang="fr-FR" sz="4400" dirty="0">
                <a:solidFill>
                  <a:srgbClr val="00ACA4"/>
                </a:solidFill>
                <a:latin typeface="Dosis SemiBold" pitchFamily="2" charset="0"/>
              </a:rPr>
              <a:t>ou</a:t>
            </a:r>
            <a:r>
              <a:rPr lang="fr-FR" sz="4400" dirty="0">
                <a:solidFill>
                  <a:srgbClr val="565F88"/>
                </a:solidFill>
                <a:latin typeface="Dosis SemiBold" pitchFamily="2" charset="0"/>
              </a:rPr>
              <a:t>rd’hui</a:t>
            </a:r>
            <a:endParaRPr lang="fr-FR" sz="4400" b="1" dirty="0">
              <a:ln w="0"/>
              <a:solidFill>
                <a:srgbClr val="424D7B"/>
              </a:solidFill>
              <a:latin typeface="Abadi" panose="020B0604020104020204" pitchFamily="34" charset="0"/>
            </a:endParaRPr>
          </a:p>
        </p:txBody>
      </p:sp>
    </p:spTree>
    <p:extLst>
      <p:ext uri="{BB962C8B-B14F-4D97-AF65-F5344CB8AC3E}">
        <p14:creationId xmlns:p14="http://schemas.microsoft.com/office/powerpoint/2010/main" val="58571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772D-AFB9-FCFA-E69A-0B1555C9525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2CD98C6-A1F0-7595-0CB5-BF1C92D1384C}"/>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30516B-1F03-B9E9-BB12-2AA28D4ADF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B9DAC393-F313-A23A-EAD3-C9CED81BE2FE}"/>
              </a:ext>
            </a:extLst>
          </p:cNvPr>
          <p:cNvSpPr txBox="1"/>
          <p:nvPr/>
        </p:nvSpPr>
        <p:spPr>
          <a:xfrm>
            <a:off x="1007474" y="2423532"/>
            <a:ext cx="7129052" cy="2010935"/>
          </a:xfrm>
          <a:prstGeom prst="rect">
            <a:avLst/>
          </a:prstGeom>
          <a:noFill/>
        </p:spPr>
        <p:txBody>
          <a:bodyPr wrap="square" rtlCol="0">
            <a:spAutoFit/>
          </a:bodyPr>
          <a:lstStyle/>
          <a:p>
            <a:pPr>
              <a:lnSpc>
                <a:spcPct val="150000"/>
              </a:lnSpc>
            </a:pPr>
            <a:r>
              <a:rPr lang="fr-MA" sz="4400" dirty="0">
                <a:solidFill>
                  <a:srgbClr val="565F88"/>
                </a:solidFill>
                <a:latin typeface="Dosis SemiBold" pitchFamily="2" charset="0"/>
              </a:rPr>
              <a:t>   h</a:t>
            </a:r>
            <a:r>
              <a:rPr lang="fr-FR" sz="4400" dirty="0" err="1">
                <a:solidFill>
                  <a:srgbClr val="00ACA4"/>
                </a:solidFill>
                <a:latin typeface="Dosis SemiBold" pitchFamily="2" charset="0"/>
              </a:rPr>
              <a:t>eu</a:t>
            </a:r>
            <a:r>
              <a:rPr lang="fr-FR" sz="4400" dirty="0" err="1">
                <a:solidFill>
                  <a:srgbClr val="565F88"/>
                </a:solidFill>
                <a:latin typeface="Dosis SemiBold" pitchFamily="2" charset="0"/>
              </a:rPr>
              <a:t>r</a:t>
            </a:r>
            <a:r>
              <a:rPr lang="fr-FR" sz="4400" dirty="0" err="1">
                <a:solidFill>
                  <a:srgbClr val="00ACA4"/>
                </a:solidFill>
                <a:latin typeface="Dosis SemiBold" pitchFamily="2" charset="0"/>
              </a:rPr>
              <a:t>eu</a:t>
            </a:r>
            <a:r>
              <a:rPr lang="fr-FR" sz="4400" dirty="0" err="1">
                <a:solidFill>
                  <a:srgbClr val="565F88"/>
                </a:solidFill>
                <a:latin typeface="Dosis SemiBold" pitchFamily="2" charset="0"/>
              </a:rPr>
              <a:t>x</a:t>
            </a:r>
            <a:r>
              <a:rPr lang="fr-FR" sz="4400" dirty="0">
                <a:solidFill>
                  <a:srgbClr val="565F88"/>
                </a:solidFill>
                <a:latin typeface="Dosis SemiBold" pitchFamily="2" charset="0"/>
              </a:rPr>
              <a:t>     hum</a:t>
            </a:r>
            <a:r>
              <a:rPr lang="fr-FR" sz="4400" dirty="0">
                <a:solidFill>
                  <a:srgbClr val="00ACA4"/>
                </a:solidFill>
                <a:latin typeface="Dosis SemiBold" pitchFamily="2" charset="0"/>
              </a:rPr>
              <a:t>eu</a:t>
            </a:r>
            <a:r>
              <a:rPr lang="fr-FR" sz="4400" dirty="0">
                <a:solidFill>
                  <a:srgbClr val="565F88"/>
                </a:solidFill>
                <a:latin typeface="Dosis SemiBold" pitchFamily="2" charset="0"/>
              </a:rPr>
              <a:t>r</a:t>
            </a:r>
            <a:r>
              <a:rPr lang="fr-FR" sz="4400" dirty="0">
                <a:solidFill>
                  <a:srgbClr val="FF0000"/>
                </a:solidFill>
                <a:latin typeface="Dosis SemiBold" pitchFamily="2" charset="0"/>
              </a:rPr>
              <a:t>    </a:t>
            </a:r>
            <a:r>
              <a:rPr lang="fr-FR" sz="4400" dirty="0">
                <a:solidFill>
                  <a:srgbClr val="565F88"/>
                </a:solidFill>
                <a:latin typeface="Dosis SemiBold" pitchFamily="2" charset="0"/>
              </a:rPr>
              <a:t>d</a:t>
            </a:r>
            <a:r>
              <a:rPr lang="fr-FR" sz="4400" dirty="0">
                <a:solidFill>
                  <a:srgbClr val="00ACA4"/>
                </a:solidFill>
                <a:latin typeface="Dosis SemiBold" pitchFamily="2" charset="0"/>
              </a:rPr>
              <a:t>eu</a:t>
            </a:r>
            <a:r>
              <a:rPr lang="fr-FR" sz="4400" dirty="0">
                <a:solidFill>
                  <a:srgbClr val="565F88"/>
                </a:solidFill>
                <a:latin typeface="Dosis SemiBold" pitchFamily="2" charset="0"/>
              </a:rPr>
              <a:t>x</a:t>
            </a:r>
          </a:p>
          <a:p>
            <a:pPr>
              <a:lnSpc>
                <a:spcPct val="150000"/>
              </a:lnSpc>
            </a:pPr>
            <a:r>
              <a:rPr lang="fr-FR" sz="4400" dirty="0">
                <a:solidFill>
                  <a:srgbClr val="565F88"/>
                </a:solidFill>
                <a:latin typeface="Dosis SemiBold" pitchFamily="2" charset="0"/>
              </a:rPr>
              <a:t> c</a:t>
            </a:r>
            <a:r>
              <a:rPr lang="fr-FR" sz="4400" dirty="0">
                <a:solidFill>
                  <a:srgbClr val="00ACA4"/>
                </a:solidFill>
                <a:latin typeface="Dosis SemiBold" pitchFamily="2" charset="0"/>
              </a:rPr>
              <a:t>ou</a:t>
            </a:r>
            <a:r>
              <a:rPr lang="fr-FR" sz="4400" dirty="0">
                <a:solidFill>
                  <a:srgbClr val="565F88"/>
                </a:solidFill>
                <a:latin typeface="Dosis SemiBold" pitchFamily="2" charset="0"/>
              </a:rPr>
              <a:t>r</a:t>
            </a:r>
            <a:r>
              <a:rPr lang="fr-FR" sz="4400" dirty="0">
                <a:solidFill>
                  <a:srgbClr val="00ACA4"/>
                </a:solidFill>
                <a:latin typeface="Dosis SemiBold" pitchFamily="2" charset="0"/>
              </a:rPr>
              <a:t>     </a:t>
            </a:r>
            <a:r>
              <a:rPr lang="fr-FR" sz="4400" dirty="0">
                <a:solidFill>
                  <a:srgbClr val="565F88"/>
                </a:solidFill>
                <a:latin typeface="Dosis SemiBold" pitchFamily="2" charset="0"/>
              </a:rPr>
              <a:t>j</a:t>
            </a:r>
            <a:r>
              <a:rPr lang="fr-FR" sz="4400" dirty="0">
                <a:solidFill>
                  <a:srgbClr val="00ACA4"/>
                </a:solidFill>
                <a:latin typeface="Dosis SemiBold" pitchFamily="2" charset="0"/>
              </a:rPr>
              <a:t>ou</a:t>
            </a:r>
            <a:r>
              <a:rPr lang="fr-FR" sz="4400" dirty="0">
                <a:solidFill>
                  <a:srgbClr val="565F88"/>
                </a:solidFill>
                <a:latin typeface="Dosis SemiBold" pitchFamily="2" charset="0"/>
              </a:rPr>
              <a:t>rnée</a:t>
            </a:r>
            <a:r>
              <a:rPr lang="fr-FR" sz="4400" dirty="0">
                <a:solidFill>
                  <a:srgbClr val="00ACA4"/>
                </a:solidFill>
                <a:latin typeface="Dosis SemiBold" pitchFamily="2" charset="0"/>
              </a:rPr>
              <a:t> </a:t>
            </a:r>
            <a:r>
              <a:rPr lang="fr-FR" sz="4400" b="1" dirty="0">
                <a:ln w="0"/>
                <a:solidFill>
                  <a:srgbClr val="424D7B"/>
                </a:solidFill>
                <a:latin typeface="Abadi" panose="020B0604020104020204" pitchFamily="34" charset="0"/>
              </a:rPr>
              <a:t>   </a:t>
            </a:r>
            <a:r>
              <a:rPr lang="fr-FR" sz="4400" dirty="0">
                <a:solidFill>
                  <a:srgbClr val="565F88"/>
                </a:solidFill>
                <a:latin typeface="Dosis SemiBold" pitchFamily="2" charset="0"/>
              </a:rPr>
              <a:t>auj</a:t>
            </a:r>
            <a:r>
              <a:rPr lang="fr-FR" sz="4400" dirty="0">
                <a:solidFill>
                  <a:srgbClr val="00ACA4"/>
                </a:solidFill>
                <a:latin typeface="Dosis SemiBold" pitchFamily="2" charset="0"/>
              </a:rPr>
              <a:t>ou</a:t>
            </a:r>
            <a:r>
              <a:rPr lang="fr-FR" sz="4400" dirty="0">
                <a:solidFill>
                  <a:srgbClr val="565F88"/>
                </a:solidFill>
                <a:latin typeface="Dosis SemiBold" pitchFamily="2" charset="0"/>
              </a:rPr>
              <a:t>rd’hui</a:t>
            </a:r>
            <a:endParaRPr lang="fr-FR" sz="4400" b="1" dirty="0">
              <a:ln w="0"/>
              <a:solidFill>
                <a:srgbClr val="424D7B"/>
              </a:solidFill>
              <a:latin typeface="Abadi" panose="020B0604020104020204" pitchFamily="34" charset="0"/>
            </a:endParaRPr>
          </a:p>
        </p:txBody>
      </p:sp>
    </p:spTree>
    <p:extLst>
      <p:ext uri="{BB962C8B-B14F-4D97-AF65-F5344CB8AC3E}">
        <p14:creationId xmlns:p14="http://schemas.microsoft.com/office/powerpoint/2010/main" val="3242117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22BBB-10FC-25F3-151E-B25A2306A26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410005F-3638-237A-5B9B-D42B96E5981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silencieusement. </a:t>
            </a:r>
          </a:p>
        </p:txBody>
      </p:sp>
      <p:grpSp>
        <p:nvGrpSpPr>
          <p:cNvPr id="5" name="Groupe 4">
            <a:extLst>
              <a:ext uri="{FF2B5EF4-FFF2-40B4-BE49-F238E27FC236}">
                <a16:creationId xmlns:a16="http://schemas.microsoft.com/office/drawing/2014/main" id="{B513584F-146B-074D-E2A9-361EDBDB9082}"/>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AEA22BB5-D05B-53E7-2347-5211B08AFC2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6904369-46DE-87AE-376D-76C2908DB40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CDE4890E-31AF-925D-90D7-863DB9C363EF}"/>
              </a:ext>
            </a:extLst>
          </p:cNvPr>
          <p:cNvSpPr txBox="1"/>
          <p:nvPr/>
        </p:nvSpPr>
        <p:spPr>
          <a:xfrm>
            <a:off x="898545" y="2430650"/>
            <a:ext cx="7346909" cy="1996700"/>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Samedi prochain, </a:t>
            </a:r>
            <a:r>
              <a:rPr lang="fr-FR" sz="2800" b="1" dirty="0">
                <a:ln w="0"/>
                <a:solidFill>
                  <a:srgbClr val="565F88"/>
                </a:solidFill>
                <a:latin typeface="Dosis SemiBold" pitchFamily="2" charset="0"/>
              </a:rPr>
              <a:t>n</a:t>
            </a:r>
            <a:r>
              <a:rPr kumimoji="0" lang="fr-FR" sz="2800" b="1" i="0" u="none" strike="noStrike" kern="1200" cap="none" spc="0" normalizeH="0" baseline="0" noProof="0" dirty="0" err="1">
                <a:ln w="0"/>
                <a:solidFill>
                  <a:srgbClr val="565F88"/>
                </a:solidFill>
                <a:effectLst/>
                <a:uLnTx/>
                <a:uFillTx/>
                <a:latin typeface="Dosis SemiBold" pitchFamily="2" charset="0"/>
                <a:ea typeface="+mn-ea"/>
                <a:cs typeface="+mn-cs"/>
              </a:rPr>
              <a:t>ous</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visiterons le port</a:t>
            </a:r>
            <a:r>
              <a:rPr lang="fr-FR" sz="2800" b="1" dirty="0">
                <a:ln w="0"/>
                <a:solidFill>
                  <a:srgbClr val="565F88"/>
                </a:solidFill>
                <a:latin typeface="Dosis SemiBold" pitchFamily="2" charset="0"/>
              </a:rPr>
              <a:t>.</a:t>
            </a:r>
          </a:p>
          <a:p>
            <a:pPr lvl="0">
              <a:lnSpc>
                <a:spcPct val="150000"/>
              </a:lnSpc>
              <a:defRPr/>
            </a:pPr>
            <a:r>
              <a:rPr lang="fr-FR" sz="2800" b="1" dirty="0">
                <a:ln w="0"/>
                <a:solidFill>
                  <a:srgbClr val="565F88"/>
                </a:solidFill>
                <a:latin typeface="Dosis SemiBold" pitchFamily="2" charset="0"/>
              </a:rPr>
              <a:t>• La semaine prochaine, nous ferons un match.</a:t>
            </a:r>
          </a:p>
          <a:p>
            <a:pPr marR="0" lvl="0" algn="l"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Le mois prochain, Sofia partira en vacances.</a:t>
            </a:r>
          </a:p>
        </p:txBody>
      </p:sp>
    </p:spTree>
    <p:extLst>
      <p:ext uri="{BB962C8B-B14F-4D97-AF65-F5344CB8AC3E}">
        <p14:creationId xmlns:p14="http://schemas.microsoft.com/office/powerpoint/2010/main" val="3284298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3BC81-0202-738A-2C62-893AC8A12FDF}"/>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D975053-E32F-1008-1119-30020A464C1C}"/>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65ACA844-9784-AAE7-6C3D-DBEACC08054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162B8F89-307E-3F4A-D714-EA05136EE79E}"/>
              </a:ext>
            </a:extLst>
          </p:cNvPr>
          <p:cNvSpPr txBox="1"/>
          <p:nvPr/>
        </p:nvSpPr>
        <p:spPr>
          <a:xfrm>
            <a:off x="898545" y="2430650"/>
            <a:ext cx="7346909" cy="1996700"/>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Samedi prochain, </a:t>
            </a:r>
            <a:r>
              <a:rPr lang="fr-FR" sz="2800" b="1" dirty="0">
                <a:ln w="0"/>
                <a:solidFill>
                  <a:srgbClr val="565F88"/>
                </a:solidFill>
                <a:latin typeface="Dosis SemiBold" pitchFamily="2" charset="0"/>
              </a:rPr>
              <a:t>n</a:t>
            </a:r>
            <a:r>
              <a:rPr kumimoji="0" lang="fr-FR" sz="2800" b="1" i="0" u="none" strike="noStrike" kern="1200" cap="none" spc="0" normalizeH="0" baseline="0" noProof="0" dirty="0" err="1">
                <a:ln w="0"/>
                <a:solidFill>
                  <a:srgbClr val="565F88"/>
                </a:solidFill>
                <a:effectLst/>
                <a:uLnTx/>
                <a:uFillTx/>
                <a:latin typeface="Dosis SemiBold" pitchFamily="2" charset="0"/>
                <a:ea typeface="+mn-ea"/>
                <a:cs typeface="+mn-cs"/>
              </a:rPr>
              <a:t>ous</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visiterons le port</a:t>
            </a:r>
            <a:r>
              <a:rPr lang="fr-FR" sz="2800" b="1" dirty="0">
                <a:ln w="0"/>
                <a:solidFill>
                  <a:srgbClr val="565F88"/>
                </a:solidFill>
                <a:latin typeface="Dosis SemiBold" pitchFamily="2" charset="0"/>
              </a:rPr>
              <a:t>.</a:t>
            </a:r>
          </a:p>
          <a:p>
            <a:pPr lvl="0">
              <a:lnSpc>
                <a:spcPct val="150000"/>
              </a:lnSpc>
              <a:defRPr/>
            </a:pPr>
            <a:r>
              <a:rPr lang="fr-FR" sz="2800" b="1" dirty="0">
                <a:ln w="0"/>
                <a:solidFill>
                  <a:srgbClr val="565F88"/>
                </a:solidFill>
                <a:latin typeface="Dosis SemiBold" pitchFamily="2" charset="0"/>
              </a:rPr>
              <a:t>• La semaine prochaine, nous ferons un match.</a:t>
            </a:r>
          </a:p>
          <a:p>
            <a:pPr marR="0" lvl="0" algn="l"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  Le mois prochain, Sofia partira en vacances.</a:t>
            </a:r>
          </a:p>
        </p:txBody>
      </p:sp>
    </p:spTree>
    <p:extLst>
      <p:ext uri="{BB962C8B-B14F-4D97-AF65-F5344CB8AC3E}">
        <p14:creationId xmlns:p14="http://schemas.microsoft.com/office/powerpoint/2010/main" val="3464962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927B3ED-4D71-EE46-061A-D106B9DF6C2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silencieusement. </a:t>
            </a:r>
          </a:p>
        </p:txBody>
      </p:sp>
      <p:grpSp>
        <p:nvGrpSpPr>
          <p:cNvPr id="5" name="Groupe 4">
            <a:extLst>
              <a:ext uri="{FF2B5EF4-FFF2-40B4-BE49-F238E27FC236}">
                <a16:creationId xmlns:a16="http://schemas.microsoft.com/office/drawing/2014/main" id="{E5BED81F-8D54-7D01-2A00-8A2B7EEFD2F7}"/>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EEB12AF4-0B14-BA04-BB17-D013964371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D2E2AB-C2AB-F771-D083-19ED4FB4A4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E07E1F65-EB98-FFB7-574E-59DD976972DB}"/>
              </a:ext>
            </a:extLst>
          </p:cNvPr>
          <p:cNvSpPr txBox="1"/>
          <p:nvPr/>
        </p:nvSpPr>
        <p:spPr>
          <a:xfrm>
            <a:off x="555832" y="2532001"/>
            <a:ext cx="8198553" cy="1794722"/>
          </a:xfrm>
          <a:prstGeom prst="rect">
            <a:avLst/>
          </a:prstGeom>
          <a:noFill/>
        </p:spPr>
        <p:txBody>
          <a:bodyPr wrap="square" rtlCol="0">
            <a:spAutoFit/>
          </a:bodyPr>
          <a:lstStyle/>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Kamal ira à la campagne chez son oncle.</a:t>
            </a:r>
          </a:p>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Demain, j’aurai un match à cinq heures et quart.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3077CFFB-AE5E-1BA9-2E47-B4D1F3D068B1}"/>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A5EBE5-5E07-5C98-11A6-EC8741A26A5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FEB3858C-5296-C28C-7C3D-A68250DD3359}"/>
              </a:ext>
            </a:extLst>
          </p:cNvPr>
          <p:cNvSpPr txBox="1"/>
          <p:nvPr/>
        </p:nvSpPr>
        <p:spPr>
          <a:xfrm>
            <a:off x="555832" y="2532001"/>
            <a:ext cx="8198553" cy="1794722"/>
          </a:xfrm>
          <a:prstGeom prst="rect">
            <a:avLst/>
          </a:prstGeom>
          <a:noFill/>
        </p:spPr>
        <p:txBody>
          <a:bodyPr wrap="square" rtlCol="0">
            <a:spAutoFit/>
          </a:bodyPr>
          <a:lstStyle/>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Kamal ira à la campagne chez son oncle.</a:t>
            </a:r>
          </a:p>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Demain, j’aurai un match à cinq heures et quart.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61CC9B79-48A1-8970-0997-851FD509B5F2}"/>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Observez cette image et lisez la question. Je vais vous proposer des réponses.   </a:t>
            </a:r>
          </a:p>
        </p:txBody>
      </p:sp>
      <p:sp>
        <p:nvSpPr>
          <p:cNvPr id="10" name="ZoneTexte 9">
            <a:extLst>
              <a:ext uri="{FF2B5EF4-FFF2-40B4-BE49-F238E27FC236}">
                <a16:creationId xmlns:a16="http://schemas.microsoft.com/office/drawing/2014/main" id="{943CCCAF-9CA2-94E1-B04A-3FDFDF5F07E2}"/>
              </a:ext>
            </a:extLst>
          </p:cNvPr>
          <p:cNvSpPr txBox="1"/>
          <p:nvPr/>
        </p:nvSpPr>
        <p:spPr>
          <a:xfrm>
            <a:off x="1910066" y="1763382"/>
            <a:ext cx="5705531"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Avec qui les élèves iront-ils en excursion ?</a:t>
            </a:r>
            <a:endParaRPr kumimoji="0" lang="fr-MA" sz="2400" b="1" i="0" u="none" strike="noStrike" kern="1200" cap="none" spc="0" normalizeH="0" baseline="0" noProof="0" dirty="0">
              <a:ln>
                <a:noFill/>
              </a:ln>
              <a:solidFill>
                <a:srgbClr val="424D7B"/>
              </a:solidFill>
              <a:effectLst/>
              <a:uLnTx/>
              <a:uFillTx/>
              <a:latin typeface="Dosis SemiBold" pitchFamily="2" charset="0"/>
            </a:endParaRPr>
          </a:p>
        </p:txBody>
      </p:sp>
      <p:grpSp>
        <p:nvGrpSpPr>
          <p:cNvPr id="12" name="Groupe 11">
            <a:extLst>
              <a:ext uri="{FF2B5EF4-FFF2-40B4-BE49-F238E27FC236}">
                <a16:creationId xmlns:a16="http://schemas.microsoft.com/office/drawing/2014/main" id="{E5428C1D-5FF3-F28A-1E60-48F1BB7E7EF5}"/>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AFED31F-4790-7979-3C8C-D88A1F5ED9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EB5EEA-FE1C-3639-7136-3FD20B02BB0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2DC94063-5335-E468-0EF4-F401A6F9AD8C}"/>
              </a:ext>
            </a:extLst>
          </p:cNvPr>
          <p:cNvPicPr>
            <a:picLocks noChangeAspect="1"/>
          </p:cNvPicPr>
          <p:nvPr/>
        </p:nvPicPr>
        <p:blipFill>
          <a:blip r:embed="rId4"/>
          <a:stretch>
            <a:fillRect/>
          </a:stretch>
        </p:blipFill>
        <p:spPr>
          <a:xfrm>
            <a:off x="2152386" y="2408215"/>
            <a:ext cx="4839228" cy="3483702"/>
          </a:xfrm>
          <a:prstGeom prst="rect">
            <a:avLst/>
          </a:prstGeom>
        </p:spPr>
      </p:pic>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1BF7FFAD-FC57-999B-7B52-097DC049D5E7}"/>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87B462CD-F3AB-CC07-70BF-35E76E23B3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EB632A12-BAC2-496A-C054-2F57A3D5B880}"/>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1E6C61DC-9E25-5EC3-8FDF-F03AE3F0F28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E00A46-8442-B35C-BFDD-156557BB8F1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813CF57F-D665-C02E-C668-77DE7272CEC8}"/>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Ecrivez le numéro de la bonne réponse sur votre ardoise (1, 2</a:t>
            </a:r>
            <a:r>
              <a:rPr lang="fr-FR" dirty="0">
                <a:solidFill>
                  <a:prstClr val="black">
                    <a:lumMod val="65000"/>
                    <a:lumOff val="35000"/>
                  </a:prstClr>
                </a:solidFill>
                <a:latin typeface="Dosis Medium" pitchFamily="2" charset="0"/>
              </a:rPr>
              <a:t>, 3 ou</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4 ).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2E4295B3-E54A-E9F5-FBA6-A27C467D24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pic>
        <p:nvPicPr>
          <p:cNvPr id="3" name="Image 2">
            <a:extLst>
              <a:ext uri="{FF2B5EF4-FFF2-40B4-BE49-F238E27FC236}">
                <a16:creationId xmlns:a16="http://schemas.microsoft.com/office/drawing/2014/main" id="{70535154-7E1F-33AC-CC9B-625FA15517A5}"/>
              </a:ext>
            </a:extLst>
          </p:cNvPr>
          <p:cNvPicPr>
            <a:picLocks noChangeAspect="1"/>
          </p:cNvPicPr>
          <p:nvPr/>
        </p:nvPicPr>
        <p:blipFill>
          <a:blip r:embed="rId3"/>
          <a:stretch>
            <a:fillRect/>
          </a:stretch>
        </p:blipFill>
        <p:spPr>
          <a:xfrm>
            <a:off x="937638" y="2769210"/>
            <a:ext cx="6584296" cy="1993621"/>
          </a:xfrm>
          <a:prstGeom prst="rect">
            <a:avLst/>
          </a:prstGeom>
        </p:spPr>
      </p:pic>
      <p:pic>
        <p:nvPicPr>
          <p:cNvPr id="5" name="Image 4" descr="Une image contenant orange, conception&#10;&#10;Le contenu généré par l’IA peut être incorrect.">
            <a:extLst>
              <a:ext uri="{FF2B5EF4-FFF2-40B4-BE49-F238E27FC236}">
                <a16:creationId xmlns:a16="http://schemas.microsoft.com/office/drawing/2014/main" id="{2D85A4CA-EB32-942A-0EE5-584E6E579E10}"/>
              </a:ext>
            </a:extLst>
          </p:cNvPr>
          <p:cNvPicPr>
            <a:picLocks noChangeAspect="1"/>
          </p:cNvPicPr>
          <p:nvPr/>
        </p:nvPicPr>
        <p:blipFill>
          <a:blip r:embed="rId4"/>
          <a:stretch>
            <a:fillRect/>
          </a:stretch>
        </p:blipFill>
        <p:spPr>
          <a:xfrm>
            <a:off x="822198" y="3252083"/>
            <a:ext cx="376147" cy="1393466"/>
          </a:xfrm>
          <a:prstGeom prst="rect">
            <a:avLst/>
          </a:prstGeom>
        </p:spPr>
      </p:pic>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DD68060C-6C86-0114-920D-60C6009ECA14}"/>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FC2E51EA-A140-E22F-7DE2-2C6C81F887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2DAE5403-D964-59DD-40A2-36CE78130291}"/>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68BAE5-FFBF-DFF7-11C3-AD559D6D9BC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D651F4-DD74-1D28-58C1-1D9F6E8726E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1EDA-6ACE-0349-F5B5-9ACA2127C7B7}"/>
            </a:ext>
          </a:extLst>
        </p:cNvPr>
        <p:cNvGrpSpPr/>
        <p:nvPr/>
      </p:nvGrpSpPr>
      <p:grpSpPr>
        <a:xfrm>
          <a:off x="0" y="0"/>
          <a:ext cx="0" cy="0"/>
          <a:chOff x="0" y="0"/>
          <a:chExt cx="0" cy="0"/>
        </a:xfrm>
      </p:grpSpPr>
      <p:sp>
        <p:nvSpPr>
          <p:cNvPr id="10" name="Titre 5">
            <a:extLst>
              <a:ext uri="{FF2B5EF4-FFF2-40B4-BE49-F238E27FC236}">
                <a16:creationId xmlns:a16="http://schemas.microsoft.com/office/drawing/2014/main" id="{5D5D6B12-8B6C-8099-EB69-C53BE727FC77}"/>
              </a:ext>
            </a:extLst>
          </p:cNvPr>
          <p:cNvSpPr txBox="1">
            <a:spLocks/>
          </p:cNvSpPr>
          <p:nvPr/>
        </p:nvSpPr>
        <p:spPr>
          <a:xfrm>
            <a:off x="1664399" y="777385"/>
            <a:ext cx="7069843"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bonne réponse est : « Les élèves iront en excursion avec leur directrice. ». Qui veut </a:t>
            </a:r>
          </a:p>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lire et expliquer la réponse ? </a:t>
            </a:r>
          </a:p>
        </p:txBody>
      </p:sp>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6E36BC4-BBD3-0728-F211-800C70AEE74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27CC3527-C7A2-1BD5-B83C-020DD546C7C0}"/>
              </a:ext>
            </a:extLst>
          </p:cNvPr>
          <p:cNvPicPr>
            <a:picLocks noChangeAspect="1"/>
          </p:cNvPicPr>
          <p:nvPr/>
        </p:nvPicPr>
        <p:blipFill>
          <a:blip r:embed="rId3"/>
          <a:stretch>
            <a:fillRect/>
          </a:stretch>
        </p:blipFill>
        <p:spPr>
          <a:xfrm>
            <a:off x="937638" y="2769210"/>
            <a:ext cx="6584296" cy="1993621"/>
          </a:xfrm>
          <a:prstGeom prst="rect">
            <a:avLst/>
          </a:prstGeom>
        </p:spPr>
      </p:pic>
      <p:pic>
        <p:nvPicPr>
          <p:cNvPr id="6" name="Image 5" descr="Une image contenant orange, conception&#10;&#10;Le contenu généré par l’IA peut être incorrect.">
            <a:extLst>
              <a:ext uri="{FF2B5EF4-FFF2-40B4-BE49-F238E27FC236}">
                <a16:creationId xmlns:a16="http://schemas.microsoft.com/office/drawing/2014/main" id="{A8097426-7511-E3B6-2779-576DD229E9A2}"/>
              </a:ext>
            </a:extLst>
          </p:cNvPr>
          <p:cNvPicPr>
            <a:picLocks noChangeAspect="1"/>
          </p:cNvPicPr>
          <p:nvPr/>
        </p:nvPicPr>
        <p:blipFill>
          <a:blip r:embed="rId4"/>
          <a:stretch>
            <a:fillRect/>
          </a:stretch>
        </p:blipFill>
        <p:spPr>
          <a:xfrm>
            <a:off x="779447" y="3220278"/>
            <a:ext cx="397610" cy="1472979"/>
          </a:xfrm>
          <a:prstGeom prst="rect">
            <a:avLst/>
          </a:prstGeom>
        </p:spPr>
      </p:pic>
      <p:sp>
        <p:nvSpPr>
          <p:cNvPr id="9" name="ZoneTexte 8">
            <a:extLst>
              <a:ext uri="{FF2B5EF4-FFF2-40B4-BE49-F238E27FC236}">
                <a16:creationId xmlns:a16="http://schemas.microsoft.com/office/drawing/2014/main" id="{E64AB28A-4ED8-D25E-9E7A-2A2D758AFA40}"/>
              </a:ext>
            </a:extLst>
          </p:cNvPr>
          <p:cNvSpPr txBox="1"/>
          <p:nvPr/>
        </p:nvSpPr>
        <p:spPr>
          <a:xfrm>
            <a:off x="4328220" y="4029218"/>
            <a:ext cx="374574" cy="400110"/>
          </a:xfrm>
          <a:prstGeom prst="rect">
            <a:avLst/>
          </a:prstGeom>
          <a:noFill/>
        </p:spPr>
        <p:txBody>
          <a:bodyPr wrap="square" rtlCol="0">
            <a:spAutoFit/>
          </a:bodyPr>
          <a:lstStyle/>
          <a:p>
            <a:pPr algn="ctr"/>
            <a:r>
              <a:rPr lang="fr-FR" sz="2000" b="1" dirty="0">
                <a:solidFill>
                  <a:srgbClr val="C00000"/>
                </a:solidFill>
              </a:rPr>
              <a:t>X</a:t>
            </a:r>
          </a:p>
        </p:txBody>
      </p:sp>
    </p:spTree>
    <p:extLst>
      <p:ext uri="{BB962C8B-B14F-4D97-AF65-F5344CB8AC3E}">
        <p14:creationId xmlns:p14="http://schemas.microsoft.com/office/powerpoint/2010/main" val="3697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89984-7A3C-CFA2-12F0-F9773D56EBC8}"/>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5382F041-B1C0-82D4-1855-4BB6A578423A}"/>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Observez cette image et lisez la question. Je vais vous proposer des réponses.   </a:t>
            </a:r>
          </a:p>
        </p:txBody>
      </p:sp>
      <p:sp>
        <p:nvSpPr>
          <p:cNvPr id="10" name="ZoneTexte 9">
            <a:extLst>
              <a:ext uri="{FF2B5EF4-FFF2-40B4-BE49-F238E27FC236}">
                <a16:creationId xmlns:a16="http://schemas.microsoft.com/office/drawing/2014/main" id="{655CE3C3-44C4-94E6-A2A3-388A45E48EF8}"/>
              </a:ext>
            </a:extLst>
          </p:cNvPr>
          <p:cNvSpPr txBox="1"/>
          <p:nvPr/>
        </p:nvSpPr>
        <p:spPr>
          <a:xfrm>
            <a:off x="1844703" y="1762944"/>
            <a:ext cx="5742979"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rPr>
              <a:t>À quelle heure Nada ira-t-elle au parc ? </a:t>
            </a:r>
            <a:endParaRPr kumimoji="0" lang="fr-MA" sz="2800" b="1" i="0" u="none" strike="noStrike" kern="1200" cap="none" spc="0" normalizeH="0" baseline="0" noProof="0" dirty="0">
              <a:ln>
                <a:noFill/>
              </a:ln>
              <a:solidFill>
                <a:srgbClr val="424D7B"/>
              </a:solidFill>
              <a:effectLst/>
              <a:uLnTx/>
              <a:uFillTx/>
              <a:latin typeface="Dosis SemiBold" pitchFamily="2" charset="0"/>
            </a:endParaRPr>
          </a:p>
        </p:txBody>
      </p:sp>
      <p:grpSp>
        <p:nvGrpSpPr>
          <p:cNvPr id="12" name="Groupe 11">
            <a:extLst>
              <a:ext uri="{FF2B5EF4-FFF2-40B4-BE49-F238E27FC236}">
                <a16:creationId xmlns:a16="http://schemas.microsoft.com/office/drawing/2014/main" id="{3005819D-D2D0-0C87-DFDB-A7995A4FCC07}"/>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42BFD3A5-6534-B139-D31E-D128E8AC732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485B99-1729-4654-7D85-4D253057DA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06CFA628-F16E-BD49-EAED-49E608E3AF50}"/>
              </a:ext>
            </a:extLst>
          </p:cNvPr>
          <p:cNvPicPr>
            <a:picLocks noChangeAspect="1"/>
          </p:cNvPicPr>
          <p:nvPr/>
        </p:nvPicPr>
        <p:blipFill>
          <a:blip r:embed="rId4"/>
          <a:stretch>
            <a:fillRect/>
          </a:stretch>
        </p:blipFill>
        <p:spPr>
          <a:xfrm>
            <a:off x="2192412" y="2516598"/>
            <a:ext cx="4759174" cy="3128827"/>
          </a:xfrm>
          <a:prstGeom prst="rect">
            <a:avLst/>
          </a:prstGeom>
        </p:spPr>
      </p:pic>
    </p:spTree>
    <p:extLst>
      <p:ext uri="{BB962C8B-B14F-4D97-AF65-F5344CB8AC3E}">
        <p14:creationId xmlns:p14="http://schemas.microsoft.com/office/powerpoint/2010/main" val="4103523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6E20C-0783-5E34-FAC5-A45D0AC9CD0A}"/>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3CAF44C7-A375-5C99-539C-AC0266E5222F}"/>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Ecrivez le numéro de la bonne réponse sur votre ardoise (1, 2, 3 </a:t>
            </a:r>
            <a:r>
              <a:rPr lang="fr-FR" dirty="0">
                <a:solidFill>
                  <a:prstClr val="black">
                    <a:lumMod val="65000"/>
                    <a:lumOff val="35000"/>
                  </a:prstClr>
                </a:solidFill>
                <a:latin typeface="Dosis Medium" pitchFamily="2" charset="0"/>
              </a:rPr>
              <a:t>ou 4</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92BB6C3B-718D-3C73-82C8-2DF257D9E5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pic>
        <p:nvPicPr>
          <p:cNvPr id="4" name="Image 3">
            <a:extLst>
              <a:ext uri="{FF2B5EF4-FFF2-40B4-BE49-F238E27FC236}">
                <a16:creationId xmlns:a16="http://schemas.microsoft.com/office/drawing/2014/main" id="{DA70D7E1-AA46-3564-926B-CB0A4FBFFEF3}"/>
              </a:ext>
            </a:extLst>
          </p:cNvPr>
          <p:cNvPicPr>
            <a:picLocks noChangeAspect="1"/>
          </p:cNvPicPr>
          <p:nvPr/>
        </p:nvPicPr>
        <p:blipFill>
          <a:blip r:embed="rId3"/>
          <a:stretch>
            <a:fillRect/>
          </a:stretch>
        </p:blipFill>
        <p:spPr>
          <a:xfrm>
            <a:off x="779447" y="2576966"/>
            <a:ext cx="7445385" cy="1958510"/>
          </a:xfrm>
          <a:prstGeom prst="rect">
            <a:avLst/>
          </a:prstGeom>
        </p:spPr>
      </p:pic>
      <p:pic>
        <p:nvPicPr>
          <p:cNvPr id="8" name="Image 7" descr="Une image contenant orange, conception&#10;&#10;Le contenu généré par l’IA peut être incorrect.">
            <a:extLst>
              <a:ext uri="{FF2B5EF4-FFF2-40B4-BE49-F238E27FC236}">
                <a16:creationId xmlns:a16="http://schemas.microsoft.com/office/drawing/2014/main" id="{6D13F7A3-2CB6-8A8B-4488-DB2060B6E6BB}"/>
              </a:ext>
            </a:extLst>
          </p:cNvPr>
          <p:cNvPicPr>
            <a:picLocks noChangeAspect="1"/>
          </p:cNvPicPr>
          <p:nvPr/>
        </p:nvPicPr>
        <p:blipFill>
          <a:blip r:embed="rId4"/>
          <a:stretch>
            <a:fillRect/>
          </a:stretch>
        </p:blipFill>
        <p:spPr>
          <a:xfrm>
            <a:off x="750562" y="3150705"/>
            <a:ext cx="337211" cy="1238416"/>
          </a:xfrm>
          <a:prstGeom prst="rect">
            <a:avLst/>
          </a:prstGeom>
        </p:spPr>
      </p:pic>
    </p:spTree>
    <p:extLst>
      <p:ext uri="{BB962C8B-B14F-4D97-AF65-F5344CB8AC3E}">
        <p14:creationId xmlns:p14="http://schemas.microsoft.com/office/powerpoint/2010/main" val="310559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35A37-3DE7-AA2D-E820-A3F0A0AA3438}"/>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7F13D74F-7F16-58AA-69E0-7C10DAA15F77}"/>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6B31FC24-5B60-8578-8C0E-9000079460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96360F11-8240-897F-F050-E8F888117EDF}"/>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385C77E-5C35-7EC1-56C6-32EBB04EA48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27F3C1-0D2C-6029-F374-BFC17697B482}"/>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58731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32610-CDE7-B2BC-3D7B-74B9FE0BDCDD}"/>
            </a:ext>
          </a:extLst>
        </p:cNvPr>
        <p:cNvGrpSpPr/>
        <p:nvPr/>
      </p:nvGrpSpPr>
      <p:grpSpPr>
        <a:xfrm>
          <a:off x="0" y="0"/>
          <a:ext cx="0" cy="0"/>
          <a:chOff x="0" y="0"/>
          <a:chExt cx="0" cy="0"/>
        </a:xfrm>
      </p:grpSpPr>
      <p:sp>
        <p:nvSpPr>
          <p:cNvPr id="10" name="Titre 5">
            <a:extLst>
              <a:ext uri="{FF2B5EF4-FFF2-40B4-BE49-F238E27FC236}">
                <a16:creationId xmlns:a16="http://schemas.microsoft.com/office/drawing/2014/main" id="{C39388D8-448A-B463-B0D4-41DC2CD0665A}"/>
              </a:ext>
            </a:extLst>
          </p:cNvPr>
          <p:cNvSpPr txBox="1">
            <a:spLocks/>
          </p:cNvSpPr>
          <p:nvPr/>
        </p:nvSpPr>
        <p:spPr>
          <a:xfrm>
            <a:off x="1536327" y="737628"/>
            <a:ext cx="7153597"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bonne réponse est : « Nada ira au parc à quatre heures. » Qui veut lire et expliquer </a:t>
            </a:r>
          </a:p>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réponse ? </a:t>
            </a: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584E3C-D922-AF04-F135-319F60BACF4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63FF6997-61D7-0AD3-A99D-90E6D37D93D9}"/>
              </a:ext>
            </a:extLst>
          </p:cNvPr>
          <p:cNvPicPr>
            <a:picLocks noChangeAspect="1"/>
          </p:cNvPicPr>
          <p:nvPr/>
        </p:nvPicPr>
        <p:blipFill>
          <a:blip r:embed="rId3"/>
          <a:stretch>
            <a:fillRect/>
          </a:stretch>
        </p:blipFill>
        <p:spPr>
          <a:xfrm>
            <a:off x="779447" y="2576966"/>
            <a:ext cx="7445385" cy="1958510"/>
          </a:xfrm>
          <a:prstGeom prst="rect">
            <a:avLst/>
          </a:prstGeom>
        </p:spPr>
      </p:pic>
      <p:pic>
        <p:nvPicPr>
          <p:cNvPr id="4" name="Image 3" descr="Une image contenant orange, conception&#10;&#10;Le contenu généré par l’IA peut être incorrect.">
            <a:extLst>
              <a:ext uri="{FF2B5EF4-FFF2-40B4-BE49-F238E27FC236}">
                <a16:creationId xmlns:a16="http://schemas.microsoft.com/office/drawing/2014/main" id="{6D4537A2-BBBC-36D4-06EF-0340D6EB3994}"/>
              </a:ext>
            </a:extLst>
          </p:cNvPr>
          <p:cNvPicPr>
            <a:picLocks noChangeAspect="1"/>
          </p:cNvPicPr>
          <p:nvPr/>
        </p:nvPicPr>
        <p:blipFill>
          <a:blip r:embed="rId4"/>
          <a:stretch>
            <a:fillRect/>
          </a:stretch>
        </p:blipFill>
        <p:spPr>
          <a:xfrm>
            <a:off x="750562" y="3150705"/>
            <a:ext cx="337211" cy="1238416"/>
          </a:xfrm>
          <a:prstGeom prst="rect">
            <a:avLst/>
          </a:prstGeom>
        </p:spPr>
      </p:pic>
      <p:sp>
        <p:nvSpPr>
          <p:cNvPr id="6" name="ZoneTexte 5">
            <a:extLst>
              <a:ext uri="{FF2B5EF4-FFF2-40B4-BE49-F238E27FC236}">
                <a16:creationId xmlns:a16="http://schemas.microsoft.com/office/drawing/2014/main" id="{35F43CBE-12A9-E0BB-90A4-C2B1A7E3ED39}"/>
              </a:ext>
            </a:extLst>
          </p:cNvPr>
          <p:cNvSpPr txBox="1"/>
          <p:nvPr/>
        </p:nvSpPr>
        <p:spPr>
          <a:xfrm>
            <a:off x="4678020" y="3769913"/>
            <a:ext cx="374574" cy="400110"/>
          </a:xfrm>
          <a:prstGeom prst="rect">
            <a:avLst/>
          </a:prstGeom>
          <a:noFill/>
        </p:spPr>
        <p:txBody>
          <a:bodyPr wrap="square" rtlCol="0">
            <a:spAutoFit/>
          </a:bodyPr>
          <a:lstStyle/>
          <a:p>
            <a:pPr algn="ctr"/>
            <a:r>
              <a:rPr lang="fr-FR" sz="2000" b="1" dirty="0">
                <a:solidFill>
                  <a:srgbClr val="C00000"/>
                </a:solidFill>
              </a:rPr>
              <a:t>X</a:t>
            </a:r>
          </a:p>
        </p:txBody>
      </p:sp>
    </p:spTree>
    <p:extLst>
      <p:ext uri="{BB962C8B-B14F-4D97-AF65-F5344CB8AC3E}">
        <p14:creationId xmlns:p14="http://schemas.microsoft.com/office/powerpoint/2010/main" val="2806049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Lecture de mots.</a:t>
            </a:r>
          </a:p>
          <a:p>
            <a:pPr>
              <a:lnSpc>
                <a:spcPct val="150000"/>
              </a:lnSpc>
              <a:defRPr/>
            </a:pPr>
            <a:r>
              <a:rPr lang="fr-FR" dirty="0">
                <a:solidFill>
                  <a:schemeClr val="bg1">
                    <a:lumMod val="50000"/>
                  </a:schemeClr>
                </a:solidFill>
              </a:rPr>
              <a:t>Lecture et compréhension de phrases.</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Lecture et compréhension  de texte.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a:t>
            </a:r>
            <a:r>
              <a:rPr lang="fr-FR" dirty="0">
                <a:solidFill>
                  <a:schemeClr val="tx1">
                    <a:lumMod val="65000"/>
                    <a:lumOff val="35000"/>
                  </a:schemeClr>
                </a:solidFill>
              </a:rPr>
              <a:t>135</a:t>
            </a:r>
            <a:r>
              <a:rPr lang="fr-FR" dirty="0">
                <a:solidFill>
                  <a:schemeClr val="tx1">
                    <a:lumMod val="65000"/>
                    <a:lumOff val="35000"/>
                  </a:schemeClr>
                </a:solidFill>
                <a:latin typeface="Dosis Medium" pitchFamily="2" charset="0"/>
              </a:rPr>
              <a:t>. On va lire ce texte.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texte, Appareils électroniques, capture d’écran, Police&#10;&#10;Le contenu généré par l’IA peut être incorrect.">
            <a:extLst>
              <a:ext uri="{FF2B5EF4-FFF2-40B4-BE49-F238E27FC236}">
                <a16:creationId xmlns:a16="http://schemas.microsoft.com/office/drawing/2014/main" id="{11E4461B-1619-B2EB-274F-FD274E43B4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0833" y="1552277"/>
            <a:ext cx="3140256" cy="4816718"/>
          </a:xfrm>
          <a:prstGeom prst="rect">
            <a:avLst/>
          </a:prstGeom>
        </p:spPr>
      </p:pic>
      <p:sp>
        <p:nvSpPr>
          <p:cNvPr id="10" name="Rectangle : coins arrondis 9">
            <a:extLst>
              <a:ext uri="{FF2B5EF4-FFF2-40B4-BE49-F238E27FC236}">
                <a16:creationId xmlns:a16="http://schemas.microsoft.com/office/drawing/2014/main" id="{7CD91730-74AB-D74F-1EFD-86FF33F8B055}"/>
              </a:ext>
            </a:extLst>
          </p:cNvPr>
          <p:cNvSpPr/>
          <p:nvPr/>
        </p:nvSpPr>
        <p:spPr>
          <a:xfrm>
            <a:off x="2909349" y="2254158"/>
            <a:ext cx="2981740" cy="11748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2D5AF5F9-73CD-49BB-4F7B-076027548B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Titre 3">
            <a:extLst>
              <a:ext uri="{FF2B5EF4-FFF2-40B4-BE49-F238E27FC236}">
                <a16:creationId xmlns:a16="http://schemas.microsoft.com/office/drawing/2014/main" id="{B5442971-DB15-4BB2-58B1-BA687102E2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le texte silencieusement sur votre livret.  </a:t>
            </a:r>
          </a:p>
        </p:txBody>
      </p:sp>
      <p:pic>
        <p:nvPicPr>
          <p:cNvPr id="5" name="Image 4">
            <a:extLst>
              <a:ext uri="{FF2B5EF4-FFF2-40B4-BE49-F238E27FC236}">
                <a16:creationId xmlns:a16="http://schemas.microsoft.com/office/drawing/2014/main" id="{86FA8349-7D25-5428-2072-5D6EFF8449E6}"/>
              </a:ext>
            </a:extLst>
          </p:cNvPr>
          <p:cNvPicPr>
            <a:picLocks noChangeAspect="1"/>
          </p:cNvPicPr>
          <p:nvPr/>
        </p:nvPicPr>
        <p:blipFill>
          <a:blip r:embed="rId3"/>
          <a:stretch>
            <a:fillRect/>
          </a:stretch>
        </p:blipFill>
        <p:spPr>
          <a:xfrm>
            <a:off x="693478" y="2265440"/>
            <a:ext cx="7757043" cy="2990372"/>
          </a:xfrm>
          <a:prstGeom prst="rect">
            <a:avLst/>
          </a:prstGeom>
        </p:spPr>
      </p:pic>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71E2085E-BD13-6012-03A0-F6A73BCC58C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 Je vais désigner plusieurs élèves. Chacun va lire un passage.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4D5D1B0-6028-86AF-8080-73CBDFA0E25D}"/>
              </a:ext>
            </a:extLst>
          </p:cNvPr>
          <p:cNvPicPr>
            <a:picLocks noChangeAspect="1"/>
          </p:cNvPicPr>
          <p:nvPr/>
        </p:nvPicPr>
        <p:blipFill>
          <a:blip r:embed="rId3"/>
          <a:stretch>
            <a:fillRect/>
          </a:stretch>
        </p:blipFill>
        <p:spPr>
          <a:xfrm>
            <a:off x="693478" y="2265440"/>
            <a:ext cx="7757043" cy="2990372"/>
          </a:xfrm>
          <a:prstGeom prst="rect">
            <a:avLst/>
          </a:prstGeom>
        </p:spPr>
      </p:pic>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C262-E40E-01D1-2434-FD2D5737E87F}"/>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B06E4416-0B2A-C73A-6C47-FF09112D69C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A5948A1-7AA4-92CC-0015-643138B2093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ABA6B2-33EA-6A34-7C09-E1F0CD06752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3">
            <a:extLst>
              <a:ext uri="{FF2B5EF4-FFF2-40B4-BE49-F238E27FC236}">
                <a16:creationId xmlns:a16="http://schemas.microsoft.com/office/drawing/2014/main" id="{6CF6F4FE-22BA-6AF8-321B-752F8A14841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ardoises. On va répondre à des questions de compréhension. </a:t>
            </a:r>
          </a:p>
        </p:txBody>
      </p:sp>
      <p:pic>
        <p:nvPicPr>
          <p:cNvPr id="10" name="Espace réservé pour une image  3" descr="Une image contenant capture d’écran, Rectangle, carré&#10;&#10;Le contenu généré par l’IA peut être incorrect.">
            <a:extLst>
              <a:ext uri="{FF2B5EF4-FFF2-40B4-BE49-F238E27FC236}">
                <a16:creationId xmlns:a16="http://schemas.microsoft.com/office/drawing/2014/main" id="{1851B8EF-15D0-0249-A035-610559F45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152256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426D-C701-43F1-0DA9-6F14DDE5E929}"/>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31DD5619-DF80-81C3-947C-A4848F3B83F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8615DA6-86C1-1A76-06E1-43D8AC62250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F3959D2-405B-1906-BF61-FA439B544A6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D906FDB-1CEF-BBA9-A845-D4975E2E7B2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prstClr val="black">
                    <a:lumMod val="65000"/>
                    <a:lumOff val="35000"/>
                  </a:prstClr>
                </a:solidFill>
                <a:latin typeface="Dosis Medium" pitchFamily="2" charset="0"/>
              </a:rPr>
              <a:t>Kamal ira à la campagne chez son oncle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Écrivez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ou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faux</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sur vos ardoises. Cherchez la réponse dans le texte. </a:t>
            </a:r>
          </a:p>
        </p:txBody>
      </p:sp>
      <p:sp>
        <p:nvSpPr>
          <p:cNvPr id="4" name="ZoneTexte 3">
            <a:extLst>
              <a:ext uri="{FF2B5EF4-FFF2-40B4-BE49-F238E27FC236}">
                <a16:creationId xmlns:a16="http://schemas.microsoft.com/office/drawing/2014/main" id="{AFA0335E-3901-E8FF-DC89-4455D546ADFE}"/>
              </a:ext>
            </a:extLst>
          </p:cNvPr>
          <p:cNvSpPr txBox="1"/>
          <p:nvPr/>
        </p:nvSpPr>
        <p:spPr>
          <a:xfrm>
            <a:off x="6713995" y="1629128"/>
            <a:ext cx="1807338"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rPr>
              <a:t>Vrai ou </a:t>
            </a:r>
            <a:r>
              <a:rPr lang="fr-FR" sz="2400" b="1" dirty="0">
                <a:solidFill>
                  <a:srgbClr val="0070C0"/>
                </a:solidFill>
                <a:latin typeface="Dosis SemiBold" pitchFamily="2" charset="0"/>
              </a:rPr>
              <a:t>f</a:t>
            </a:r>
            <a:r>
              <a:rPr kumimoji="0" lang="fr-FR" sz="2400" b="1" i="0" u="none" strike="noStrike" kern="1200" cap="none" spc="0" normalizeH="0" baseline="0" noProof="0" dirty="0">
                <a:ln>
                  <a:noFill/>
                </a:ln>
                <a:solidFill>
                  <a:srgbClr val="0070C0"/>
                </a:solidFill>
                <a:effectLst/>
                <a:uLnTx/>
                <a:uFillTx/>
                <a:latin typeface="Dosis SemiBold" pitchFamily="2" charset="0"/>
              </a:rPr>
              <a:t>aux </a:t>
            </a:r>
          </a:p>
        </p:txBody>
      </p:sp>
      <p:sp>
        <p:nvSpPr>
          <p:cNvPr id="7" name="ZoneTexte 6">
            <a:extLst>
              <a:ext uri="{FF2B5EF4-FFF2-40B4-BE49-F238E27FC236}">
                <a16:creationId xmlns:a16="http://schemas.microsoft.com/office/drawing/2014/main" id="{F2E5D3CE-04B1-270C-35B3-D8AD556535C9}"/>
              </a:ext>
            </a:extLst>
          </p:cNvPr>
          <p:cNvSpPr txBox="1"/>
          <p:nvPr/>
        </p:nvSpPr>
        <p:spPr>
          <a:xfrm>
            <a:off x="1581060" y="1782350"/>
            <a:ext cx="5132935" cy="461665"/>
          </a:xfrm>
          <a:prstGeom prst="rect">
            <a:avLst/>
          </a:prstGeom>
          <a:noFill/>
        </p:spPr>
        <p:txBody>
          <a:bodyPr wrap="square">
            <a:spAutoFit/>
          </a:bodyPr>
          <a:lstStyle/>
          <a:p>
            <a:r>
              <a:rPr lang="fr-FR" sz="2400" b="1" dirty="0">
                <a:solidFill>
                  <a:srgbClr val="4B5377"/>
                </a:solidFill>
                <a:latin typeface="Dosis SemiBold" pitchFamily="2" charset="0"/>
              </a:rPr>
              <a:t>  Kamal ira à la campagne chez son oncle. </a:t>
            </a:r>
            <a:endParaRPr lang="fr-MA" sz="2000" dirty="0">
              <a:latin typeface="Dosis SemiBold" pitchFamily="2" charset="0"/>
            </a:endParaRPr>
          </a:p>
        </p:txBody>
      </p:sp>
      <p:pic>
        <p:nvPicPr>
          <p:cNvPr id="3" name="Image 2">
            <a:extLst>
              <a:ext uri="{FF2B5EF4-FFF2-40B4-BE49-F238E27FC236}">
                <a16:creationId xmlns:a16="http://schemas.microsoft.com/office/drawing/2014/main" id="{7B3C9089-42D4-6DD0-31D3-E13AA2F138DF}"/>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30316346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8206-AFDE-ACF0-C2D4-3D3FDF7A0F7B}"/>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40C60034-0B01-AFB0-E4BE-FCD5725ABA1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1EE88AF-1E73-5172-3E8C-DB79D743436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953E0F-0001-5B96-7CCE-4DC744EC2F9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FAC78153-0068-734C-FD70-8B782C663E95}"/>
              </a:ext>
            </a:extLst>
          </p:cNvPr>
          <p:cNvSpPr txBox="1">
            <a:spLocks/>
          </p:cNvSpPr>
          <p:nvPr/>
        </p:nvSpPr>
        <p:spPr>
          <a:xfrm>
            <a:off x="1623911" y="777385"/>
            <a:ext cx="703684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vos ardoises. La </a:t>
            </a:r>
            <a:r>
              <a:rPr kumimoji="0" lang="fr-FR" sz="1600" b="0" i="0" u="none" strike="noStrike" kern="1200" cap="none" spc="0" normalizeH="0" baseline="0" noProof="0" dirty="0" err="1">
                <a:ln>
                  <a:noFill/>
                </a:ln>
                <a:solidFill>
                  <a:prstClr val="black">
                    <a:lumMod val="65000"/>
                    <a:lumOff val="35000"/>
                  </a:prstClr>
                </a:solidFill>
                <a:effectLst/>
                <a:uLnTx/>
                <a:uFillTx/>
                <a:latin typeface="Dosis Medium" pitchFamily="2" charset="0"/>
                <a:ea typeface="+mn-ea"/>
                <a:cs typeface="+mn-cs"/>
              </a:rPr>
              <a:t>bo</a:t>
            </a:r>
            <a:r>
              <a:rPr lang="fr-FR" dirty="0" err="1">
                <a:solidFill>
                  <a:prstClr val="black">
                    <a:lumMod val="65000"/>
                    <a:lumOff val="35000"/>
                  </a:prstClr>
                </a:solidFill>
                <a:latin typeface="Dosis Medium" pitchFamily="2" charset="0"/>
              </a:rPr>
              <a:t>nne</a:t>
            </a:r>
            <a:r>
              <a:rPr lang="fr-FR" dirty="0">
                <a:solidFill>
                  <a:prstClr val="black">
                    <a:lumMod val="65000"/>
                    <a:lumOff val="35000"/>
                  </a:prstClr>
                </a:solidFill>
                <a:latin typeface="Dosis Medium" pitchFamily="2" charset="0"/>
              </a:rPr>
              <a:t> réponse est : </a:t>
            </a:r>
            <a:r>
              <a:rPr lang="fr-FR" b="1" dirty="0">
                <a:solidFill>
                  <a:prstClr val="black">
                    <a:lumMod val="65000"/>
                    <a:lumOff val="35000"/>
                  </a:prstClr>
                </a:solidFill>
                <a:latin typeface="Dosis Medium" pitchFamily="2" charset="0"/>
              </a:rPr>
              <a:t>vrai</a:t>
            </a:r>
            <a:r>
              <a:rPr lang="fr-FR" dirty="0">
                <a:solidFill>
                  <a:prstClr val="black">
                    <a:lumMod val="65000"/>
                    <a:lumOff val="35000"/>
                  </a:prstClr>
                </a:solidFill>
                <a:latin typeface="Dosis Medium" pitchFamily="2" charset="0"/>
              </a:rPr>
              <a:t>. Kamal ira à la campagne chez son oncle.</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C4001874-25D3-3EAC-AA11-22328568663A}"/>
              </a:ext>
            </a:extLst>
          </p:cNvPr>
          <p:cNvSpPr txBox="1"/>
          <p:nvPr/>
        </p:nvSpPr>
        <p:spPr>
          <a:xfrm>
            <a:off x="6881892" y="1666934"/>
            <a:ext cx="1487442"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
              </a:rPr>
              <a:t>Vrai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2" name="ZoneTexte 1">
            <a:extLst>
              <a:ext uri="{FF2B5EF4-FFF2-40B4-BE49-F238E27FC236}">
                <a16:creationId xmlns:a16="http://schemas.microsoft.com/office/drawing/2014/main" id="{37BC22CC-F86F-7C5F-E3A6-4CA83339D6C2}"/>
              </a:ext>
            </a:extLst>
          </p:cNvPr>
          <p:cNvSpPr txBox="1"/>
          <p:nvPr/>
        </p:nvSpPr>
        <p:spPr>
          <a:xfrm>
            <a:off x="1581060" y="1782350"/>
            <a:ext cx="5132935" cy="461665"/>
          </a:xfrm>
          <a:prstGeom prst="rect">
            <a:avLst/>
          </a:prstGeom>
          <a:noFill/>
        </p:spPr>
        <p:txBody>
          <a:bodyPr wrap="square">
            <a:spAutoFit/>
          </a:bodyPr>
          <a:lstStyle/>
          <a:p>
            <a:r>
              <a:rPr lang="fr-FR" sz="2400" b="1" dirty="0">
                <a:solidFill>
                  <a:srgbClr val="4B5377"/>
                </a:solidFill>
                <a:latin typeface="Dosis SemiBold" pitchFamily="2" charset="0"/>
              </a:rPr>
              <a:t>  Kamal ira à la campagne chez son oncle. </a:t>
            </a:r>
            <a:endParaRPr lang="fr-MA" sz="2000" dirty="0">
              <a:latin typeface="Dosis SemiBold" pitchFamily="2" charset="0"/>
            </a:endParaRPr>
          </a:p>
        </p:txBody>
      </p:sp>
      <p:pic>
        <p:nvPicPr>
          <p:cNvPr id="7" name="Image 6">
            <a:extLst>
              <a:ext uri="{FF2B5EF4-FFF2-40B4-BE49-F238E27FC236}">
                <a16:creationId xmlns:a16="http://schemas.microsoft.com/office/drawing/2014/main" id="{B7DBD708-A709-F98E-2B10-46ECC2C31948}"/>
              </a:ext>
            </a:extLst>
          </p:cNvPr>
          <p:cNvPicPr>
            <a:picLocks noChangeAspect="1"/>
          </p:cNvPicPr>
          <p:nvPr/>
        </p:nvPicPr>
        <p:blipFill>
          <a:blip r:embed="rId4"/>
          <a:stretch>
            <a:fillRect/>
          </a:stretch>
        </p:blipFill>
        <p:spPr>
          <a:xfrm>
            <a:off x="693478" y="2636980"/>
            <a:ext cx="7757043" cy="2990372"/>
          </a:xfrm>
          <a:prstGeom prst="rect">
            <a:avLst/>
          </a:prstGeom>
        </p:spPr>
      </p:pic>
      <p:sp>
        <p:nvSpPr>
          <p:cNvPr id="8" name="Rectangle 7">
            <a:extLst>
              <a:ext uri="{FF2B5EF4-FFF2-40B4-BE49-F238E27FC236}">
                <a16:creationId xmlns:a16="http://schemas.microsoft.com/office/drawing/2014/main" id="{B20951A5-58BD-6358-6BB7-23CD73DDD865}"/>
              </a:ext>
            </a:extLst>
          </p:cNvPr>
          <p:cNvSpPr/>
          <p:nvPr/>
        </p:nvSpPr>
        <p:spPr>
          <a:xfrm>
            <a:off x="3995162" y="3149053"/>
            <a:ext cx="3153061" cy="34255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9950703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07FD-B44A-4DF3-D879-F908F294E0A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59F22EE-6567-2849-0A1D-36E80E57E59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8796A03-927F-8D2F-1516-A739230AFA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C8CCDF-FB65-7E1F-DF1A-C62F4448438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CCCF3035-7B75-0830-7B64-DA71ECE428FD}"/>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L’oncle de Kamal est fermier.</a:t>
            </a:r>
            <a:r>
              <a:rPr lang="fr-FR" dirty="0">
                <a:solidFill>
                  <a:prstClr val="black">
                    <a:lumMod val="65000"/>
                    <a:lumOff val="35000"/>
                  </a:prstClr>
                </a:solidFill>
                <a:latin typeface="Dosis Medium" pitchFamily="2" charset="0"/>
              </a:rPr>
              <a:t>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vrai ou faux sur vos ardoises. Cherchez  la réponse dans le texte. </a:t>
            </a:r>
          </a:p>
        </p:txBody>
      </p:sp>
      <p:sp>
        <p:nvSpPr>
          <p:cNvPr id="4" name="ZoneTexte 3">
            <a:extLst>
              <a:ext uri="{FF2B5EF4-FFF2-40B4-BE49-F238E27FC236}">
                <a16:creationId xmlns:a16="http://schemas.microsoft.com/office/drawing/2014/main" id="{F712297E-785F-5D17-E7C8-8486B85DAB56}"/>
              </a:ext>
            </a:extLst>
          </p:cNvPr>
          <p:cNvSpPr txBox="1"/>
          <p:nvPr/>
        </p:nvSpPr>
        <p:spPr>
          <a:xfrm>
            <a:off x="6463313" y="1677102"/>
            <a:ext cx="1960693"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70C0"/>
                </a:solidFill>
                <a:effectLst/>
                <a:uLnTx/>
                <a:uFillTx/>
                <a:latin typeface="Dosis "/>
                <a:ea typeface="+mn-ea"/>
                <a:cs typeface="+mn-cs"/>
              </a:rPr>
              <a:t>Vrai </a:t>
            </a:r>
            <a:r>
              <a:rPr lang="fr-FR" sz="2400" b="1" dirty="0">
                <a:solidFill>
                  <a:srgbClr val="0070C0"/>
                </a:solidFill>
                <a:latin typeface="Dosis "/>
              </a:rPr>
              <a:t>ou  f</a:t>
            </a:r>
            <a:r>
              <a:rPr kumimoji="0" lang="fr-FR" sz="24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41281AAD-EE3F-506E-FEB5-71A0F56C528B}"/>
              </a:ext>
            </a:extLst>
          </p:cNvPr>
          <p:cNvSpPr txBox="1"/>
          <p:nvPr/>
        </p:nvSpPr>
        <p:spPr>
          <a:xfrm>
            <a:off x="2121490" y="1792518"/>
            <a:ext cx="3841988"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424D7B"/>
                </a:solidFill>
                <a:effectLst/>
                <a:uLnTx/>
                <a:uFillTx/>
                <a:latin typeface="Dosis SemiBold" pitchFamily="2" charset="0"/>
              </a:rPr>
              <a:t> L’oncle de Kamal est fermier. </a:t>
            </a:r>
            <a:endParaRPr lang="fr-MA" sz="2400" dirty="0">
              <a:solidFill>
                <a:srgbClr val="424D7B"/>
              </a:solidFill>
              <a:latin typeface="Dosis SemiBold" pitchFamily="2" charset="0"/>
            </a:endParaRPr>
          </a:p>
        </p:txBody>
      </p:sp>
      <p:pic>
        <p:nvPicPr>
          <p:cNvPr id="3" name="Image 2">
            <a:extLst>
              <a:ext uri="{FF2B5EF4-FFF2-40B4-BE49-F238E27FC236}">
                <a16:creationId xmlns:a16="http://schemas.microsoft.com/office/drawing/2014/main" id="{70CD7BEE-C0CA-B7D6-8347-6FE60E41F8A6}"/>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26679987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8882-FFC6-E183-B834-9B227C451DC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C38B0BD-0A06-F6A3-6AF5-BBEFB86ED55F}"/>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316CAFD-DC85-11AD-74C2-BBB38B9539B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1EF2BA-D734-A041-E2DE-349C927822C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C23F75F-B00E-6065-3074-19D7F3C01A89}"/>
              </a:ext>
            </a:extLst>
          </p:cNvPr>
          <p:cNvSpPr txBox="1">
            <a:spLocks/>
          </p:cNvSpPr>
          <p:nvPr/>
        </p:nvSpPr>
        <p:spPr>
          <a:xfrm>
            <a:off x="1572967" y="777385"/>
            <a:ext cx="714520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vrai. « Il est fermier. »</a:t>
            </a:r>
            <a:r>
              <a:rPr lang="fr-FR" dirty="0">
                <a:solidFill>
                  <a:prstClr val="black">
                    <a:lumMod val="65000"/>
                    <a:lumOff val="35000"/>
                  </a:prstClr>
                </a:solidFill>
                <a:latin typeface="Dosis Medium" pitchFamily="2" charset="0"/>
              </a:rPr>
              <a:t>.</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4F2A97C5-BF6C-2421-8857-B2086D28D574}"/>
              </a:ext>
            </a:extLst>
          </p:cNvPr>
          <p:cNvSpPr txBox="1"/>
          <p:nvPr/>
        </p:nvSpPr>
        <p:spPr>
          <a:xfrm>
            <a:off x="6260028" y="1698743"/>
            <a:ext cx="1487442"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
              </a:rPr>
              <a:t>Vrai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pic>
        <p:nvPicPr>
          <p:cNvPr id="3" name="Image 2">
            <a:extLst>
              <a:ext uri="{FF2B5EF4-FFF2-40B4-BE49-F238E27FC236}">
                <a16:creationId xmlns:a16="http://schemas.microsoft.com/office/drawing/2014/main" id="{2D28FDEF-DDE9-9306-1E4C-D51E5A9CDC1E}"/>
              </a:ext>
            </a:extLst>
          </p:cNvPr>
          <p:cNvPicPr>
            <a:picLocks noChangeAspect="1"/>
          </p:cNvPicPr>
          <p:nvPr/>
        </p:nvPicPr>
        <p:blipFill>
          <a:blip r:embed="rId4"/>
          <a:stretch>
            <a:fillRect/>
          </a:stretch>
        </p:blipFill>
        <p:spPr>
          <a:xfrm>
            <a:off x="693478" y="2636980"/>
            <a:ext cx="7757043" cy="2990372"/>
          </a:xfrm>
          <a:prstGeom prst="rect">
            <a:avLst/>
          </a:prstGeom>
        </p:spPr>
      </p:pic>
      <p:sp>
        <p:nvSpPr>
          <p:cNvPr id="5" name="ZoneTexte 4">
            <a:extLst>
              <a:ext uri="{FF2B5EF4-FFF2-40B4-BE49-F238E27FC236}">
                <a16:creationId xmlns:a16="http://schemas.microsoft.com/office/drawing/2014/main" id="{C1B71952-1591-A599-6403-133093AF3D07}"/>
              </a:ext>
            </a:extLst>
          </p:cNvPr>
          <p:cNvSpPr txBox="1"/>
          <p:nvPr/>
        </p:nvSpPr>
        <p:spPr>
          <a:xfrm>
            <a:off x="2175723" y="1814159"/>
            <a:ext cx="3841988"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424D7B"/>
                </a:solidFill>
                <a:effectLst/>
                <a:uLnTx/>
                <a:uFillTx/>
                <a:latin typeface="Dosis SemiBold" pitchFamily="2" charset="0"/>
              </a:rPr>
              <a:t> L’oncle de Kamal est fermier. </a:t>
            </a:r>
            <a:endParaRPr lang="fr-MA" sz="2400" dirty="0">
              <a:solidFill>
                <a:srgbClr val="424D7B"/>
              </a:solidFill>
              <a:latin typeface="Dosis SemiBold" pitchFamily="2" charset="0"/>
            </a:endParaRPr>
          </a:p>
        </p:txBody>
      </p:sp>
      <p:sp>
        <p:nvSpPr>
          <p:cNvPr id="9" name="Rectangle 8">
            <a:extLst>
              <a:ext uri="{FF2B5EF4-FFF2-40B4-BE49-F238E27FC236}">
                <a16:creationId xmlns:a16="http://schemas.microsoft.com/office/drawing/2014/main" id="{E304F95C-A73F-56DF-F4E3-787098B02AE9}"/>
              </a:ext>
            </a:extLst>
          </p:cNvPr>
          <p:cNvSpPr/>
          <p:nvPr/>
        </p:nvSpPr>
        <p:spPr>
          <a:xfrm flipV="1">
            <a:off x="7122942" y="3134825"/>
            <a:ext cx="1327579" cy="30792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1057947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9CCD9-B08C-0AF4-CD5E-B63B63909A86}"/>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27733DB9-6639-5692-7F55-C7046FF0EC49}"/>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9223ECA-03EE-AA48-E79C-0F061E5B842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8CCE0C-9564-E2DF-8ABD-D574E4A3B7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E59611CF-6756-CB36-DEA1-5024BA38735F}"/>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Kamal donnera du foin aux vaches. Écrivez vrai ou faux sur vos ardoises. Cherchez </a:t>
            </a:r>
          </a:p>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réponse dans le texte. </a:t>
            </a:r>
          </a:p>
        </p:txBody>
      </p:sp>
      <p:sp>
        <p:nvSpPr>
          <p:cNvPr id="4" name="ZoneTexte 3">
            <a:extLst>
              <a:ext uri="{FF2B5EF4-FFF2-40B4-BE49-F238E27FC236}">
                <a16:creationId xmlns:a16="http://schemas.microsoft.com/office/drawing/2014/main" id="{09EF728A-EE31-CCE9-D630-47779262C56C}"/>
              </a:ext>
            </a:extLst>
          </p:cNvPr>
          <p:cNvSpPr txBox="1"/>
          <p:nvPr/>
        </p:nvSpPr>
        <p:spPr>
          <a:xfrm>
            <a:off x="6869928" y="1854313"/>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a:t>
            </a:r>
            <a:r>
              <a:rPr lang="fr-FR" sz="2000" b="1" dirty="0">
                <a:solidFill>
                  <a:srgbClr val="0070C0"/>
                </a:solidFill>
                <a:latin typeface="Dosis "/>
              </a:rPr>
              <a:t>ou</a:t>
            </a:r>
            <a:r>
              <a:rPr kumimoji="0" lang="fr-FR" sz="2000" b="1" i="0" u="none" strike="noStrike" kern="1200" cap="none" spc="0" normalizeH="0" baseline="0" noProof="0" dirty="0">
                <a:ln>
                  <a:noFill/>
                </a:ln>
                <a:solidFill>
                  <a:srgbClr val="0070C0"/>
                </a:solidFill>
                <a:effectLst/>
                <a:uLnTx/>
                <a:uFillTx/>
                <a:latin typeface="Dosis "/>
                <a:ea typeface="+mn-ea"/>
                <a:cs typeface="+mn-cs"/>
              </a:rPr>
              <a:t>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33234A7C-16AA-D9F9-A2D3-7E3DCA1E5D01}"/>
              </a:ext>
            </a:extLst>
          </p:cNvPr>
          <p:cNvSpPr txBox="1"/>
          <p:nvPr/>
        </p:nvSpPr>
        <p:spPr>
          <a:xfrm>
            <a:off x="2321781" y="1888938"/>
            <a:ext cx="4500436" cy="461665"/>
          </a:xfrm>
          <a:prstGeom prst="rect">
            <a:avLst/>
          </a:prstGeom>
          <a:noFill/>
        </p:spPr>
        <p:txBody>
          <a:bodyPr wrap="square">
            <a:spAutoFit/>
          </a:bodyPr>
          <a:lstStyle/>
          <a:p>
            <a:r>
              <a:rPr lang="fr-FR" sz="2400" b="1" dirty="0">
                <a:solidFill>
                  <a:srgbClr val="4B5377"/>
                </a:solidFill>
                <a:latin typeface="Dosis SemiBold" pitchFamily="2" charset="0"/>
              </a:rPr>
              <a:t> Kamal donnera du foin aux vaches. </a:t>
            </a:r>
            <a:endParaRPr lang="fr-MA" sz="2400" b="1" dirty="0">
              <a:solidFill>
                <a:srgbClr val="4B5377"/>
              </a:solidFill>
              <a:latin typeface="Dosis SemiBold" pitchFamily="2" charset="0"/>
            </a:endParaRPr>
          </a:p>
        </p:txBody>
      </p:sp>
      <p:pic>
        <p:nvPicPr>
          <p:cNvPr id="3" name="Image 2">
            <a:extLst>
              <a:ext uri="{FF2B5EF4-FFF2-40B4-BE49-F238E27FC236}">
                <a16:creationId xmlns:a16="http://schemas.microsoft.com/office/drawing/2014/main" id="{463FF851-4FA0-797C-C3C7-800AA20AC1B9}"/>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4596598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C86D2-5D67-5218-7BAA-066A5CEF54C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2CC11F59-FE5A-7BDE-E6D4-97AA04C72C93}"/>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63CAE477-34F7-89CF-0F4F-7AD735C9747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9D3C9C-4F7D-2A40-5187-F2672813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6308CBB-D76D-2555-CA89-F43717D2FD3B}"/>
              </a:ext>
            </a:extLst>
          </p:cNvPr>
          <p:cNvSpPr txBox="1">
            <a:spLocks/>
          </p:cNvSpPr>
          <p:nvPr/>
        </p:nvSpPr>
        <p:spPr>
          <a:xfrm>
            <a:off x="1681333" y="777385"/>
            <a:ext cx="696968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b="1" dirty="0">
                <a:solidFill>
                  <a:prstClr val="black">
                    <a:lumMod val="65000"/>
                    <a:lumOff val="35000"/>
                  </a:prstClr>
                </a:solidFill>
                <a:latin typeface="Dosis Medium" pitchFamily="2" charset="0"/>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Kamal donnera du foin aux vaches. »</a:t>
            </a:r>
          </a:p>
        </p:txBody>
      </p:sp>
      <p:sp>
        <p:nvSpPr>
          <p:cNvPr id="4" name="ZoneTexte 3">
            <a:extLst>
              <a:ext uri="{FF2B5EF4-FFF2-40B4-BE49-F238E27FC236}">
                <a16:creationId xmlns:a16="http://schemas.microsoft.com/office/drawing/2014/main" id="{C1420650-1E8E-CCE7-35A7-9ADC3D2101B2}"/>
              </a:ext>
            </a:extLst>
          </p:cNvPr>
          <p:cNvSpPr txBox="1"/>
          <p:nvPr/>
        </p:nvSpPr>
        <p:spPr>
          <a:xfrm>
            <a:off x="6822217" y="1847076"/>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000" b="1" dirty="0">
                <a:solidFill>
                  <a:srgbClr val="C00000"/>
                </a:solidFill>
                <a:latin typeface="Dosis "/>
              </a:rPr>
              <a:t>Vrai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5" name="ZoneTexte 4">
            <a:extLst>
              <a:ext uri="{FF2B5EF4-FFF2-40B4-BE49-F238E27FC236}">
                <a16:creationId xmlns:a16="http://schemas.microsoft.com/office/drawing/2014/main" id="{5665C9F4-B700-B30F-D0E4-69308FCECA4F}"/>
              </a:ext>
            </a:extLst>
          </p:cNvPr>
          <p:cNvSpPr txBox="1"/>
          <p:nvPr/>
        </p:nvSpPr>
        <p:spPr>
          <a:xfrm>
            <a:off x="2321781" y="1888938"/>
            <a:ext cx="4500436" cy="461665"/>
          </a:xfrm>
          <a:prstGeom prst="rect">
            <a:avLst/>
          </a:prstGeom>
          <a:noFill/>
        </p:spPr>
        <p:txBody>
          <a:bodyPr wrap="square">
            <a:spAutoFit/>
          </a:bodyPr>
          <a:lstStyle/>
          <a:p>
            <a:r>
              <a:rPr lang="fr-FR" sz="2400" b="1" dirty="0">
                <a:solidFill>
                  <a:srgbClr val="4B5377"/>
                </a:solidFill>
                <a:latin typeface="Dosis SemiBold" pitchFamily="2" charset="0"/>
              </a:rPr>
              <a:t> Kamal donnera du foin aux vaches. </a:t>
            </a:r>
            <a:endParaRPr lang="fr-MA" sz="2400" b="1" dirty="0">
              <a:solidFill>
                <a:srgbClr val="4B5377"/>
              </a:solidFill>
              <a:latin typeface="Dosis SemiBold" pitchFamily="2" charset="0"/>
            </a:endParaRPr>
          </a:p>
        </p:txBody>
      </p:sp>
      <p:pic>
        <p:nvPicPr>
          <p:cNvPr id="6" name="Image 5">
            <a:extLst>
              <a:ext uri="{FF2B5EF4-FFF2-40B4-BE49-F238E27FC236}">
                <a16:creationId xmlns:a16="http://schemas.microsoft.com/office/drawing/2014/main" id="{F0D390AC-F486-4718-DA88-7867A91B63A2}"/>
              </a:ext>
            </a:extLst>
          </p:cNvPr>
          <p:cNvPicPr>
            <a:picLocks noChangeAspect="1"/>
          </p:cNvPicPr>
          <p:nvPr/>
        </p:nvPicPr>
        <p:blipFill>
          <a:blip r:embed="rId4"/>
          <a:stretch>
            <a:fillRect/>
          </a:stretch>
        </p:blipFill>
        <p:spPr>
          <a:xfrm>
            <a:off x="693478" y="2636980"/>
            <a:ext cx="7757043" cy="2990372"/>
          </a:xfrm>
          <a:prstGeom prst="rect">
            <a:avLst/>
          </a:prstGeom>
        </p:spPr>
      </p:pic>
      <p:sp>
        <p:nvSpPr>
          <p:cNvPr id="9" name="Rectangle 8">
            <a:extLst>
              <a:ext uri="{FF2B5EF4-FFF2-40B4-BE49-F238E27FC236}">
                <a16:creationId xmlns:a16="http://schemas.microsoft.com/office/drawing/2014/main" id="{3D93F5F1-DAA1-3C8B-2D3F-0305321DEA86}"/>
              </a:ext>
            </a:extLst>
          </p:cNvPr>
          <p:cNvSpPr/>
          <p:nvPr/>
        </p:nvSpPr>
        <p:spPr>
          <a:xfrm>
            <a:off x="6048725" y="3800800"/>
            <a:ext cx="2339901" cy="360546"/>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0" name="Rectangle 9">
            <a:extLst>
              <a:ext uri="{FF2B5EF4-FFF2-40B4-BE49-F238E27FC236}">
                <a16:creationId xmlns:a16="http://schemas.microsoft.com/office/drawing/2014/main" id="{6834D0E0-A202-2AAF-1DDB-DD3A41B30B27}"/>
              </a:ext>
            </a:extLst>
          </p:cNvPr>
          <p:cNvSpPr/>
          <p:nvPr/>
        </p:nvSpPr>
        <p:spPr>
          <a:xfrm>
            <a:off x="1003579" y="4161346"/>
            <a:ext cx="769562" cy="360546"/>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7759858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FF0FF-DAA6-C390-872F-A1A58F04A400}"/>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26BFFA11-7E48-3786-331D-AA79AF3DF354}"/>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674E5C-D39D-C741-58B7-6B24CDE3E7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B281A20-43DB-EAA8-E6CA-C6D654CEEF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3715B967-76CB-1F21-7CAB-704801F9BFD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de « Je me réveillerai ». Écrivez la réponse sur vos ardoises. </a:t>
            </a:r>
          </a:p>
        </p:txBody>
      </p:sp>
      <p:sp>
        <p:nvSpPr>
          <p:cNvPr id="2" name="ZoneTexte 1">
            <a:extLst>
              <a:ext uri="{FF2B5EF4-FFF2-40B4-BE49-F238E27FC236}">
                <a16:creationId xmlns:a16="http://schemas.microsoft.com/office/drawing/2014/main" id="{EF262C7F-FA7E-B87A-24C5-30C640E9B18F}"/>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424D7B"/>
                </a:solidFill>
                <a:latin typeface="Dosis SemiBold" pitchFamily="2" charset="0"/>
              </a:rPr>
              <a:t>Je me réveillerai = ____________ </a:t>
            </a:r>
            <a:r>
              <a:rPr kumimoji="0" lang="fr-FR" sz="2800" b="1" i="0" u="none" strike="noStrike" kern="1200" cap="none" spc="0" normalizeH="0" baseline="0" noProof="0" dirty="0">
                <a:ln>
                  <a:noFill/>
                </a:ln>
                <a:solidFill>
                  <a:srgbClr val="424D7B"/>
                </a:solidFill>
                <a:effectLst/>
                <a:uLnTx/>
                <a:uFillTx/>
                <a:latin typeface="Dosis SemiBold" pitchFamily="2" charset="0"/>
              </a:rPr>
              <a:t>  </a:t>
            </a:r>
          </a:p>
        </p:txBody>
      </p:sp>
      <p:pic>
        <p:nvPicPr>
          <p:cNvPr id="4" name="Image 3">
            <a:extLst>
              <a:ext uri="{FF2B5EF4-FFF2-40B4-BE49-F238E27FC236}">
                <a16:creationId xmlns:a16="http://schemas.microsoft.com/office/drawing/2014/main" id="{81D2855A-CA25-69AF-70D1-F0574791375E}"/>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25792676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9B31B-AC6C-7227-80FE-8DFD2B3CC79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5C93221E-5A3F-9DFE-4388-82724E0E9BE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CC30C32-F992-3C4A-0C29-AC48844967C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AAA5D71-B1F0-8FCB-73A4-C90C6B34B8C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3D11F10B-64F5-3531-EB86-AD17020E29E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je me lèverai</a:t>
            </a:r>
            <a:r>
              <a:rPr lang="fr-FR" dirty="0">
                <a:solidFill>
                  <a:prstClr val="black">
                    <a:lumMod val="65000"/>
                    <a:lumOff val="35000"/>
                  </a:prstClr>
                </a:solidFill>
                <a:latin typeface="Dosis Medium" pitchFamily="2" charset="0"/>
              </a:rPr>
              <a:t>.</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76C50A23-E60E-89E0-1A71-2B882F3A6412}"/>
              </a:ext>
            </a:extLst>
          </p:cNvPr>
          <p:cNvSpPr txBox="1"/>
          <p:nvPr/>
        </p:nvSpPr>
        <p:spPr>
          <a:xfrm>
            <a:off x="1982414" y="1806618"/>
            <a:ext cx="4877022" cy="657872"/>
          </a:xfrm>
          <a:prstGeom prst="rect">
            <a:avLst/>
          </a:prstGeom>
          <a:noFill/>
        </p:spPr>
        <p:txBody>
          <a:bodyPr wrap="square">
            <a:spAutoFit/>
          </a:bodyPr>
          <a:lstStyle/>
          <a:p>
            <a:pPr lvl="0" algn="ctr">
              <a:lnSpc>
                <a:spcPct val="150000"/>
              </a:lnSpc>
              <a:defRPr/>
            </a:pPr>
            <a:r>
              <a:rPr lang="fr-FR" sz="2800" b="1" dirty="0">
                <a:solidFill>
                  <a:srgbClr val="424D7B"/>
                </a:solidFill>
                <a:latin typeface="Dosis SemiBold" pitchFamily="2" charset="0"/>
              </a:rPr>
              <a:t>Je me réveillerai = </a:t>
            </a:r>
            <a:r>
              <a:rPr lang="fr-MA" sz="2800" b="1" dirty="0">
                <a:solidFill>
                  <a:srgbClr val="C00000"/>
                </a:solidFill>
                <a:latin typeface="Dosis SemiBold" pitchFamily="2" charset="0"/>
              </a:rPr>
              <a:t>Je me lèverai</a:t>
            </a:r>
            <a:r>
              <a:rPr lang="fr-FR" sz="2800" b="1" dirty="0">
                <a:solidFill>
                  <a:srgbClr val="424D7B"/>
                </a:solidFill>
                <a:latin typeface="Dosis SemiBold" pitchFamily="2" charset="0"/>
              </a:rPr>
              <a:t> </a:t>
            </a:r>
            <a:endParaRPr kumimoji="0" lang="fr-FR" sz="2800" b="1" i="0" u="none" strike="noStrike" kern="1200" cap="none" spc="0" normalizeH="0" baseline="0" noProof="0" dirty="0">
              <a:ln>
                <a:noFill/>
              </a:ln>
              <a:solidFill>
                <a:srgbClr val="424D7B"/>
              </a:solidFill>
              <a:effectLst/>
              <a:uLnTx/>
              <a:uFillTx/>
              <a:latin typeface="Dosis SemiBold" pitchFamily="2" charset="0"/>
            </a:endParaRPr>
          </a:p>
        </p:txBody>
      </p:sp>
      <p:pic>
        <p:nvPicPr>
          <p:cNvPr id="6" name="Image 5">
            <a:extLst>
              <a:ext uri="{FF2B5EF4-FFF2-40B4-BE49-F238E27FC236}">
                <a16:creationId xmlns:a16="http://schemas.microsoft.com/office/drawing/2014/main" id="{705A5C4D-2B45-368F-CF61-B20D94EA73B6}"/>
              </a:ext>
            </a:extLst>
          </p:cNvPr>
          <p:cNvPicPr>
            <a:picLocks noChangeAspect="1"/>
          </p:cNvPicPr>
          <p:nvPr/>
        </p:nvPicPr>
        <p:blipFill>
          <a:blip r:embed="rId4"/>
          <a:stretch>
            <a:fillRect/>
          </a:stretch>
        </p:blipFill>
        <p:spPr>
          <a:xfrm>
            <a:off x="693478" y="2636980"/>
            <a:ext cx="7757043" cy="2990372"/>
          </a:xfrm>
          <a:prstGeom prst="rect">
            <a:avLst/>
          </a:prstGeom>
        </p:spPr>
      </p:pic>
      <p:sp>
        <p:nvSpPr>
          <p:cNvPr id="7" name="Rectangle 6">
            <a:extLst>
              <a:ext uri="{FF2B5EF4-FFF2-40B4-BE49-F238E27FC236}">
                <a16:creationId xmlns:a16="http://schemas.microsoft.com/office/drawing/2014/main" id="{4AD235CF-E5F4-A308-96A7-921F353366DF}"/>
              </a:ext>
            </a:extLst>
          </p:cNvPr>
          <p:cNvSpPr/>
          <p:nvPr/>
        </p:nvSpPr>
        <p:spPr>
          <a:xfrm>
            <a:off x="2433099" y="3820118"/>
            <a:ext cx="1240404" cy="407843"/>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2599063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703684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de « </a:t>
            </a:r>
            <a:r>
              <a:rPr lang="fr-FR" dirty="0">
                <a:solidFill>
                  <a:prstClr val="black">
                    <a:lumMod val="65000"/>
                    <a:lumOff val="35000"/>
                  </a:prstClr>
                </a:solidFill>
                <a:latin typeface="Dosis Medium" pitchFamily="2" charset="0"/>
              </a:rPr>
              <a:t>S’amuser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Écrivez la réponse sur vos ardoises. </a:t>
            </a:r>
          </a:p>
        </p:txBody>
      </p:sp>
      <p:sp>
        <p:nvSpPr>
          <p:cNvPr id="4" name="ZoneTexte 3">
            <a:extLst>
              <a:ext uri="{FF2B5EF4-FFF2-40B4-BE49-F238E27FC236}">
                <a16:creationId xmlns:a16="http://schemas.microsoft.com/office/drawing/2014/main" id="{69C27211-68E8-C938-01BF-3ACC77ADA1D4}"/>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424D7B"/>
                </a:solidFill>
                <a:latin typeface="Dosis SemiBold" pitchFamily="2" charset="0"/>
              </a:rPr>
              <a:t>S’amuser = ____________  </a:t>
            </a:r>
            <a:r>
              <a:rPr kumimoji="0" lang="fr-FR" sz="2800" b="1" i="0" u="none" strike="noStrike" kern="1200" cap="none" spc="0" normalizeH="0" baseline="0" noProof="0" dirty="0">
                <a:ln>
                  <a:noFill/>
                </a:ln>
                <a:solidFill>
                  <a:srgbClr val="424D7B"/>
                </a:solidFill>
                <a:effectLst/>
                <a:uLnTx/>
                <a:uFillTx/>
                <a:latin typeface="Dosis SemiBold" pitchFamily="2" charset="0"/>
              </a:rPr>
              <a:t>  </a:t>
            </a:r>
          </a:p>
        </p:txBody>
      </p:sp>
      <p:pic>
        <p:nvPicPr>
          <p:cNvPr id="3" name="Image 2">
            <a:extLst>
              <a:ext uri="{FF2B5EF4-FFF2-40B4-BE49-F238E27FC236}">
                <a16:creationId xmlns:a16="http://schemas.microsoft.com/office/drawing/2014/main" id="{96743089-B711-80FC-0F94-50001D0ABC32}"/>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2522152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jouer</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sp>
        <p:nvSpPr>
          <p:cNvPr id="5" name="ZoneTexte 4">
            <a:extLst>
              <a:ext uri="{FF2B5EF4-FFF2-40B4-BE49-F238E27FC236}">
                <a16:creationId xmlns:a16="http://schemas.microsoft.com/office/drawing/2014/main" id="{C2DC760C-B1A0-56D3-1425-C473A50C2AD1}"/>
              </a:ext>
            </a:extLst>
          </p:cNvPr>
          <p:cNvSpPr txBox="1"/>
          <p:nvPr/>
        </p:nvSpPr>
        <p:spPr>
          <a:xfrm>
            <a:off x="2443590" y="1624017"/>
            <a:ext cx="4877022" cy="657872"/>
          </a:xfrm>
          <a:prstGeom prst="rect">
            <a:avLst/>
          </a:prstGeom>
          <a:noFill/>
        </p:spPr>
        <p:txBody>
          <a:bodyPr wrap="square">
            <a:spAutoFit/>
          </a:bodyPr>
          <a:lstStyle/>
          <a:p>
            <a:pPr lvl="0" algn="ctr">
              <a:lnSpc>
                <a:spcPct val="150000"/>
              </a:lnSpc>
              <a:defRPr/>
            </a:pPr>
            <a:r>
              <a:rPr lang="fr-FR" sz="2800" b="1" dirty="0">
                <a:solidFill>
                  <a:srgbClr val="424D7B"/>
                </a:solidFill>
                <a:latin typeface="Dosis SemiBold" pitchFamily="2" charset="0"/>
              </a:rPr>
              <a:t>S’amuser = </a:t>
            </a:r>
            <a:r>
              <a:rPr lang="fr-FR" sz="2800" b="1" dirty="0">
                <a:solidFill>
                  <a:srgbClr val="C00000"/>
                </a:solidFill>
                <a:latin typeface="Dosis SemiBold" pitchFamily="2" charset="0"/>
              </a:rPr>
              <a:t>Jouer</a:t>
            </a:r>
            <a:r>
              <a:rPr lang="fr-FR" sz="2800" b="1" dirty="0">
                <a:solidFill>
                  <a:srgbClr val="424D7B"/>
                </a:solidFill>
                <a:latin typeface="Dosis SemiBold" pitchFamily="2" charset="0"/>
              </a:rPr>
              <a:t>  </a:t>
            </a:r>
            <a:r>
              <a:rPr kumimoji="0" lang="fr-FR" sz="2800" b="1" i="0" u="none" strike="noStrike" kern="1200" cap="none" spc="0" normalizeH="0" baseline="0" noProof="0" dirty="0">
                <a:ln>
                  <a:noFill/>
                </a:ln>
                <a:solidFill>
                  <a:srgbClr val="424D7B"/>
                </a:solidFill>
                <a:effectLst/>
                <a:uLnTx/>
                <a:uFillTx/>
                <a:latin typeface="Dosis SemiBold" pitchFamily="2" charset="0"/>
              </a:rPr>
              <a:t>  </a:t>
            </a:r>
          </a:p>
        </p:txBody>
      </p:sp>
      <p:pic>
        <p:nvPicPr>
          <p:cNvPr id="2" name="Image 1">
            <a:extLst>
              <a:ext uri="{FF2B5EF4-FFF2-40B4-BE49-F238E27FC236}">
                <a16:creationId xmlns:a16="http://schemas.microsoft.com/office/drawing/2014/main" id="{AF54A0DA-9AAF-88E5-B55D-01010D61733C}"/>
              </a:ext>
            </a:extLst>
          </p:cNvPr>
          <p:cNvPicPr>
            <a:picLocks noChangeAspect="1"/>
          </p:cNvPicPr>
          <p:nvPr/>
        </p:nvPicPr>
        <p:blipFill>
          <a:blip r:embed="rId4"/>
          <a:stretch>
            <a:fillRect/>
          </a:stretch>
        </p:blipFill>
        <p:spPr>
          <a:xfrm>
            <a:off x="693478" y="2636980"/>
            <a:ext cx="7757043" cy="2990372"/>
          </a:xfrm>
          <a:prstGeom prst="rect">
            <a:avLst/>
          </a:prstGeom>
        </p:spPr>
      </p:pic>
      <p:sp>
        <p:nvSpPr>
          <p:cNvPr id="3" name="Rectangle 2">
            <a:extLst>
              <a:ext uri="{FF2B5EF4-FFF2-40B4-BE49-F238E27FC236}">
                <a16:creationId xmlns:a16="http://schemas.microsoft.com/office/drawing/2014/main" id="{AC46A39E-B36F-4B90-D30B-E49F8F46AB8C}"/>
              </a:ext>
            </a:extLst>
          </p:cNvPr>
          <p:cNvSpPr/>
          <p:nvPr/>
        </p:nvSpPr>
        <p:spPr>
          <a:xfrm>
            <a:off x="7068710" y="4132166"/>
            <a:ext cx="558028" cy="3634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21204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FE4F-D4F7-0166-3A1E-B3391D37F01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765196D-6CB8-FE30-BED4-275BC7A1BB1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C3B6427-8B4A-8018-76A6-554C3CE558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E353200-638F-014C-DFC2-A213C7E11A3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9AD09F6D-A77C-961D-9132-7B7FFA381C33}"/>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a:t>
            </a:r>
            <a:r>
              <a:rPr lang="fr-FR" dirty="0">
                <a:solidFill>
                  <a:prstClr val="black">
                    <a:lumMod val="65000"/>
                    <a:lumOff val="35000"/>
                  </a:prstClr>
                </a:solidFill>
                <a:latin typeface="Dosis Medium" pitchFamily="2" charset="0"/>
              </a:rPr>
              <a:t>contraire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de « </a:t>
            </a:r>
            <a:r>
              <a:rPr lang="fr-FR" dirty="0">
                <a:solidFill>
                  <a:prstClr val="black">
                    <a:lumMod val="65000"/>
                    <a:lumOff val="35000"/>
                  </a:prstClr>
                </a:solidFill>
                <a:latin typeface="Dosis Medium" pitchFamily="2" charset="0"/>
              </a:rPr>
              <a:t>peu</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Écrivez la réponse sur vos ardoises. </a:t>
            </a:r>
          </a:p>
        </p:txBody>
      </p:sp>
      <p:sp>
        <p:nvSpPr>
          <p:cNvPr id="2" name="ZoneTexte 1">
            <a:extLst>
              <a:ext uri="{FF2B5EF4-FFF2-40B4-BE49-F238E27FC236}">
                <a16:creationId xmlns:a16="http://schemas.microsoft.com/office/drawing/2014/main" id="{5C9E37FE-22CF-2AAD-8E40-C5F1F7E84EF7}"/>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 </a:t>
            </a:r>
            <a:r>
              <a:rPr lang="fr-FR" sz="2800" b="1" dirty="0">
                <a:solidFill>
                  <a:srgbClr val="4B5377"/>
                </a:solidFill>
                <a:latin typeface="Dosis SemiBold" pitchFamily="2" charset="0"/>
              </a:rPr>
              <a:t> Peu ≠ _______________  </a:t>
            </a:r>
            <a:r>
              <a:rPr kumimoji="0" lang="fr-FR" sz="2800" b="1" i="0" u="none" strike="noStrike" kern="1200" cap="none" spc="0" normalizeH="0" baseline="0" noProof="0" dirty="0">
                <a:ln>
                  <a:noFill/>
                </a:ln>
                <a:solidFill>
                  <a:srgbClr val="4B5377"/>
                </a:solidFill>
                <a:effectLst/>
                <a:uLnTx/>
                <a:uFillTx/>
                <a:latin typeface="Dosis SemiBold" pitchFamily="2" charset="0"/>
              </a:rPr>
              <a:t>  </a:t>
            </a:r>
          </a:p>
        </p:txBody>
      </p:sp>
      <p:pic>
        <p:nvPicPr>
          <p:cNvPr id="4" name="Image 3">
            <a:extLst>
              <a:ext uri="{FF2B5EF4-FFF2-40B4-BE49-F238E27FC236}">
                <a16:creationId xmlns:a16="http://schemas.microsoft.com/office/drawing/2014/main" id="{B1A4F8BE-3364-19E8-FA97-A7A10BF7F9FF}"/>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8164633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8BAF-5627-6310-C347-D8CDD8AFFB0F}"/>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202EFD2-69B2-CC92-7720-99FEF62D8B6C}"/>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6D16B3E-5895-E961-7E15-5DE3FD9216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0FE4083-00A6-0DA2-F1E4-FF6B21EA088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4D7EC7C1-5CC6-C074-2BBC-2F4156573A0C}"/>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Le contraire de </a:t>
            </a:r>
            <a:r>
              <a:rPr lang="fr-FR" dirty="0">
                <a:solidFill>
                  <a:prstClr val="black">
                    <a:lumMod val="65000"/>
                    <a:lumOff val="35000"/>
                  </a:prstClr>
                </a:solidFill>
                <a:latin typeface="Dosis Medium" pitchFamily="2" charset="0"/>
              </a:rPr>
              <a:t>peu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est : </a:t>
            </a:r>
            <a:r>
              <a:rPr lang="fr-FR" dirty="0">
                <a:solidFill>
                  <a:prstClr val="black">
                    <a:lumMod val="65000"/>
                    <a:lumOff val="35000"/>
                  </a:prstClr>
                </a:solidFill>
                <a:latin typeface="Dosis Medium" pitchFamily="2" charset="0"/>
              </a:rPr>
              <a:t>beaucoup</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sp>
        <p:nvSpPr>
          <p:cNvPr id="3" name="ZoneTexte 2">
            <a:extLst>
              <a:ext uri="{FF2B5EF4-FFF2-40B4-BE49-F238E27FC236}">
                <a16:creationId xmlns:a16="http://schemas.microsoft.com/office/drawing/2014/main" id="{F0AFF196-3C8F-E6AD-8F4C-D4A2EAD44449}"/>
              </a:ext>
            </a:extLst>
          </p:cNvPr>
          <p:cNvSpPr txBox="1"/>
          <p:nvPr/>
        </p:nvSpPr>
        <p:spPr>
          <a:xfrm>
            <a:off x="1950641" y="1723457"/>
            <a:ext cx="4877022" cy="657872"/>
          </a:xfrm>
          <a:prstGeom prst="rect">
            <a:avLst/>
          </a:prstGeom>
          <a:noFill/>
        </p:spPr>
        <p:txBody>
          <a:bodyPr wrap="square">
            <a:spAutoFit/>
          </a:bodyPr>
          <a:lstStyle/>
          <a:p>
            <a:pPr lvl="0" algn="ctr">
              <a:lnSpc>
                <a:spcPct val="150000"/>
              </a:lnSpc>
              <a:defRPr/>
            </a:pPr>
            <a:r>
              <a:rPr lang="fr-FR" sz="2800" b="1" dirty="0">
                <a:latin typeface="Dosis SemiBold" pitchFamily="2" charset="0"/>
              </a:rPr>
              <a:t> </a:t>
            </a:r>
            <a:r>
              <a:rPr lang="fr-FR" sz="2800" b="1" dirty="0">
                <a:solidFill>
                  <a:srgbClr val="4B5377"/>
                </a:solidFill>
                <a:latin typeface="Dosis SemiBold" pitchFamily="2" charset="0"/>
              </a:rPr>
              <a:t>Peu  ≠</a:t>
            </a:r>
            <a:endParaRPr kumimoji="0" lang="fr-FR" sz="2800" b="1" i="0" u="none" strike="noStrike" kern="1200" cap="none" spc="0" normalizeH="0" baseline="0" noProof="0" dirty="0">
              <a:ln>
                <a:noFill/>
              </a:ln>
              <a:solidFill>
                <a:srgbClr val="4B5377"/>
              </a:solidFill>
              <a:effectLst/>
              <a:uLnTx/>
              <a:uFillTx/>
              <a:latin typeface="Dosis SemiBold" pitchFamily="2" charset="0"/>
            </a:endParaRPr>
          </a:p>
        </p:txBody>
      </p:sp>
      <p:sp>
        <p:nvSpPr>
          <p:cNvPr id="6" name="ZoneTexte 5">
            <a:extLst>
              <a:ext uri="{FF2B5EF4-FFF2-40B4-BE49-F238E27FC236}">
                <a16:creationId xmlns:a16="http://schemas.microsoft.com/office/drawing/2014/main" id="{A69004E7-FF06-4B34-C7FC-B602162E9C10}"/>
              </a:ext>
            </a:extLst>
          </p:cNvPr>
          <p:cNvSpPr txBox="1"/>
          <p:nvPr/>
        </p:nvSpPr>
        <p:spPr>
          <a:xfrm>
            <a:off x="4699221" y="1744476"/>
            <a:ext cx="1860604"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C00000"/>
                </a:solidFill>
                <a:latin typeface="Dosis SemiBold" pitchFamily="2" charset="0"/>
              </a:rPr>
              <a:t>Beaucoup</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pic>
        <p:nvPicPr>
          <p:cNvPr id="4" name="Image 3">
            <a:extLst>
              <a:ext uri="{FF2B5EF4-FFF2-40B4-BE49-F238E27FC236}">
                <a16:creationId xmlns:a16="http://schemas.microsoft.com/office/drawing/2014/main" id="{C4C88EC7-CD4B-0F32-C514-F3DD07A77779}"/>
              </a:ext>
            </a:extLst>
          </p:cNvPr>
          <p:cNvPicPr>
            <a:picLocks noChangeAspect="1"/>
          </p:cNvPicPr>
          <p:nvPr/>
        </p:nvPicPr>
        <p:blipFill>
          <a:blip r:embed="rId4"/>
          <a:stretch>
            <a:fillRect/>
          </a:stretch>
        </p:blipFill>
        <p:spPr>
          <a:xfrm>
            <a:off x="693478" y="2636980"/>
            <a:ext cx="7757043" cy="2990372"/>
          </a:xfrm>
          <a:prstGeom prst="rect">
            <a:avLst/>
          </a:prstGeom>
        </p:spPr>
      </p:pic>
      <p:sp>
        <p:nvSpPr>
          <p:cNvPr id="5" name="Rectangle 4">
            <a:extLst>
              <a:ext uri="{FF2B5EF4-FFF2-40B4-BE49-F238E27FC236}">
                <a16:creationId xmlns:a16="http://schemas.microsoft.com/office/drawing/2014/main" id="{FA5A17F3-5DCF-70B7-E8F2-78CA9F6BA34C}"/>
              </a:ext>
            </a:extLst>
          </p:cNvPr>
          <p:cNvSpPr/>
          <p:nvPr/>
        </p:nvSpPr>
        <p:spPr>
          <a:xfrm flipV="1">
            <a:off x="7027182" y="4508388"/>
            <a:ext cx="1011588" cy="34190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9982073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90F50-817A-C92B-C8B4-33AAFBDF4483}"/>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CF27C23-0703-3333-E956-A576CF3F5A30}"/>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04DC215-1AE3-56D1-D8D8-B5243F7139C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45FBFD-FFEC-7680-63B1-72F6F030710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3">
            <a:extLst>
              <a:ext uri="{FF2B5EF4-FFF2-40B4-BE49-F238E27FC236}">
                <a16:creationId xmlns:a16="http://schemas.microsoft.com/office/drawing/2014/main" id="{965E8E67-B24C-11F8-3DCE-797ACF0D5E7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7" name="Image 6">
            <a:extLst>
              <a:ext uri="{FF2B5EF4-FFF2-40B4-BE49-F238E27FC236}">
                <a16:creationId xmlns:a16="http://schemas.microsoft.com/office/drawing/2014/main" id="{E7C0A0D2-4CBF-4F1E-A446-E37A43F32A76}"/>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21904506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FB9D9-82A4-EE61-6A21-1C834390EA6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2BB3A1E-0951-553E-7294-B4F1FC0E9BD7}"/>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EC6F351-4CCD-44BE-34BF-414DBAD505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D00D1B-6B35-A538-7CE7-070E7141A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83969BB-A5C6-9583-4736-F9602653A339}"/>
              </a:ext>
            </a:extLst>
          </p:cNvPr>
          <p:cNvSpPr>
            <a:spLocks noGrp="1"/>
          </p:cNvSpPr>
          <p:nvPr>
            <p:ph type="title"/>
          </p:nvPr>
        </p:nvSpPr>
        <p:spPr>
          <a:xfrm>
            <a:off x="1572967" y="777795"/>
            <a:ext cx="7157802"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7" name="ZoneTexte 6">
            <a:extLst>
              <a:ext uri="{FF2B5EF4-FFF2-40B4-BE49-F238E27FC236}">
                <a16:creationId xmlns:a16="http://schemas.microsoft.com/office/drawing/2014/main" id="{560F9DAF-B61B-B699-85B1-4EA937B83065}"/>
              </a:ext>
            </a:extLst>
          </p:cNvPr>
          <p:cNvSpPr txBox="1"/>
          <p:nvPr/>
        </p:nvSpPr>
        <p:spPr>
          <a:xfrm>
            <a:off x="795670" y="1624017"/>
            <a:ext cx="7654851" cy="577081"/>
          </a:xfrm>
          <a:prstGeom prst="rect">
            <a:avLst/>
          </a:prstGeom>
          <a:noFill/>
        </p:spPr>
        <p:txBody>
          <a:bodyPr wrap="square">
            <a:spAutoFit/>
          </a:bodyPr>
          <a:lstStyle/>
          <a:p>
            <a:pPr lvl="0" algn="ctr">
              <a:lnSpc>
                <a:spcPct val="150000"/>
              </a:lnSpc>
              <a:defRPr/>
            </a:pPr>
            <a:r>
              <a:rPr lang="fr-FR" sz="2400" b="1" dirty="0">
                <a:solidFill>
                  <a:srgbClr val="4B5377"/>
                </a:solidFill>
                <a:latin typeface="Dosis" pitchFamily="2" charset="0"/>
              </a:rPr>
              <a:t> Où ira Kamal pendant les vacances ?</a:t>
            </a:r>
            <a:endParaRPr kumimoji="0" lang="fr-FR" sz="2400" b="1" i="0" u="none" strike="noStrike" kern="1200" cap="none" spc="0" normalizeH="0" baseline="0" noProof="0" dirty="0">
              <a:ln>
                <a:noFill/>
              </a:ln>
              <a:solidFill>
                <a:srgbClr val="4B5377"/>
              </a:solidFill>
              <a:effectLst/>
              <a:uLnTx/>
              <a:uFillTx/>
              <a:latin typeface="Dosis" pitchFamily="2" charset="0"/>
            </a:endParaRPr>
          </a:p>
        </p:txBody>
      </p:sp>
      <p:pic>
        <p:nvPicPr>
          <p:cNvPr id="8" name="Image 7">
            <a:extLst>
              <a:ext uri="{FF2B5EF4-FFF2-40B4-BE49-F238E27FC236}">
                <a16:creationId xmlns:a16="http://schemas.microsoft.com/office/drawing/2014/main" id="{7299FA18-7322-F5B3-63A6-7EBCD3987E64}"/>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26549646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428F-07D9-ED9B-9DEC-BA302D4DDDF7}"/>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92499A86-FCC7-2D90-2C74-1F541717482B}"/>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CF9367-FC91-9673-C8FB-3836FA00A55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D7130DB5-C1AA-9347-AF37-CBFC8B5AF1D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3" name="ZoneTexte 2">
            <a:extLst>
              <a:ext uri="{FF2B5EF4-FFF2-40B4-BE49-F238E27FC236}">
                <a16:creationId xmlns:a16="http://schemas.microsoft.com/office/drawing/2014/main" id="{AC435FDE-F0F9-8455-649D-4AB72CF72969}"/>
              </a:ext>
            </a:extLst>
          </p:cNvPr>
          <p:cNvSpPr txBox="1"/>
          <p:nvPr/>
        </p:nvSpPr>
        <p:spPr>
          <a:xfrm>
            <a:off x="795670" y="1624017"/>
            <a:ext cx="7654851" cy="577081"/>
          </a:xfrm>
          <a:prstGeom prst="rect">
            <a:avLst/>
          </a:prstGeom>
          <a:noFill/>
        </p:spPr>
        <p:txBody>
          <a:bodyPr wrap="square">
            <a:spAutoFit/>
          </a:bodyPr>
          <a:lstStyle/>
          <a:p>
            <a:pPr lvl="0" algn="ctr">
              <a:lnSpc>
                <a:spcPct val="150000"/>
              </a:lnSpc>
              <a:defRPr/>
            </a:pPr>
            <a:r>
              <a:rPr lang="fr-FR" sz="2400" b="1" dirty="0">
                <a:solidFill>
                  <a:srgbClr val="4B5377"/>
                </a:solidFill>
                <a:latin typeface="Dosis" pitchFamily="2" charset="0"/>
              </a:rPr>
              <a:t> Où ira Kamal pendant les vacances ?</a:t>
            </a:r>
            <a:endParaRPr kumimoji="0" lang="fr-FR" sz="2400" b="1" i="0" u="none" strike="noStrike" kern="1200" cap="none" spc="0" normalizeH="0" baseline="0" noProof="0" dirty="0">
              <a:ln>
                <a:noFill/>
              </a:ln>
              <a:solidFill>
                <a:srgbClr val="4B5377"/>
              </a:solidFill>
              <a:effectLst/>
              <a:uLnTx/>
              <a:uFillTx/>
              <a:latin typeface="Dosis" pitchFamily="2" charset="0"/>
            </a:endParaRPr>
          </a:p>
        </p:txBody>
      </p:sp>
    </p:spTree>
    <p:extLst>
      <p:ext uri="{BB962C8B-B14F-4D97-AF65-F5344CB8AC3E}">
        <p14:creationId xmlns:p14="http://schemas.microsoft.com/office/powerpoint/2010/main" val="231513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32C6-A05D-8F4D-F629-6636E6E5FFCA}"/>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87BFE73B-4A48-FFCC-9BD8-7CF8F35F9E81}"/>
              </a:ext>
            </a:extLst>
          </p:cNvPr>
          <p:cNvSpPr txBox="1">
            <a:spLocks/>
          </p:cNvSpPr>
          <p:nvPr/>
        </p:nvSpPr>
        <p:spPr>
          <a:xfrm>
            <a:off x="1681333" y="777385"/>
            <a:ext cx="705291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Où ira Kamal pendant les vacances ? La réponse est : «  Il ira à la campagne chez son oncle. »</a:t>
            </a:r>
          </a:p>
        </p:txBody>
      </p:sp>
      <p:grpSp>
        <p:nvGrpSpPr>
          <p:cNvPr id="9" name="Groupe 8">
            <a:extLst>
              <a:ext uri="{FF2B5EF4-FFF2-40B4-BE49-F238E27FC236}">
                <a16:creationId xmlns:a16="http://schemas.microsoft.com/office/drawing/2014/main" id="{2BACF8F8-E5C8-A068-4FD2-CC362CCF462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28011C9-840B-C209-C678-94CF235371B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05C94-B493-6CC7-353F-F4AB862914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B2DB91D1-71D0-DF44-C69B-9B92E929B444}"/>
              </a:ext>
            </a:extLst>
          </p:cNvPr>
          <p:cNvSpPr txBox="1"/>
          <p:nvPr/>
        </p:nvSpPr>
        <p:spPr>
          <a:xfrm>
            <a:off x="2012688" y="3100064"/>
            <a:ext cx="5668272" cy="6578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rPr>
              <a:t> </a:t>
            </a:r>
            <a:r>
              <a:rPr kumimoji="0" lang="fr-FR" sz="2800" b="1" i="0" u="none" strike="noStrike" kern="1200" cap="none" spc="0" normalizeH="0" baseline="0" noProof="0" dirty="0">
                <a:ln>
                  <a:noFill/>
                </a:ln>
                <a:solidFill>
                  <a:srgbClr val="C00000"/>
                </a:solidFill>
                <a:effectLst/>
                <a:uLnTx/>
                <a:uFillTx/>
                <a:latin typeface="Dosis "/>
              </a:rPr>
              <a:t>Il ira à la campagne chez son oncle.</a:t>
            </a:r>
          </a:p>
        </p:txBody>
      </p:sp>
      <p:sp>
        <p:nvSpPr>
          <p:cNvPr id="3" name="ZoneTexte 2">
            <a:extLst>
              <a:ext uri="{FF2B5EF4-FFF2-40B4-BE49-F238E27FC236}">
                <a16:creationId xmlns:a16="http://schemas.microsoft.com/office/drawing/2014/main" id="{8FB8E7E4-C42C-E8F0-4190-8700632C38D8}"/>
              </a:ext>
            </a:extLst>
          </p:cNvPr>
          <p:cNvSpPr txBox="1"/>
          <p:nvPr/>
        </p:nvSpPr>
        <p:spPr>
          <a:xfrm>
            <a:off x="795670" y="1624017"/>
            <a:ext cx="7654851" cy="577081"/>
          </a:xfrm>
          <a:prstGeom prst="rect">
            <a:avLst/>
          </a:prstGeom>
          <a:noFill/>
        </p:spPr>
        <p:txBody>
          <a:bodyPr wrap="square">
            <a:spAutoFit/>
          </a:bodyPr>
          <a:lstStyle/>
          <a:p>
            <a:pPr lvl="0" algn="ctr">
              <a:lnSpc>
                <a:spcPct val="150000"/>
              </a:lnSpc>
              <a:defRPr/>
            </a:pPr>
            <a:r>
              <a:rPr lang="fr-FR" sz="2400" b="1" dirty="0">
                <a:solidFill>
                  <a:srgbClr val="4B5377"/>
                </a:solidFill>
                <a:latin typeface="Dosis" pitchFamily="2" charset="0"/>
              </a:rPr>
              <a:t> Où ira Kamal pendant les vacances ?</a:t>
            </a:r>
            <a:endParaRPr kumimoji="0" lang="fr-FR" sz="2400" b="1" i="0" u="none" strike="noStrike" kern="1200" cap="none" spc="0" normalizeH="0" baseline="0" noProof="0" dirty="0">
              <a:ln>
                <a:noFill/>
              </a:ln>
              <a:solidFill>
                <a:srgbClr val="4B5377"/>
              </a:solidFill>
              <a:effectLst/>
              <a:uLnTx/>
              <a:uFillTx/>
              <a:latin typeface="Dosis" pitchFamily="2" charset="0"/>
            </a:endParaRPr>
          </a:p>
        </p:txBody>
      </p:sp>
    </p:spTree>
    <p:extLst>
      <p:ext uri="{BB962C8B-B14F-4D97-AF65-F5344CB8AC3E}">
        <p14:creationId xmlns:p14="http://schemas.microsoft.com/office/powerpoint/2010/main" val="2670260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525FD-6B48-B7D6-280F-1AB15C13DA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6D2A5A9-4F8D-61A9-AE20-9C19BAB8D6BA}"/>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C2B0C53E-6DC8-EA43-4122-BF46BFD46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C0339E-5A30-C227-2ABC-4F01DCC226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708558D9-8007-EA01-D98C-03F992E79CC2}"/>
              </a:ext>
            </a:extLst>
          </p:cNvPr>
          <p:cNvSpPr>
            <a:spLocks noGrp="1"/>
          </p:cNvSpPr>
          <p:nvPr>
            <p:ph type="title"/>
          </p:nvPr>
        </p:nvSpPr>
        <p:spPr>
          <a:xfrm>
            <a:off x="1572967" y="762614"/>
            <a:ext cx="7221412"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9" name="ZoneTexte 8">
            <a:extLst>
              <a:ext uri="{FF2B5EF4-FFF2-40B4-BE49-F238E27FC236}">
                <a16:creationId xmlns:a16="http://schemas.microsoft.com/office/drawing/2014/main" id="{A46C55EC-1F1D-1218-7F0B-39FB6AB94157}"/>
              </a:ext>
            </a:extLst>
          </p:cNvPr>
          <p:cNvSpPr txBox="1"/>
          <p:nvPr/>
        </p:nvSpPr>
        <p:spPr>
          <a:xfrm>
            <a:off x="1883549" y="1881095"/>
            <a:ext cx="564633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B5377"/>
                </a:solidFill>
                <a:effectLst/>
                <a:uLnTx/>
                <a:uFillTx/>
                <a:latin typeface="Dosis SemiBold" pitchFamily="2" charset="0"/>
              </a:rPr>
              <a:t> Que fera Kamal le matin ?</a:t>
            </a:r>
            <a:endParaRPr kumimoji="0" lang="fr-MA" sz="2400" b="1" i="0" u="none" strike="noStrike" kern="1200" cap="none" spc="0" normalizeH="0" baseline="0" noProof="0" dirty="0">
              <a:ln>
                <a:noFill/>
              </a:ln>
              <a:solidFill>
                <a:srgbClr val="4B5377"/>
              </a:solidFill>
              <a:effectLst/>
              <a:uLnTx/>
              <a:uFillTx/>
              <a:latin typeface="Dosis SemiBold" pitchFamily="2" charset="0"/>
            </a:endParaRPr>
          </a:p>
        </p:txBody>
      </p:sp>
      <p:pic>
        <p:nvPicPr>
          <p:cNvPr id="6" name="Image 5">
            <a:extLst>
              <a:ext uri="{FF2B5EF4-FFF2-40B4-BE49-F238E27FC236}">
                <a16:creationId xmlns:a16="http://schemas.microsoft.com/office/drawing/2014/main" id="{FE46E87C-A32E-17FD-E50E-A02765D6FF19}"/>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18120829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BED0-E975-BFF4-FA46-375F781EA2A0}"/>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D0D33B2A-54CF-4573-A16A-546D9EB788F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EEDC48-840B-0B69-63E8-4D2C140317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0915044E-0620-41D4-AC23-B800CD34DB57}"/>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5FA5E860-7047-9173-E160-F8BD0A36D944}"/>
              </a:ext>
            </a:extLst>
          </p:cNvPr>
          <p:cNvSpPr txBox="1"/>
          <p:nvPr/>
        </p:nvSpPr>
        <p:spPr>
          <a:xfrm>
            <a:off x="1891500" y="1904949"/>
            <a:ext cx="563043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B5377"/>
                </a:solidFill>
                <a:effectLst/>
                <a:uLnTx/>
                <a:uFillTx/>
                <a:latin typeface="Dosis SemiBold" pitchFamily="2" charset="0"/>
              </a:rPr>
              <a:t> Que fera Kamal le matin ?</a:t>
            </a:r>
            <a:endParaRPr kumimoji="0" lang="fr-MA" sz="2400" b="1" i="0" u="none" strike="noStrike" kern="1200" cap="none" spc="0" normalizeH="0" baseline="0" noProof="0" dirty="0">
              <a:ln>
                <a:noFill/>
              </a:ln>
              <a:solidFill>
                <a:srgbClr val="4B5377"/>
              </a:solidFill>
              <a:effectLst/>
              <a:uLnTx/>
              <a:uFillTx/>
              <a:latin typeface="Dosis SemiBold" pitchFamily="2" charset="0"/>
            </a:endParaRPr>
          </a:p>
        </p:txBody>
      </p:sp>
    </p:spTree>
    <p:extLst>
      <p:ext uri="{BB962C8B-B14F-4D97-AF65-F5344CB8AC3E}">
        <p14:creationId xmlns:p14="http://schemas.microsoft.com/office/powerpoint/2010/main" val="557784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6AA6-59FF-1547-0858-33FCDF264283}"/>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ABF79AA-4C9E-304A-2724-9B4790E902A9}"/>
              </a:ext>
            </a:extLst>
          </p:cNvPr>
          <p:cNvSpPr txBox="1">
            <a:spLocks/>
          </p:cNvSpPr>
          <p:nvPr/>
        </p:nvSpPr>
        <p:spPr>
          <a:xfrm>
            <a:off x="1681333" y="777385"/>
            <a:ext cx="705291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 ? Je cherche </a:t>
            </a:r>
            <a:r>
              <a:rPr lang="fr-FR" dirty="0">
                <a:solidFill>
                  <a:prstClr val="black">
                    <a:lumMod val="65000"/>
                    <a:lumOff val="35000"/>
                  </a:prstClr>
                </a:solidFill>
                <a:latin typeface="Dosis Medium" pitchFamily="2" charset="0"/>
              </a:rPr>
              <a:t>dans le texte ce que fera Kamal le matin</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Il se lèvera tôt pour aider son oncle. </a:t>
            </a:r>
          </a:p>
        </p:txBody>
      </p:sp>
      <p:grpSp>
        <p:nvGrpSpPr>
          <p:cNvPr id="9" name="Groupe 8">
            <a:extLst>
              <a:ext uri="{FF2B5EF4-FFF2-40B4-BE49-F238E27FC236}">
                <a16:creationId xmlns:a16="http://schemas.microsoft.com/office/drawing/2014/main" id="{FD45BFD0-F4E4-EEA1-695A-932D947B411B}"/>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EB4BED-DB28-312E-FCB7-2919D804FD1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303FD3-8CEA-E14E-1CBE-21AF57C46F7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AF7C2131-92C8-3864-5374-11D996FA2F09}"/>
              </a:ext>
            </a:extLst>
          </p:cNvPr>
          <p:cNvSpPr txBox="1"/>
          <p:nvPr/>
        </p:nvSpPr>
        <p:spPr>
          <a:xfrm>
            <a:off x="1960365" y="2943733"/>
            <a:ext cx="5641081" cy="657872"/>
          </a:xfrm>
          <a:prstGeom prst="rect">
            <a:avLst/>
          </a:prstGeom>
          <a:noFill/>
        </p:spPr>
        <p:txBody>
          <a:bodyPr wrap="square">
            <a:spAutoFit/>
          </a:bodyPr>
          <a:lstStyle/>
          <a:p>
            <a:pPr lvl="0" algn="ctr">
              <a:lnSpc>
                <a:spcPct val="150000"/>
              </a:lnSpc>
              <a:defRPr/>
            </a:pPr>
            <a:r>
              <a:rPr lang="fr-FR" sz="2800" b="1" dirty="0">
                <a:solidFill>
                  <a:srgbClr val="C00000"/>
                </a:solidFill>
                <a:latin typeface="Dosis "/>
              </a:rPr>
              <a:t>Il se lèvera tôt pour aider son oncle</a:t>
            </a:r>
            <a:r>
              <a:rPr lang="fr-FR" sz="2800" b="1" dirty="0">
                <a:solidFill>
                  <a:srgbClr val="C00000"/>
                </a:solidFill>
                <a:latin typeface="Dosis SemiBold" pitchFamily="2" charset="0"/>
              </a:rPr>
              <a:t>. </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3" name="ZoneTexte 2">
            <a:extLst>
              <a:ext uri="{FF2B5EF4-FFF2-40B4-BE49-F238E27FC236}">
                <a16:creationId xmlns:a16="http://schemas.microsoft.com/office/drawing/2014/main" id="{6055FC82-6F1A-91F0-4152-B34BE2DDCE43}"/>
              </a:ext>
            </a:extLst>
          </p:cNvPr>
          <p:cNvSpPr txBox="1"/>
          <p:nvPr/>
        </p:nvSpPr>
        <p:spPr>
          <a:xfrm>
            <a:off x="1834493" y="1904949"/>
            <a:ext cx="589282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B5377"/>
                </a:solidFill>
                <a:effectLst/>
                <a:uLnTx/>
                <a:uFillTx/>
                <a:latin typeface="Dosis SemiBold" pitchFamily="2" charset="0"/>
              </a:rPr>
              <a:t> </a:t>
            </a:r>
            <a:r>
              <a:rPr kumimoji="0" lang="fr-FR" sz="2800" b="1" i="0" u="none" strike="noStrike" kern="1200" cap="none" spc="0" normalizeH="0" baseline="0" noProof="0" dirty="0">
                <a:ln>
                  <a:noFill/>
                </a:ln>
                <a:solidFill>
                  <a:srgbClr val="4B5377"/>
                </a:solidFill>
                <a:effectLst/>
                <a:uLnTx/>
                <a:uFillTx/>
                <a:latin typeface="Dosis "/>
              </a:rPr>
              <a:t>Que fera Kamal le matin ?</a:t>
            </a:r>
            <a:endParaRPr kumimoji="0" lang="fr-MA" sz="2400" b="1" i="0" u="none" strike="noStrike" kern="1200" cap="none" spc="0" normalizeH="0" baseline="0" noProof="0" dirty="0">
              <a:ln>
                <a:noFill/>
              </a:ln>
              <a:solidFill>
                <a:srgbClr val="4B5377"/>
              </a:solidFill>
              <a:effectLst/>
              <a:uLnTx/>
              <a:uFillTx/>
              <a:latin typeface="Dosis "/>
            </a:endParaRPr>
          </a:p>
        </p:txBody>
      </p:sp>
    </p:spTree>
    <p:extLst>
      <p:ext uri="{BB962C8B-B14F-4D97-AF65-F5344CB8AC3E}">
        <p14:creationId xmlns:p14="http://schemas.microsoft.com/office/powerpoint/2010/main" val="30397698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B8B6C-0FC7-ABC2-F25D-33592FC44B5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F81BF0B-0B5B-A9EC-9962-4C946647EAB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8409642F-6860-3C36-2ABF-80FCF648059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8047408-CF0E-A36F-1F9C-689486668E4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10347596-CEBA-0A46-E5EA-821F0D2AF617}"/>
              </a:ext>
            </a:extLst>
          </p:cNvPr>
          <p:cNvSpPr>
            <a:spLocks noGrp="1"/>
          </p:cNvSpPr>
          <p:nvPr>
            <p:ph type="title"/>
          </p:nvPr>
        </p:nvSpPr>
        <p:spPr>
          <a:xfrm>
            <a:off x="1572968" y="777635"/>
            <a:ext cx="7213224"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8" name="ZoneTexte 7">
            <a:extLst>
              <a:ext uri="{FF2B5EF4-FFF2-40B4-BE49-F238E27FC236}">
                <a16:creationId xmlns:a16="http://schemas.microsoft.com/office/drawing/2014/main" id="{771CBE32-06BB-7878-20FF-5C0200866B71}"/>
              </a:ext>
            </a:extLst>
          </p:cNvPr>
          <p:cNvSpPr txBox="1"/>
          <p:nvPr/>
        </p:nvSpPr>
        <p:spPr>
          <a:xfrm>
            <a:off x="1691999" y="1731445"/>
            <a:ext cx="6036333" cy="461665"/>
          </a:xfrm>
          <a:prstGeom prst="rect">
            <a:avLst/>
          </a:prstGeom>
          <a:noFill/>
        </p:spPr>
        <p:txBody>
          <a:bodyPr wrap="square">
            <a:spAutoFit/>
          </a:bodyPr>
          <a:lstStyle/>
          <a:p>
            <a:pPr algn="ctr"/>
            <a:r>
              <a:rPr lang="fr-FR" sz="2400" b="1" dirty="0">
                <a:solidFill>
                  <a:srgbClr val="4B5377"/>
                </a:solidFill>
                <a:latin typeface="Dosis SemiBold" pitchFamily="2" charset="0"/>
              </a:rPr>
              <a:t>Comment est la campagne ?</a:t>
            </a:r>
            <a:endParaRPr lang="fr-MA" sz="2400" b="1" dirty="0">
              <a:solidFill>
                <a:srgbClr val="4B5377"/>
              </a:solidFill>
              <a:latin typeface="Dosis SemiBold" pitchFamily="2" charset="0"/>
            </a:endParaRPr>
          </a:p>
        </p:txBody>
      </p:sp>
      <p:pic>
        <p:nvPicPr>
          <p:cNvPr id="7" name="Image 6">
            <a:extLst>
              <a:ext uri="{FF2B5EF4-FFF2-40B4-BE49-F238E27FC236}">
                <a16:creationId xmlns:a16="http://schemas.microsoft.com/office/drawing/2014/main" id="{046104F0-7FB3-9BDD-84A1-6E61290B9A9B}"/>
              </a:ext>
            </a:extLst>
          </p:cNvPr>
          <p:cNvPicPr>
            <a:picLocks noChangeAspect="1"/>
          </p:cNvPicPr>
          <p:nvPr/>
        </p:nvPicPr>
        <p:blipFill>
          <a:blip r:embed="rId4"/>
          <a:stretch>
            <a:fillRect/>
          </a:stretch>
        </p:blipFill>
        <p:spPr>
          <a:xfrm>
            <a:off x="693478" y="2636980"/>
            <a:ext cx="7757043" cy="2990372"/>
          </a:xfrm>
          <a:prstGeom prst="rect">
            <a:avLst/>
          </a:prstGeom>
        </p:spPr>
      </p:pic>
    </p:spTree>
    <p:extLst>
      <p:ext uri="{BB962C8B-B14F-4D97-AF65-F5344CB8AC3E}">
        <p14:creationId xmlns:p14="http://schemas.microsoft.com/office/powerpoint/2010/main" val="35880266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D65E-F993-7A46-9F9A-E9219FD6F4EA}"/>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F79E546-E09E-3ECB-7FBE-ECC392BB3E15}"/>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2957D24-3AA9-1C27-F78A-6EE8DA67112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EA1C31ED-E6E5-5BA7-80D7-2DD440456094}"/>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C603CE9D-E0A2-08D0-4CE1-ABC565DEB9EF}"/>
              </a:ext>
            </a:extLst>
          </p:cNvPr>
          <p:cNvSpPr txBox="1"/>
          <p:nvPr/>
        </p:nvSpPr>
        <p:spPr>
          <a:xfrm>
            <a:off x="1655045" y="2019943"/>
            <a:ext cx="5833910" cy="461665"/>
          </a:xfrm>
          <a:prstGeom prst="rect">
            <a:avLst/>
          </a:prstGeom>
          <a:noFill/>
        </p:spPr>
        <p:txBody>
          <a:bodyPr wrap="square">
            <a:spAutoFit/>
          </a:bodyPr>
          <a:lstStyle/>
          <a:p>
            <a:pPr algn="ctr"/>
            <a:r>
              <a:rPr lang="fr-FR" sz="2400" b="1" dirty="0">
                <a:solidFill>
                  <a:srgbClr val="4B5377"/>
                </a:solidFill>
                <a:latin typeface="Dosis SemiBold" pitchFamily="2" charset="0"/>
              </a:rPr>
              <a:t>Comment est la campagne ?</a:t>
            </a:r>
            <a:endParaRPr lang="fr-MA" sz="2400" b="1" dirty="0">
              <a:solidFill>
                <a:srgbClr val="4B5377"/>
              </a:solidFill>
              <a:latin typeface="Dosis SemiBold" pitchFamily="2" charset="0"/>
            </a:endParaRPr>
          </a:p>
        </p:txBody>
      </p:sp>
    </p:spTree>
    <p:extLst>
      <p:ext uri="{BB962C8B-B14F-4D97-AF65-F5344CB8AC3E}">
        <p14:creationId xmlns:p14="http://schemas.microsoft.com/office/powerpoint/2010/main" val="1998954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9B52E-A7DA-2665-890A-11F97354264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092E679E-2C05-340B-B7A1-6B65C4AB899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CF4625FB-5B6D-5CC0-F642-C51A1EC08B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D4011D-ED9E-1BED-75B2-64114DF6A73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3784FFAD-62BD-1D17-E37E-831B3A22C72B}"/>
              </a:ext>
            </a:extLst>
          </p:cNvPr>
          <p:cNvSpPr txBox="1"/>
          <p:nvPr/>
        </p:nvSpPr>
        <p:spPr>
          <a:xfrm>
            <a:off x="1020927" y="3304135"/>
            <a:ext cx="7102145"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SemiBold" pitchFamily="2" charset="0"/>
              </a:rPr>
              <a:t>La campagne est calme et l’air est frais.</a:t>
            </a:r>
            <a:endParaRPr kumimoji="0" lang="fr-FR" sz="2400" b="1" i="0" u="none" strike="noStrike" kern="1200" cap="none" spc="0" normalizeH="0" baseline="0" noProof="0" dirty="0">
              <a:ln>
                <a:noFill/>
              </a:ln>
              <a:solidFill>
                <a:srgbClr val="C00000"/>
              </a:solidFill>
              <a:effectLst/>
              <a:uLnTx/>
              <a:uFillTx/>
              <a:latin typeface="Dosis SemiBold" pitchFamily="2" charset="0"/>
            </a:endParaRPr>
          </a:p>
        </p:txBody>
      </p:sp>
      <p:grpSp>
        <p:nvGrpSpPr>
          <p:cNvPr id="4" name="Groupe 3">
            <a:extLst>
              <a:ext uri="{FF2B5EF4-FFF2-40B4-BE49-F238E27FC236}">
                <a16:creationId xmlns:a16="http://schemas.microsoft.com/office/drawing/2014/main" id="{4183755F-0ECD-5578-8385-51A167287FB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CBEA1A57-8BCE-7D78-BA52-8081D07A05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062DA25-8A23-996E-8E2E-A93556E35CE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3">
            <a:extLst>
              <a:ext uri="{FF2B5EF4-FFF2-40B4-BE49-F238E27FC236}">
                <a16:creationId xmlns:a16="http://schemas.microsoft.com/office/drawing/2014/main" id="{343BC9B7-6661-3115-01D2-2EF336BCC787}"/>
              </a:ext>
            </a:extLst>
          </p:cNvPr>
          <p:cNvSpPr>
            <a:spLocks noGrp="1"/>
          </p:cNvSpPr>
          <p:nvPr>
            <p:ph type="title"/>
          </p:nvPr>
        </p:nvSpPr>
        <p:spPr>
          <a:xfrm>
            <a:off x="1691999" y="756000"/>
            <a:ext cx="6768955" cy="612000"/>
          </a:xfrm>
        </p:spPr>
        <p:txBody>
          <a:bodyPr>
            <a:normAutofit/>
          </a:bodyPr>
          <a:lstStyle/>
          <a:p>
            <a:r>
              <a:rPr lang="fr-FR" dirty="0">
                <a:solidFill>
                  <a:schemeClr val="tx1">
                    <a:lumMod val="65000"/>
                    <a:lumOff val="35000"/>
                  </a:schemeClr>
                </a:solidFill>
                <a:latin typeface="Dosis Medium" pitchFamily="2" charset="0"/>
              </a:rPr>
              <a:t>La question est : Comment est la campagne ? Je cherche comment elle est.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La réponse  est : « La campagne est calme et l’air est frais. »</a:t>
            </a:r>
          </a:p>
        </p:txBody>
      </p:sp>
      <p:sp>
        <p:nvSpPr>
          <p:cNvPr id="7" name="ZoneTexte 6">
            <a:extLst>
              <a:ext uri="{FF2B5EF4-FFF2-40B4-BE49-F238E27FC236}">
                <a16:creationId xmlns:a16="http://schemas.microsoft.com/office/drawing/2014/main" id="{465461D4-EAF2-9245-CD79-E187F9652218}"/>
              </a:ext>
            </a:extLst>
          </p:cNvPr>
          <p:cNvSpPr txBox="1"/>
          <p:nvPr/>
        </p:nvSpPr>
        <p:spPr>
          <a:xfrm>
            <a:off x="1655044" y="2233244"/>
            <a:ext cx="6144898" cy="461665"/>
          </a:xfrm>
          <a:prstGeom prst="rect">
            <a:avLst/>
          </a:prstGeom>
          <a:noFill/>
        </p:spPr>
        <p:txBody>
          <a:bodyPr wrap="square">
            <a:spAutoFit/>
          </a:bodyPr>
          <a:lstStyle/>
          <a:p>
            <a:pPr algn="ctr"/>
            <a:r>
              <a:rPr lang="fr-FR" sz="2400" b="1" dirty="0">
                <a:solidFill>
                  <a:srgbClr val="4B5377"/>
                </a:solidFill>
                <a:latin typeface="Dosis SemiBold" pitchFamily="2" charset="0"/>
              </a:rPr>
              <a:t>Comment est la campagne ?</a:t>
            </a:r>
            <a:endParaRPr lang="fr-MA" sz="2400" b="1" dirty="0">
              <a:solidFill>
                <a:srgbClr val="4B5377"/>
              </a:solidFill>
              <a:latin typeface="Dosis SemiBold" pitchFamily="2" charset="0"/>
            </a:endParaRPr>
          </a:p>
        </p:txBody>
      </p:sp>
    </p:spTree>
    <p:extLst>
      <p:ext uri="{BB962C8B-B14F-4D97-AF65-F5344CB8AC3E}">
        <p14:creationId xmlns:p14="http://schemas.microsoft.com/office/powerpoint/2010/main" val="1947960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relisez et faites l’activité 5.</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11" name="Image 10" descr="Une image contenant texte, Appareils électroniques, capture d’écran, Police&#10;&#10;Le contenu généré par l’IA peut être incorrect.">
            <a:extLst>
              <a:ext uri="{FF2B5EF4-FFF2-40B4-BE49-F238E27FC236}">
                <a16:creationId xmlns:a16="http://schemas.microsoft.com/office/drawing/2014/main" id="{1091E708-3D21-DA74-F216-965008407B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3915" y="1599548"/>
            <a:ext cx="3140256" cy="4816718"/>
          </a:xfrm>
          <a:prstGeom prst="rect">
            <a:avLst/>
          </a:prstGeom>
        </p:spPr>
      </p:pic>
      <p:sp>
        <p:nvSpPr>
          <p:cNvPr id="12" name="Rectangle : coins arrondis 11">
            <a:extLst>
              <a:ext uri="{FF2B5EF4-FFF2-40B4-BE49-F238E27FC236}">
                <a16:creationId xmlns:a16="http://schemas.microsoft.com/office/drawing/2014/main" id="{B3E7398C-5D57-8BAD-EACE-F66F4803B14F}"/>
              </a:ext>
            </a:extLst>
          </p:cNvPr>
          <p:cNvSpPr/>
          <p:nvPr/>
        </p:nvSpPr>
        <p:spPr>
          <a:xfrm>
            <a:off x="3633173" y="5112688"/>
            <a:ext cx="2981740" cy="81258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132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11" name="Image 10" descr="Une image contenant texte, capture d’écran, Système d’exploitation, Publicité en ligne&#10;&#10;Le contenu généré par l’IA peut être incorrect.">
            <a:extLst>
              <a:ext uri="{FF2B5EF4-FFF2-40B4-BE49-F238E27FC236}">
                <a16:creationId xmlns:a16="http://schemas.microsoft.com/office/drawing/2014/main" id="{2E84D4B3-8F44-3986-801E-01AE41E05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8245" y="1096802"/>
            <a:ext cx="3323966" cy="5098504"/>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Une cascade – la joie – au bord de – tôt – un demi.</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7" name="Image 6">
            <a:extLst>
              <a:ext uri="{FF2B5EF4-FFF2-40B4-BE49-F238E27FC236}">
                <a16:creationId xmlns:a16="http://schemas.microsoft.com/office/drawing/2014/main" id="{8BD74BB1-ABFA-FBFF-C330-FE28EED620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612" y="1710327"/>
            <a:ext cx="2064210" cy="2180053"/>
          </a:xfrm>
          <a:prstGeom prst="rect">
            <a:avLst/>
          </a:prstGeom>
        </p:spPr>
      </p:pic>
      <p:pic>
        <p:nvPicPr>
          <p:cNvPr id="8" name="Image 7">
            <a:extLst>
              <a:ext uri="{FF2B5EF4-FFF2-40B4-BE49-F238E27FC236}">
                <a16:creationId xmlns:a16="http://schemas.microsoft.com/office/drawing/2014/main" id="{DC900DDB-E99C-597A-63D0-03F650AE32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7358" y="1710327"/>
            <a:ext cx="1971896" cy="2157049"/>
          </a:xfrm>
          <a:prstGeom prst="rect">
            <a:avLst/>
          </a:prstGeom>
        </p:spPr>
      </p:pic>
      <p:pic>
        <p:nvPicPr>
          <p:cNvPr id="9" name="Image 8">
            <a:extLst>
              <a:ext uri="{FF2B5EF4-FFF2-40B4-BE49-F238E27FC236}">
                <a16:creationId xmlns:a16="http://schemas.microsoft.com/office/drawing/2014/main" id="{4EF233FF-CCA4-3CFA-E14C-0AFB81B178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74872" y="1709786"/>
            <a:ext cx="1971896" cy="2157049"/>
          </a:xfrm>
          <a:prstGeom prst="rect">
            <a:avLst/>
          </a:prstGeom>
        </p:spPr>
      </p:pic>
      <p:pic>
        <p:nvPicPr>
          <p:cNvPr id="10" name="Image 9">
            <a:extLst>
              <a:ext uri="{FF2B5EF4-FFF2-40B4-BE49-F238E27FC236}">
                <a16:creationId xmlns:a16="http://schemas.microsoft.com/office/drawing/2014/main" id="{7721219F-F73B-039A-A042-D844BD71B0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85360" y="3866835"/>
            <a:ext cx="1971896" cy="2154571"/>
          </a:xfrm>
          <a:prstGeom prst="rect">
            <a:avLst/>
          </a:prstGeom>
        </p:spPr>
      </p:pic>
      <p:pic>
        <p:nvPicPr>
          <p:cNvPr id="11" name="Image 10">
            <a:extLst>
              <a:ext uri="{FF2B5EF4-FFF2-40B4-BE49-F238E27FC236}">
                <a16:creationId xmlns:a16="http://schemas.microsoft.com/office/drawing/2014/main" id="{1ED5192F-59B0-0CE7-153F-AAF063F724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86746" y="3867376"/>
            <a:ext cx="1971896" cy="2154570"/>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4" name="Titre 1">
            <a:extLst>
              <a:ext uri="{FF2B5EF4-FFF2-40B4-BE49-F238E27FC236}">
                <a16:creationId xmlns:a16="http://schemas.microsoft.com/office/drawing/2014/main" id="{F6CB5A91-55B6-7541-0D33-CF841FC5390D}"/>
              </a:ext>
            </a:extLst>
          </p:cNvPr>
          <p:cNvSpPr>
            <a:spLocks noGrp="1"/>
          </p:cNvSpPr>
          <p:nvPr>
            <p:ph type="title"/>
          </p:nvPr>
        </p:nvSpPr>
        <p:spPr>
          <a:xfrm>
            <a:off x="1586534" y="777795"/>
            <a:ext cx="7191706" cy="612000"/>
          </a:xfrm>
        </p:spPr>
        <p:txBody>
          <a:bodyPr>
            <a:noAutofit/>
          </a:bodyPr>
          <a:lstStyle/>
          <a:p>
            <a:r>
              <a:rPr lang="fr-FR" sz="1400" dirty="0">
                <a:solidFill>
                  <a:schemeClr val="tx1">
                    <a:lumMod val="65000"/>
                    <a:lumOff val="35000"/>
                  </a:schemeClr>
                </a:solidFill>
              </a:rPr>
              <a:t>Regarde les images. Je vais te dire des phrases  et tu vas me montrer les images qui correspondent :</a:t>
            </a:r>
            <a:br>
              <a:rPr lang="fr-FR" sz="1400" dirty="0">
                <a:solidFill>
                  <a:schemeClr val="tx1">
                    <a:lumMod val="65000"/>
                    <a:lumOff val="35000"/>
                  </a:schemeClr>
                </a:solidFill>
              </a:rPr>
            </a:br>
            <a:r>
              <a:rPr lang="fr-FR" sz="1400" dirty="0">
                <a:solidFill>
                  <a:schemeClr val="tx1">
                    <a:lumMod val="65000"/>
                    <a:lumOff val="35000"/>
                  </a:schemeClr>
                </a:solidFill>
              </a:rPr>
              <a:t> Amine et Salma vont visiter la ferme. – Lina aime beaucoup voyager. – Sami aura une sortie avec ses amis. – Les spectateurs encouragent leur équipe. - </a:t>
            </a:r>
            <a:r>
              <a:rPr lang="fr-MA" sz="1400" dirty="0">
                <a:solidFill>
                  <a:schemeClr val="tx1">
                    <a:lumMod val="65000"/>
                    <a:lumOff val="35000"/>
                  </a:schemeClr>
                </a:solidFill>
              </a:rPr>
              <a:t>Amine et sa famille vont faire du camping</a:t>
            </a:r>
            <a:r>
              <a:rPr lang="fr-FR" sz="1400" dirty="0">
                <a:solidFill>
                  <a:schemeClr val="tx1">
                    <a:lumMod val="65000"/>
                    <a:lumOff val="35000"/>
                  </a:schemeClr>
                </a:solidFill>
              </a:rPr>
              <a:t>.</a:t>
            </a:r>
          </a:p>
        </p:txBody>
      </p:sp>
      <p:pic>
        <p:nvPicPr>
          <p:cNvPr id="3" name="Espace réservé pour une image  8">
            <a:extLst>
              <a:ext uri="{FF2B5EF4-FFF2-40B4-BE49-F238E27FC236}">
                <a16:creationId xmlns:a16="http://schemas.microsoft.com/office/drawing/2014/main" id="{8518F444-F32D-7410-D775-792C6ADCC6FD}"/>
              </a:ext>
            </a:extLst>
          </p:cNvPr>
          <p:cNvPicPr>
            <a:picLocks noChangeAspect="1"/>
          </p:cNvPicPr>
          <p:nvPr/>
        </p:nvPicPr>
        <p:blipFill rotWithShape="1">
          <a:blip r:embed="rId5">
            <a:extLst>
              <a:ext uri="{28A0092B-C50C-407E-A947-70E740481C1C}">
                <a14:useLocalDpi xmlns:a14="http://schemas.microsoft.com/office/drawing/2010/main" val="0"/>
              </a:ext>
            </a:extLst>
          </a:blip>
          <a:srcRect l="9285" t="6717" r="5843" b="13547"/>
          <a:stretch>
            <a:fillRect/>
          </a:stretch>
        </p:blipFill>
        <p:spPr>
          <a:xfrm>
            <a:off x="1703057" y="4046349"/>
            <a:ext cx="2330118" cy="1480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84FF39AC-0C27-D501-CED9-A18F9F7E7818}"/>
              </a:ext>
            </a:extLst>
          </p:cNvPr>
          <p:cNvPicPr>
            <a:picLocks noChangeAspect="1"/>
          </p:cNvPicPr>
          <p:nvPr/>
        </p:nvPicPr>
        <p:blipFill>
          <a:blip r:embed="rId6"/>
          <a:stretch>
            <a:fillRect/>
          </a:stretch>
        </p:blipFill>
        <p:spPr>
          <a:xfrm>
            <a:off x="6104792" y="2151898"/>
            <a:ext cx="2154111" cy="1419463"/>
          </a:xfrm>
          <a:prstGeom prst="roundRect">
            <a:avLst/>
          </a:prstGeom>
        </p:spPr>
      </p:pic>
      <p:pic>
        <p:nvPicPr>
          <p:cNvPr id="5" name="Image 4">
            <a:extLst>
              <a:ext uri="{FF2B5EF4-FFF2-40B4-BE49-F238E27FC236}">
                <a16:creationId xmlns:a16="http://schemas.microsoft.com/office/drawing/2014/main" id="{E5A0D65C-E44F-8907-91BE-2DDACC6DE559}"/>
              </a:ext>
            </a:extLst>
          </p:cNvPr>
          <p:cNvPicPr>
            <a:picLocks noChangeAspect="1"/>
          </p:cNvPicPr>
          <p:nvPr/>
        </p:nvPicPr>
        <p:blipFill>
          <a:blip r:embed="rId7">
            <a:extLst>
              <a:ext uri="{28A0092B-C50C-407E-A947-70E740481C1C}">
                <a14:useLocalDpi xmlns:a14="http://schemas.microsoft.com/office/drawing/2010/main" val="0"/>
              </a:ext>
            </a:extLst>
          </a:blip>
          <a:srcRect l="3507" t="9479" r="8005" b="7827"/>
          <a:stretch>
            <a:fillRect/>
          </a:stretch>
        </p:blipFill>
        <p:spPr>
          <a:xfrm>
            <a:off x="5182387" y="4046349"/>
            <a:ext cx="2330118" cy="1473025"/>
          </a:xfrm>
          <a:prstGeom prst="roundRect">
            <a:avLst/>
          </a:prstGeom>
        </p:spPr>
      </p:pic>
      <p:pic>
        <p:nvPicPr>
          <p:cNvPr id="7" name="Image 6">
            <a:extLst>
              <a:ext uri="{FF2B5EF4-FFF2-40B4-BE49-F238E27FC236}">
                <a16:creationId xmlns:a16="http://schemas.microsoft.com/office/drawing/2014/main" id="{845E9517-08A9-D899-AB62-4FDF2968CD25}"/>
              </a:ext>
            </a:extLst>
          </p:cNvPr>
          <p:cNvPicPr>
            <a:picLocks noChangeAspect="1"/>
          </p:cNvPicPr>
          <p:nvPr/>
        </p:nvPicPr>
        <p:blipFill>
          <a:blip r:embed="rId8">
            <a:clrChange>
              <a:clrFrom>
                <a:srgbClr val="FEFEFE"/>
              </a:clrFrom>
              <a:clrTo>
                <a:srgbClr val="FEFEFE">
                  <a:alpha val="0"/>
                </a:srgbClr>
              </a:clrTo>
            </a:clrChange>
          </a:blip>
          <a:stretch>
            <a:fillRect/>
          </a:stretch>
        </p:blipFill>
        <p:spPr>
          <a:xfrm>
            <a:off x="3690336" y="2059950"/>
            <a:ext cx="1592236" cy="1679721"/>
          </a:xfrm>
          <a:prstGeom prst="rect">
            <a:avLst/>
          </a:prstGeom>
        </p:spPr>
      </p:pic>
      <p:pic>
        <p:nvPicPr>
          <p:cNvPr id="9" name="Image 8">
            <a:extLst>
              <a:ext uri="{FF2B5EF4-FFF2-40B4-BE49-F238E27FC236}">
                <a16:creationId xmlns:a16="http://schemas.microsoft.com/office/drawing/2014/main" id="{186D3549-9E26-A5B3-34B8-782565242580}"/>
              </a:ext>
            </a:extLst>
          </p:cNvPr>
          <p:cNvPicPr>
            <a:picLocks noChangeAspect="1"/>
          </p:cNvPicPr>
          <p:nvPr/>
        </p:nvPicPr>
        <p:blipFill>
          <a:blip r:embed="rId9">
            <a:extLst>
              <a:ext uri="{28A0092B-C50C-407E-A947-70E740481C1C}">
                <a14:useLocalDpi xmlns:a14="http://schemas.microsoft.com/office/drawing/2010/main" val="0"/>
              </a:ext>
            </a:extLst>
          </a:blip>
          <a:srcRect l="5359" t="5334" r="5612" b="13508"/>
          <a:stretch>
            <a:fillRect/>
          </a:stretch>
        </p:blipFill>
        <p:spPr>
          <a:xfrm>
            <a:off x="1052967" y="2151898"/>
            <a:ext cx="2143458" cy="15201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172449"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2" name="Image 1">
            <a:extLst>
              <a:ext uri="{FF2B5EF4-FFF2-40B4-BE49-F238E27FC236}">
                <a16:creationId xmlns:a16="http://schemas.microsoft.com/office/drawing/2014/main" id="{D3264651-E6AC-70BE-6360-E7F212F951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1344" y="3980942"/>
            <a:ext cx="1898069" cy="2147781"/>
          </a:xfrm>
          <a:prstGeom prst="rect">
            <a:avLst/>
          </a:prstGeom>
        </p:spPr>
      </p:pic>
      <p:pic>
        <p:nvPicPr>
          <p:cNvPr id="3" name="Image 2">
            <a:extLst>
              <a:ext uri="{FF2B5EF4-FFF2-40B4-BE49-F238E27FC236}">
                <a16:creationId xmlns:a16="http://schemas.microsoft.com/office/drawing/2014/main" id="{3932F6F2-1217-090B-749D-7984F7053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5572" y="3938022"/>
            <a:ext cx="1946148" cy="2127159"/>
          </a:xfrm>
          <a:prstGeom prst="rect">
            <a:avLst/>
          </a:prstGeom>
        </p:spPr>
      </p:pic>
      <p:pic>
        <p:nvPicPr>
          <p:cNvPr id="4" name="Image 3">
            <a:extLst>
              <a:ext uri="{FF2B5EF4-FFF2-40B4-BE49-F238E27FC236}">
                <a16:creationId xmlns:a16="http://schemas.microsoft.com/office/drawing/2014/main" id="{EF214189-7BB8-5AF9-9F4A-27721E0EDB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8362" y="1798484"/>
            <a:ext cx="1966594" cy="2061216"/>
          </a:xfrm>
          <a:prstGeom prst="rect">
            <a:avLst/>
          </a:prstGeom>
        </p:spPr>
      </p:pic>
      <p:pic>
        <p:nvPicPr>
          <p:cNvPr id="12" name="Image 11">
            <a:extLst>
              <a:ext uri="{FF2B5EF4-FFF2-40B4-BE49-F238E27FC236}">
                <a16:creationId xmlns:a16="http://schemas.microsoft.com/office/drawing/2014/main" id="{C7E5E270-51B2-42B6-1164-CA6747E5BC2E}"/>
              </a:ext>
            </a:extLst>
          </p:cNvPr>
          <p:cNvPicPr>
            <a:picLocks noChangeAspect="1"/>
          </p:cNvPicPr>
          <p:nvPr/>
        </p:nvPicPr>
        <p:blipFill>
          <a:blip r:embed="rId8"/>
          <a:stretch>
            <a:fillRect/>
          </a:stretch>
        </p:blipFill>
        <p:spPr>
          <a:xfrm>
            <a:off x="4066994" y="1764672"/>
            <a:ext cx="1946147" cy="2128840"/>
          </a:xfrm>
          <a:prstGeom prst="rect">
            <a:avLst/>
          </a:prstGeom>
        </p:spPr>
      </p:pic>
      <p:pic>
        <p:nvPicPr>
          <p:cNvPr id="10" name="Image 9">
            <a:extLst>
              <a:ext uri="{FF2B5EF4-FFF2-40B4-BE49-F238E27FC236}">
                <a16:creationId xmlns:a16="http://schemas.microsoft.com/office/drawing/2014/main" id="{B6FC57F9-3433-22EF-3D5C-759233FEB0D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05179" y="1764672"/>
            <a:ext cx="1946147" cy="2177432"/>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905539" y="6102001"/>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ED6505BD-B5DD-3810-B7D8-981C6658B7BA}"/>
              </a:ext>
            </a:extLst>
          </p:cNvPr>
          <p:cNvSpPr txBox="1">
            <a:spLocks/>
          </p:cNvSpPr>
          <p:nvPr/>
        </p:nvSpPr>
        <p:spPr>
          <a:xfrm>
            <a:off x="1058845" y="1889571"/>
            <a:ext cx="6956069"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Qu’est-ce que tu vas faire dimanche prochain ?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Avec qui iras-tu au parc ?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À quelle heure iras-tu au terrain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Où iras-tu pendant les vacances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Qu’est-ce que tu vas faire pendant les vacances ?</a:t>
            </a: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1612387" y="3238495"/>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51151" y="2554300"/>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9A463F1-4CB9-741B-3BAA-883DD64F4646}"/>
              </a:ext>
            </a:extLst>
          </p:cNvPr>
          <p:cNvSpPr txBox="1">
            <a:spLocks/>
          </p:cNvSpPr>
          <p:nvPr/>
        </p:nvSpPr>
        <p:spPr>
          <a:xfrm>
            <a:off x="1550086" y="761878"/>
            <a:ext cx="7230360" cy="612000"/>
          </a:xfrm>
          <a:prstGeom prst="rect">
            <a:avLst/>
          </a:prstGeom>
        </p:spPr>
        <p:txBody>
          <a:bodyPr vert="horz" lIns="91440" tIns="45720" rIns="91440" bIns="45720" rtlCol="0" anchor="ctr">
            <a:normAutofit fontScale="90000" lnSpcReduction="1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a:t>
            </a: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arle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de ce que tu vas  faire et avec qui tu iras en excursion, de ce que tu auras dimanche prochain, où tu iras et ce que tu feras pendant les vacances.. Tu dois dire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5 phrases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kumimoji="0" lang="fr-FR" sz="1600" b="0" i="1" u="sng"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L’enseignant explique la situation à l’apprenant.</a:t>
            </a:r>
          </a:p>
        </p:txBody>
      </p:sp>
      <p:sp>
        <p:nvSpPr>
          <p:cNvPr id="2" name="ZoneTexte 1">
            <a:extLst>
              <a:ext uri="{FF2B5EF4-FFF2-40B4-BE49-F238E27FC236}">
                <a16:creationId xmlns:a16="http://schemas.microsoft.com/office/drawing/2014/main" id="{7C1265D3-A836-EFC3-E028-D38C1502EAC6}"/>
              </a:ext>
            </a:extLst>
          </p:cNvPr>
          <p:cNvSpPr txBox="1"/>
          <p:nvPr/>
        </p:nvSpPr>
        <p:spPr>
          <a:xfrm>
            <a:off x="1039858" y="1760577"/>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vas  faire et avec qui tu iras en excursion, de ce que tu auras dimanche prochain, où tu iras et ce que tu feras pendant les vacances.</a:t>
            </a:r>
          </a:p>
        </p:txBody>
      </p:sp>
      <p:pic>
        <p:nvPicPr>
          <p:cNvPr id="7" name="Image 6">
            <a:extLst>
              <a:ext uri="{FF2B5EF4-FFF2-40B4-BE49-F238E27FC236}">
                <a16:creationId xmlns:a16="http://schemas.microsoft.com/office/drawing/2014/main" id="{F766CF32-F38D-3DAF-0AC8-BC594E3FEBE5}"/>
              </a:ext>
            </a:extLst>
          </p:cNvPr>
          <p:cNvPicPr>
            <a:picLocks noChangeAspect="1"/>
          </p:cNvPicPr>
          <p:nvPr/>
        </p:nvPicPr>
        <p:blipFill>
          <a:blip r:embed="rId5"/>
          <a:stretch>
            <a:fillRect/>
          </a:stretch>
        </p:blipFill>
        <p:spPr>
          <a:xfrm>
            <a:off x="3397251" y="2554300"/>
            <a:ext cx="4226421" cy="3169815"/>
          </a:xfrm>
          <a:prstGeom prst="roundRect">
            <a:avLst/>
          </a:prstGeom>
        </p:spPr>
      </p:pic>
    </p:spTree>
    <p:extLst>
      <p:ext uri="{BB962C8B-B14F-4D97-AF65-F5344CB8AC3E}">
        <p14:creationId xmlns:p14="http://schemas.microsoft.com/office/powerpoint/2010/main" val="1359033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31E5AA31-2990-970B-E68B-ABE9076CA121}"/>
              </a:ext>
            </a:extLst>
          </p:cNvPr>
          <p:cNvSpPr txBox="1">
            <a:spLocks/>
          </p:cNvSpPr>
          <p:nvPr/>
        </p:nvSpPr>
        <p:spPr>
          <a:xfrm>
            <a:off x="668106" y="2441050"/>
            <a:ext cx="7610401" cy="257215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2800" dirty="0">
                <a:solidFill>
                  <a:srgbClr val="424D7B"/>
                </a:solidFill>
                <a:latin typeface="Arial" panose="020B0604020202020204" pitchFamily="34" charset="0"/>
                <a:cs typeface="Arial" panose="020B0604020202020204" pitchFamily="34" charset="0"/>
              </a:rPr>
              <a:t>  partirons     poisson    visiterons</a:t>
            </a:r>
          </a:p>
          <a:p>
            <a:pPr algn="ctr">
              <a:lnSpc>
                <a:spcPct val="200000"/>
              </a:lnSpc>
            </a:pPr>
            <a:r>
              <a:rPr lang="fr-FR" sz="2800" dirty="0">
                <a:solidFill>
                  <a:srgbClr val="424D7B"/>
                </a:solidFill>
                <a:latin typeface="Arial" panose="020B0604020202020204" pitchFamily="34" charset="0"/>
                <a:cs typeface="Arial" panose="020B0604020202020204" pitchFamily="34" charset="0"/>
              </a:rPr>
              <a:t>       gentil     portail     soleil</a:t>
            </a:r>
          </a:p>
          <a:p>
            <a:pPr algn="ctr">
              <a:lnSpc>
                <a:spcPct val="200000"/>
              </a:lnSpc>
            </a:pPr>
            <a:r>
              <a:rPr lang="fr-FR" sz="2800" dirty="0">
                <a:solidFill>
                  <a:srgbClr val="424D7B"/>
                </a:solidFill>
                <a:latin typeface="Arial" panose="020B0604020202020204" pitchFamily="34" charset="0"/>
                <a:cs typeface="Arial" panose="020B0604020202020204" pitchFamily="34" charset="0"/>
              </a:rPr>
              <a:t>heureux     humeur    deux</a:t>
            </a: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948239" y="2690457"/>
            <a:ext cx="6518035"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indent="-457189" defTabSz="914377">
              <a:lnSpc>
                <a:spcPct val="150000"/>
              </a:lnSpc>
              <a:buFont typeface="+mj-lt"/>
              <a:buAutoNum type="arabicPeriod"/>
              <a:defRPr/>
            </a:pPr>
            <a:r>
              <a:rPr lang="fr-FR" sz="2400" b="1" dirty="0">
                <a:ln w="0"/>
                <a:solidFill>
                  <a:srgbClr val="424D7B"/>
                </a:solidFill>
                <a:latin typeface="Dosis SemiBold" pitchFamily="2" charset="0"/>
              </a:rPr>
              <a:t>Demain, Sofia partira en vacances.</a:t>
            </a:r>
          </a:p>
          <a:p>
            <a:pPr marL="457189" indent="-457189" defTabSz="914377">
              <a:lnSpc>
                <a:spcPct val="150000"/>
              </a:lnSpc>
              <a:buFont typeface="+mj-lt"/>
              <a:buAutoNum type="arabicPeriod"/>
              <a:defRPr/>
            </a:pPr>
            <a:r>
              <a:rPr lang="fr-FR" sz="2400" b="1" dirty="0">
                <a:ln w="0"/>
                <a:solidFill>
                  <a:srgbClr val="424D7B"/>
                </a:solidFill>
                <a:latin typeface="Dosis SemiBold" pitchFamily="2" charset="0"/>
              </a:rPr>
              <a:t>Elle ira à la campagne.</a:t>
            </a: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endPar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572967" y="777795"/>
            <a:ext cx="7251963" cy="612000"/>
          </a:xfrm>
        </p:spPr>
        <p:txBody>
          <a:bodyPr>
            <a:normAutofit/>
          </a:bodyPr>
          <a:lstStyle/>
          <a:p>
            <a:r>
              <a:rPr lang="fr-FR" dirty="0">
                <a:solidFill>
                  <a:schemeClr val="tx1">
                    <a:lumMod val="65000"/>
                    <a:lumOff val="35000"/>
                  </a:schemeClr>
                </a:solidFill>
              </a:rPr>
              <a:t>Voici le paragraphe que tu vas lire. Observe le paragraphe pendant 30 secondes. Après,</a:t>
            </a:r>
            <a:br>
              <a:rPr lang="fr-FR" dirty="0">
                <a:solidFill>
                  <a:schemeClr val="tx1">
                    <a:lumMod val="65000"/>
                    <a:lumOff val="35000"/>
                  </a:schemeClr>
                </a:solidFill>
              </a:rPr>
            </a:br>
            <a:r>
              <a:rPr lang="fr-FR" dirty="0">
                <a:solidFill>
                  <a:schemeClr val="tx1">
                    <a:lumMod val="65000"/>
                    <a:lumOff val="35000"/>
                  </a:schemeClr>
                </a:solidFill>
              </a:rPr>
              <a:t>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3" name="Titre 1">
            <a:extLst>
              <a:ext uri="{FF2B5EF4-FFF2-40B4-BE49-F238E27FC236}">
                <a16:creationId xmlns:a16="http://schemas.microsoft.com/office/drawing/2014/main" id="{DB9D52D3-7D95-4BDC-F54E-15034C675471}"/>
              </a:ext>
            </a:extLst>
          </p:cNvPr>
          <p:cNvSpPr txBox="1">
            <a:spLocks/>
          </p:cNvSpPr>
          <p:nvPr/>
        </p:nvSpPr>
        <p:spPr>
          <a:xfrm>
            <a:off x="1058319" y="2303479"/>
            <a:ext cx="7397140"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just" defTabSz="914377">
              <a:lnSpc>
                <a:spcPct val="150000"/>
              </a:lnSpc>
              <a:defRPr/>
            </a:pPr>
            <a:r>
              <a:rPr lang="fr-FR" sz="2400" b="1" dirty="0">
                <a:ln w="0"/>
                <a:solidFill>
                  <a:srgbClr val="424D7B"/>
                </a:solidFill>
                <a:latin typeface="Dosis SemiBold" pitchFamily="2" charset="0"/>
              </a:rPr>
              <a:t>Pendant les vacances prochaines, j’irai à la montagne chez ma tante. Je ferai des randonnées au bord de la rivière et je prendrai des photos à côté des belles cascades.</a:t>
            </a: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12731</TotalTime>
  <Words>2170</Words>
  <Application>Microsoft Office PowerPoint</Application>
  <PresentationFormat>Affichage à l'écran (4:3)</PresentationFormat>
  <Paragraphs>238</Paragraphs>
  <Slides>77</Slides>
  <Notes>2</Notes>
  <HiddenSlides>0</HiddenSlides>
  <MMClips>5</MMClips>
  <ScaleCrop>false</ScaleCrop>
  <HeadingPairs>
    <vt:vector size="6" baseType="variant">
      <vt:variant>
        <vt:lpstr>Polices utilisées</vt:lpstr>
      </vt:variant>
      <vt:variant>
        <vt:i4>12</vt:i4>
      </vt:variant>
      <vt:variant>
        <vt:lpstr>Thème</vt:lpstr>
      </vt:variant>
      <vt:variant>
        <vt:i4>18</vt:i4>
      </vt:variant>
      <vt:variant>
        <vt:lpstr>Titres des diapositives</vt:lpstr>
      </vt:variant>
      <vt:variant>
        <vt:i4>77</vt:i4>
      </vt:variant>
    </vt:vector>
  </HeadingPairs>
  <TitlesOfParts>
    <vt:vector size="107" baseType="lpstr">
      <vt:lpstr>Abadi</vt:lpstr>
      <vt:lpstr>Dosis ExtraBold</vt:lpstr>
      <vt:lpstr>Wingdings</vt:lpstr>
      <vt:lpstr>Arial</vt:lpstr>
      <vt:lpstr>Dosis Medium</vt:lpstr>
      <vt:lpstr>Dosis SemiBold</vt:lpstr>
      <vt:lpstr>Calibri</vt:lpstr>
      <vt:lpstr>Dosis</vt:lpstr>
      <vt:lpstr>Aptos Display</vt:lpstr>
      <vt:lpstr>Dosis </vt:lpstr>
      <vt:lpstr>Mistral</vt:lpstr>
      <vt:lpstr>Aptos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Thème Office</vt:lpstr>
      <vt:lpstr>3_Env-Enseignant</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vt:lpstr>
      <vt:lpstr>Plan de la séance</vt:lpstr>
      <vt:lpstr>Présentation PowerPoint</vt:lpstr>
      <vt:lpstr>Bonjour les enfants. Aujourd’hui, nous allons commencer une nouvelle séance de révision. Soyez attentifs.</vt:lpstr>
      <vt:lpstr>Lisez ces mots en silence.</vt:lpstr>
      <vt:lpstr>Qui veut lire à voix haute ? </vt:lpstr>
      <vt:lpstr>Lisez ces mots en silence.</vt:lpstr>
      <vt:lpstr>Qui veut lire à voix haute ? </vt:lpstr>
      <vt:lpstr>Lisez ces mots en silence.</vt:lpstr>
      <vt:lpstr>Qui veut lire à voix haute ? </vt:lpstr>
      <vt:lpstr>Lisez ces phrases silencieusement. </vt:lpstr>
      <vt:lpstr>Qui veut lire à voix haute ?</vt:lpstr>
      <vt:lpstr>Lisez ces phrases silencieusement. </vt:lpstr>
      <vt:lpstr>Qui veut lire à voix haute ?</vt:lpstr>
      <vt:lpstr>Présentation PowerPoint</vt:lpstr>
      <vt:lpstr>Prenez vos ardoises.</vt:lpstr>
      <vt:lpstr>Présentation PowerPoint</vt:lpstr>
      <vt:lpstr>Levez vos ardoises. </vt:lpstr>
      <vt:lpstr>Présentation PowerPoint</vt:lpstr>
      <vt:lpstr>Présentation PowerPoint</vt:lpstr>
      <vt:lpstr>Présentation PowerPoint</vt:lpstr>
      <vt:lpstr>Levez vos ardoises. </vt:lpstr>
      <vt:lpstr>Présentation PowerPoint</vt:lpstr>
      <vt:lpstr>Plan de la séance</vt:lpstr>
      <vt:lpstr>Ouvrez le manuel à la page 135. On va lire ce texte. </vt:lpstr>
      <vt:lpstr>Lisez le texte silencieusement sur votre livret.  </vt:lpstr>
      <vt:lpstr>Qui veut lire le texte ? Je vais désigner plusieurs élèves. Chacun va lire un passage. </vt:lpstr>
      <vt:lpstr>Prenez vos ardoises. On va répondre à des questions de compréhension.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Prenez vos cahiers.</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La question est : Comment est la campagne ? Je cherche comment elle est.  La réponse  est : « La campagne est calme et l’air est frais. »</vt:lpstr>
      <vt:lpstr>La séance d’aujourd’hui est terminée. À la maison, relisez et faites l’activité 5.</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Une cascade – la joie – au bord de – tôt – un demi.</vt:lpstr>
      <vt:lpstr>Présentation PowerPoint</vt:lpstr>
      <vt:lpstr>Regarde les images. Je vais te dire des phrases  et tu vas me montrer les images qui correspondent :  Amine et Salma vont visiter la ferme. – Lina aime beaucoup voyager. – Sami aura une sortie avec ses amis. – Les spectateurs encouragent leur équipe. - Amine et sa famille vont faire du camping.</vt:lpstr>
      <vt:lpstr>Présentation PowerPoint</vt:lpstr>
      <vt:lpstr>Mets ton doigt sur chaque image,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60</cp:revision>
  <cp:lastPrinted>2025-08-13T10:11:39Z</cp:lastPrinted>
  <dcterms:created xsi:type="dcterms:W3CDTF">2025-08-01T12:31:49Z</dcterms:created>
  <dcterms:modified xsi:type="dcterms:W3CDTF">2026-06-09T13:22:26Z</dcterms:modified>
</cp:coreProperties>
</file>