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6.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7.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9" r:id="rId15"/>
    <p:sldMasterId id="2147483859" r:id="rId16"/>
    <p:sldMasterId id="2147483869" r:id="rId17"/>
    <p:sldMasterId id="2147483879" r:id="rId18"/>
  </p:sldMasterIdLst>
  <p:notesMasterIdLst>
    <p:notesMasterId r:id="rId63"/>
  </p:notesMasterIdLst>
  <p:handoutMasterIdLst>
    <p:handoutMasterId r:id="rId64"/>
  </p:handoutMasterIdLst>
  <p:sldIdLst>
    <p:sldId id="258" r:id="rId19"/>
    <p:sldId id="1103" r:id="rId20"/>
    <p:sldId id="951" r:id="rId21"/>
    <p:sldId id="567" r:id="rId22"/>
    <p:sldId id="984" r:id="rId23"/>
    <p:sldId id="799" r:id="rId24"/>
    <p:sldId id="779" r:id="rId25"/>
    <p:sldId id="780" r:id="rId26"/>
    <p:sldId id="784" r:id="rId27"/>
    <p:sldId id="1104" r:id="rId28"/>
    <p:sldId id="1107" r:id="rId29"/>
    <p:sldId id="1049" r:id="rId30"/>
    <p:sldId id="1032" r:id="rId31"/>
    <p:sldId id="1033" r:id="rId32"/>
    <p:sldId id="800" r:id="rId33"/>
    <p:sldId id="902" r:id="rId34"/>
    <p:sldId id="867" r:id="rId35"/>
    <p:sldId id="1102" r:id="rId36"/>
    <p:sldId id="1064" r:id="rId37"/>
    <p:sldId id="1065" r:id="rId38"/>
    <p:sldId id="1068" r:id="rId39"/>
    <p:sldId id="1066" r:id="rId40"/>
    <p:sldId id="1067" r:id="rId41"/>
    <p:sldId id="1069" r:id="rId42"/>
    <p:sldId id="1070" r:id="rId43"/>
    <p:sldId id="1071" r:id="rId44"/>
    <p:sldId id="1072" r:id="rId45"/>
    <p:sldId id="1073" r:id="rId46"/>
    <p:sldId id="1074" r:id="rId47"/>
    <p:sldId id="1039" r:id="rId48"/>
    <p:sldId id="805" r:id="rId49"/>
    <p:sldId id="1076" r:id="rId50"/>
    <p:sldId id="1084" r:id="rId51"/>
    <p:sldId id="1086" r:id="rId52"/>
    <p:sldId id="1106" r:id="rId53"/>
    <p:sldId id="1087" r:id="rId54"/>
    <p:sldId id="1091" r:id="rId55"/>
    <p:sldId id="1094" r:id="rId56"/>
    <p:sldId id="1095" r:id="rId57"/>
    <p:sldId id="895" r:id="rId58"/>
    <p:sldId id="1013" r:id="rId59"/>
    <p:sldId id="1014" r:id="rId60"/>
    <p:sldId id="983" r:id="rId61"/>
    <p:sldId id="1105" r:id="rId62"/>
  </p:sldIdLst>
  <p:sldSz cx="9144000" cy="6858000" type="screen4x3"/>
  <p:notesSz cx="6735763" cy="9866313"/>
  <p:embeddedFontLst>
    <p:embeddedFont>
      <p:font typeface="Dosis" pitchFamily="2" charset="0"/>
      <p:regular r:id="rId65"/>
      <p:bold r:id="rId66"/>
    </p:embeddedFont>
    <p:embeddedFont>
      <p:font typeface="Dosis ExtraBold" pitchFamily="2" charset="0"/>
      <p:bold r:id="rId67"/>
    </p:embeddedFont>
    <p:embeddedFont>
      <p:font typeface="Dosis Medium" pitchFamily="2" charset="0"/>
      <p:regular r:id="rId68"/>
    </p:embeddedFont>
    <p:embeddedFont>
      <p:font typeface="Dosis SemiBold" pitchFamily="2" charset="0"/>
      <p:bold r:id="rId69"/>
    </p:embeddedFont>
    <p:embeddedFont>
      <p:font typeface="KG Primary Penmanship Alt" panose="02000506000000020003" pitchFamily="2" charset="0"/>
      <p:regular r:id="rId7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84234"/>
    <a:srgbClr val="4B5377"/>
    <a:srgbClr val="565F88"/>
    <a:srgbClr val="00ACA4"/>
    <a:srgbClr val="F26553"/>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87607" autoAdjust="0"/>
  </p:normalViewPr>
  <p:slideViewPr>
    <p:cSldViewPr snapToGrid="0">
      <p:cViewPr varScale="1">
        <p:scale>
          <a:sx n="77" d="100"/>
          <a:sy n="77" d="100"/>
        </p:scale>
        <p:origin x="829" y="45"/>
      </p:cViewPr>
      <p:guideLst>
        <p:guide orient="horz" pos="2160"/>
        <p:guide pos="2880"/>
      </p:guideLst>
    </p:cSldViewPr>
  </p:slideViewPr>
  <p:notesTextViewPr>
    <p:cViewPr>
      <p:scale>
        <a:sx n="3" d="2"/>
        <a:sy n="3" d="2"/>
      </p:scale>
      <p:origin x="0" y="0"/>
    </p:cViewPr>
  </p:notesTextViewPr>
  <p:notesViewPr>
    <p:cSldViewPr snapToGrid="0">
      <p:cViewPr varScale="1">
        <p:scale>
          <a:sx n="44" d="100"/>
          <a:sy n="44" d="100"/>
        </p:scale>
        <p:origin x="30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notesMaster" Target="notesMasters/notesMaster1.xml"/><Relationship Id="rId68" Type="http://schemas.openxmlformats.org/officeDocument/2006/relationships/font" Target="fonts/font4.fntdata"/><Relationship Id="rId7" Type="http://schemas.openxmlformats.org/officeDocument/2006/relationships/slideMaster" Target="slideMasters/slideMaster7.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font" Target="fonts/font2.fntdata"/><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font" Target="fonts/font1.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font" Target="fonts/font3.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font" Target="fonts/font6.fntdata"/><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8E69A76-CC9A-4CAB-0DD3-EAB2DD09383E}"/>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154C9BAF-6A10-052C-63BB-C652082001FD}"/>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B49A5921-9957-4897-9968-90007B6EA16F}" type="datetimeFigureOut">
              <a:rPr lang="fr-MA" smtClean="0"/>
              <a:t>02/06/2026</a:t>
            </a:fld>
            <a:endParaRPr lang="fr-MA"/>
          </a:p>
        </p:txBody>
      </p:sp>
      <p:sp>
        <p:nvSpPr>
          <p:cNvPr id="4" name="Espace réservé du pied de page 3">
            <a:extLst>
              <a:ext uri="{FF2B5EF4-FFF2-40B4-BE49-F238E27FC236}">
                <a16:creationId xmlns:a16="http://schemas.microsoft.com/office/drawing/2014/main" id="{097085AA-038F-4B5C-0A1D-D5E15752AD5D}"/>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D0219909-8CF1-5877-4D0E-CD409DEB4F02}"/>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CDC4724A-AD15-4737-9983-ED686C9FBEA2}" type="slidenum">
              <a:rPr lang="fr-MA" smtClean="0"/>
              <a:t>‹N°›</a:t>
            </a:fld>
            <a:endParaRPr lang="fr-MA"/>
          </a:p>
        </p:txBody>
      </p:sp>
    </p:spTree>
    <p:extLst>
      <p:ext uri="{BB962C8B-B14F-4D97-AF65-F5344CB8AC3E}">
        <p14:creationId xmlns:p14="http://schemas.microsoft.com/office/powerpoint/2010/main" val="22103092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02/06/2026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0010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47426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7398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35893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3447563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79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83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90509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741583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66386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08300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8857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4019068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0479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4805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35203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70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8274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1658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7827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7088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470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12427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072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25026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647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13687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77332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4804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330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5626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61302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3329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39703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477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6683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745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4955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7495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68127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75912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7627862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7214427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6853668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41909092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02/06/2026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32516795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02/06/2026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41441659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02/06/2026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6394179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251558574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81965493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91936358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044768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image" Target="../media/image8.png"/><Relationship Id="rId2" Type="http://schemas.openxmlformats.org/officeDocument/2006/relationships/slideLayout" Target="../slideLayouts/slideLayout113.xml"/><Relationship Id="rId16" Type="http://schemas.openxmlformats.org/officeDocument/2006/relationships/image" Target="../media/image7.jpg"/><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theme" Target="../theme/theme14.xml"/><Relationship Id="rId10" Type="http://schemas.openxmlformats.org/officeDocument/2006/relationships/slideLayout" Target="../slideLayouts/slideLayout121.xml"/><Relationship Id="rId19" Type="http://schemas.openxmlformats.org/officeDocument/2006/relationships/image" Target="../media/image10.png"/><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9.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image" Target="../media/image8.pn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image" Target="../media/image7.jpg"/><Relationship Id="rId5" Type="http://schemas.openxmlformats.org/officeDocument/2006/relationships/slideLayout" Target="../slideLayouts/slideLayout130.xml"/><Relationship Id="rId10" Type="http://schemas.openxmlformats.org/officeDocument/2006/relationships/theme" Target="../theme/theme1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9.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image" Target="../media/image8.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7.jpg"/><Relationship Id="rId5" Type="http://schemas.openxmlformats.org/officeDocument/2006/relationships/slideLayout" Target="../slideLayouts/slideLayout139.xml"/><Relationship Id="rId10" Type="http://schemas.openxmlformats.org/officeDocument/2006/relationships/theme" Target="../theme/theme16.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9.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image" Target="../media/image8.png"/><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image" Target="../media/image11.jpg"/><Relationship Id="rId5" Type="http://schemas.openxmlformats.org/officeDocument/2006/relationships/slideLayout" Target="../slideLayouts/slideLayout148.xml"/><Relationship Id="rId10" Type="http://schemas.openxmlformats.org/officeDocument/2006/relationships/theme" Target="../theme/theme1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8.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57086258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958958578"/>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191846789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a:t>
            </a:r>
          </a:p>
        </p:txBody>
      </p:sp>
    </p:spTree>
    <p:extLst>
      <p:ext uri="{BB962C8B-B14F-4D97-AF65-F5344CB8AC3E}">
        <p14:creationId xmlns:p14="http://schemas.microsoft.com/office/powerpoint/2010/main" val="16481982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02/06/2026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a:p>
        </p:txBody>
      </p:sp>
    </p:spTree>
    <p:extLst>
      <p:ext uri="{BB962C8B-B14F-4D97-AF65-F5344CB8AC3E}">
        <p14:creationId xmlns:p14="http://schemas.microsoft.com/office/powerpoint/2010/main" val="297072465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9.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113.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2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1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1.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90.png"/><Relationship Id="rId4" Type="http://schemas.openxmlformats.org/officeDocument/2006/relationships/customXml" Target="../ink/ink2.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6.xml"/><Relationship Id="rId2" Type="http://schemas.openxmlformats.org/officeDocument/2006/relationships/customXml" Target="../ink/ink3.xml"/><Relationship Id="rId1" Type="http://schemas.openxmlformats.org/officeDocument/2006/relationships/slideLayout" Target="../slideLayouts/slideLayout136.xml"/><Relationship Id="rId6" Type="http://schemas.openxmlformats.org/officeDocument/2006/relationships/customXml" Target="../ink/ink5.xml"/><Relationship Id="rId5" Type="http://schemas.openxmlformats.org/officeDocument/2006/relationships/image" Target="../media/image360.png"/><Relationship Id="rId4" Type="http://schemas.openxmlformats.org/officeDocument/2006/relationships/customXml" Target="../ink/ink4.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136.xml"/><Relationship Id="rId6" Type="http://schemas.openxmlformats.org/officeDocument/2006/relationships/customXml" Target="../ink/ink9.xml"/><Relationship Id="rId5" Type="http://schemas.openxmlformats.org/officeDocument/2006/relationships/image" Target="../media/image360.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4.xml"/><Relationship Id="rId2" Type="http://schemas.openxmlformats.org/officeDocument/2006/relationships/customXml" Target="../ink/ink11.xml"/><Relationship Id="rId1" Type="http://schemas.openxmlformats.org/officeDocument/2006/relationships/slideLayout" Target="../slideLayouts/slideLayout136.xml"/><Relationship Id="rId6" Type="http://schemas.openxmlformats.org/officeDocument/2006/relationships/customXml" Target="../ink/ink13.xml"/><Relationship Id="rId5" Type="http://schemas.openxmlformats.org/officeDocument/2006/relationships/image" Target="../media/image360.png"/><Relationship Id="rId4" Type="http://schemas.openxmlformats.org/officeDocument/2006/relationships/customXml" Target="../ink/ink12.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8.xml"/><Relationship Id="rId2" Type="http://schemas.openxmlformats.org/officeDocument/2006/relationships/customXml" Target="../ink/ink15.xml"/><Relationship Id="rId1" Type="http://schemas.openxmlformats.org/officeDocument/2006/relationships/slideLayout" Target="../slideLayouts/slideLayout136.xml"/><Relationship Id="rId6" Type="http://schemas.openxmlformats.org/officeDocument/2006/relationships/customXml" Target="../ink/ink17.xml"/><Relationship Id="rId5" Type="http://schemas.openxmlformats.org/officeDocument/2006/relationships/image" Target="../media/image360.png"/><Relationship Id="rId4" Type="http://schemas.openxmlformats.org/officeDocument/2006/relationships/customXml" Target="../ink/ink16.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136.xml"/><Relationship Id="rId6" Type="http://schemas.openxmlformats.org/officeDocument/2006/relationships/customXml" Target="../ink/ink21.xml"/><Relationship Id="rId5" Type="http://schemas.openxmlformats.org/officeDocument/2006/relationships/image" Target="../media/image360.png"/><Relationship Id="rId4" Type="http://schemas.openxmlformats.org/officeDocument/2006/relationships/customXml" Target="../ink/ink20.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6.xml"/><Relationship Id="rId2" Type="http://schemas.openxmlformats.org/officeDocument/2006/relationships/customXml" Target="../ink/ink23.xml"/><Relationship Id="rId1" Type="http://schemas.openxmlformats.org/officeDocument/2006/relationships/slideLayout" Target="../slideLayouts/slideLayout136.xml"/><Relationship Id="rId6" Type="http://schemas.openxmlformats.org/officeDocument/2006/relationships/customXml" Target="../ink/ink25.xml"/><Relationship Id="rId5" Type="http://schemas.openxmlformats.org/officeDocument/2006/relationships/image" Target="../media/image360.png"/><Relationship Id="rId4" Type="http://schemas.openxmlformats.org/officeDocument/2006/relationships/customXml" Target="../ink/ink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customXml" Target="../ink/ink27.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60.png"/><Relationship Id="rId4" Type="http://schemas.openxmlformats.org/officeDocument/2006/relationships/customXml" Target="../ink/ink28.xml"/></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32.xml"/><Relationship Id="rId2" Type="http://schemas.openxmlformats.org/officeDocument/2006/relationships/customXml" Target="../ink/ink29.xml"/><Relationship Id="rId1" Type="http://schemas.openxmlformats.org/officeDocument/2006/relationships/slideLayout" Target="../slideLayouts/slideLayout136.xml"/><Relationship Id="rId6" Type="http://schemas.openxmlformats.org/officeDocument/2006/relationships/customXml" Target="../ink/ink31.xml"/><Relationship Id="rId5" Type="http://schemas.openxmlformats.org/officeDocument/2006/relationships/image" Target="../media/image360.png"/><Relationship Id="rId4" Type="http://schemas.openxmlformats.org/officeDocument/2006/relationships/customXml" Target="../ink/ink30.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36.xml"/><Relationship Id="rId2" Type="http://schemas.openxmlformats.org/officeDocument/2006/relationships/customXml" Target="../ink/ink33.xml"/><Relationship Id="rId1" Type="http://schemas.openxmlformats.org/officeDocument/2006/relationships/slideLayout" Target="../slideLayouts/slideLayout136.xml"/><Relationship Id="rId6" Type="http://schemas.openxmlformats.org/officeDocument/2006/relationships/customXml" Target="../ink/ink35.xml"/><Relationship Id="rId5" Type="http://schemas.openxmlformats.org/officeDocument/2006/relationships/image" Target="../media/image360.png"/><Relationship Id="rId4" Type="http://schemas.openxmlformats.org/officeDocument/2006/relationships/customXml" Target="../ink/ink34.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40.xml"/><Relationship Id="rId2" Type="http://schemas.openxmlformats.org/officeDocument/2006/relationships/customXml" Target="../ink/ink37.xml"/><Relationship Id="rId1" Type="http://schemas.openxmlformats.org/officeDocument/2006/relationships/slideLayout" Target="../slideLayouts/slideLayout136.xml"/><Relationship Id="rId6" Type="http://schemas.openxmlformats.org/officeDocument/2006/relationships/customXml" Target="../ink/ink39.xml"/><Relationship Id="rId5" Type="http://schemas.openxmlformats.org/officeDocument/2006/relationships/image" Target="../media/image360.png"/><Relationship Id="rId4" Type="http://schemas.openxmlformats.org/officeDocument/2006/relationships/customXml" Target="../ink/ink3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7" Type="http://schemas.openxmlformats.org/officeDocument/2006/relationships/image" Target="../media/image230.png"/><Relationship Id="rId2" Type="http://schemas.openxmlformats.org/officeDocument/2006/relationships/customXml" Target="../ink/ink41.xml"/><Relationship Id="rId1" Type="http://schemas.openxmlformats.org/officeDocument/2006/relationships/slideLayout" Target="../slideLayouts/slideLayout93.xml"/><Relationship Id="rId6" Type="http://schemas.openxmlformats.org/officeDocument/2006/relationships/customXml" Target="../ink/ink42.xml"/><Relationship Id="rId5" Type="http://schemas.openxmlformats.org/officeDocument/2006/relationships/image" Target="../media/image220.png"/><Relationship Id="rId9"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7.png"/><Relationship Id="rId2" Type="http://schemas.openxmlformats.org/officeDocument/2006/relationships/customXml" Target="../ink/ink43.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44.xml"/></Relationships>
</file>

<file path=ppt/slides/_rels/slide3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6.xml"/><Relationship Id="rId11" Type="http://schemas.openxmlformats.org/officeDocument/2006/relationships/image" Target="../media/image39.png"/><Relationship Id="rId5" Type="http://schemas.openxmlformats.org/officeDocument/2006/relationships/image" Target="../media/image47.png"/><Relationship Id="rId10" Type="http://schemas.openxmlformats.org/officeDocument/2006/relationships/image" Target="../media/image38.png"/><Relationship Id="rId4" Type="http://schemas.openxmlformats.org/officeDocument/2006/relationships/customXml" Target="../ink/ink45.xml"/><Relationship Id="rId9" Type="http://schemas.openxmlformats.org/officeDocument/2006/relationships/image" Target="../media/image31.gif"/></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8.xml"/><Relationship Id="rId11" Type="http://schemas.openxmlformats.org/officeDocument/2006/relationships/image" Target="../media/image39.png"/><Relationship Id="rId5" Type="http://schemas.openxmlformats.org/officeDocument/2006/relationships/image" Target="../media/image392.png"/><Relationship Id="rId10" Type="http://schemas.openxmlformats.org/officeDocument/2006/relationships/image" Target="../media/image38.png"/><Relationship Id="rId4" Type="http://schemas.openxmlformats.org/officeDocument/2006/relationships/customXml" Target="../ink/ink47.xml"/><Relationship Id="rId9" Type="http://schemas.openxmlformats.org/officeDocument/2006/relationships/image" Target="../media/image31.gif"/></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customXml" Target="../ink/ink4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0.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51.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2.xml"/></Relationships>
</file>

<file path=ppt/slides/_rels/slide3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customXml" Target="../ink/ink53.xml"/><Relationship Id="rId1" Type="http://schemas.openxmlformats.org/officeDocument/2006/relationships/slideLayout" Target="../slideLayouts/slideLayout93.xml"/><Relationship Id="rId6" Type="http://schemas.openxmlformats.org/officeDocument/2006/relationships/image" Target="../media/image17.png"/><Relationship Id="rId5" Type="http://schemas.openxmlformats.org/officeDocument/2006/relationships/image" Target="../media/image391.png"/><Relationship Id="rId4" Type="http://schemas.openxmlformats.org/officeDocument/2006/relationships/customXml" Target="../ink/ink54.xml"/></Relationships>
</file>

<file path=ppt/slides/_rels/slide39.xml.rels><?xml version="1.0" encoding="UTF-8" standalone="yes"?>
<Relationships xmlns="http://schemas.openxmlformats.org/package/2006/relationships"><Relationship Id="rId8" Type="http://schemas.openxmlformats.org/officeDocument/2006/relationships/image" Target="../media/image44.png"/><Relationship Id="rId7" Type="http://schemas.openxmlformats.org/officeDocument/2006/relationships/image" Target="../media/image17.png"/><Relationship Id="rId2" Type="http://schemas.openxmlformats.org/officeDocument/2006/relationships/customXml" Target="../ink/ink55.xml"/><Relationship Id="rId1" Type="http://schemas.openxmlformats.org/officeDocument/2006/relationships/slideLayout" Target="../slideLayouts/slideLayout93.xml"/><Relationship Id="rId6" Type="http://schemas.openxmlformats.org/officeDocument/2006/relationships/image" Target="../media/image391.png"/><Relationship Id="rId5" Type="http://schemas.openxmlformats.org/officeDocument/2006/relationships/customXml" Target="../ink/ink56.xml"/><Relationship Id="rId4" Type="http://schemas.openxmlformats.org/officeDocument/2006/relationships/image" Target="../media/image381.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1.png"/><Relationship Id="rId2" Type="http://schemas.openxmlformats.org/officeDocument/2006/relationships/customXml" Target="../ink/ink57.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51.png"/><Relationship Id="rId4" Type="http://schemas.openxmlformats.org/officeDocument/2006/relationships/customXml" Target="../ink/ink58.xml"/></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45.png"/><Relationship Id="rId2" Type="http://schemas.openxmlformats.org/officeDocument/2006/relationships/customXml" Target="../ink/ink5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70.png"/><Relationship Id="rId4" Type="http://schemas.openxmlformats.org/officeDocument/2006/relationships/customXml" Target="../ink/ink60.xml"/></Relationships>
</file>

<file path=ppt/slides/_rels/slide42.xml.rels><?xml version="1.0" encoding="UTF-8" standalone="yes"?>
<Relationships xmlns="http://schemas.openxmlformats.org/package/2006/relationships"><Relationship Id="rId8" Type="http://schemas.openxmlformats.org/officeDocument/2006/relationships/image" Target="../media/image49.png"/><Relationship Id="rId7" Type="http://schemas.openxmlformats.org/officeDocument/2006/relationships/image" Target="../media/image15.png"/><Relationship Id="rId2" Type="http://schemas.openxmlformats.org/officeDocument/2006/relationships/customXml" Target="../ink/ink61.xml"/><Relationship Id="rId1" Type="http://schemas.openxmlformats.org/officeDocument/2006/relationships/slideLayout" Target="../slideLayouts/slideLayout93.xml"/><Relationship Id="rId6" Type="http://schemas.openxmlformats.org/officeDocument/2006/relationships/image" Target="../media/image470.png"/><Relationship Id="rId5" Type="http://schemas.openxmlformats.org/officeDocument/2006/relationships/customXml" Target="../ink/ink62.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52.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EBEBCF9B-3167-D872-C4BC-82091489E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2856"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879213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0" y="1376169"/>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F54122B9-6C78-238B-3137-D3F43EDD1D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625" y="2739386"/>
            <a:ext cx="1617149" cy="2480483"/>
          </a:xfrm>
          <a:prstGeom prst="rect">
            <a:avLst/>
          </a:prstGeom>
        </p:spPr>
      </p:pic>
      <p:pic>
        <p:nvPicPr>
          <p:cNvPr id="11" name="Image 10">
            <a:extLst>
              <a:ext uri="{FF2B5EF4-FFF2-40B4-BE49-F238E27FC236}">
                <a16:creationId xmlns:a16="http://schemas.microsoft.com/office/drawing/2014/main" id="{6138B0FA-B2A2-B5DB-A1C4-24DD0C757C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4953" y="2739386"/>
            <a:ext cx="1617149" cy="2480483"/>
          </a:xfrm>
          <a:prstGeom prst="rect">
            <a:avLst/>
          </a:prstGeom>
        </p:spPr>
      </p:pic>
      <p:pic>
        <p:nvPicPr>
          <p:cNvPr id="17" name="Image 16">
            <a:extLst>
              <a:ext uri="{FF2B5EF4-FFF2-40B4-BE49-F238E27FC236}">
                <a16:creationId xmlns:a16="http://schemas.microsoft.com/office/drawing/2014/main" id="{5D022712-1958-2F3C-9E97-C809CA1AF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6460" y="2739386"/>
            <a:ext cx="1617149" cy="2480483"/>
          </a:xfrm>
          <a:prstGeom prst="rect">
            <a:avLst/>
          </a:prstGeom>
        </p:spPr>
      </p:pic>
      <p:pic>
        <p:nvPicPr>
          <p:cNvPr id="19" name="Image 18">
            <a:extLst>
              <a:ext uri="{FF2B5EF4-FFF2-40B4-BE49-F238E27FC236}">
                <a16:creationId xmlns:a16="http://schemas.microsoft.com/office/drawing/2014/main" id="{9D95C494-341F-536B-7123-28D9186377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400" y="2715530"/>
            <a:ext cx="1617149" cy="2480483"/>
          </a:xfrm>
          <a:prstGeom prst="rect">
            <a:avLst/>
          </a:prstGeom>
        </p:spPr>
      </p:pic>
      <p:pic>
        <p:nvPicPr>
          <p:cNvPr id="21" name="Image 20">
            <a:extLst>
              <a:ext uri="{FF2B5EF4-FFF2-40B4-BE49-F238E27FC236}">
                <a16:creationId xmlns:a16="http://schemas.microsoft.com/office/drawing/2014/main" id="{BFF9C302-88F8-EBC0-0B35-0DF21FF071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7728" y="2715530"/>
            <a:ext cx="1617149" cy="2480483"/>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640" y="3429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Écriture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51350" y="3890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Écriture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5019493" y="3406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473BA22-D869-734A-7B4D-1403F501901C}"/>
              </a:ext>
            </a:extLst>
          </p:cNvPr>
          <p:cNvPicPr>
            <a:picLocks noChangeAspect="1"/>
          </p:cNvPicPr>
          <p:nvPr/>
        </p:nvPicPr>
        <p:blipFill>
          <a:blip r:embed="rId2"/>
          <a:srcRect l="1542" t="8381" r="3284" b="18195"/>
          <a:stretch>
            <a:fillRect/>
          </a:stretch>
        </p:blipFill>
        <p:spPr>
          <a:xfrm>
            <a:off x="1448602" y="2073208"/>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Comprendre un texte</a:t>
            </a:r>
            <a:r>
              <a:rPr lang="fr-FR" sz="1400" dirty="0"/>
              <a:t>.</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Écrire des phrases.</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1"/>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1944492" y="2607494"/>
            <a:ext cx="5436022"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Prendre la parole pour parler de ce qu’on va faire le weekend prochain, avec qui on ira en excursion, de ce qu’on aura dimanche prochain et où on ira pendant les vacances prochaines.</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200" dirty="0"/>
              <a:t>Plan de la séance 5</a:t>
            </a:r>
          </a:p>
        </p:txBody>
      </p:sp>
      <p:grpSp>
        <p:nvGrpSpPr>
          <p:cNvPr id="2" name="Groupe 1">
            <a:extLst>
              <a:ext uri="{FF2B5EF4-FFF2-40B4-BE49-F238E27FC236}">
                <a16:creationId xmlns:a16="http://schemas.microsoft.com/office/drawing/2014/main" id="{C423D451-1907-A573-C8FB-AD8AFFFD8EC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AD5DDEE-348F-CD58-BBF8-05D44BD5AB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11F10EC1-68BA-4D60-5D3C-5D10D3839EE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CE2A1C11-7711-631D-3DAF-3EDC7D35CF6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4ED3811F-732C-FA60-DCB3-8990F9D83D8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04534" y="784580"/>
            <a:ext cx="7196170" cy="612000"/>
          </a:xfrm>
        </p:spPr>
        <p:txBody>
          <a:bodyPr>
            <a:normAutofit fontScale="90000"/>
          </a:bodyPr>
          <a:lstStyle/>
          <a:p>
            <a:pPr lvl="0" defTabSz="914400">
              <a:lnSpc>
                <a:spcPct val="100000"/>
              </a:lnSpc>
              <a:spcBef>
                <a:spcPts val="0"/>
              </a:spcBef>
              <a:defRPr/>
            </a:pPr>
            <a:r>
              <a:rPr lang="fr-FR" dirty="0">
                <a:solidFill>
                  <a:prstClr val="black">
                    <a:lumMod val="65000"/>
                    <a:lumOff val="35000"/>
                  </a:prstClr>
                </a:solidFill>
                <a:latin typeface="Dosis Medium" pitchFamily="2" charset="0"/>
              </a:rPr>
              <a:t>Aujourd’hui, nous allons apprendre à </a:t>
            </a:r>
            <a:r>
              <a:rPr lang="fr-FR" dirty="0">
                <a:solidFill>
                  <a:schemeClr val="tx1">
                    <a:lumMod val="65000"/>
                    <a:lumOff val="35000"/>
                  </a:schemeClr>
                </a:solidFill>
                <a:latin typeface="Dosis Medium" pitchFamily="2" charset="0"/>
              </a:rPr>
              <a:t>parler de ce qu’on va faire le weekend prochain, avec qui on ira en excursion, de ce qu’on aura dimanche prochain, à quelle heure on ira au stade et de ce qu’on va faire les vacances prochaines.</a:t>
            </a:r>
            <a:endParaRPr lang="fr-FR" dirty="0">
              <a:solidFill>
                <a:prstClr val="black">
                  <a:lumMod val="65000"/>
                  <a:lumOff val="35000"/>
                </a:prstClr>
              </a:solidFill>
              <a:latin typeface="Dosis Medium" pitchFamily="2" charset="0"/>
            </a:endParaRP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54086"/>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dirty="0">
                <a:solidFill>
                  <a:prstClr val="black">
                    <a:lumMod val="65000"/>
                    <a:lumOff val="35000"/>
                  </a:prstClr>
                </a:solidFill>
                <a:latin typeface="Dosis Medium" pitchFamily="2" charset="0"/>
              </a:rPr>
              <a:t>Lecture de la vidéo.</a:t>
            </a:r>
            <a:endParaRPr lang="fr-FR" i="1" dirty="0">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4_P5_SEM3_S5 (oral) ">
            <a:hlinkClick r:id="" action="ppaction://media"/>
            <a:extLst>
              <a:ext uri="{FF2B5EF4-FFF2-40B4-BE49-F238E27FC236}">
                <a16:creationId xmlns:a16="http://schemas.microsoft.com/office/drawing/2014/main" id="{284FBCF9-E1D0-5E74-4BE6-7A9F6A9B505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2278" y="1902098"/>
            <a:ext cx="7561941" cy="4253592"/>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333" fill="hold"/>
                                        <p:tgtEl>
                                          <p:spTgt spid="2"/>
                                        </p:tgtEl>
                                      </p:cBhvr>
                                    </p:cmd>
                                  </p:childTnLst>
                                </p:cTn>
                              </p:par>
                            </p:childTnLst>
                          </p:cTn>
                        </p:par>
                        <p:par>
                          <p:cTn id="7" fill="hold">
                            <p:stCondLst>
                              <p:cond delay="101333"/>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574357" y="756000"/>
            <a:ext cx="7172077" cy="612000"/>
          </a:xfrm>
        </p:spPr>
        <p:txBody>
          <a:bodyPr>
            <a:normAutofit fontScale="90000"/>
          </a:bodyPr>
          <a:lstStyle/>
          <a:p>
            <a:r>
              <a:rPr lang="fr-FR" dirty="0">
                <a:solidFill>
                  <a:schemeClr val="tx1">
                    <a:lumMod val="65000"/>
                    <a:lumOff val="35000"/>
                  </a:schemeClr>
                </a:solidFill>
                <a:latin typeface="Dosis Medium" pitchFamily="2" charset="0"/>
              </a:rPr>
              <a:t>Maintenant, vous allez prendre la parole pour parler de ce </a:t>
            </a:r>
            <a:r>
              <a:rPr lang="fr-MA" dirty="0">
                <a:solidFill>
                  <a:schemeClr val="tx1">
                    <a:lumMod val="65000"/>
                    <a:lumOff val="35000"/>
                  </a:schemeClr>
                </a:solidFill>
                <a:latin typeface="Dosis Medium" pitchFamily="2" charset="0"/>
              </a:rPr>
              <a:t>que </a:t>
            </a:r>
            <a:r>
              <a:rPr lang="fr-FR" dirty="0">
                <a:solidFill>
                  <a:schemeClr val="tx1">
                    <a:lumMod val="65000"/>
                    <a:lumOff val="35000"/>
                  </a:schemeClr>
                </a:solidFill>
                <a:latin typeface="Dosis Medium" pitchFamily="2" charset="0"/>
              </a:rPr>
              <a:t>vous allez  faire le weekend prochain, avec qui vous irez en excursion, de ce que vous aurez dimanche prochain et à quelle heure et où vous irez et vous ferez pendant les vacances. On va le faire en 3 étapes. Soyez attentifs. </a:t>
            </a:r>
          </a:p>
        </p:txBody>
      </p:sp>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2"/>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Image 2">
            <a:extLst>
              <a:ext uri="{FF2B5EF4-FFF2-40B4-BE49-F238E27FC236}">
                <a16:creationId xmlns:a16="http://schemas.microsoft.com/office/drawing/2014/main" id="{DC1A4C36-8FE3-7329-81DF-4298F7530133}"/>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658111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pic>
        <p:nvPicPr>
          <p:cNvPr id="3" name="Image 2">
            <a:extLst>
              <a:ext uri="{FF2B5EF4-FFF2-40B4-BE49-F238E27FC236}">
                <a16:creationId xmlns:a16="http://schemas.microsoft.com/office/drawing/2014/main" id="{FFE18B7E-BB97-5F19-A315-C336C51B944B}"/>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5" name="Groupe 4">
            <a:extLst>
              <a:ext uri="{FF2B5EF4-FFF2-40B4-BE49-F238E27FC236}">
                <a16:creationId xmlns:a16="http://schemas.microsoft.com/office/drawing/2014/main" id="{425BF84A-7406-54FF-1FD5-071106A2F046}"/>
              </a:ext>
            </a:extLst>
          </p:cNvPr>
          <p:cNvGrpSpPr/>
          <p:nvPr/>
        </p:nvGrpSpPr>
        <p:grpSpPr>
          <a:xfrm>
            <a:off x="812131" y="2793144"/>
            <a:ext cx="7854791" cy="2979695"/>
            <a:chOff x="860823" y="2643855"/>
            <a:chExt cx="7854791" cy="2979695"/>
          </a:xfrm>
        </p:grpSpPr>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3"/>
            <a:stretch>
              <a:fillRect/>
            </a:stretch>
          </p:blipFill>
          <p:spPr>
            <a:xfrm>
              <a:off x="1610554" y="3290261"/>
              <a:ext cx="1438457" cy="2157686"/>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60823" y="2643855"/>
              <a:ext cx="938876" cy="1048901"/>
            </a:xfrm>
            <a:prstGeom prst="rect">
              <a:avLst/>
            </a:prstGeom>
          </p:spPr>
        </p:pic>
        <p:sp>
          <p:nvSpPr>
            <p:cNvPr id="6" name="Rectangle : coins arrondis 5">
              <a:extLst>
                <a:ext uri="{FF2B5EF4-FFF2-40B4-BE49-F238E27FC236}">
                  <a16:creationId xmlns:a16="http://schemas.microsoft.com/office/drawing/2014/main" id="{3BC0E336-7B69-2025-0D72-352610801C59}"/>
                </a:ext>
              </a:extLst>
            </p:cNvPr>
            <p:cNvSpPr/>
            <p:nvPr/>
          </p:nvSpPr>
          <p:spPr>
            <a:xfrm>
              <a:off x="2951169" y="2922280"/>
              <a:ext cx="5764445" cy="270127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ZoneTexte 10">
            <a:extLst>
              <a:ext uri="{FF2B5EF4-FFF2-40B4-BE49-F238E27FC236}">
                <a16:creationId xmlns:a16="http://schemas.microsoft.com/office/drawing/2014/main" id="{4B73DE62-A438-8A9C-4032-22D4C1D977EC}"/>
              </a:ext>
            </a:extLst>
          </p:cNvPr>
          <p:cNvSpPr txBox="1"/>
          <p:nvPr/>
        </p:nvSpPr>
        <p:spPr>
          <a:xfrm>
            <a:off x="2902477" y="3317594"/>
            <a:ext cx="6024411" cy="2117887"/>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j’irai_______</a:t>
            </a:r>
            <a:r>
              <a:rPr lang="fr-FR" b="1" dirty="0">
                <a:solidFill>
                  <a:srgbClr val="5B9BD5">
                    <a:lumMod val="50000"/>
                  </a:srgbClr>
                </a:solidFill>
                <a:latin typeface="Dosis" pitchFamily="2" charset="0"/>
              </a:rPr>
              <a:t> [lieu/excursion].</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J’irai avec ______________ et avec _____________</a:t>
            </a:r>
            <a:r>
              <a:rPr lang="fr-FR" b="1" dirty="0">
                <a:solidFill>
                  <a:srgbClr val="5B9BD5">
                    <a:lumMod val="50000"/>
                  </a:srgbClr>
                </a:solidFill>
                <a:latin typeface="Dosis" pitchFamily="2" charset="0"/>
              </a:rPr>
              <a:t> [personnes].</a:t>
            </a:r>
          </a:p>
          <a:p>
            <a:pPr lvl="0">
              <a:lnSpc>
                <a:spcPct val="150000"/>
              </a:lnSpc>
              <a:defRPr/>
            </a:pPr>
            <a:r>
              <a:rPr lang="fr-FR" dirty="0">
                <a:solidFill>
                  <a:srgbClr val="5B9BD5">
                    <a:lumMod val="50000"/>
                  </a:srgbClr>
                </a:solidFill>
                <a:latin typeface="Dosis" pitchFamily="2" charset="0"/>
              </a:rPr>
              <a:t> 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j’aurai_______ </a:t>
            </a:r>
            <a:r>
              <a:rPr lang="fr-FR" b="1" dirty="0">
                <a:solidFill>
                  <a:srgbClr val="5B9BD5">
                    <a:lumMod val="50000"/>
                  </a:srgbClr>
                </a:solidFill>
                <a:latin typeface="Dosis" pitchFamily="2" charset="0"/>
              </a:rPr>
              <a:t>[match/course]. </a:t>
            </a:r>
          </a:p>
          <a:p>
            <a:pPr>
              <a:lnSpc>
                <a:spcPct val="150000"/>
              </a:lnSpc>
              <a:defRPr/>
            </a:pPr>
            <a:r>
              <a:rPr lang="fr-FR" dirty="0">
                <a:solidFill>
                  <a:srgbClr val="5B9BD5">
                    <a:lumMod val="50000"/>
                  </a:srgbClr>
                </a:solidFill>
                <a:latin typeface="Dosis" pitchFamily="2" charset="0"/>
              </a:rPr>
              <a:t>J’irai_______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à _____________</a:t>
            </a:r>
            <a:r>
              <a:rPr lang="fr-FR" b="1" dirty="0">
                <a:solidFill>
                  <a:srgbClr val="5B9BD5">
                    <a:lumMod val="50000"/>
                  </a:srgbClr>
                </a:solidFill>
                <a:latin typeface="Dosis" pitchFamily="2" charset="0"/>
              </a:rPr>
              <a:t> [l’heure].</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Pendant les vacances, j’irai 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Je ferai _______</a:t>
            </a:r>
            <a:r>
              <a:rPr lang="fr-FR" b="1" dirty="0">
                <a:solidFill>
                  <a:srgbClr val="5B9BD5">
                    <a:lumMod val="50000"/>
                  </a:srgbClr>
                </a:solidFill>
                <a:latin typeface="Dosis" pitchFamily="2" charset="0"/>
              </a:rPr>
              <a:t> [activité]. </a:t>
            </a:r>
            <a:endParaRPr lang="fr-FR" dirty="0">
              <a:solidFill>
                <a:srgbClr val="5B9BD5">
                  <a:lumMod val="50000"/>
                </a:srgbClr>
              </a:solidFill>
              <a:latin typeface="Dosis" pitchFamily="2" charset="0"/>
            </a:endParaRPr>
          </a:p>
        </p:txBody>
      </p:sp>
      <p:sp>
        <p:nvSpPr>
          <p:cNvPr id="7" name="ZoneTexte 6">
            <a:extLst>
              <a:ext uri="{FF2B5EF4-FFF2-40B4-BE49-F238E27FC236}">
                <a16:creationId xmlns:a16="http://schemas.microsoft.com/office/drawing/2014/main" id="{27ADFC6C-C8DC-F13C-86F1-8C5D0BD60024}"/>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75769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7" name="Image 16">
            <a:extLst>
              <a:ext uri="{FF2B5EF4-FFF2-40B4-BE49-F238E27FC236}">
                <a16:creationId xmlns:a16="http://schemas.microsoft.com/office/drawing/2014/main" id="{88080D43-6C73-7C73-DE29-B783975761C9}"/>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2" name="Groupe 11">
            <a:extLst>
              <a:ext uri="{FF2B5EF4-FFF2-40B4-BE49-F238E27FC236}">
                <a16:creationId xmlns:a16="http://schemas.microsoft.com/office/drawing/2014/main" id="{9360B069-1150-84D5-91AE-30653037A0FB}"/>
              </a:ext>
            </a:extLst>
          </p:cNvPr>
          <p:cNvGrpSpPr/>
          <p:nvPr/>
        </p:nvGrpSpPr>
        <p:grpSpPr>
          <a:xfrm>
            <a:off x="812131" y="2793144"/>
            <a:ext cx="7807333" cy="2979695"/>
            <a:chOff x="860823" y="2643855"/>
            <a:chExt cx="7807333" cy="2979695"/>
          </a:xfrm>
        </p:grpSpPr>
        <p:pic>
          <p:nvPicPr>
            <p:cNvPr id="18" name="Image 17">
              <a:extLst>
                <a:ext uri="{FF2B5EF4-FFF2-40B4-BE49-F238E27FC236}">
                  <a16:creationId xmlns:a16="http://schemas.microsoft.com/office/drawing/2014/main" id="{B70A4D45-4A28-BF01-6072-0614FC75A09B}"/>
                </a:ext>
              </a:extLst>
            </p:cNvPr>
            <p:cNvPicPr>
              <a:picLocks noChangeAspect="1"/>
            </p:cNvPicPr>
            <p:nvPr/>
          </p:nvPicPr>
          <p:blipFill>
            <a:blip r:embed="rId3"/>
            <a:stretch>
              <a:fillRect/>
            </a:stretch>
          </p:blipFill>
          <p:spPr>
            <a:xfrm>
              <a:off x="1610554" y="3290261"/>
              <a:ext cx="1438457" cy="2157686"/>
            </a:xfrm>
            <a:prstGeom prst="rect">
              <a:avLst/>
            </a:prstGeom>
          </p:spPr>
        </p:pic>
        <p:pic>
          <p:nvPicPr>
            <p:cNvPr id="19" name="Image 18">
              <a:extLst>
                <a:ext uri="{FF2B5EF4-FFF2-40B4-BE49-F238E27FC236}">
                  <a16:creationId xmlns:a16="http://schemas.microsoft.com/office/drawing/2014/main" id="{882C2FE7-35C2-35D3-CC13-98DEA96B41D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60823" y="2643855"/>
              <a:ext cx="938876" cy="1048901"/>
            </a:xfrm>
            <a:prstGeom prst="rect">
              <a:avLst/>
            </a:prstGeom>
          </p:spPr>
        </p:pic>
        <p:sp>
          <p:nvSpPr>
            <p:cNvPr id="21" name="Rectangle : coins arrondis 20">
              <a:extLst>
                <a:ext uri="{FF2B5EF4-FFF2-40B4-BE49-F238E27FC236}">
                  <a16:creationId xmlns:a16="http://schemas.microsoft.com/office/drawing/2014/main" id="{74288FF6-2AAD-DCB5-CAE9-9096D6B55EBA}"/>
                </a:ext>
              </a:extLst>
            </p:cNvPr>
            <p:cNvSpPr/>
            <p:nvPr/>
          </p:nvSpPr>
          <p:spPr>
            <a:xfrm>
              <a:off x="3190637" y="2922280"/>
              <a:ext cx="5477519" cy="270127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 name="Groupe 1">
            <a:extLst>
              <a:ext uri="{FF2B5EF4-FFF2-40B4-BE49-F238E27FC236}">
                <a16:creationId xmlns:a16="http://schemas.microsoft.com/office/drawing/2014/main" id="{B8D7C933-1B4C-9479-D1D2-4A393665F30E}"/>
              </a:ext>
            </a:extLst>
          </p:cNvPr>
          <p:cNvGrpSpPr/>
          <p:nvPr/>
        </p:nvGrpSpPr>
        <p:grpSpPr>
          <a:xfrm>
            <a:off x="812131" y="2793144"/>
            <a:ext cx="7854791" cy="2979695"/>
            <a:chOff x="860823" y="2643855"/>
            <a:chExt cx="7854791" cy="2979695"/>
          </a:xfrm>
        </p:grpSpPr>
        <p:pic>
          <p:nvPicPr>
            <p:cNvPr id="9" name="Image 8">
              <a:extLst>
                <a:ext uri="{FF2B5EF4-FFF2-40B4-BE49-F238E27FC236}">
                  <a16:creationId xmlns:a16="http://schemas.microsoft.com/office/drawing/2014/main" id="{F0DCF822-A52C-2D8A-40C5-590F3EBA5170}"/>
                </a:ext>
              </a:extLst>
            </p:cNvPr>
            <p:cNvPicPr>
              <a:picLocks noChangeAspect="1"/>
            </p:cNvPicPr>
            <p:nvPr/>
          </p:nvPicPr>
          <p:blipFill>
            <a:blip r:embed="rId3"/>
            <a:stretch>
              <a:fillRect/>
            </a:stretch>
          </p:blipFill>
          <p:spPr>
            <a:xfrm>
              <a:off x="1610554" y="3290261"/>
              <a:ext cx="1438457" cy="2157686"/>
            </a:xfrm>
            <a:prstGeom prst="rect">
              <a:avLst/>
            </a:prstGeom>
          </p:spPr>
        </p:pic>
        <p:pic>
          <p:nvPicPr>
            <p:cNvPr id="13" name="Image 12">
              <a:extLst>
                <a:ext uri="{FF2B5EF4-FFF2-40B4-BE49-F238E27FC236}">
                  <a16:creationId xmlns:a16="http://schemas.microsoft.com/office/drawing/2014/main" id="{98D99442-3628-AD6A-626E-DEDE6B68547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60823" y="2643855"/>
              <a:ext cx="938876" cy="1048901"/>
            </a:xfrm>
            <a:prstGeom prst="rect">
              <a:avLst/>
            </a:prstGeom>
          </p:spPr>
        </p:pic>
        <p:sp>
          <p:nvSpPr>
            <p:cNvPr id="15" name="Rectangle : coins arrondis 14">
              <a:extLst>
                <a:ext uri="{FF2B5EF4-FFF2-40B4-BE49-F238E27FC236}">
                  <a16:creationId xmlns:a16="http://schemas.microsoft.com/office/drawing/2014/main" id="{C84D7856-4756-FB54-A36A-13238201A181}"/>
                </a:ext>
              </a:extLst>
            </p:cNvPr>
            <p:cNvSpPr/>
            <p:nvPr/>
          </p:nvSpPr>
          <p:spPr>
            <a:xfrm>
              <a:off x="2951169" y="2922280"/>
              <a:ext cx="5764445" cy="270127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2" name="ZoneTexte 21">
            <a:extLst>
              <a:ext uri="{FF2B5EF4-FFF2-40B4-BE49-F238E27FC236}">
                <a16:creationId xmlns:a16="http://schemas.microsoft.com/office/drawing/2014/main" id="{37B8341E-1531-E318-76BE-74AE46401EAB}"/>
              </a:ext>
            </a:extLst>
          </p:cNvPr>
          <p:cNvSpPr txBox="1"/>
          <p:nvPr/>
        </p:nvSpPr>
        <p:spPr>
          <a:xfrm>
            <a:off x="2902477" y="3317594"/>
            <a:ext cx="6024411" cy="2117887"/>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j’irai_______</a:t>
            </a:r>
            <a:r>
              <a:rPr lang="fr-FR" b="1" dirty="0">
                <a:solidFill>
                  <a:srgbClr val="5B9BD5">
                    <a:lumMod val="50000"/>
                  </a:srgbClr>
                </a:solidFill>
                <a:latin typeface="Dosis" pitchFamily="2" charset="0"/>
              </a:rPr>
              <a:t> [lieu/excursion].</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J’irai avec ______________ et avec _____________</a:t>
            </a:r>
            <a:r>
              <a:rPr lang="fr-FR" b="1" dirty="0">
                <a:solidFill>
                  <a:srgbClr val="5B9BD5">
                    <a:lumMod val="50000"/>
                  </a:srgbClr>
                </a:solidFill>
                <a:latin typeface="Dosis" pitchFamily="2" charset="0"/>
              </a:rPr>
              <a:t> [personnes].</a:t>
            </a:r>
          </a:p>
          <a:p>
            <a:pPr lvl="0">
              <a:lnSpc>
                <a:spcPct val="150000"/>
              </a:lnSpc>
              <a:defRPr/>
            </a:pPr>
            <a:r>
              <a:rPr lang="fr-FR" dirty="0">
                <a:solidFill>
                  <a:srgbClr val="5B9BD5">
                    <a:lumMod val="50000"/>
                  </a:srgbClr>
                </a:solidFill>
                <a:latin typeface="Dosis" pitchFamily="2" charset="0"/>
              </a:rPr>
              <a:t> 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j’aurai_______ </a:t>
            </a:r>
            <a:r>
              <a:rPr lang="fr-FR" b="1" dirty="0">
                <a:solidFill>
                  <a:srgbClr val="5B9BD5">
                    <a:lumMod val="50000"/>
                  </a:srgbClr>
                </a:solidFill>
                <a:latin typeface="Dosis" pitchFamily="2" charset="0"/>
              </a:rPr>
              <a:t>[match/course]. </a:t>
            </a:r>
          </a:p>
          <a:p>
            <a:pPr>
              <a:lnSpc>
                <a:spcPct val="150000"/>
              </a:lnSpc>
              <a:defRPr/>
            </a:pPr>
            <a:r>
              <a:rPr lang="fr-FR" dirty="0">
                <a:solidFill>
                  <a:srgbClr val="5B9BD5">
                    <a:lumMod val="50000"/>
                  </a:srgbClr>
                </a:solidFill>
                <a:latin typeface="Dosis" pitchFamily="2" charset="0"/>
              </a:rPr>
              <a:t>J’irai_______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à _____________</a:t>
            </a:r>
            <a:r>
              <a:rPr lang="fr-FR" b="1" dirty="0">
                <a:solidFill>
                  <a:srgbClr val="5B9BD5">
                    <a:lumMod val="50000"/>
                  </a:srgbClr>
                </a:solidFill>
                <a:latin typeface="Dosis" pitchFamily="2" charset="0"/>
              </a:rPr>
              <a:t> [l’heure].</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Pendant les vacances, j’irai 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Je ferai _______</a:t>
            </a:r>
            <a:r>
              <a:rPr lang="fr-FR" b="1" dirty="0">
                <a:solidFill>
                  <a:srgbClr val="5B9BD5">
                    <a:lumMod val="50000"/>
                  </a:srgbClr>
                </a:solidFill>
                <a:latin typeface="Dosis" pitchFamily="2" charset="0"/>
              </a:rPr>
              <a:t> [activité]. </a:t>
            </a:r>
            <a:endParaRPr lang="fr-FR" dirty="0">
              <a:solidFill>
                <a:srgbClr val="5B9BD5">
                  <a:lumMod val="50000"/>
                </a:srgbClr>
              </a:solidFill>
              <a:latin typeface="Dosis" pitchFamily="2" charset="0"/>
            </a:endParaRPr>
          </a:p>
        </p:txBody>
      </p:sp>
      <p:sp>
        <p:nvSpPr>
          <p:cNvPr id="14" name="ZoneTexte 13">
            <a:extLst>
              <a:ext uri="{FF2B5EF4-FFF2-40B4-BE49-F238E27FC236}">
                <a16:creationId xmlns:a16="http://schemas.microsoft.com/office/drawing/2014/main" id="{E4776B68-09AC-C640-62B1-66C07B0FF3AD}"/>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Titre 1">
            <a:extLst>
              <a:ext uri="{FF2B5EF4-FFF2-40B4-BE49-F238E27FC236}">
                <a16:creationId xmlns:a16="http://schemas.microsoft.com/office/drawing/2014/main" id="{9DC7F31C-B726-9BF7-84AA-E42D7732E7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5" name="Rectangle : coins arrondis 4">
            <a:extLst>
              <a:ext uri="{FF2B5EF4-FFF2-40B4-BE49-F238E27FC236}">
                <a16:creationId xmlns:a16="http://schemas.microsoft.com/office/drawing/2014/main" id="{0AE1DE89-A34C-7860-88E6-1A05EFB39F54}"/>
              </a:ext>
            </a:extLst>
          </p:cNvPr>
          <p:cNvSpPr/>
          <p:nvPr/>
        </p:nvSpPr>
        <p:spPr>
          <a:xfrm>
            <a:off x="2349443" y="163230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0B393856-930C-5F89-CCF5-EBEDDC96DA40}"/>
              </a:ext>
            </a:extLst>
          </p:cNvPr>
          <p:cNvSpPr/>
          <p:nvPr/>
        </p:nvSpPr>
        <p:spPr>
          <a:xfrm>
            <a:off x="5880605" y="1632307"/>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2E348F2-084D-3D12-69EF-E8B09075EF7D}"/>
              </a:ext>
            </a:extLst>
          </p:cNvPr>
          <p:cNvSpPr txBox="1"/>
          <p:nvPr/>
        </p:nvSpPr>
        <p:spPr>
          <a:xfrm>
            <a:off x="6049558" y="162762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2" name="Rectangle : coins arrondis 11">
            <a:extLst>
              <a:ext uri="{FF2B5EF4-FFF2-40B4-BE49-F238E27FC236}">
                <a16:creationId xmlns:a16="http://schemas.microsoft.com/office/drawing/2014/main" id="{DDC95C61-5481-9213-FF20-07C454E3E1BC}"/>
              </a:ext>
            </a:extLst>
          </p:cNvPr>
          <p:cNvSpPr/>
          <p:nvPr/>
        </p:nvSpPr>
        <p:spPr>
          <a:xfrm>
            <a:off x="4115024" y="162835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e 6">
            <a:extLst>
              <a:ext uri="{FF2B5EF4-FFF2-40B4-BE49-F238E27FC236}">
                <a16:creationId xmlns:a16="http://schemas.microsoft.com/office/drawing/2014/main" id="{6E8A3AA1-9E31-E484-B63C-266DB1D3814C}"/>
              </a:ext>
            </a:extLst>
          </p:cNvPr>
          <p:cNvGrpSpPr/>
          <p:nvPr/>
        </p:nvGrpSpPr>
        <p:grpSpPr>
          <a:xfrm>
            <a:off x="812131" y="2793144"/>
            <a:ext cx="7807333" cy="2979695"/>
            <a:chOff x="860823" y="2643855"/>
            <a:chExt cx="7807333" cy="2979695"/>
          </a:xfrm>
        </p:grpSpPr>
        <p:pic>
          <p:nvPicPr>
            <p:cNvPr id="13" name="Image 12">
              <a:extLst>
                <a:ext uri="{FF2B5EF4-FFF2-40B4-BE49-F238E27FC236}">
                  <a16:creationId xmlns:a16="http://schemas.microsoft.com/office/drawing/2014/main" id="{1F1972A5-E863-8652-47EC-3E5BC0198C22}"/>
                </a:ext>
              </a:extLst>
            </p:cNvPr>
            <p:cNvPicPr>
              <a:picLocks noChangeAspect="1"/>
            </p:cNvPicPr>
            <p:nvPr/>
          </p:nvPicPr>
          <p:blipFill>
            <a:blip r:embed="rId3"/>
            <a:stretch>
              <a:fillRect/>
            </a:stretch>
          </p:blipFill>
          <p:spPr>
            <a:xfrm>
              <a:off x="1610554" y="3290261"/>
              <a:ext cx="1438457" cy="2157686"/>
            </a:xfrm>
            <a:prstGeom prst="rect">
              <a:avLst/>
            </a:prstGeom>
          </p:spPr>
        </p:pic>
        <p:pic>
          <p:nvPicPr>
            <p:cNvPr id="14" name="Image 13">
              <a:extLst>
                <a:ext uri="{FF2B5EF4-FFF2-40B4-BE49-F238E27FC236}">
                  <a16:creationId xmlns:a16="http://schemas.microsoft.com/office/drawing/2014/main" id="{4D58F951-9D36-3A1C-CCE7-5B6B79C4C44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60823" y="2643855"/>
              <a:ext cx="938876" cy="1048901"/>
            </a:xfrm>
            <a:prstGeom prst="rect">
              <a:avLst/>
            </a:prstGeom>
          </p:spPr>
        </p:pic>
        <p:sp>
          <p:nvSpPr>
            <p:cNvPr id="17" name="Rectangle : coins arrondis 16">
              <a:extLst>
                <a:ext uri="{FF2B5EF4-FFF2-40B4-BE49-F238E27FC236}">
                  <a16:creationId xmlns:a16="http://schemas.microsoft.com/office/drawing/2014/main" id="{9DE37B6F-88BB-DCB1-B924-4314CA410217}"/>
                </a:ext>
              </a:extLst>
            </p:cNvPr>
            <p:cNvSpPr/>
            <p:nvPr/>
          </p:nvSpPr>
          <p:spPr>
            <a:xfrm>
              <a:off x="3190637" y="2922280"/>
              <a:ext cx="5477519" cy="270127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e 5">
            <a:extLst>
              <a:ext uri="{FF2B5EF4-FFF2-40B4-BE49-F238E27FC236}">
                <a16:creationId xmlns:a16="http://schemas.microsoft.com/office/drawing/2014/main" id="{BC4CD6BF-C80D-D035-CEC2-CF0A2D558EF8}"/>
              </a:ext>
            </a:extLst>
          </p:cNvPr>
          <p:cNvGrpSpPr/>
          <p:nvPr/>
        </p:nvGrpSpPr>
        <p:grpSpPr>
          <a:xfrm>
            <a:off x="812131" y="2793144"/>
            <a:ext cx="7854791" cy="2979695"/>
            <a:chOff x="860823" y="2643855"/>
            <a:chExt cx="7854791" cy="2979695"/>
          </a:xfrm>
        </p:grpSpPr>
        <p:pic>
          <p:nvPicPr>
            <p:cNvPr id="10" name="Image 9">
              <a:extLst>
                <a:ext uri="{FF2B5EF4-FFF2-40B4-BE49-F238E27FC236}">
                  <a16:creationId xmlns:a16="http://schemas.microsoft.com/office/drawing/2014/main" id="{6A9F0E11-0FCF-02CF-73FF-827378A9D8E2}"/>
                </a:ext>
              </a:extLst>
            </p:cNvPr>
            <p:cNvPicPr>
              <a:picLocks noChangeAspect="1"/>
            </p:cNvPicPr>
            <p:nvPr/>
          </p:nvPicPr>
          <p:blipFill>
            <a:blip r:embed="rId3"/>
            <a:stretch>
              <a:fillRect/>
            </a:stretch>
          </p:blipFill>
          <p:spPr>
            <a:xfrm>
              <a:off x="1610554" y="3290261"/>
              <a:ext cx="1438457" cy="2157686"/>
            </a:xfrm>
            <a:prstGeom prst="rect">
              <a:avLst/>
            </a:prstGeom>
          </p:spPr>
        </p:pic>
        <p:pic>
          <p:nvPicPr>
            <p:cNvPr id="15" name="Image 14">
              <a:extLst>
                <a:ext uri="{FF2B5EF4-FFF2-40B4-BE49-F238E27FC236}">
                  <a16:creationId xmlns:a16="http://schemas.microsoft.com/office/drawing/2014/main" id="{D199B5C8-C188-9FD4-9264-AB1120CE1DD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60823" y="2643855"/>
              <a:ext cx="938876" cy="1048901"/>
            </a:xfrm>
            <a:prstGeom prst="rect">
              <a:avLst/>
            </a:prstGeom>
          </p:spPr>
        </p:pic>
        <p:sp>
          <p:nvSpPr>
            <p:cNvPr id="19" name="Rectangle : coins arrondis 18">
              <a:extLst>
                <a:ext uri="{FF2B5EF4-FFF2-40B4-BE49-F238E27FC236}">
                  <a16:creationId xmlns:a16="http://schemas.microsoft.com/office/drawing/2014/main" id="{098B4B9B-9A14-96C2-6CCD-3D987F16FD5D}"/>
                </a:ext>
              </a:extLst>
            </p:cNvPr>
            <p:cNvSpPr/>
            <p:nvPr/>
          </p:nvSpPr>
          <p:spPr>
            <a:xfrm>
              <a:off x="2951169" y="2922280"/>
              <a:ext cx="5764445" cy="270127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0" name="ZoneTexte 19">
            <a:extLst>
              <a:ext uri="{FF2B5EF4-FFF2-40B4-BE49-F238E27FC236}">
                <a16:creationId xmlns:a16="http://schemas.microsoft.com/office/drawing/2014/main" id="{C78B68B2-17E9-DCE4-9B8B-7EFADFAAEEEF}"/>
              </a:ext>
            </a:extLst>
          </p:cNvPr>
          <p:cNvSpPr txBox="1"/>
          <p:nvPr/>
        </p:nvSpPr>
        <p:spPr>
          <a:xfrm>
            <a:off x="2902477" y="3317594"/>
            <a:ext cx="6024411" cy="2117887"/>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j’irai_______</a:t>
            </a:r>
            <a:r>
              <a:rPr lang="fr-FR" b="1" dirty="0">
                <a:solidFill>
                  <a:srgbClr val="5B9BD5">
                    <a:lumMod val="50000"/>
                  </a:srgbClr>
                </a:solidFill>
                <a:latin typeface="Dosis" pitchFamily="2" charset="0"/>
              </a:rPr>
              <a:t> [lieu/excursion].</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J’irai avec ______________ et avec _____________</a:t>
            </a:r>
            <a:r>
              <a:rPr lang="fr-FR" b="1" dirty="0">
                <a:solidFill>
                  <a:srgbClr val="5B9BD5">
                    <a:lumMod val="50000"/>
                  </a:srgbClr>
                </a:solidFill>
                <a:latin typeface="Dosis" pitchFamily="2" charset="0"/>
              </a:rPr>
              <a:t> [personnes].</a:t>
            </a:r>
          </a:p>
          <a:p>
            <a:pPr lvl="0">
              <a:lnSpc>
                <a:spcPct val="150000"/>
              </a:lnSpc>
              <a:defRPr/>
            </a:pPr>
            <a:r>
              <a:rPr lang="fr-FR" dirty="0">
                <a:solidFill>
                  <a:srgbClr val="5B9BD5">
                    <a:lumMod val="50000"/>
                  </a:srgbClr>
                </a:solidFill>
                <a:latin typeface="Dosis" pitchFamily="2" charset="0"/>
              </a:rPr>
              <a:t> 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j’aurai_______ </a:t>
            </a:r>
            <a:r>
              <a:rPr lang="fr-FR" b="1" dirty="0">
                <a:solidFill>
                  <a:srgbClr val="5B9BD5">
                    <a:lumMod val="50000"/>
                  </a:srgbClr>
                </a:solidFill>
                <a:latin typeface="Dosis" pitchFamily="2" charset="0"/>
              </a:rPr>
              <a:t>[match/course]. </a:t>
            </a:r>
          </a:p>
          <a:p>
            <a:pPr>
              <a:lnSpc>
                <a:spcPct val="150000"/>
              </a:lnSpc>
              <a:defRPr/>
            </a:pPr>
            <a:r>
              <a:rPr lang="fr-FR" dirty="0">
                <a:solidFill>
                  <a:srgbClr val="5B9BD5">
                    <a:lumMod val="50000"/>
                  </a:srgbClr>
                </a:solidFill>
                <a:latin typeface="Dosis" pitchFamily="2" charset="0"/>
              </a:rPr>
              <a:t>J’irai_______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à _____________</a:t>
            </a:r>
            <a:r>
              <a:rPr lang="fr-FR" b="1" dirty="0">
                <a:solidFill>
                  <a:srgbClr val="5B9BD5">
                    <a:lumMod val="50000"/>
                  </a:srgbClr>
                </a:solidFill>
                <a:latin typeface="Dosis" pitchFamily="2" charset="0"/>
              </a:rPr>
              <a:t> [l’heure].</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Pendant les vacances, j’irai 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Je ferai _______</a:t>
            </a:r>
            <a:r>
              <a:rPr lang="fr-FR" b="1" dirty="0">
                <a:solidFill>
                  <a:srgbClr val="5B9BD5">
                    <a:lumMod val="50000"/>
                  </a:srgbClr>
                </a:solidFill>
                <a:latin typeface="Dosis" pitchFamily="2" charset="0"/>
              </a:rPr>
              <a:t> [activité]. </a:t>
            </a:r>
            <a:endParaRPr lang="fr-FR" dirty="0">
              <a:solidFill>
                <a:srgbClr val="5B9BD5">
                  <a:lumMod val="50000"/>
                </a:srgbClr>
              </a:solidFill>
              <a:latin typeface="Dosis" pitchFamily="2" charset="0"/>
            </a:endParaRPr>
          </a:p>
        </p:txBody>
      </p:sp>
      <p:sp>
        <p:nvSpPr>
          <p:cNvPr id="4" name="ZoneTexte 3">
            <a:extLst>
              <a:ext uri="{FF2B5EF4-FFF2-40B4-BE49-F238E27FC236}">
                <a16:creationId xmlns:a16="http://schemas.microsoft.com/office/drawing/2014/main" id="{504E6BB2-7C8A-6F2E-DD35-83FDACD1F08B}"/>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a:t>
            </a:r>
            <a:r>
              <a:rPr lang="fr-FR">
                <a:solidFill>
                  <a:srgbClr val="5B9BD5">
                    <a:lumMod val="50000"/>
                  </a:srgbClr>
                </a:solidFill>
                <a:latin typeface="Dosis Medium" pitchFamily="2" charset="0"/>
              </a:rPr>
              <a:t>dimanche prochain, où </a:t>
            </a:r>
            <a:r>
              <a:rPr lang="fr-FR" dirty="0">
                <a:solidFill>
                  <a:srgbClr val="5B9BD5">
                    <a:lumMod val="50000"/>
                  </a:srgbClr>
                </a:solidFill>
                <a:latin typeface="Dosis Medium" pitchFamily="2" charset="0"/>
              </a:rPr>
              <a:t>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04915" y="775249"/>
            <a:ext cx="7045600"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parle de ce qu’il va  faire et avec qui il ira en excursion, de ce qu’il aura dimanche prochain, où il ira et ce qu’il fera pendant les vacances.</a:t>
            </a:r>
          </a:p>
        </p:txBody>
      </p:sp>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A7186A8E-1B42-F4C8-C122-7CD548078DEE}"/>
              </a:ext>
            </a:extLst>
          </p:cNvPr>
          <p:cNvPicPr>
            <a:picLocks noChangeAspect="1"/>
          </p:cNvPicPr>
          <p:nvPr/>
        </p:nvPicPr>
        <p:blipFill>
          <a:blip r:embed="rId3"/>
          <a:stretch>
            <a:fillRect/>
          </a:stretch>
        </p:blipFill>
        <p:spPr>
          <a:xfrm flipH="1">
            <a:off x="2313973" y="2049128"/>
            <a:ext cx="4279332" cy="2852888"/>
          </a:xfrm>
          <a:prstGeom prst="rect">
            <a:avLst/>
          </a:prstGeom>
        </p:spPr>
      </p:pic>
    </p:spTree>
    <p:extLst>
      <p:ext uri="{BB962C8B-B14F-4D97-AF65-F5344CB8AC3E}">
        <p14:creationId xmlns:p14="http://schemas.microsoft.com/office/powerpoint/2010/main" val="25443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22B0E816-C668-91EC-D2B7-C93A034CD3F0}"/>
              </a:ext>
            </a:extLst>
          </p:cNvPr>
          <p:cNvPicPr>
            <a:picLocks noChangeAspect="1"/>
          </p:cNvPicPr>
          <p:nvPr/>
        </p:nvPicPr>
        <p:blipFill>
          <a:blip r:embed="rId2"/>
          <a:srcRect l="1542" t="8381" r="3284" b="18195"/>
          <a:stretch>
            <a:fillRect/>
          </a:stretch>
        </p:blipFill>
        <p:spPr>
          <a:xfrm>
            <a:off x="1414736" y="3497177"/>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050334" y="2520979"/>
            <a:ext cx="5460121" cy="756000"/>
          </a:xfrm>
        </p:spPr>
        <p:txBody>
          <a:bodyPr/>
          <a:lstStyle/>
          <a:p>
            <a:pPr algn="just"/>
            <a:r>
              <a:rPr lang="fr-FR" dirty="0"/>
              <a:t>Prendre la parole pour parler de ce qu’on va faire le weekend prochain, avec qui on ira en excursion, de ce qu’on aura dimanche prochain et où on ira pendant les vacances prochaines.</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Comprendre un texte.</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grpSp>
        <p:nvGrpSpPr>
          <p:cNvPr id="2" name="Groupe 1">
            <a:extLst>
              <a:ext uri="{FF2B5EF4-FFF2-40B4-BE49-F238E27FC236}">
                <a16:creationId xmlns:a16="http://schemas.microsoft.com/office/drawing/2014/main" id="{298C3C06-2D8E-AF68-B654-DA3B4FF1E942}"/>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125281BF-748D-A560-1AD4-493798AD74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510697C-28AF-D182-445D-99ADF9615DE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009A0FA1-8E19-B5B4-0631-CD4C341EEE8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7242A26-0ACF-F71F-1F62-F486DF0A0C5B}"/>
              </a:ext>
            </a:extLst>
          </p:cNvPr>
          <p:cNvSpPr>
            <a:spLocks noGrp="1"/>
          </p:cNvSpPr>
          <p:nvPr>
            <p:ph type="title"/>
          </p:nvPr>
        </p:nvSpPr>
        <p:spPr>
          <a:xfrm>
            <a:off x="1691999" y="756000"/>
            <a:ext cx="6863603" cy="612000"/>
          </a:xfrm>
        </p:spPr>
        <p:txBody>
          <a:bodyPr>
            <a:normAutofit/>
          </a:bodyPr>
          <a:lstStyle/>
          <a:p>
            <a:r>
              <a:rPr lang="fr-FR" dirty="0">
                <a:solidFill>
                  <a:schemeClr val="tx1">
                    <a:lumMod val="65000"/>
                    <a:lumOff val="35000"/>
                  </a:schemeClr>
                </a:solidFill>
                <a:latin typeface="Dosis Medium" pitchFamily="2" charset="0"/>
              </a:rPr>
              <a:t>Prenez vos livrets à la page 125. Nous avons déjà lu ce texte. Maintenant, on va essayer de le comprendre, partie par partie. </a:t>
            </a:r>
          </a:p>
        </p:txBody>
      </p:sp>
      <p:pic>
        <p:nvPicPr>
          <p:cNvPr id="6" name="Image 5">
            <a:extLst>
              <a:ext uri="{FF2B5EF4-FFF2-40B4-BE49-F238E27FC236}">
                <a16:creationId xmlns:a16="http://schemas.microsoft.com/office/drawing/2014/main" id="{7FEA3B04-7166-827A-5FC8-7BF634A21180}"/>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2" name="Image 1">
            <a:extLst>
              <a:ext uri="{FF2B5EF4-FFF2-40B4-BE49-F238E27FC236}">
                <a16:creationId xmlns:a16="http://schemas.microsoft.com/office/drawing/2014/main" id="{6AA4F7DF-259B-714C-42B0-2E0630CA8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8384" y="1759387"/>
            <a:ext cx="2987232" cy="4582001"/>
          </a:xfrm>
          <a:prstGeom prst="rect">
            <a:avLst/>
          </a:prstGeom>
        </p:spPr>
      </p:pic>
      <p:sp>
        <p:nvSpPr>
          <p:cNvPr id="3" name="Rectangle : coins arrondis 2">
            <a:extLst>
              <a:ext uri="{FF2B5EF4-FFF2-40B4-BE49-F238E27FC236}">
                <a16:creationId xmlns:a16="http://schemas.microsoft.com/office/drawing/2014/main" id="{25D7A57A-9C6F-08AD-4FD9-AC0FD20511DE}"/>
              </a:ext>
            </a:extLst>
          </p:cNvPr>
          <p:cNvSpPr/>
          <p:nvPr/>
        </p:nvSpPr>
        <p:spPr>
          <a:xfrm>
            <a:off x="3212856" y="2566357"/>
            <a:ext cx="2718288" cy="125610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F8BD085-C810-AE70-36F6-50BBF564E3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p:pic>
        <p:nvPicPr>
          <p:cNvPr id="6" name="Image 5">
            <a:extLst>
              <a:ext uri="{FF2B5EF4-FFF2-40B4-BE49-F238E27FC236}">
                <a16:creationId xmlns:a16="http://schemas.microsoft.com/office/drawing/2014/main" id="{399E2316-7816-20E6-09FC-C4EFDBEBCA64}"/>
              </a:ext>
            </a:extLst>
          </p:cNvPr>
          <p:cNvPicPr>
            <a:picLocks noChangeAspect="1"/>
          </p:cNvPicPr>
          <p:nvPr/>
        </p:nvPicPr>
        <p:blipFill>
          <a:blip r:embed="rId2"/>
          <a:stretch>
            <a:fillRect/>
          </a:stretch>
        </p:blipFill>
        <p:spPr>
          <a:xfrm>
            <a:off x="178063" y="515358"/>
            <a:ext cx="1152244" cy="1072989"/>
          </a:xfrm>
          <a:prstGeom prst="rect">
            <a:avLst/>
          </a:prstGeom>
        </p:spPr>
      </p:pic>
      <p:sp>
        <p:nvSpPr>
          <p:cNvPr id="7" name="Rectangle : coins arrondis 6">
            <a:extLst>
              <a:ext uri="{FF2B5EF4-FFF2-40B4-BE49-F238E27FC236}">
                <a16:creationId xmlns:a16="http://schemas.microsoft.com/office/drawing/2014/main" id="{F79B56BC-9190-2EDE-B796-B65BB3CAB36E}"/>
              </a:ext>
            </a:extLst>
          </p:cNvPr>
          <p:cNvSpPr/>
          <p:nvPr/>
        </p:nvSpPr>
        <p:spPr>
          <a:xfrm>
            <a:off x="1437481"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246A6EDB-9980-670F-71CA-C770C6B1AF63}"/>
              </a:ext>
            </a:extLst>
          </p:cNvPr>
          <p:cNvSpPr txBox="1"/>
          <p:nvPr/>
        </p:nvSpPr>
        <p:spPr>
          <a:xfrm>
            <a:off x="1639480" y="253339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Étape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4" name="ZoneTexte 13">
            <a:extLst>
              <a:ext uri="{FF2B5EF4-FFF2-40B4-BE49-F238E27FC236}">
                <a16:creationId xmlns:a16="http://schemas.microsoft.com/office/drawing/2014/main" id="{B4D93103-DCB7-2E10-8546-B4551CE1BFA7}"/>
              </a:ext>
            </a:extLst>
          </p:cNvPr>
          <p:cNvSpPr txBox="1"/>
          <p:nvPr/>
        </p:nvSpPr>
        <p:spPr>
          <a:xfrm>
            <a:off x="1272171" y="3336989"/>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5" name="Rectangle : coins arrondis 14">
            <a:extLst>
              <a:ext uri="{FF2B5EF4-FFF2-40B4-BE49-F238E27FC236}">
                <a16:creationId xmlns:a16="http://schemas.microsoft.com/office/drawing/2014/main" id="{F2AA33DB-479C-C198-EDEC-310DC8B5E439}"/>
              </a:ext>
            </a:extLst>
          </p:cNvPr>
          <p:cNvSpPr/>
          <p:nvPr/>
        </p:nvSpPr>
        <p:spPr>
          <a:xfrm>
            <a:off x="3990246"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213FFFCA-E165-27FA-310D-7EDC2B6BCD56}"/>
              </a:ext>
            </a:extLst>
          </p:cNvPr>
          <p:cNvSpPr txBox="1"/>
          <p:nvPr/>
        </p:nvSpPr>
        <p:spPr>
          <a:xfrm>
            <a:off x="4211494"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7" name="ZoneTexte 16">
            <a:extLst>
              <a:ext uri="{FF2B5EF4-FFF2-40B4-BE49-F238E27FC236}">
                <a16:creationId xmlns:a16="http://schemas.microsoft.com/office/drawing/2014/main" id="{EA4C80AA-83FC-68D0-EA4F-621537FB920E}"/>
              </a:ext>
            </a:extLst>
          </p:cNvPr>
          <p:cNvSpPr txBox="1"/>
          <p:nvPr/>
        </p:nvSpPr>
        <p:spPr>
          <a:xfrm>
            <a:off x="3671069" y="3336989"/>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18" name="Rectangle : coins arrondis 17">
            <a:extLst>
              <a:ext uri="{FF2B5EF4-FFF2-40B4-BE49-F238E27FC236}">
                <a16:creationId xmlns:a16="http://schemas.microsoft.com/office/drawing/2014/main" id="{277AC3F7-D1BA-328F-FCCE-53E9341EC2CF}"/>
              </a:ext>
            </a:extLst>
          </p:cNvPr>
          <p:cNvSpPr/>
          <p:nvPr/>
        </p:nvSpPr>
        <p:spPr>
          <a:xfrm>
            <a:off x="6555577"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638572A1-A560-C96B-3E8A-2679F9394C19}"/>
              </a:ext>
            </a:extLst>
          </p:cNvPr>
          <p:cNvSpPr txBox="1"/>
          <p:nvPr/>
        </p:nvSpPr>
        <p:spPr>
          <a:xfrm>
            <a:off x="6757576"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0" name="ZoneTexte 19">
            <a:extLst>
              <a:ext uri="{FF2B5EF4-FFF2-40B4-BE49-F238E27FC236}">
                <a16:creationId xmlns:a16="http://schemas.microsoft.com/office/drawing/2014/main" id="{96BD9437-2A03-318E-C18C-60BD2838D929}"/>
              </a:ext>
            </a:extLst>
          </p:cNvPr>
          <p:cNvSpPr txBox="1"/>
          <p:nvPr/>
        </p:nvSpPr>
        <p:spPr>
          <a:xfrm>
            <a:off x="6311452" y="3336989"/>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0328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3EAFA9CC-A684-296B-9EB9-BFABE122E5E0}"/>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1">
            <a:extLst>
              <a:ext uri="{FF2B5EF4-FFF2-40B4-BE49-F238E27FC236}">
                <a16:creationId xmlns:a16="http://schemas.microsoft.com/office/drawing/2014/main" id="{2FABE667-62A4-2A47-2821-35C1295C4B0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pic>
        <p:nvPicPr>
          <p:cNvPr id="6" name="Image 5">
            <a:extLst>
              <a:ext uri="{FF2B5EF4-FFF2-40B4-BE49-F238E27FC236}">
                <a16:creationId xmlns:a16="http://schemas.microsoft.com/office/drawing/2014/main" id="{76E1B4D0-62A7-3937-4C60-CCFF192CBA95}"/>
              </a:ext>
            </a:extLst>
          </p:cNvPr>
          <p:cNvPicPr>
            <a:picLocks noChangeAspect="1"/>
          </p:cNvPicPr>
          <p:nvPr/>
        </p:nvPicPr>
        <p:blipFill>
          <a:blip r:embed="rId6"/>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E1A9947-5F3E-AA4C-329C-D62292E4EF9C}"/>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Étape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2F9BBD6D-4C64-E22E-EA8A-DDFBE45BAC21}"/>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9" name="Rectangle : coins arrondis 8">
            <a:extLst>
              <a:ext uri="{FF2B5EF4-FFF2-40B4-BE49-F238E27FC236}">
                <a16:creationId xmlns:a16="http://schemas.microsoft.com/office/drawing/2014/main" id="{0F679B62-59FC-455E-B086-7CAE348123A2}"/>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82459D30-7F53-BC09-4BCF-A5F7129918BC}"/>
              </a:ext>
            </a:extLst>
          </p:cNvPr>
          <p:cNvSpPr txBox="1"/>
          <p:nvPr/>
        </p:nvSpPr>
        <p:spPr>
          <a:xfrm>
            <a:off x="5225233" y="167044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48841A36-98E6-2863-87C6-1D523A76B0F6}"/>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9C5FC351-DAF4-280B-2AC6-8C138F737BC8}"/>
              </a:ext>
            </a:extLst>
          </p:cNvPr>
          <p:cNvSpPr txBox="1"/>
          <p:nvPr/>
        </p:nvSpPr>
        <p:spPr>
          <a:xfrm>
            <a:off x="6944722" y="168247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Ét</a:t>
            </a:r>
            <a:r>
              <a:rPr kumimoji="0" lang="fr-FR" sz="2000" b="1" i="0" u="none" strike="noStrike" kern="1200" cap="none" spc="0" normalizeH="0" baseline="0" noProof="0" dirty="0">
                <a:ln w="0"/>
                <a:solidFill>
                  <a:schemeClr val="bg1">
                    <a:lumMod val="85000"/>
                  </a:schemeClr>
                </a:solidFill>
                <a:effectLst/>
                <a:uLnTx/>
                <a:uFillTx/>
                <a:latin typeface="Dosis" pitchFamily="2" charset="0"/>
              </a:rPr>
              <a: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3C8A62C2-105E-FDCA-6F42-AFC6DA3BE9F8}"/>
              </a:ext>
            </a:extLst>
          </p:cNvPr>
          <p:cNvSpPr txBox="1"/>
          <p:nvPr/>
        </p:nvSpPr>
        <p:spPr>
          <a:xfrm>
            <a:off x="554110" y="2427545"/>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Les vacances de Sofia </a:t>
            </a:r>
          </a:p>
          <a:p>
            <a:pPr algn="just">
              <a:lnSpc>
                <a:spcPct val="150000"/>
              </a:lnSpc>
            </a:pPr>
            <a:r>
              <a:rPr lang="fr-FR" sz="2400" b="1" dirty="0">
                <a:solidFill>
                  <a:srgbClr val="565F88"/>
                </a:solidFill>
                <a:latin typeface="Dosis SemiBold" pitchFamily="2" charset="0"/>
              </a:rPr>
              <a:t>  Le mois prochain, je partirai en vacances avec mes parents. Nous irons à la campagne, chez mon oncle, dans la région de Beni Mellal. Avant de partir, je préparerai ma valise avec ma maman et nous achèterons quelques cadeaux pour la famille : du chocolat, des livres et des jeux pour mes petits cousins. </a:t>
            </a:r>
          </a:p>
        </p:txBody>
      </p:sp>
    </p:spTree>
    <p:extLst>
      <p:ext uri="{BB962C8B-B14F-4D97-AF65-F5344CB8AC3E}">
        <p14:creationId xmlns:p14="http://schemas.microsoft.com/office/powerpoint/2010/main" val="2235975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685C-90E9-8040-4CEB-F98008E8585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444B4544-644A-EDE3-C57A-4CE2DCAAAC6F}"/>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444B4544-644A-EDE3-C57A-4CE2DCAAAC6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B32611B3-CC56-EEBE-6926-A5AF2F2F579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B32611B3-CC56-EEBE-6926-A5AF2F2F579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35D9D66A-79DD-051D-902F-456B478E168B}"/>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20981CC0-CA09-A9BD-C802-73FF3AEDC7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09092097-3FFE-EEB3-78EC-400A252AED49}"/>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09092097-3FFE-EEB3-78EC-400A252AED4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7CDE47CF-2F19-079D-6FD6-96A42B17A266}"/>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7CDE47CF-2F19-079D-6FD6-96A42B17A266}"/>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F5B57BC2-5A1D-EF79-939D-72EA4D1554E7}"/>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8BAFD4AF-9F86-B5E6-FCCA-CBB1D7B8E7D6}"/>
              </a:ext>
            </a:extLst>
          </p:cNvPr>
          <p:cNvSpPr txBox="1"/>
          <p:nvPr/>
        </p:nvSpPr>
        <p:spPr>
          <a:xfrm>
            <a:off x="3434816"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70F4DC5-A0A3-EC84-EB87-85FB439F29BD}"/>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ZoneTexte 9">
            <a:extLst>
              <a:ext uri="{FF2B5EF4-FFF2-40B4-BE49-F238E27FC236}">
                <a16:creationId xmlns:a16="http://schemas.microsoft.com/office/drawing/2014/main" id="{7C8916F2-1DDB-7A75-00BE-27174D22E719}"/>
              </a:ext>
            </a:extLst>
          </p:cNvPr>
          <p:cNvSpPr txBox="1"/>
          <p:nvPr/>
        </p:nvSpPr>
        <p:spPr>
          <a:xfrm>
            <a:off x="5144680"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ED5F23B-66DF-8C7F-95B7-7DCB7B4186A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1AD8A81-4116-F7BF-9C93-B86080D712A0}"/>
              </a:ext>
            </a:extLst>
          </p:cNvPr>
          <p:cNvSpPr txBox="1"/>
          <p:nvPr/>
        </p:nvSpPr>
        <p:spPr>
          <a:xfrm>
            <a:off x="6873794" y="16418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A48BCE09-CA3C-EC6A-5CE4-5B707D47C9C5}"/>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BD3D043E-556B-3E22-EBE7-94F4D4D789F9}"/>
              </a:ext>
            </a:extLst>
          </p:cNvPr>
          <p:cNvSpPr txBox="1"/>
          <p:nvPr/>
        </p:nvSpPr>
        <p:spPr>
          <a:xfrm>
            <a:off x="554110" y="2427545"/>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Les vacances de Sofia </a:t>
            </a:r>
          </a:p>
          <a:p>
            <a:pPr algn="just">
              <a:lnSpc>
                <a:spcPct val="150000"/>
              </a:lnSpc>
            </a:pPr>
            <a:r>
              <a:rPr lang="fr-FR" sz="2400" b="1" dirty="0">
                <a:solidFill>
                  <a:srgbClr val="565F88"/>
                </a:solidFill>
                <a:latin typeface="Dosis SemiBold" pitchFamily="2" charset="0"/>
              </a:rPr>
              <a:t>  Le mois prochain, je partirai en vacances avec mes parents. Nous irons à la campagne, chez mon oncle, dans la région de Beni Mellal. Avant de partir, je préparerai ma valise avec ma maman et nous achèterons quelques cadeaux pour la famille : du chocolat, des livres et des jeux pour mes petits cousins. </a:t>
            </a:r>
          </a:p>
        </p:txBody>
      </p:sp>
    </p:spTree>
    <p:extLst>
      <p:ext uri="{BB962C8B-B14F-4D97-AF65-F5344CB8AC3E}">
        <p14:creationId xmlns:p14="http://schemas.microsoft.com/office/powerpoint/2010/main" val="2225218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3F8C9-3506-E40E-4D90-C3B41CF3B17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6246566-2FB7-FE9E-3286-312BFBECFE7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6246566-2FB7-FE9E-3286-312BFBECF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046E7A74-7372-78B0-C71E-2FBE0924BB95}"/>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046E7A74-7372-78B0-C71E-2FBE0924BB95}"/>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2899167A-D5DA-F647-F4FD-892E5F56D9F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90024A23-D02C-5954-E117-DC048EC08E06}"/>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90024A23-D02C-5954-E117-DC048EC08E0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862722CC-208D-C911-F9C3-20BF398FD2AB}"/>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862722CC-208D-C911-F9C3-20BF398FD2A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96EEC795-98DB-E3B5-2A4C-D1C89C03147A}"/>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311F5F9E-7E9F-442A-6B2F-A46B2B1442C6}"/>
              </a:ext>
            </a:extLst>
          </p:cNvPr>
          <p:cNvSpPr txBox="1"/>
          <p:nvPr/>
        </p:nvSpPr>
        <p:spPr>
          <a:xfrm>
            <a:off x="1303046" y="2271708"/>
            <a:ext cx="7133287"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Où ira Sofia pendant les vacances ? </a:t>
            </a:r>
          </a:p>
        </p:txBody>
      </p:sp>
      <p:sp>
        <p:nvSpPr>
          <p:cNvPr id="7" name="Rectangle : coins arrondis 6">
            <a:extLst>
              <a:ext uri="{FF2B5EF4-FFF2-40B4-BE49-F238E27FC236}">
                <a16:creationId xmlns:a16="http://schemas.microsoft.com/office/drawing/2014/main" id="{231D37D0-E2DC-3129-0E35-739B9AAB57C2}"/>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5E00C24F-F3CA-0B5D-0F8E-8FBB85E20B47}"/>
              </a:ext>
            </a:extLst>
          </p:cNvPr>
          <p:cNvSpPr txBox="1"/>
          <p:nvPr/>
        </p:nvSpPr>
        <p:spPr>
          <a:xfrm>
            <a:off x="3407213" y="162142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90263BF0-A762-8723-2BD5-585B001926F9}"/>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Rectangle : coins arrondis 9">
            <a:extLst>
              <a:ext uri="{FF2B5EF4-FFF2-40B4-BE49-F238E27FC236}">
                <a16:creationId xmlns:a16="http://schemas.microsoft.com/office/drawing/2014/main" id="{AF97DC67-1216-204D-A24F-15576ED9954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D69956C1-564A-F6D6-EB13-3C7CC24DCCBF}"/>
              </a:ext>
            </a:extLst>
          </p:cNvPr>
          <p:cNvSpPr txBox="1"/>
          <p:nvPr/>
        </p:nvSpPr>
        <p:spPr>
          <a:xfrm>
            <a:off x="5171397" y="163345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4A208A2B-4982-1967-254C-25A2C3418B9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901212CF-CEC8-DF68-F0D8-1EF5A1A67571}"/>
              </a:ext>
            </a:extLst>
          </p:cNvPr>
          <p:cNvSpPr txBox="1"/>
          <p:nvPr/>
        </p:nvSpPr>
        <p:spPr>
          <a:xfrm>
            <a:off x="6878501" y="1640670"/>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5" name="ZoneTexte 14">
            <a:extLst>
              <a:ext uri="{FF2B5EF4-FFF2-40B4-BE49-F238E27FC236}">
                <a16:creationId xmlns:a16="http://schemas.microsoft.com/office/drawing/2014/main" id="{73C5ED22-3D6F-F86F-7E61-A4CC0A9DF891}"/>
              </a:ext>
            </a:extLst>
          </p:cNvPr>
          <p:cNvSpPr txBox="1"/>
          <p:nvPr/>
        </p:nvSpPr>
        <p:spPr>
          <a:xfrm>
            <a:off x="554110" y="2747410"/>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Les vacances de Sofia </a:t>
            </a:r>
          </a:p>
          <a:p>
            <a:pPr algn="just">
              <a:lnSpc>
                <a:spcPct val="150000"/>
              </a:lnSpc>
            </a:pPr>
            <a:r>
              <a:rPr lang="fr-FR" sz="2400" b="1" dirty="0">
                <a:solidFill>
                  <a:srgbClr val="565F88"/>
                </a:solidFill>
                <a:latin typeface="Dosis SemiBold" pitchFamily="2" charset="0"/>
              </a:rPr>
              <a:t>  Le mois prochain, je partirai en vacances avec mes parents. Nous irons à la campagne, chez mon oncle, dans la région de Beni Mellal. Avant de partir, je préparerai ma valise avec ma maman et nous achèterons quelques cadeaux pour la famille : du chocolat, des livres et des jeux pour mes petits cousins. </a:t>
            </a:r>
          </a:p>
        </p:txBody>
      </p:sp>
    </p:spTree>
    <p:extLst>
      <p:ext uri="{BB962C8B-B14F-4D97-AF65-F5344CB8AC3E}">
        <p14:creationId xmlns:p14="http://schemas.microsoft.com/office/powerpoint/2010/main" val="121803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263C-4AA4-9B47-4241-C90130DBBF2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0FE89B91-8CC5-63ED-DD39-2D63657FFD51}"/>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0FE89B91-8CC5-63ED-DD39-2D63657FFD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786B489-2C44-0D79-DA2E-0E1EA9EB103E}"/>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786B489-2C44-0D79-DA2E-0E1EA9EB103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ECFA55C6-C8B9-5A23-4E5C-3986C88251A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Où ? ». Je cherche dans le texte un</a:t>
            </a:r>
            <a:r>
              <a:rPr lang="ar-MA" dirty="0">
                <a:solidFill>
                  <a:schemeClr val="tx1">
                    <a:lumMod val="65000"/>
                    <a:lumOff val="35000"/>
                  </a:schemeClr>
                </a:solidFill>
                <a:latin typeface="Dosis Medium" pitchFamily="2" charset="0"/>
              </a:rPr>
              <a:t> </a:t>
            </a:r>
            <a:r>
              <a:rPr lang="fr-MA" dirty="0">
                <a:solidFill>
                  <a:schemeClr val="tx1">
                    <a:lumMod val="65000"/>
                    <a:lumOff val="35000"/>
                  </a:schemeClr>
                </a:solidFill>
                <a:latin typeface="Dosis Medium" pitchFamily="2" charset="0"/>
              </a:rPr>
              <a:t>lieu</a:t>
            </a:r>
            <a:r>
              <a:rPr lang="fr-FR" dirty="0">
                <a:solidFill>
                  <a:schemeClr val="tx1">
                    <a:lumMod val="65000"/>
                    <a:lumOff val="35000"/>
                  </a:schemeClr>
                </a:solidFill>
                <a:latin typeface="Dosis Medium" pitchFamily="2" charset="0"/>
              </a:rPr>
              <a:t>. La réponse est : Elle ira à la campagne, chez son oncle, dans la région de Beni Mellal.</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EB69C06C-64CA-F880-5834-05821BD9D2A5}"/>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EB69C06C-64CA-F880-5834-05821BD9D2A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A38316E5-AB46-24EC-0737-84CFEAFA0E55}"/>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A38316E5-AB46-24EC-0737-84CFEAFA0E55}"/>
                  </a:ext>
                </a:extLst>
              </p:cNvPr>
              <p:cNvPicPr/>
              <p:nvPr/>
            </p:nvPicPr>
            <p:blipFill>
              <a:blip r:embed="rId5"/>
              <a:stretch>
                <a:fillRect/>
              </a:stretch>
            </p:blipFill>
            <p:spPr>
              <a:xfrm>
                <a:off x="1593492" y="833185"/>
                <a:ext cx="26730" cy="23400"/>
              </a:xfrm>
              <a:prstGeom prst="rect">
                <a:avLst/>
              </a:prstGeom>
            </p:spPr>
          </p:pic>
        </mc:Fallback>
      </mc:AlternateContent>
      <p:sp>
        <p:nvSpPr>
          <p:cNvPr id="8" name="Rectangle : coins arrondis 7">
            <a:extLst>
              <a:ext uri="{FF2B5EF4-FFF2-40B4-BE49-F238E27FC236}">
                <a16:creationId xmlns:a16="http://schemas.microsoft.com/office/drawing/2014/main" id="{899DFF3F-4901-D9F3-64C6-1A4E501B777A}"/>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E036CEEB-EAC8-E877-CC78-32976936467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803B9DAB-1890-F763-5F1E-DA459322EBC0}"/>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0FF56E45-2F8C-2E0F-0410-6719905BE15D}"/>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7C32EAF-B07C-1907-C01F-49811C6D640D}"/>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DA837AAC-3DAB-4912-444A-C88133BFF838}"/>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57F6A21D-D32F-E79E-FEB6-CAFED51A4AB4}"/>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77057BC-5E3B-94C8-5BBB-D1262842A7AB}"/>
              </a:ext>
            </a:extLst>
          </p:cNvPr>
          <p:cNvPicPr>
            <a:picLocks noChangeAspect="1"/>
          </p:cNvPicPr>
          <p:nvPr/>
        </p:nvPicPr>
        <p:blipFill>
          <a:blip r:embed="rId8"/>
          <a:stretch>
            <a:fillRect/>
          </a:stretch>
        </p:blipFill>
        <p:spPr>
          <a:xfrm>
            <a:off x="178063" y="515358"/>
            <a:ext cx="1152244" cy="1072989"/>
          </a:xfrm>
          <a:prstGeom prst="rect">
            <a:avLst/>
          </a:prstGeom>
        </p:spPr>
      </p:pic>
      <p:sp>
        <p:nvSpPr>
          <p:cNvPr id="16" name="ZoneTexte 15">
            <a:extLst>
              <a:ext uri="{FF2B5EF4-FFF2-40B4-BE49-F238E27FC236}">
                <a16:creationId xmlns:a16="http://schemas.microsoft.com/office/drawing/2014/main" id="{C8316EB9-C60D-2A30-8BDB-8630395B6FF3}"/>
              </a:ext>
            </a:extLst>
          </p:cNvPr>
          <p:cNvSpPr txBox="1"/>
          <p:nvPr/>
        </p:nvSpPr>
        <p:spPr>
          <a:xfrm>
            <a:off x="1303046" y="2271708"/>
            <a:ext cx="7133287"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a:t>
            </a:r>
            <a:r>
              <a:rPr lang="fr-FR" sz="2400" b="1" dirty="0">
                <a:solidFill>
                  <a:srgbClr val="C00000"/>
                </a:solidFill>
                <a:latin typeface="Dosis SemiBold" pitchFamily="2" charset="0"/>
              </a:rPr>
              <a:t> Où</a:t>
            </a:r>
            <a:r>
              <a:rPr lang="fr-FR" sz="2400" b="1" dirty="0">
                <a:solidFill>
                  <a:srgbClr val="565F88"/>
                </a:solidFill>
                <a:latin typeface="Dosis SemiBold" pitchFamily="2" charset="0"/>
              </a:rPr>
              <a:t> ira Sofia pendant les vacances ? </a:t>
            </a:r>
          </a:p>
        </p:txBody>
      </p:sp>
      <p:sp>
        <p:nvSpPr>
          <p:cNvPr id="5" name="ZoneTexte 4">
            <a:extLst>
              <a:ext uri="{FF2B5EF4-FFF2-40B4-BE49-F238E27FC236}">
                <a16:creationId xmlns:a16="http://schemas.microsoft.com/office/drawing/2014/main" id="{5CC549E9-4814-AEB5-DF26-2550615298E5}"/>
              </a:ext>
            </a:extLst>
          </p:cNvPr>
          <p:cNvSpPr txBox="1"/>
          <p:nvPr/>
        </p:nvSpPr>
        <p:spPr>
          <a:xfrm>
            <a:off x="554110" y="2747410"/>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Les vacances de Sofia </a:t>
            </a:r>
          </a:p>
          <a:p>
            <a:pPr algn="just">
              <a:lnSpc>
                <a:spcPct val="150000"/>
              </a:lnSpc>
            </a:pPr>
            <a:r>
              <a:rPr lang="fr-FR" sz="2400" b="1" dirty="0">
                <a:solidFill>
                  <a:srgbClr val="565F88"/>
                </a:solidFill>
                <a:latin typeface="Dosis SemiBold" pitchFamily="2" charset="0"/>
              </a:rPr>
              <a:t>  Le mois prochain, je partirai en vacances avec mes parents. </a:t>
            </a:r>
            <a:r>
              <a:rPr lang="fr-FR" sz="2400" b="1" dirty="0">
                <a:solidFill>
                  <a:srgbClr val="C00000"/>
                </a:solidFill>
                <a:latin typeface="Dosis SemiBold" pitchFamily="2" charset="0"/>
              </a:rPr>
              <a:t>Nous irons à la campagne, chez mon oncle, dans la région de Beni Mellal</a:t>
            </a:r>
            <a:r>
              <a:rPr lang="fr-FR" sz="2400" b="1" dirty="0">
                <a:solidFill>
                  <a:srgbClr val="565F88"/>
                </a:solidFill>
                <a:latin typeface="Dosis SemiBold" pitchFamily="2" charset="0"/>
              </a:rPr>
              <a:t>. Avant de partir, je préparerai ma valise avec ma maman et nous achèterons quelques cadeaux pour la famille : du chocolat, des livres et des jeux pour mes petits cousins. </a:t>
            </a:r>
          </a:p>
        </p:txBody>
      </p:sp>
    </p:spTree>
    <p:extLst>
      <p:ext uri="{BB962C8B-B14F-4D97-AF65-F5344CB8AC3E}">
        <p14:creationId xmlns:p14="http://schemas.microsoft.com/office/powerpoint/2010/main" val="1487390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6F97-31A5-CF94-1459-90EFE07ED5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9D16DA6-7812-5961-F344-36D9D8E5AF1C}"/>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9D16DA6-7812-5961-F344-36D9D8E5AF1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37D7DD0A-A3F7-E1E4-BCDC-5A775642DC3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37D7DD0A-A3F7-E1E4-BCDC-5A775642DC3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06A53CB8-A6F4-1505-7331-8931629D00E1}"/>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EDE8E616-CA42-08CA-C630-AB4E6A097B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CA08EB8-CB76-21F4-600E-11B0DF8078C7}"/>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CA08EB8-CB76-21F4-600E-11B0DF8078C7}"/>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341C7E88-5020-B7EA-92A0-B69D334ABF58}"/>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341C7E88-5020-B7EA-92A0-B69D334ABF58}"/>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D8AD1276-34C6-CEE2-3007-838B47E801A4}"/>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FFFF747A-4C9F-6DF2-7ACC-AE59CF2B87C2}"/>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lumMod val="9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4B823CAD-6398-F5E6-6668-FED4557D1F6B}"/>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9" name="Rectangle : coins arrondis 8">
            <a:extLst>
              <a:ext uri="{FF2B5EF4-FFF2-40B4-BE49-F238E27FC236}">
                <a16:creationId xmlns:a16="http://schemas.microsoft.com/office/drawing/2014/main" id="{2D9BB762-6ADE-0C4E-FAB9-4563E1EB461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F7DE5F-46A8-F43E-3E06-DA4511287DE0}"/>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88CEDB74-E910-D574-C91B-D74146D1B42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E9BF061-A34E-A07B-2940-D7766CCDE4CB}"/>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00733616-3AD0-7DC3-DEFC-51134B17F827}"/>
              </a:ext>
            </a:extLst>
          </p:cNvPr>
          <p:cNvSpPr txBox="1"/>
          <p:nvPr/>
        </p:nvSpPr>
        <p:spPr>
          <a:xfrm>
            <a:off x="993209" y="2886366"/>
            <a:ext cx="7439476"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Là-bas, je retrouverai mes grands-parents et je jouerai avec mes cousines dans les champs et sous les arbres. Nous nous promènerons aussi au bord de la rivière, sous le soleil. </a:t>
            </a:r>
          </a:p>
        </p:txBody>
      </p:sp>
    </p:spTree>
    <p:extLst>
      <p:ext uri="{BB962C8B-B14F-4D97-AF65-F5344CB8AC3E}">
        <p14:creationId xmlns:p14="http://schemas.microsoft.com/office/powerpoint/2010/main" val="2284006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28E3-C175-8D1E-5B29-1C399378CCF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23DE442-E2AF-0FD5-582D-1AAA5B5F800D}"/>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23DE442-E2AF-0FD5-582D-1AAA5B5F800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DF281F64-E7DA-61C1-0998-82D56BC17BFF}"/>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DF281F64-E7DA-61C1-0998-82D56BC17BFF}"/>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9FBCE2D4-1E63-C735-6F46-B751C1D9E1E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AA99DF69-C09E-A611-C017-00660DFE47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2C2A7341-8316-A4D2-71E2-433595DEB793}"/>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2C2A7341-8316-A4D2-71E2-433595DEB7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BDAAE4A-9F1B-D59D-9375-0B9A25934D0B}"/>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BDAAE4A-9F1B-D59D-9375-0B9A25934D0B}"/>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B614E49D-9D5D-F270-C69D-34C9BD3286F8}"/>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2C2761D5-5E37-AB5A-7C7C-1CB0ABAB963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4D1E162-E540-1FD7-C06D-593CBDF7B250}"/>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ZoneTexte 9">
            <a:extLst>
              <a:ext uri="{FF2B5EF4-FFF2-40B4-BE49-F238E27FC236}">
                <a16:creationId xmlns:a16="http://schemas.microsoft.com/office/drawing/2014/main" id="{73EB0CAD-49B8-F85D-7760-9641A593971B}"/>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349A73B-3ACF-02B7-3B39-441F7758BFD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B207E26-094B-C642-C94C-825487FAB47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25723E8F-D1F8-DAEC-8E81-7281B64FC60E}"/>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13" name="ZoneTexte 12">
            <a:extLst>
              <a:ext uri="{FF2B5EF4-FFF2-40B4-BE49-F238E27FC236}">
                <a16:creationId xmlns:a16="http://schemas.microsoft.com/office/drawing/2014/main" id="{55BA605E-EF19-BFDB-E3D1-7DAFD066C5CD}"/>
              </a:ext>
            </a:extLst>
          </p:cNvPr>
          <p:cNvSpPr txBox="1"/>
          <p:nvPr/>
        </p:nvSpPr>
        <p:spPr>
          <a:xfrm>
            <a:off x="939430" y="2840386"/>
            <a:ext cx="7439476"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Là-bas, je retrouverai mes grands-parents et je jouerai avec mes cousines dans les champs et sous les arbres. Nous nous promènerons aussi au bord de la rivière, sous le soleil. </a:t>
            </a:r>
          </a:p>
        </p:txBody>
      </p:sp>
    </p:spTree>
    <p:extLst>
      <p:ext uri="{BB962C8B-B14F-4D97-AF65-F5344CB8AC3E}">
        <p14:creationId xmlns:p14="http://schemas.microsoft.com/office/powerpoint/2010/main" val="271256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F813B-9136-DDC6-FA14-EE2E2D8B4C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5056187-5A11-4D3A-E281-CED25AF129B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5056187-5A11-4D3A-E281-CED25AF129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FAECC30-7E89-96D4-C683-C98F2A11280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FAECC30-7E89-96D4-C683-C98F2A112807}"/>
                  </a:ext>
                </a:extLst>
              </p:cNvPr>
              <p:cNvPicPr/>
              <p:nvPr/>
            </p:nvPicPr>
            <p:blipFill>
              <a:blip r:embed="rId5"/>
              <a:stretch>
                <a:fillRect/>
              </a:stretch>
            </p:blipFill>
            <p:spPr>
              <a:xfrm>
                <a:off x="1593492" y="833185"/>
                <a:ext cx="26730" cy="23400"/>
              </a:xfrm>
              <a:prstGeom prst="rect">
                <a:avLst/>
              </a:prstGeom>
            </p:spPr>
          </p:pic>
        </mc:Fallback>
      </mc:AlternateContent>
      <p:sp>
        <p:nvSpPr>
          <p:cNvPr id="15" name="Titre 1">
            <a:extLst>
              <a:ext uri="{FF2B5EF4-FFF2-40B4-BE49-F238E27FC236}">
                <a16:creationId xmlns:a16="http://schemas.microsoft.com/office/drawing/2014/main" id="{14E68EDE-7397-82C3-B2F9-19971929FA0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16" name="Encre 15">
                <a:extLst>
                  <a:ext uri="{FF2B5EF4-FFF2-40B4-BE49-F238E27FC236}">
                    <a16:creationId xmlns:a16="http://schemas.microsoft.com/office/drawing/2014/main" id="{6EC1C9C2-C72C-F1FA-C187-47DFAA704A87}"/>
                  </a:ext>
                </a:extLst>
              </p14:cNvPr>
              <p14:cNvContentPartPr/>
              <p14:nvPr/>
            </p14:nvContentPartPr>
            <p14:xfrm>
              <a:off x="2912571" y="1083385"/>
              <a:ext cx="360" cy="360"/>
            </p14:xfrm>
          </p:contentPart>
        </mc:Choice>
        <mc:Fallback xmlns="">
          <p:pic>
            <p:nvPicPr>
              <p:cNvPr id="16" name="Encre 15">
                <a:extLst>
                  <a:ext uri="{FF2B5EF4-FFF2-40B4-BE49-F238E27FC236}">
                    <a16:creationId xmlns:a16="http://schemas.microsoft.com/office/drawing/2014/main" id="{6EC1C9C2-C72C-F1FA-C187-47DFAA704A8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58D93B54-46F9-AADB-B74C-5B9C2E26C8FE}"/>
                  </a:ext>
                </a:extLst>
              </p14:cNvPr>
              <p14:cNvContentPartPr/>
              <p14:nvPr/>
            </p14:nvContentPartPr>
            <p14:xfrm>
              <a:off x="1602171" y="842185"/>
              <a:ext cx="9720" cy="5760"/>
            </p14:xfrm>
          </p:contentPart>
        </mc:Choice>
        <mc:Fallback xmlns="">
          <p:pic>
            <p:nvPicPr>
              <p:cNvPr id="17" name="Encre 16">
                <a:extLst>
                  <a:ext uri="{FF2B5EF4-FFF2-40B4-BE49-F238E27FC236}">
                    <a16:creationId xmlns:a16="http://schemas.microsoft.com/office/drawing/2014/main" id="{58D93B54-46F9-AADB-B74C-5B9C2E26C8FE}"/>
                  </a:ext>
                </a:extLst>
              </p:cNvPr>
              <p:cNvPicPr/>
              <p:nvPr/>
            </p:nvPicPr>
            <p:blipFill>
              <a:blip r:embed="rId5"/>
              <a:stretch>
                <a:fillRect/>
              </a:stretch>
            </p:blipFill>
            <p:spPr>
              <a:xfrm>
                <a:off x="1593492" y="833185"/>
                <a:ext cx="26730" cy="23400"/>
              </a:xfrm>
              <a:prstGeom prst="rect">
                <a:avLst/>
              </a:prstGeom>
            </p:spPr>
          </p:pic>
        </mc:Fallback>
      </mc:AlternateContent>
      <p:pic>
        <p:nvPicPr>
          <p:cNvPr id="18" name="Image 17">
            <a:extLst>
              <a:ext uri="{FF2B5EF4-FFF2-40B4-BE49-F238E27FC236}">
                <a16:creationId xmlns:a16="http://schemas.microsoft.com/office/drawing/2014/main" id="{BF675FBB-E0E3-0AD5-BA3D-AA78C4ACD9BD}"/>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19" name="ZoneTexte 18">
            <a:extLst>
              <a:ext uri="{FF2B5EF4-FFF2-40B4-BE49-F238E27FC236}">
                <a16:creationId xmlns:a16="http://schemas.microsoft.com/office/drawing/2014/main" id="{83D7C677-C9B4-DE55-1896-14774F8AC7D7}"/>
              </a:ext>
            </a:extLst>
          </p:cNvPr>
          <p:cNvSpPr txBox="1"/>
          <p:nvPr/>
        </p:nvSpPr>
        <p:spPr>
          <a:xfrm>
            <a:off x="903297" y="2395572"/>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Avec qui Sofia jouera-t-elle ?</a:t>
            </a:r>
          </a:p>
        </p:txBody>
      </p:sp>
      <p:sp>
        <p:nvSpPr>
          <p:cNvPr id="20" name="Rectangle : coins arrondis 19">
            <a:extLst>
              <a:ext uri="{FF2B5EF4-FFF2-40B4-BE49-F238E27FC236}">
                <a16:creationId xmlns:a16="http://schemas.microsoft.com/office/drawing/2014/main" id="{A5171E87-B158-E27F-1CD3-B03A86613A2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FE66E052-3C4E-BC3F-5406-F57E24F9815D}"/>
              </a:ext>
            </a:extLst>
          </p:cNvPr>
          <p:cNvSpPr txBox="1"/>
          <p:nvPr/>
        </p:nvSpPr>
        <p:spPr>
          <a:xfrm>
            <a:off x="3583180"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2" name="ZoneTexte 21">
            <a:extLst>
              <a:ext uri="{FF2B5EF4-FFF2-40B4-BE49-F238E27FC236}">
                <a16:creationId xmlns:a16="http://schemas.microsoft.com/office/drawing/2014/main" id="{4D0A7273-0CDA-F85E-1A94-74618B08531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25" name="Rectangle : coins arrondis 24">
            <a:extLst>
              <a:ext uri="{FF2B5EF4-FFF2-40B4-BE49-F238E27FC236}">
                <a16:creationId xmlns:a16="http://schemas.microsoft.com/office/drawing/2014/main" id="{A17328AB-20A6-21B1-BDB0-DB247E8ABC32}"/>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D48F2FC4-DB39-AC39-C622-C2489BD8096E}"/>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Rectangle : coins arrondis 26">
            <a:extLst>
              <a:ext uri="{FF2B5EF4-FFF2-40B4-BE49-F238E27FC236}">
                <a16:creationId xmlns:a16="http://schemas.microsoft.com/office/drawing/2014/main" id="{16605CA8-0BC4-95DF-3CC6-D587F7406479}"/>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4232EEA-EF31-F56C-A025-2AEB6AD4C788}"/>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3" name="ZoneTexte 2">
            <a:extLst>
              <a:ext uri="{FF2B5EF4-FFF2-40B4-BE49-F238E27FC236}">
                <a16:creationId xmlns:a16="http://schemas.microsoft.com/office/drawing/2014/main" id="{44679B88-AD33-0B9C-2249-1D61D355D503}"/>
              </a:ext>
            </a:extLst>
          </p:cNvPr>
          <p:cNvSpPr txBox="1"/>
          <p:nvPr/>
        </p:nvSpPr>
        <p:spPr>
          <a:xfrm>
            <a:off x="1006260" y="3018139"/>
            <a:ext cx="7439476"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Là-bas, je retrouverai mes grands-parents et je jouerai avec mes cousines dans les champs et sous les arbres. Nous nous promènerons aussi au bord de la rivière, sous le soleil. </a:t>
            </a:r>
          </a:p>
        </p:txBody>
      </p:sp>
    </p:spTree>
    <p:extLst>
      <p:ext uri="{BB962C8B-B14F-4D97-AF65-F5344CB8AC3E}">
        <p14:creationId xmlns:p14="http://schemas.microsoft.com/office/powerpoint/2010/main" val="722903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E668-9D20-0799-EE38-A0550C509A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E44B57C-0FB2-5A44-72CB-28ED3AD63155}"/>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E44B57C-0FB2-5A44-72CB-28ED3AD631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1C8326A-AE97-99B7-A679-5D72384CF4D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1C8326A-AE97-99B7-A679-5D72384CF4D7}"/>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7E9B770F-3BC3-39D1-29DC-1C0A830D8EB5}"/>
              </a:ext>
            </a:extLst>
          </p:cNvPr>
          <p:cNvSpPr>
            <a:spLocks noGrp="1"/>
          </p:cNvSpPr>
          <p:nvPr>
            <p:ph type="title"/>
          </p:nvPr>
        </p:nvSpPr>
        <p:spPr>
          <a:xfrm>
            <a:off x="1692000" y="756000"/>
            <a:ext cx="6830230" cy="612000"/>
          </a:xfrm>
        </p:spPr>
        <p:txBody>
          <a:bodyPr>
            <a:normAutofit/>
          </a:bodyPr>
          <a:lstStyle/>
          <a:p>
            <a:r>
              <a:rPr lang="fr-FR" dirty="0">
                <a:solidFill>
                  <a:schemeClr val="tx1">
                    <a:lumMod val="65000"/>
                    <a:lumOff val="35000"/>
                  </a:schemeClr>
                </a:solidFill>
                <a:latin typeface="Dosis Medium" pitchFamily="2" charset="0"/>
              </a:rPr>
              <a:t>La question est : « Avec qui ? » Je cherche dans le texte des personnes. La réponse est : Elle jouera avec ses cousines.</a:t>
            </a:r>
          </a:p>
        </p:txBody>
      </p:sp>
      <p:sp>
        <p:nvSpPr>
          <p:cNvPr id="5" name="ZoneTexte 4">
            <a:extLst>
              <a:ext uri="{FF2B5EF4-FFF2-40B4-BE49-F238E27FC236}">
                <a16:creationId xmlns:a16="http://schemas.microsoft.com/office/drawing/2014/main" id="{615C9F7C-F2A7-44C9-896F-C514C6F98B60}"/>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pic>
        <p:nvPicPr>
          <p:cNvPr id="7" name="Image 6">
            <a:extLst>
              <a:ext uri="{FF2B5EF4-FFF2-40B4-BE49-F238E27FC236}">
                <a16:creationId xmlns:a16="http://schemas.microsoft.com/office/drawing/2014/main" id="{EC9B338F-2BA5-0656-3C78-1BD26DD87DC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3" name="Rectangle : coins arrondis 2">
            <a:extLst>
              <a:ext uri="{FF2B5EF4-FFF2-40B4-BE49-F238E27FC236}">
                <a16:creationId xmlns:a16="http://schemas.microsoft.com/office/drawing/2014/main" id="{A8D8623F-AF22-9E93-4A88-928AA9D8FA6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790548DE-5D7A-0701-82F1-87E25BD5F442}"/>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B90D7EE1-99F4-9C87-8967-A9AE58F30A7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Rectangle : coins arrondis 9">
            <a:extLst>
              <a:ext uri="{FF2B5EF4-FFF2-40B4-BE49-F238E27FC236}">
                <a16:creationId xmlns:a16="http://schemas.microsoft.com/office/drawing/2014/main" id="{449687DC-1C8B-8B7D-52F2-0811FFF8A93B}"/>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7C2C9B3A-FDB0-EA10-BB90-29E9AFC413B4}"/>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AB4F3D89-5736-BF2B-4360-0AB24FB1B81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EB1E4EA4-6808-CA36-8669-E884944F5954}"/>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Ét</a:t>
            </a:r>
            <a:r>
              <a:rPr kumimoji="0" lang="fr-FR" sz="2000" b="1" i="0" u="none" strike="noStrike" kern="1200" cap="none" spc="0" normalizeH="0" baseline="0" noProof="0" dirty="0">
                <a:ln w="0"/>
                <a:solidFill>
                  <a:schemeClr val="bg1"/>
                </a:solidFill>
                <a:effectLst/>
                <a:uLnTx/>
                <a:uFillTx/>
                <a:latin typeface="Dosis" pitchFamily="2" charset="0"/>
              </a:rPr>
              <a: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ZoneTexte 13">
            <a:extLst>
              <a:ext uri="{FF2B5EF4-FFF2-40B4-BE49-F238E27FC236}">
                <a16:creationId xmlns:a16="http://schemas.microsoft.com/office/drawing/2014/main" id="{73EF6B74-8F4E-3778-5F2B-16B7DA3AB1EA}"/>
              </a:ext>
            </a:extLst>
          </p:cNvPr>
          <p:cNvSpPr txBox="1"/>
          <p:nvPr/>
        </p:nvSpPr>
        <p:spPr>
          <a:xfrm>
            <a:off x="939430" y="2840386"/>
            <a:ext cx="7439476"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Là-bas, je retrouverai mes grands-parents et </a:t>
            </a:r>
            <a:r>
              <a:rPr lang="fr-FR" sz="2400" dirty="0">
                <a:solidFill>
                  <a:srgbClr val="C00000"/>
                </a:solidFill>
                <a:latin typeface="Dosis SemiBold" pitchFamily="2" charset="0"/>
              </a:rPr>
              <a:t>je jouerai avec mes cousines </a:t>
            </a:r>
            <a:r>
              <a:rPr lang="fr-FR" sz="2400" dirty="0">
                <a:solidFill>
                  <a:srgbClr val="424D7B"/>
                </a:solidFill>
                <a:latin typeface="Dosis SemiBold" pitchFamily="2" charset="0"/>
              </a:rPr>
              <a:t>dans les champs et sous les arbres. Nous nous promènerons aussi au bord de la rivière, sous le soleil. </a:t>
            </a:r>
          </a:p>
        </p:txBody>
      </p:sp>
      <p:sp>
        <p:nvSpPr>
          <p:cNvPr id="15" name="ZoneTexte 14">
            <a:extLst>
              <a:ext uri="{FF2B5EF4-FFF2-40B4-BE49-F238E27FC236}">
                <a16:creationId xmlns:a16="http://schemas.microsoft.com/office/drawing/2014/main" id="{59DB89BC-5897-DA6C-3655-C4708674DB6F}"/>
              </a:ext>
            </a:extLst>
          </p:cNvPr>
          <p:cNvSpPr txBox="1"/>
          <p:nvPr/>
        </p:nvSpPr>
        <p:spPr>
          <a:xfrm>
            <a:off x="903297" y="2395572"/>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a:t>
            </a:r>
            <a:r>
              <a:rPr lang="fr-FR" sz="2400" b="1" dirty="0">
                <a:solidFill>
                  <a:srgbClr val="C00000"/>
                </a:solidFill>
                <a:latin typeface="Dosis SemiBold" pitchFamily="2" charset="0"/>
              </a:rPr>
              <a:t>Avec qui </a:t>
            </a:r>
            <a:r>
              <a:rPr lang="fr-FR" sz="2400" b="1" dirty="0">
                <a:solidFill>
                  <a:schemeClr val="accent1">
                    <a:lumMod val="50000"/>
                  </a:schemeClr>
                </a:solidFill>
                <a:latin typeface="Dosis SemiBold" pitchFamily="2" charset="0"/>
              </a:rPr>
              <a:t>Sofia jouera-t-elle ?</a:t>
            </a:r>
          </a:p>
        </p:txBody>
      </p:sp>
    </p:spTree>
    <p:extLst>
      <p:ext uri="{BB962C8B-B14F-4D97-AF65-F5344CB8AC3E}">
        <p14:creationId xmlns:p14="http://schemas.microsoft.com/office/powerpoint/2010/main" val="415916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AF9A-7FC0-9DA3-B488-CF9703A06F3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D21EFB9F-31BA-71AC-8FD5-C091415E6C56}"/>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D21EFB9F-31BA-71AC-8FD5-C091415E6C5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BEE6D0F-EE87-F75B-655A-81A5F1CC5D7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BEE6D0F-EE87-F75B-655A-81A5F1CC5D7A}"/>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D7A966D5-8948-DAAD-7EFB-555DC7A2EC2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D84EA90E-5A5E-365C-087D-3E15ECBDA34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F31DF09-A3C8-77D2-B649-57E280A4DAAA}"/>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F31DF09-A3C8-77D2-B649-57E280A4DAAA}"/>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8C1125E-7E9C-80EB-FD2D-005B4876C2B5}"/>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8C1125E-7E9C-80EB-FD2D-005B4876C2B5}"/>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8E09ABFC-4350-029D-D456-EEB27FD4E223}"/>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94474B6-ECE3-7206-D2DB-405F4E939E4D}"/>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Ét</a:t>
            </a:r>
            <a:r>
              <a:rPr kumimoji="0" lang="fr-FR" sz="2000" b="1" i="0" u="none" strike="noStrike" kern="1200" cap="none" spc="0" normalizeH="0" baseline="0" noProof="0" dirty="0">
                <a:ln w="0"/>
                <a:solidFill>
                  <a:schemeClr val="bg1">
                    <a:lumMod val="95000"/>
                  </a:schemeClr>
                </a:solidFill>
                <a:effectLst/>
                <a:uLnTx/>
                <a:uFillTx/>
                <a:latin typeface="Dosis" pitchFamily="2" charset="0"/>
              </a:rPr>
              <a: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AA068326-B118-36AF-2A22-CA3BE24E7545}"/>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9" name="Rectangle : coins arrondis 8">
            <a:extLst>
              <a:ext uri="{FF2B5EF4-FFF2-40B4-BE49-F238E27FC236}">
                <a16:creationId xmlns:a16="http://schemas.microsoft.com/office/drawing/2014/main" id="{566A193C-B876-179D-CFF1-31C4EC6769B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1B66E19-B553-42E1-E89A-CD757BEAEE1A}"/>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6B14365-3FD5-D087-52BD-C4017916FA2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14E6CA1B-041B-5B6F-EA82-39BF7A359248}"/>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F9D626CB-FD7D-A9F2-5417-025E2A646250}"/>
              </a:ext>
            </a:extLst>
          </p:cNvPr>
          <p:cNvSpPr txBox="1"/>
          <p:nvPr/>
        </p:nvSpPr>
        <p:spPr>
          <a:xfrm>
            <a:off x="956039" y="2855962"/>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Et puis, avec mes parents, j’irai voir la grande cascade d’</a:t>
            </a:r>
            <a:r>
              <a:rPr lang="fr-FR" sz="2400" dirty="0" err="1">
                <a:solidFill>
                  <a:srgbClr val="424D7B"/>
                </a:solidFill>
                <a:latin typeface="Dosis SemiBold" pitchFamily="2" charset="0"/>
              </a:rPr>
              <a:t>Ouzoud</a:t>
            </a:r>
            <a:r>
              <a:rPr lang="fr-FR" sz="2400" dirty="0">
                <a:solidFill>
                  <a:srgbClr val="424D7B"/>
                </a:solidFill>
                <a:latin typeface="Dosis SemiBold" pitchFamily="2" charset="0"/>
              </a:rPr>
              <a:t>. Je verrai l’eau tomber de très haut et je prendrai plein de photos pour les montrer à mes amis de Tanger.</a:t>
            </a:r>
          </a:p>
        </p:txBody>
      </p:sp>
    </p:spTree>
    <p:extLst>
      <p:ext uri="{BB962C8B-B14F-4D97-AF65-F5344CB8AC3E}">
        <p14:creationId xmlns:p14="http://schemas.microsoft.com/office/powerpoint/2010/main" val="163156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329D-E117-9C71-B05F-C5F1510896C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C3AC2E9E-F56F-C79E-5831-1C2787948BC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C3AC2E9E-F56F-C79E-5831-1C2787948B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2BE93578-C38A-87D8-0457-41A7F2C1AABB}"/>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2BE93578-C38A-87D8-0457-41A7F2C1AABB}"/>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FD07CAA5-19EB-C010-E9F1-E449D6E3AC50}"/>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133E69FD-03A4-A8FC-5F5C-7C6544307F5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7F9744DA-750D-2262-6009-165C2BBA13C6}"/>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7F9744DA-750D-2262-6009-165C2BBA13C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07BA0F66-E40D-2880-4CB2-2C0E24025A20}"/>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07BA0F66-E40D-2880-4CB2-2C0E24025A20}"/>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14F76E61-9645-C40D-D38F-978C09D43867}"/>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C7685025-D78C-7FF6-0BD1-4BE2485BA76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0B924772-1489-0868-A528-B0C764E94D56}"/>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ZoneTexte 9">
            <a:extLst>
              <a:ext uri="{FF2B5EF4-FFF2-40B4-BE49-F238E27FC236}">
                <a16:creationId xmlns:a16="http://schemas.microsoft.com/office/drawing/2014/main" id="{35D2B7C3-8129-5A0E-F70C-95862453A471}"/>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0DA76441-4B1F-9C55-0F18-D32BF3C269AC}"/>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6FFB5B7-1C2F-97E9-63E2-2DCE681DAF4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3" name="Image 12">
            <a:extLst>
              <a:ext uri="{FF2B5EF4-FFF2-40B4-BE49-F238E27FC236}">
                <a16:creationId xmlns:a16="http://schemas.microsoft.com/office/drawing/2014/main" id="{361E7447-2582-C787-487E-EC68224E0C37}"/>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4B009A31-2661-23E4-D325-FE5FB63C01F8}"/>
              </a:ext>
            </a:extLst>
          </p:cNvPr>
          <p:cNvSpPr txBox="1"/>
          <p:nvPr/>
        </p:nvSpPr>
        <p:spPr>
          <a:xfrm>
            <a:off x="956039" y="2855962"/>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Et puis, avec mes parents, j’irai voir la grande cascade d’</a:t>
            </a:r>
            <a:r>
              <a:rPr lang="fr-FR" sz="2400" dirty="0" err="1">
                <a:solidFill>
                  <a:srgbClr val="424D7B"/>
                </a:solidFill>
                <a:latin typeface="Dosis SemiBold" pitchFamily="2" charset="0"/>
              </a:rPr>
              <a:t>Ouzoud</a:t>
            </a:r>
            <a:r>
              <a:rPr lang="fr-FR" sz="2400" dirty="0">
                <a:solidFill>
                  <a:srgbClr val="424D7B"/>
                </a:solidFill>
                <a:latin typeface="Dosis SemiBold" pitchFamily="2" charset="0"/>
              </a:rPr>
              <a:t>. Je verrai l’eau tomber de très haut et je prendrai plein de photos pour les montrer à mes amis de Tanger.</a:t>
            </a:r>
          </a:p>
        </p:txBody>
      </p:sp>
    </p:spTree>
    <p:extLst>
      <p:ext uri="{BB962C8B-B14F-4D97-AF65-F5344CB8AC3E}">
        <p14:creationId xmlns:p14="http://schemas.microsoft.com/office/powerpoint/2010/main" val="200732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CA3B-9961-77D8-173C-E124A2CC4A3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C4625B6-9A7E-E53D-6AC2-A498D5E9518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C4625B6-9A7E-E53D-6AC2-A498D5E9518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EBECAE48-45D3-26C8-BAA9-EED978EA8D2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EBECAE48-45D3-26C8-BAA9-EED978EA8D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9252AAD3-6371-D874-50AA-F965424E124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5676551E-588C-6C73-40BA-69742E57755F}"/>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5676551E-588C-6C73-40BA-69742E57755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5D20094D-4237-D32B-5482-877AFFB23B3A}"/>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5D20094D-4237-D32B-5482-877AFFB23B3A}"/>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44F8D82D-896F-8B70-163E-4C18106C3E44}"/>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7" name="Rectangle : coins arrondis 6">
            <a:extLst>
              <a:ext uri="{FF2B5EF4-FFF2-40B4-BE49-F238E27FC236}">
                <a16:creationId xmlns:a16="http://schemas.microsoft.com/office/drawing/2014/main" id="{D6EB8BF7-8C48-DE1F-6A2A-7ADD3B43CE00}"/>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AF2B20DA-58C6-B492-A546-FA3DE7F90C5C}"/>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F3784E6D-FD30-FB41-FA64-8819AD553C3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Rectangle : coins arrondis 9">
            <a:extLst>
              <a:ext uri="{FF2B5EF4-FFF2-40B4-BE49-F238E27FC236}">
                <a16:creationId xmlns:a16="http://schemas.microsoft.com/office/drawing/2014/main" id="{DFCEC048-3FF3-5FA5-C94C-0484D22DA00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888B7D98-0733-5029-7D11-906CED9F6D38}"/>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BCFC23D3-C195-9CD6-41A1-366453F2BF2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4052CF78-3CA5-03BC-EF4E-81650EE0F9A7}"/>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6" name="ZoneTexte 5">
            <a:extLst>
              <a:ext uri="{FF2B5EF4-FFF2-40B4-BE49-F238E27FC236}">
                <a16:creationId xmlns:a16="http://schemas.microsoft.com/office/drawing/2014/main" id="{62348007-BB0D-7EC3-4A54-0CCED805DE37}"/>
              </a:ext>
            </a:extLst>
          </p:cNvPr>
          <p:cNvSpPr txBox="1"/>
          <p:nvPr/>
        </p:nvSpPr>
        <p:spPr>
          <a:xfrm>
            <a:off x="1073758" y="2282251"/>
            <a:ext cx="7458241"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Où Sophia ira-t-elle avec ses parents ?</a:t>
            </a:r>
          </a:p>
        </p:txBody>
      </p:sp>
      <p:sp>
        <p:nvSpPr>
          <p:cNvPr id="15" name="ZoneTexte 14">
            <a:extLst>
              <a:ext uri="{FF2B5EF4-FFF2-40B4-BE49-F238E27FC236}">
                <a16:creationId xmlns:a16="http://schemas.microsoft.com/office/drawing/2014/main" id="{54DEBDD6-FD9D-893E-3EC6-DBE8708DCE73}"/>
              </a:ext>
            </a:extLst>
          </p:cNvPr>
          <p:cNvSpPr txBox="1"/>
          <p:nvPr/>
        </p:nvSpPr>
        <p:spPr>
          <a:xfrm>
            <a:off x="956039" y="2855962"/>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Et puis, avec mes parents, j’irai voir la grande cascade d’</a:t>
            </a:r>
            <a:r>
              <a:rPr lang="fr-FR" sz="2400" dirty="0" err="1">
                <a:solidFill>
                  <a:srgbClr val="424D7B"/>
                </a:solidFill>
                <a:latin typeface="Dosis SemiBold" pitchFamily="2" charset="0"/>
              </a:rPr>
              <a:t>Ouzoud</a:t>
            </a:r>
            <a:r>
              <a:rPr lang="fr-FR" sz="2400" dirty="0">
                <a:solidFill>
                  <a:srgbClr val="424D7B"/>
                </a:solidFill>
                <a:latin typeface="Dosis SemiBold" pitchFamily="2" charset="0"/>
              </a:rPr>
              <a:t>. Je verrai l’eau tomber de très haut et je prendrai plein de photos pour les montrer à mes amis de Tanger.</a:t>
            </a:r>
          </a:p>
        </p:txBody>
      </p:sp>
    </p:spTree>
    <p:extLst>
      <p:ext uri="{BB962C8B-B14F-4D97-AF65-F5344CB8AC3E}">
        <p14:creationId xmlns:p14="http://schemas.microsoft.com/office/powerpoint/2010/main" val="3796889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73528-9F9B-4D24-2D5A-9EEBB78C69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95D223-EF77-AC87-ECC9-D78C502E259C}"/>
              </a:ext>
            </a:extLst>
          </p:cNvPr>
          <p:cNvSpPr>
            <a:spLocks noGrp="1"/>
          </p:cNvSpPr>
          <p:nvPr>
            <p:ph type="title"/>
          </p:nvPr>
        </p:nvSpPr>
        <p:spPr>
          <a:xfrm>
            <a:off x="1615229" y="763515"/>
            <a:ext cx="6991564" cy="612000"/>
          </a:xfrm>
        </p:spPr>
        <p:txBody>
          <a:bodyPr>
            <a:normAutofit/>
          </a:bodyPr>
          <a:lstStyle/>
          <a:p>
            <a:r>
              <a:rPr lang="fr-FR" dirty="0">
                <a:solidFill>
                  <a:schemeClr val="tx1">
                    <a:lumMod val="65000"/>
                    <a:lumOff val="35000"/>
                  </a:schemeClr>
                </a:solidFill>
                <a:latin typeface="Dosis Medium" pitchFamily="2" charset="0"/>
              </a:rPr>
              <a:t>La question est : « Où ? ». Je cherche un lieu dans le texte. La réponse est : Sophia ira avec ses parents voir la grande cascade d’</a:t>
            </a:r>
            <a:r>
              <a:rPr lang="fr-FR" dirty="0" err="1">
                <a:solidFill>
                  <a:schemeClr val="tx1">
                    <a:lumMod val="65000"/>
                    <a:lumOff val="35000"/>
                  </a:schemeClr>
                </a:solidFill>
                <a:latin typeface="Dosis Medium" pitchFamily="2" charset="0"/>
              </a:rPr>
              <a:t>Ouzoud</a:t>
            </a:r>
            <a:r>
              <a:rPr lang="fr-FR" dirty="0">
                <a:solidFill>
                  <a:schemeClr val="tx1">
                    <a:lumMod val="65000"/>
                    <a:lumOff val="35000"/>
                  </a:schemeClr>
                </a:solidFill>
                <a:latin typeface="Dosis Medium" pitchFamily="2" charset="0"/>
              </a:rPr>
              <a:t>.</a:t>
            </a:r>
          </a:p>
        </p:txBody>
      </p:sp>
      <p:sp>
        <p:nvSpPr>
          <p:cNvPr id="6" name="Rectangle : coins arrondis 5">
            <a:extLst>
              <a:ext uri="{FF2B5EF4-FFF2-40B4-BE49-F238E27FC236}">
                <a16:creationId xmlns:a16="http://schemas.microsoft.com/office/drawing/2014/main" id="{A6AB1519-0C1D-7E1B-2089-26A95247284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1F8F8F3B-42FE-D805-1D4B-DBEB01ADDF2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8C69EB62-7BE8-2830-86FF-6D4092FCFB09}"/>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9" name="Rectangle : coins arrondis 8">
            <a:extLst>
              <a:ext uri="{FF2B5EF4-FFF2-40B4-BE49-F238E27FC236}">
                <a16:creationId xmlns:a16="http://schemas.microsoft.com/office/drawing/2014/main" id="{1CAA678D-C773-F027-7DBC-0236D5D3DEC1}"/>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AD4FD697-92B3-57F8-A47A-4147528EEDC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D007F49-195D-72CD-E691-FF382DD6952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9B85EE2-BCA3-DC1C-6620-EDC0D658E64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0E719BC-8F07-57CF-86E2-046A2266FE50}"/>
              </a:ext>
            </a:extLst>
          </p:cNvPr>
          <p:cNvPicPr>
            <a:picLocks noChangeAspect="1"/>
          </p:cNvPicPr>
          <p:nvPr/>
        </p:nvPicPr>
        <p:blipFill>
          <a:blip r:embed="rId2"/>
          <a:stretch>
            <a:fillRect/>
          </a:stretch>
        </p:blipFill>
        <p:spPr>
          <a:xfrm>
            <a:off x="178063" y="515358"/>
            <a:ext cx="1152244" cy="1072989"/>
          </a:xfrm>
          <a:prstGeom prst="rect">
            <a:avLst/>
          </a:prstGeom>
        </p:spPr>
      </p:pic>
      <p:sp>
        <p:nvSpPr>
          <p:cNvPr id="5" name="ZoneTexte 4">
            <a:extLst>
              <a:ext uri="{FF2B5EF4-FFF2-40B4-BE49-F238E27FC236}">
                <a16:creationId xmlns:a16="http://schemas.microsoft.com/office/drawing/2014/main" id="{2083858E-130A-3449-9098-C5C239AF353B}"/>
              </a:ext>
            </a:extLst>
          </p:cNvPr>
          <p:cNvSpPr txBox="1"/>
          <p:nvPr/>
        </p:nvSpPr>
        <p:spPr>
          <a:xfrm>
            <a:off x="1073758" y="2282251"/>
            <a:ext cx="7458241"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Où</a:t>
            </a:r>
            <a:r>
              <a:rPr lang="fr-FR" sz="2400" b="1" dirty="0">
                <a:solidFill>
                  <a:schemeClr val="accent1">
                    <a:lumMod val="50000"/>
                  </a:schemeClr>
                </a:solidFill>
                <a:latin typeface="Dosis SemiBold" pitchFamily="2" charset="0"/>
              </a:rPr>
              <a:t> Sophia ira-t-elle avec ses parents ?</a:t>
            </a:r>
          </a:p>
        </p:txBody>
      </p:sp>
      <p:sp>
        <p:nvSpPr>
          <p:cNvPr id="13" name="ZoneTexte 12">
            <a:extLst>
              <a:ext uri="{FF2B5EF4-FFF2-40B4-BE49-F238E27FC236}">
                <a16:creationId xmlns:a16="http://schemas.microsoft.com/office/drawing/2014/main" id="{AFB35A9A-C066-1909-E4FE-F400D040F801}"/>
              </a:ext>
            </a:extLst>
          </p:cNvPr>
          <p:cNvSpPr txBox="1"/>
          <p:nvPr/>
        </p:nvSpPr>
        <p:spPr>
          <a:xfrm>
            <a:off x="1027802" y="2895502"/>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Et puis, </a:t>
            </a:r>
            <a:r>
              <a:rPr lang="fr-FR" sz="2400" dirty="0">
                <a:solidFill>
                  <a:srgbClr val="C00000"/>
                </a:solidFill>
                <a:latin typeface="Dosis SemiBold" pitchFamily="2" charset="0"/>
              </a:rPr>
              <a:t>avec mes parents, j’irai voir la grande cascade d’</a:t>
            </a:r>
            <a:r>
              <a:rPr lang="fr-FR" sz="2400" dirty="0" err="1">
                <a:solidFill>
                  <a:srgbClr val="C00000"/>
                </a:solidFill>
                <a:latin typeface="Dosis SemiBold" pitchFamily="2" charset="0"/>
              </a:rPr>
              <a:t>Ouzoud</a:t>
            </a:r>
            <a:r>
              <a:rPr lang="fr-FR" sz="2400" dirty="0">
                <a:solidFill>
                  <a:srgbClr val="C00000"/>
                </a:solidFill>
                <a:latin typeface="Dosis SemiBold" pitchFamily="2" charset="0"/>
              </a:rPr>
              <a:t>. </a:t>
            </a:r>
            <a:r>
              <a:rPr lang="fr-FR" sz="2400" dirty="0">
                <a:solidFill>
                  <a:srgbClr val="424D7B"/>
                </a:solidFill>
                <a:latin typeface="Dosis SemiBold" pitchFamily="2" charset="0"/>
              </a:rPr>
              <a:t>Je verrai l’eau tomber de très haut et je prendrai plein de photos pour les montrer à mes amis de Tanger.</a:t>
            </a:r>
          </a:p>
        </p:txBody>
      </p:sp>
    </p:spTree>
    <p:extLst>
      <p:ext uri="{BB962C8B-B14F-4D97-AF65-F5344CB8AC3E}">
        <p14:creationId xmlns:p14="http://schemas.microsoft.com/office/powerpoint/2010/main" val="15165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558077" y="791168"/>
            <a:ext cx="7229100" cy="612000"/>
          </a:xfrm>
        </p:spPr>
        <p:txBody>
          <a:bodyPr>
            <a:noAutofit/>
          </a:bodyPr>
          <a:lstStyle/>
          <a:p>
            <a:r>
              <a:rPr lang="fr-FR" dirty="0">
                <a:solidFill>
                  <a:schemeClr val="tx1">
                    <a:lumMod val="65000"/>
                    <a:lumOff val="35000"/>
                  </a:schemeClr>
                </a:solidFill>
                <a:latin typeface="Dosis Medium" pitchFamily="2" charset="0"/>
              </a:rPr>
              <a:t>Prenez vos livrets à la page 125. Relisez le texte en silence pour le comprendre. Si vous ne comprenez pas un mot, demandez à votre voisin ou levez la main pour que je vous aide.</a:t>
            </a:r>
          </a:p>
        </p:txBody>
      </p:sp>
      <p:pic>
        <p:nvPicPr>
          <p:cNvPr id="2" name="Image 1">
            <a:extLst>
              <a:ext uri="{FF2B5EF4-FFF2-40B4-BE49-F238E27FC236}">
                <a16:creationId xmlns:a16="http://schemas.microsoft.com/office/drawing/2014/main" id="{B269EC9C-D706-2FC1-000A-0E90BED9D398}"/>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3" name="Image 2">
            <a:extLst>
              <a:ext uri="{FF2B5EF4-FFF2-40B4-BE49-F238E27FC236}">
                <a16:creationId xmlns:a16="http://schemas.microsoft.com/office/drawing/2014/main" id="{621B4142-00D6-3174-9C5E-DF871BAD5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8384" y="1759387"/>
            <a:ext cx="2987232" cy="4582001"/>
          </a:xfrm>
          <a:prstGeom prst="rect">
            <a:avLst/>
          </a:prstGeom>
        </p:spPr>
      </p:pic>
      <p:sp>
        <p:nvSpPr>
          <p:cNvPr id="4" name="Rectangle : coins arrondis 3">
            <a:extLst>
              <a:ext uri="{FF2B5EF4-FFF2-40B4-BE49-F238E27FC236}">
                <a16:creationId xmlns:a16="http://schemas.microsoft.com/office/drawing/2014/main" id="{A2A213F4-6C55-A8E7-285F-FE202F399129}"/>
              </a:ext>
            </a:extLst>
          </p:cNvPr>
          <p:cNvSpPr/>
          <p:nvPr/>
        </p:nvSpPr>
        <p:spPr>
          <a:xfrm>
            <a:off x="3212856" y="2566357"/>
            <a:ext cx="2718288" cy="125610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326F116-0B3B-22A7-E59B-9844B25FE91E}"/>
              </a:ext>
            </a:extLst>
          </p:cNvPr>
          <p:cNvPicPr>
            <a:picLocks noChangeAspect="1"/>
          </p:cNvPicPr>
          <p:nvPr/>
        </p:nvPicPr>
        <p:blipFill>
          <a:blip r:embed="rId2"/>
          <a:srcRect l="1542" t="8381" r="3284" b="18195"/>
          <a:stretch>
            <a:fillRect/>
          </a:stretch>
        </p:blipFill>
        <p:spPr>
          <a:xfrm>
            <a:off x="1424715" y="5007713"/>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Comprendre un texte.</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129049" y="2490060"/>
            <a:ext cx="5439747" cy="756000"/>
          </a:xfrm>
        </p:spPr>
        <p:txBody>
          <a:bodyPr/>
          <a:lstStyle/>
          <a:p>
            <a:pPr algn="just"/>
            <a:r>
              <a:rPr lang="fr-FR" dirty="0"/>
              <a:t>Prendre la parole pour parler de ce qu’on va faire le weekend prochain, avec qui on ira en excursion, de ce qu’on aura dimanche prochain et où on ira pendant les vacances prochaines.</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188146" cy="338554"/>
          </a:xfrm>
          <a:prstGeom prst="rect">
            <a:avLst/>
          </a:prstGeom>
          <a:noFill/>
        </p:spPr>
        <p:txBody>
          <a:bodyPr wrap="none" rtlCol="0">
            <a:spAutoFit/>
          </a:bodyPr>
          <a:lstStyle/>
          <a:p>
            <a:r>
              <a:rPr lang="fr-MA" sz="1600" dirty="0">
                <a:solidFill>
                  <a:srgbClr val="424D7B"/>
                </a:solidFill>
                <a:latin typeface="Dosis ExtraBold" pitchFamily="2" charset="0"/>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Écrire des phrases.</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5</a:t>
            </a:r>
          </a:p>
        </p:txBody>
      </p:sp>
      <p:grpSp>
        <p:nvGrpSpPr>
          <p:cNvPr id="2" name="Groupe 1">
            <a:extLst>
              <a:ext uri="{FF2B5EF4-FFF2-40B4-BE49-F238E27FC236}">
                <a16:creationId xmlns:a16="http://schemas.microsoft.com/office/drawing/2014/main" id="{DC02BC1B-704A-1658-BE6D-9546A24FFD97}"/>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3F08BF98-F3A9-6079-526A-A06775282D9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7FDDCF9-C46D-908A-6E90-9FDCCB10A9F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2A238CFC-3237-6DAC-90A7-D2BA4E68F16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8">
            <a:clrChange>
              <a:clrFrom>
                <a:srgbClr val="EAE8E4"/>
              </a:clrFrom>
              <a:clrTo>
                <a:srgbClr val="EAE8E4">
                  <a:alpha val="0"/>
                </a:srgbClr>
              </a:clrTo>
            </a:clrChange>
          </a:blip>
          <a:srcRect l="4527" t="16702" r="3992" b="15930"/>
          <a:stretch>
            <a:fillRect/>
          </a:stretch>
        </p:blipFill>
        <p:spPr>
          <a:xfrm>
            <a:off x="2696718" y="2405074"/>
            <a:ext cx="3750563" cy="2761966"/>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9"/>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3568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et observez ces phrases. Vous allez les écrire après. Tenez-vous prêts.  </a:t>
            </a:r>
          </a:p>
        </p:txBody>
      </p:sp>
      <p:pic>
        <p:nvPicPr>
          <p:cNvPr id="4" name="Image 3">
            <a:extLst>
              <a:ext uri="{FF2B5EF4-FFF2-40B4-BE49-F238E27FC236}">
                <a16:creationId xmlns:a16="http://schemas.microsoft.com/office/drawing/2014/main" id="{6368B78C-2F4E-0D07-821D-395EE834F5B1}"/>
              </a:ext>
            </a:extLst>
          </p:cNvPr>
          <p:cNvPicPr>
            <a:picLocks noChangeAspect="1"/>
          </p:cNvPicPr>
          <p:nvPr/>
        </p:nvPicPr>
        <p:blipFill>
          <a:blip r:embed="rId7"/>
          <a:stretch>
            <a:fillRect/>
          </a:stretch>
        </p:blipFill>
        <p:spPr>
          <a:xfrm>
            <a:off x="435505" y="2374300"/>
            <a:ext cx="8272989" cy="2109399"/>
          </a:xfrm>
          <a:prstGeom prst="rect">
            <a:avLst/>
          </a:prstGeom>
        </p:spPr>
      </p:pic>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66CAD28F-2527-C269-ECB0-0FDE98A4C6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E209BCFC-F941-DAC2-EF27-38F72ADEC24A}"/>
              </a:ext>
            </a:extLst>
          </p:cNvPr>
          <p:cNvPicPr>
            <a:picLocks noChangeAspect="1"/>
          </p:cNvPicPr>
          <p:nvPr/>
        </p:nvPicPr>
        <p:blipFill>
          <a:blip r:embed="rId10"/>
          <a:stretch>
            <a:fillRect/>
          </a:stretch>
        </p:blipFill>
        <p:spPr>
          <a:xfrm>
            <a:off x="2289208" y="1907139"/>
            <a:ext cx="4565583" cy="3043722"/>
          </a:xfrm>
          <a:prstGeom prst="rect">
            <a:avLst/>
          </a:prstGeom>
        </p:spPr>
      </p:pic>
      <p:pic>
        <p:nvPicPr>
          <p:cNvPr id="2" name="Dictée N4 SEM3 S5">
            <a:hlinkClick r:id="" action="ppaction://media"/>
            <a:extLst>
              <a:ext uri="{FF2B5EF4-FFF2-40B4-BE49-F238E27FC236}">
                <a16:creationId xmlns:a16="http://schemas.microsoft.com/office/drawing/2014/main" id="{9A5A06CF-AD15-891C-BA1F-6EEC132E875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8" y="947653"/>
            <a:ext cx="271463" cy="271463"/>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200" fill="hold"/>
                                        <p:tgtEl>
                                          <p:spTgt spid="2"/>
                                        </p:tgtEl>
                                      </p:cBhvr>
                                    </p:cmd>
                                  </p:childTnLst>
                                </p:cTn>
                              </p:par>
                            </p:childTnLst>
                          </p:cTn>
                        </p:par>
                        <p:par>
                          <p:cTn id="7" fill="hold">
                            <p:stCondLst>
                              <p:cond delay="4020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9E8D-B7BD-7B41-CE79-4327B4A1710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6D33D1B0-6A99-D4E9-D220-2C210189F6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D33D1B0-6A99-D4E9-D220-2C210189F664}"/>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8EACB0E-65CF-160B-A779-563E83C5EFA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8EACB0E-65CF-160B-A779-563E83C5EFA5}"/>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892242CF-7AC6-BFE1-9038-CF0A587C9DA7}"/>
              </a:ext>
            </a:extLst>
          </p:cNvPr>
          <p:cNvSpPr>
            <a:spLocks noGrp="1"/>
          </p:cNvSpPr>
          <p:nvPr>
            <p:ph type="title"/>
          </p:nvPr>
        </p:nvSpPr>
        <p:spPr>
          <a:xfrm>
            <a:off x="1692000" y="766873"/>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769F9C7-7E16-5019-F0E6-36D2C62B93E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A7B6475B-CDF8-0DAC-629E-C0AC69ADFF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AAA3B510-E381-60B8-6F3B-4470CFD713B4}"/>
              </a:ext>
            </a:extLst>
          </p:cNvPr>
          <p:cNvPicPr>
            <a:picLocks noChangeAspect="1"/>
          </p:cNvPicPr>
          <p:nvPr/>
        </p:nvPicPr>
        <p:blipFill>
          <a:blip r:embed="rId10"/>
          <a:stretch>
            <a:fillRect/>
          </a:stretch>
        </p:blipFill>
        <p:spPr>
          <a:xfrm>
            <a:off x="2289208" y="2286000"/>
            <a:ext cx="4565583" cy="3043722"/>
          </a:xfrm>
          <a:prstGeom prst="rect">
            <a:avLst/>
          </a:prstGeom>
        </p:spPr>
      </p:pic>
      <p:pic>
        <p:nvPicPr>
          <p:cNvPr id="6" name="Dictée N4 SEM3 S5">
            <a:hlinkClick r:id="" action="ppaction://media"/>
            <a:extLst>
              <a:ext uri="{FF2B5EF4-FFF2-40B4-BE49-F238E27FC236}">
                <a16:creationId xmlns:a16="http://schemas.microsoft.com/office/drawing/2014/main" id="{A1649396-29BE-97D2-48A9-4989B830287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8" y="947653"/>
            <a:ext cx="271463" cy="271463"/>
          </a:xfrm>
          <a:prstGeom prst="rect">
            <a:avLst/>
          </a:prstGeom>
        </p:spPr>
      </p:pic>
    </p:spTree>
    <p:extLst>
      <p:ext uri="{BB962C8B-B14F-4D97-AF65-F5344CB8AC3E}">
        <p14:creationId xmlns:p14="http://schemas.microsoft.com/office/powerpoint/2010/main" val="231089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02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a:t>
            </a:r>
          </a:p>
        </p:txBody>
      </p:sp>
      <p:pic>
        <p:nvPicPr>
          <p:cNvPr id="7" name="Image 6">
            <a:extLst>
              <a:ext uri="{FF2B5EF4-FFF2-40B4-BE49-F238E27FC236}">
                <a16:creationId xmlns:a16="http://schemas.microsoft.com/office/drawing/2014/main" id="{4E4EB5EF-C676-2C46-682A-D5C92083DFC1}"/>
              </a:ext>
            </a:extLst>
          </p:cNvPr>
          <p:cNvPicPr>
            <a:picLocks noChangeAspect="1"/>
          </p:cNvPicPr>
          <p:nvPr/>
        </p:nvPicPr>
        <p:blipFill>
          <a:blip r:embed="rId7"/>
          <a:stretch>
            <a:fillRect/>
          </a:stretch>
        </p:blipFill>
        <p:spPr>
          <a:xfrm>
            <a:off x="737283" y="2211037"/>
            <a:ext cx="7669433" cy="2706859"/>
          </a:xfrm>
          <a:prstGeom prst="rect">
            <a:avLst/>
          </a:prstGeom>
        </p:spPr>
      </p:pic>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093E587-CAA5-81B8-36BD-02A97DC177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écrivez sur vos cahiers une phrase correcte avec les deux mots suivants. </a:t>
            </a:r>
          </a:p>
        </p:txBody>
      </p:sp>
      <p:sp>
        <p:nvSpPr>
          <p:cNvPr id="4" name="ZoneTexte 3">
            <a:extLst>
              <a:ext uri="{FF2B5EF4-FFF2-40B4-BE49-F238E27FC236}">
                <a16:creationId xmlns:a16="http://schemas.microsoft.com/office/drawing/2014/main" id="{AC93D29D-2E36-45FB-1413-7496A5AB5D72}"/>
              </a:ext>
            </a:extLst>
          </p:cNvPr>
          <p:cNvSpPr txBox="1"/>
          <p:nvPr/>
        </p:nvSpPr>
        <p:spPr>
          <a:xfrm>
            <a:off x="1228459" y="3187091"/>
            <a:ext cx="6840000"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4400" b="1" i="0" u="none" strike="noStrike" kern="0" cap="none" spc="0" normalizeH="0" baseline="0" noProof="0" dirty="0">
                <a:ln>
                  <a:noFill/>
                </a:ln>
                <a:solidFill>
                  <a:srgbClr val="565F88"/>
                </a:solidFill>
                <a:effectLst/>
                <a:uLnTx/>
                <a:uFillTx/>
                <a:latin typeface="Dosis SemiBold" pitchFamily="2" charset="0"/>
              </a:rPr>
              <a:t>Les vacances -   la </a:t>
            </a:r>
            <a:r>
              <a:rPr lang="fr-FR" sz="4400" b="1" kern="0" dirty="0">
                <a:solidFill>
                  <a:srgbClr val="565F88"/>
                </a:solidFill>
                <a:latin typeface="Dosis SemiBold" pitchFamily="2" charset="0"/>
              </a:rPr>
              <a:t>montagne</a:t>
            </a:r>
            <a:endParaRPr kumimoji="0" lang="fr-FR" sz="4400" b="1" i="0" u="none" strike="noStrike" kern="0" cap="none" spc="0" normalizeH="0" baseline="0" noProof="0" dirty="0">
              <a:ln>
                <a:noFill/>
              </a:ln>
              <a:solidFill>
                <a:srgbClr val="565F88"/>
              </a:solidFill>
              <a:effectLst/>
              <a:uLnTx/>
              <a:uFillTx/>
              <a:latin typeface="Dosis SemiBold" pitchFamily="2" charset="0"/>
            </a:endParaRPr>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4DBEC-E480-2A95-5B3D-F658B19AAA4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0AF6F80-A8E4-6403-A05B-D7C3909EF4B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0AF6F80-A8E4-6403-A05B-D7C3909EF4B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2699F46-41A5-FE2F-3A23-CD4AF920EF7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2699F46-41A5-FE2F-3A23-CD4AF920EF75}"/>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954501E-E9D8-50E9-E381-E744D0C9058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3" name="Image 2">
            <a:extLst>
              <a:ext uri="{FF2B5EF4-FFF2-40B4-BE49-F238E27FC236}">
                <a16:creationId xmlns:a16="http://schemas.microsoft.com/office/drawing/2014/main" id="{509815CA-258A-A726-497E-FB7A44E958E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F9D1ACBC-AD96-E9EB-2FD0-A6E122C6A180}"/>
              </a:ext>
            </a:extLst>
          </p:cNvPr>
          <p:cNvSpPr txBox="1"/>
          <p:nvPr/>
        </p:nvSpPr>
        <p:spPr>
          <a:xfrm>
            <a:off x="1228459" y="3187091"/>
            <a:ext cx="6840000"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4400" b="1" i="0" u="none" strike="noStrike" kern="0" cap="none" spc="0" normalizeH="0" baseline="0" noProof="0" dirty="0">
                <a:ln>
                  <a:noFill/>
                </a:ln>
                <a:solidFill>
                  <a:srgbClr val="565F88"/>
                </a:solidFill>
                <a:effectLst/>
                <a:uLnTx/>
                <a:uFillTx/>
                <a:latin typeface="Dosis SemiBold" pitchFamily="2" charset="0"/>
              </a:rPr>
              <a:t>Les vacances -   la </a:t>
            </a:r>
            <a:r>
              <a:rPr lang="fr-FR" sz="4400" b="1" kern="0" dirty="0">
                <a:solidFill>
                  <a:srgbClr val="565F88"/>
                </a:solidFill>
                <a:latin typeface="Dosis SemiBold" pitchFamily="2" charset="0"/>
              </a:rPr>
              <a:t>montagne</a:t>
            </a:r>
            <a:endParaRPr kumimoji="0" lang="fr-FR" sz="4400" b="1" i="0" u="none" strike="noStrike" kern="0" cap="none" spc="0" normalizeH="0" baseline="0" noProof="0" dirty="0">
              <a:ln>
                <a:noFill/>
              </a:ln>
              <a:solidFill>
                <a:srgbClr val="565F88"/>
              </a:solidFill>
              <a:effectLst/>
              <a:uLnTx/>
              <a:uFillTx/>
              <a:latin typeface="Dosis SemiBold" pitchFamily="2" charset="0"/>
            </a:endParaRPr>
          </a:p>
        </p:txBody>
      </p:sp>
    </p:spTree>
    <p:extLst>
      <p:ext uri="{BB962C8B-B14F-4D97-AF65-F5344CB8AC3E}">
        <p14:creationId xmlns:p14="http://schemas.microsoft.com/office/powerpoint/2010/main" val="3767061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60DA-DA3C-C4AA-F333-7F954A920AA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E1DAA2B-DC99-3C80-DD79-60C7DB6B13D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E1DAA2B-DC99-3C80-DD79-60C7DB6B13D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F48B0734-5F0D-CD2B-0E61-E424C9742B8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48B0734-5F0D-CD2B-0E61-E424C9742B87}"/>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06202ABF-D48A-C777-5C6F-E698AEE96034}"/>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Une phrase correcte est : Pendant les vacances, j’irai à la montagne.</a:t>
            </a:r>
          </a:p>
        </p:txBody>
      </p:sp>
      <p:pic>
        <p:nvPicPr>
          <p:cNvPr id="3" name="Image 2">
            <a:extLst>
              <a:ext uri="{FF2B5EF4-FFF2-40B4-BE49-F238E27FC236}">
                <a16:creationId xmlns:a16="http://schemas.microsoft.com/office/drawing/2014/main" id="{8158497B-A832-EFF7-95C5-E993CEFCF23E}"/>
              </a:ext>
            </a:extLst>
          </p:cNvPr>
          <p:cNvPicPr>
            <a:picLocks noChangeAspect="1"/>
          </p:cNvPicPr>
          <p:nvPr/>
        </p:nvPicPr>
        <p:blipFill>
          <a:blip r:embed="rId7"/>
          <a:srcRect r="1593" b="11327"/>
          <a:stretch>
            <a:fillRect/>
          </a:stretch>
        </p:blipFill>
        <p:spPr>
          <a:xfrm>
            <a:off x="215393" y="650122"/>
            <a:ext cx="1087654" cy="980062"/>
          </a:xfrm>
          <a:prstGeom prst="ellipse">
            <a:avLst/>
          </a:prstGeom>
        </p:spPr>
      </p:pic>
      <p:pic>
        <p:nvPicPr>
          <p:cNvPr id="4" name="Image 3">
            <a:extLst>
              <a:ext uri="{FF2B5EF4-FFF2-40B4-BE49-F238E27FC236}">
                <a16:creationId xmlns:a16="http://schemas.microsoft.com/office/drawing/2014/main" id="{F386C128-302B-C385-3A22-520626105508}"/>
              </a:ext>
            </a:extLst>
          </p:cNvPr>
          <p:cNvPicPr>
            <a:picLocks noChangeAspect="1"/>
          </p:cNvPicPr>
          <p:nvPr/>
        </p:nvPicPr>
        <p:blipFill>
          <a:blip r:embed="rId8"/>
          <a:srcRect l="13955" t="13245" r="11331" b="32708"/>
          <a:stretch>
            <a:fillRect/>
          </a:stretch>
        </p:blipFill>
        <p:spPr>
          <a:xfrm>
            <a:off x="737756" y="2151080"/>
            <a:ext cx="7668487" cy="2556906"/>
          </a:xfrm>
          <a:prstGeom prst="rect">
            <a:avLst/>
          </a:prstGeom>
        </p:spPr>
      </p:pic>
      <p:sp>
        <p:nvSpPr>
          <p:cNvPr id="5" name="ZoneTexte 4">
            <a:extLst>
              <a:ext uri="{FF2B5EF4-FFF2-40B4-BE49-F238E27FC236}">
                <a16:creationId xmlns:a16="http://schemas.microsoft.com/office/drawing/2014/main" id="{691A4122-F56A-E6AE-006E-475CFF3FA72A}"/>
              </a:ext>
            </a:extLst>
          </p:cNvPr>
          <p:cNvSpPr txBox="1"/>
          <p:nvPr/>
        </p:nvSpPr>
        <p:spPr>
          <a:xfrm>
            <a:off x="1134728" y="2992241"/>
            <a:ext cx="7386856" cy="854080"/>
          </a:xfrm>
          <a:prstGeom prst="rect">
            <a:avLst/>
          </a:prstGeom>
          <a:noFill/>
        </p:spPr>
        <p:txBody>
          <a:bodyPr wrap="square">
            <a:spAutoFit/>
          </a:bodyPr>
          <a:lstStyle/>
          <a:p>
            <a:pPr marL="0" marR="0" lvl="0" indent="0" defTabSz="609660" rtl="0" eaLnBrk="1" fontAlgn="auto" latinLnBrk="0" hangingPunct="1">
              <a:lnSpc>
                <a:spcPct val="150000"/>
              </a:lnSpc>
              <a:spcBef>
                <a:spcPts val="0"/>
              </a:spcBef>
              <a:spcAft>
                <a:spcPts val="0"/>
              </a:spcAft>
              <a:buClrTx/>
              <a:buSzTx/>
              <a:buFontTx/>
              <a:buNone/>
              <a:tabLst/>
              <a:defRPr/>
            </a:pPr>
            <a:r>
              <a:rPr lang="fr-FR" sz="3600" kern="0" dirty="0">
                <a:solidFill>
                  <a:srgbClr val="C00000"/>
                </a:solidFill>
                <a:latin typeface="KG Primary Penmanship Alt" panose="02000506000000020003" pitchFamily="2" charset="0"/>
                <a:ea typeface="Tahoma" panose="020B0604030504040204" pitchFamily="34" charset="0"/>
                <a:cs typeface="Tahoma" panose="020B0604030504040204" pitchFamily="34" charset="0"/>
              </a:rPr>
              <a:t>Pendant les vacances, j’irai à la montagne.</a:t>
            </a:r>
          </a:p>
        </p:txBody>
      </p:sp>
    </p:spTree>
    <p:extLst>
      <p:ext uri="{BB962C8B-B14F-4D97-AF65-F5344CB8AC3E}">
        <p14:creationId xmlns:p14="http://schemas.microsoft.com/office/powerpoint/2010/main" val="3693568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p:txBody>
          <a:bodyPr/>
          <a:lstStyle/>
          <a:p>
            <a:r>
              <a:rPr lang="fr-FR" dirty="0">
                <a:solidFill>
                  <a:schemeClr val="tx1">
                    <a:lumMod val="75000"/>
                    <a:lumOff val="25000"/>
                  </a:schemeClr>
                </a:solidFill>
                <a:latin typeface="Dosis Medium" pitchFamily="2" charset="0"/>
              </a:rPr>
              <a:t>Prenez vos livrets à la page 126.</a:t>
            </a:r>
          </a:p>
        </p:txBody>
      </p:sp>
      <p:pic>
        <p:nvPicPr>
          <p:cNvPr id="2" name="Image 1">
            <a:extLst>
              <a:ext uri="{FF2B5EF4-FFF2-40B4-BE49-F238E27FC236}">
                <a16:creationId xmlns:a16="http://schemas.microsoft.com/office/drawing/2014/main" id="{15C7856C-ABE3-8D94-20DE-72DCCF706671}"/>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3" name="Image 2">
            <a:extLst>
              <a:ext uri="{FF2B5EF4-FFF2-40B4-BE49-F238E27FC236}">
                <a16:creationId xmlns:a16="http://schemas.microsoft.com/office/drawing/2014/main" id="{84C2A680-395F-9858-CA64-FEC7E7EA93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2125" y="1598494"/>
            <a:ext cx="2988087" cy="4583312"/>
          </a:xfrm>
          <a:prstGeom prst="rect">
            <a:avLst/>
          </a:prstGeom>
        </p:spPr>
      </p:pic>
      <p:sp>
        <p:nvSpPr>
          <p:cNvPr id="6" name="Rectangle : coins arrondis 5">
            <a:extLst>
              <a:ext uri="{FF2B5EF4-FFF2-40B4-BE49-F238E27FC236}">
                <a16:creationId xmlns:a16="http://schemas.microsoft.com/office/drawing/2014/main" id="{840CF500-5324-B500-5C48-3C64A0DEB367}"/>
              </a:ext>
            </a:extLst>
          </p:cNvPr>
          <p:cNvSpPr/>
          <p:nvPr/>
        </p:nvSpPr>
        <p:spPr>
          <a:xfrm>
            <a:off x="3244933" y="5203733"/>
            <a:ext cx="2862470" cy="51683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4150-2F35-6754-C451-065CB5A8147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149C274-74C8-8CDE-5BB8-C39F2485BA8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149C274-74C8-8CDE-5BB8-C39F2485BA8A}"/>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DE2E85C-6FF4-AD7C-00F1-42032D59E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DE2E85C-6FF4-AD7C-00F1-42032D59E011}"/>
                  </a:ext>
                </a:extLst>
              </p:cNvPr>
              <p:cNvPicPr/>
              <p:nvPr/>
            </p:nvPicPr>
            <p:blipFill>
              <a:blip r:embed="rId5"/>
              <a:stretch>
                <a:fillRect/>
              </a:stretch>
            </p:blipFill>
            <p:spPr>
              <a:xfrm>
                <a:off x="1593492" y="833185"/>
                <a:ext cx="26730" cy="23400"/>
              </a:xfrm>
              <a:prstGeom prst="rect">
                <a:avLst/>
              </a:prstGeom>
            </p:spPr>
          </p:pic>
        </mc:Fallback>
      </mc:AlternateContent>
      <p:sp>
        <p:nvSpPr>
          <p:cNvPr id="7" name="Titre 3">
            <a:extLst>
              <a:ext uri="{FF2B5EF4-FFF2-40B4-BE49-F238E27FC236}">
                <a16:creationId xmlns:a16="http://schemas.microsoft.com/office/drawing/2014/main" id="{8D95F4D8-E026-1B34-DB03-C19445F71B36}"/>
              </a:ext>
            </a:extLst>
          </p:cNvPr>
          <p:cNvSpPr>
            <a:spLocks noGrp="1"/>
          </p:cNvSpPr>
          <p:nvPr>
            <p:ph type="title"/>
          </p:nvPr>
        </p:nvSpPr>
        <p:spPr>
          <a:xfrm>
            <a:off x="1692000" y="756000"/>
            <a:ext cx="6840000" cy="612000"/>
          </a:xfrm>
        </p:spPr>
        <p:txBody>
          <a:bodyPr/>
          <a:lstStyle/>
          <a:p>
            <a:r>
              <a:rPr lang="fr-FR" dirty="0">
                <a:solidFill>
                  <a:schemeClr val="tx1">
                    <a:lumMod val="75000"/>
                    <a:lumOff val="25000"/>
                  </a:schemeClr>
                </a:solidFill>
                <a:latin typeface="Dosis Medium" pitchFamily="2" charset="0"/>
              </a:rPr>
              <a:t>Vous allez faire l’activité 4. Je vais vous expliquer la consigne et passer entre les rangs pour vous aider.</a:t>
            </a:r>
          </a:p>
        </p:txBody>
      </p:sp>
      <p:pic>
        <p:nvPicPr>
          <p:cNvPr id="15" name="Image 14">
            <a:extLst>
              <a:ext uri="{FF2B5EF4-FFF2-40B4-BE49-F238E27FC236}">
                <a16:creationId xmlns:a16="http://schemas.microsoft.com/office/drawing/2014/main" id="{05C09244-6C0F-16D7-A59A-C37CC0765195}"/>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95895393-41AA-0107-90E0-6A7A4AD739B1}"/>
              </a:ext>
            </a:extLst>
          </p:cNvPr>
          <p:cNvPicPr>
            <a:picLocks noChangeAspect="1"/>
          </p:cNvPicPr>
          <p:nvPr/>
        </p:nvPicPr>
        <p:blipFill>
          <a:blip r:embed="rId7"/>
          <a:stretch>
            <a:fillRect/>
          </a:stretch>
        </p:blipFill>
        <p:spPr>
          <a:xfrm>
            <a:off x="6065474" y="2161234"/>
            <a:ext cx="2239025" cy="2411573"/>
          </a:xfrm>
          <a:prstGeom prst="rect">
            <a:avLst/>
          </a:prstGeom>
        </p:spPr>
      </p:pic>
      <p:pic>
        <p:nvPicPr>
          <p:cNvPr id="4" name="Image 3">
            <a:extLst>
              <a:ext uri="{FF2B5EF4-FFF2-40B4-BE49-F238E27FC236}">
                <a16:creationId xmlns:a16="http://schemas.microsoft.com/office/drawing/2014/main" id="{FA98F693-161C-5057-6171-6DA830F5324E}"/>
              </a:ext>
            </a:extLst>
          </p:cNvPr>
          <p:cNvPicPr>
            <a:picLocks noChangeAspect="1"/>
          </p:cNvPicPr>
          <p:nvPr/>
        </p:nvPicPr>
        <p:blipFill>
          <a:blip r:embed="rId8"/>
          <a:srcRect r="4312"/>
          <a:stretch>
            <a:fillRect/>
          </a:stretch>
        </p:blipFill>
        <p:spPr>
          <a:xfrm>
            <a:off x="420172" y="3367020"/>
            <a:ext cx="5556549" cy="1044030"/>
          </a:xfrm>
          <a:prstGeom prst="rect">
            <a:avLst/>
          </a:prstGeom>
        </p:spPr>
      </p:pic>
    </p:spTree>
    <p:extLst>
      <p:ext uri="{BB962C8B-B14F-4D97-AF65-F5344CB8AC3E}">
        <p14:creationId xmlns:p14="http://schemas.microsoft.com/office/powerpoint/2010/main" val="2549051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C273-1C3B-6C88-E92A-39B97BA1DEF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0FEA410-8C89-B2D2-3ECB-3B00E96B8AB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0FEA410-8C89-B2D2-3ECB-3B00E96B8A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983A57-E8E8-D81E-A47F-5FC185AE346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983A57-E8E8-D81E-A47F-5FC185AE3465}"/>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3">
            <a:extLst>
              <a:ext uri="{FF2B5EF4-FFF2-40B4-BE49-F238E27FC236}">
                <a16:creationId xmlns:a16="http://schemas.microsoft.com/office/drawing/2014/main" id="{B2400517-9BD0-6361-0CEA-F3209493A1A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75000"/>
                    <a:lumOff val="25000"/>
                  </a:schemeClr>
                </a:solidFill>
                <a:latin typeface="Dosis Medium" pitchFamily="2" charset="0"/>
              </a:rPr>
              <a:t>Corrigez.</a:t>
            </a:r>
          </a:p>
        </p:txBody>
      </p:sp>
      <p:pic>
        <p:nvPicPr>
          <p:cNvPr id="6" name="Image 5">
            <a:extLst>
              <a:ext uri="{FF2B5EF4-FFF2-40B4-BE49-F238E27FC236}">
                <a16:creationId xmlns:a16="http://schemas.microsoft.com/office/drawing/2014/main" id="{7DF2FD95-E5F4-3C74-0949-AD956C4B7C27}"/>
              </a:ext>
            </a:extLst>
          </p:cNvPr>
          <p:cNvPicPr>
            <a:picLocks noChangeAspect="1"/>
          </p:cNvPicPr>
          <p:nvPr/>
        </p:nvPicPr>
        <p:blipFill>
          <a:blip r:embed="rId7"/>
          <a:stretch>
            <a:fillRect/>
          </a:stretch>
        </p:blipFill>
        <p:spPr>
          <a:xfrm>
            <a:off x="158202" y="525505"/>
            <a:ext cx="1152244" cy="1072989"/>
          </a:xfrm>
          <a:prstGeom prst="rect">
            <a:avLst/>
          </a:prstGeom>
        </p:spPr>
      </p:pic>
      <p:pic>
        <p:nvPicPr>
          <p:cNvPr id="5" name="Image 4">
            <a:extLst>
              <a:ext uri="{FF2B5EF4-FFF2-40B4-BE49-F238E27FC236}">
                <a16:creationId xmlns:a16="http://schemas.microsoft.com/office/drawing/2014/main" id="{24D9DA24-7A1C-2B73-5F0A-0A1441A55D6B}"/>
              </a:ext>
            </a:extLst>
          </p:cNvPr>
          <p:cNvPicPr>
            <a:picLocks noChangeAspect="1"/>
          </p:cNvPicPr>
          <p:nvPr/>
        </p:nvPicPr>
        <p:blipFill>
          <a:blip r:embed="rId8"/>
          <a:srcRect l="5224" t="25527"/>
          <a:stretch>
            <a:fillRect/>
          </a:stretch>
        </p:blipFill>
        <p:spPr>
          <a:xfrm>
            <a:off x="475664" y="2726926"/>
            <a:ext cx="7747866" cy="1317543"/>
          </a:xfrm>
          <a:prstGeom prst="rect">
            <a:avLst/>
          </a:prstGeom>
        </p:spPr>
      </p:pic>
      <p:sp>
        <p:nvSpPr>
          <p:cNvPr id="7" name="ZoneTexte 6">
            <a:extLst>
              <a:ext uri="{FF2B5EF4-FFF2-40B4-BE49-F238E27FC236}">
                <a16:creationId xmlns:a16="http://schemas.microsoft.com/office/drawing/2014/main" id="{E34B1F65-F3D3-6370-C970-38EEC2802843}"/>
              </a:ext>
            </a:extLst>
          </p:cNvPr>
          <p:cNvSpPr txBox="1"/>
          <p:nvPr/>
        </p:nvSpPr>
        <p:spPr>
          <a:xfrm>
            <a:off x="4102994" y="2682558"/>
            <a:ext cx="4859228" cy="473206"/>
          </a:xfrm>
          <a:prstGeom prst="rect">
            <a:avLst/>
          </a:prstGeom>
          <a:noFill/>
        </p:spPr>
        <p:txBody>
          <a:bodyPr wrap="square">
            <a:spAutoFit/>
          </a:bodyPr>
          <a:lstStyle/>
          <a:p>
            <a:pPr marR="0" lvl="0" indent="0" fontAlgn="auto">
              <a:lnSpc>
                <a:spcPct val="150000"/>
              </a:lnSpc>
              <a:spcBef>
                <a:spcPts val="0"/>
              </a:spcBef>
              <a:spcAft>
                <a:spcPts val="0"/>
              </a:spcAft>
              <a:buClrTx/>
              <a:buSzTx/>
              <a:buFontTx/>
              <a:buNone/>
              <a:tabLst/>
              <a:defRPr/>
            </a:pPr>
            <a:r>
              <a:rPr lang="fr-FR" b="1" kern="0" dirty="0">
                <a:solidFill>
                  <a:srgbClr val="C00000"/>
                </a:solidFill>
                <a:latin typeface="KG Primary Penmanship Alt" panose="02000506000000020003" pitchFamily="2" charset="0"/>
                <a:ea typeface="Tahoma" panose="020B0604030504040204" pitchFamily="34" charset="0"/>
                <a:cs typeface="Tahoma" panose="020B0604030504040204" pitchFamily="34" charset="0"/>
              </a:rPr>
              <a:t>Pendant les vacances, nous irons au bord de la mer.</a:t>
            </a:r>
          </a:p>
        </p:txBody>
      </p:sp>
      <p:sp>
        <p:nvSpPr>
          <p:cNvPr id="8" name="ZoneTexte 7">
            <a:extLst>
              <a:ext uri="{FF2B5EF4-FFF2-40B4-BE49-F238E27FC236}">
                <a16:creationId xmlns:a16="http://schemas.microsoft.com/office/drawing/2014/main" id="{709BE0FD-431A-B5AF-0875-7FC5974F7ED2}"/>
              </a:ext>
            </a:extLst>
          </p:cNvPr>
          <p:cNvSpPr txBox="1"/>
          <p:nvPr/>
        </p:nvSpPr>
        <p:spPr>
          <a:xfrm>
            <a:off x="4102994" y="3079199"/>
            <a:ext cx="4506796" cy="473206"/>
          </a:xfrm>
          <a:prstGeom prst="rect">
            <a:avLst/>
          </a:prstGeom>
          <a:noFill/>
        </p:spPr>
        <p:txBody>
          <a:bodyPr wrap="square">
            <a:spAutoFit/>
          </a:bodyPr>
          <a:lstStyle/>
          <a:p>
            <a:pPr marR="0" lvl="0" indent="0" fontAlgn="auto">
              <a:lnSpc>
                <a:spcPct val="150000"/>
              </a:lnSpc>
              <a:spcBef>
                <a:spcPts val="0"/>
              </a:spcBef>
              <a:spcAft>
                <a:spcPts val="0"/>
              </a:spcAft>
              <a:buClrTx/>
              <a:buSzTx/>
              <a:buFontTx/>
              <a:buNone/>
              <a:tabLst/>
              <a:defRPr/>
            </a:pPr>
            <a:r>
              <a:rPr lang="fr-FR" b="1" kern="0" dirty="0">
                <a:solidFill>
                  <a:srgbClr val="C00000"/>
                </a:solidFill>
                <a:latin typeface="KG Primary Penmanship Alt" panose="02000506000000020003" pitchFamily="2" charset="0"/>
                <a:ea typeface="Tahoma" panose="020B0604030504040204" pitchFamily="34" charset="0"/>
                <a:cs typeface="Tahoma" panose="020B0604030504040204" pitchFamily="34" charset="0"/>
              </a:rPr>
              <a:t>Elle fera une randonnée en montagne.</a:t>
            </a:r>
          </a:p>
        </p:txBody>
      </p:sp>
      <p:sp>
        <p:nvSpPr>
          <p:cNvPr id="9" name="ZoneTexte 8">
            <a:extLst>
              <a:ext uri="{FF2B5EF4-FFF2-40B4-BE49-F238E27FC236}">
                <a16:creationId xmlns:a16="http://schemas.microsoft.com/office/drawing/2014/main" id="{FDF3D684-E617-213C-C902-93B67C23616E}"/>
              </a:ext>
            </a:extLst>
          </p:cNvPr>
          <p:cNvSpPr txBox="1"/>
          <p:nvPr/>
        </p:nvSpPr>
        <p:spPr>
          <a:xfrm>
            <a:off x="4102994" y="3508037"/>
            <a:ext cx="4723074" cy="473206"/>
          </a:xfrm>
          <a:prstGeom prst="rect">
            <a:avLst/>
          </a:prstGeom>
          <a:noFill/>
        </p:spPr>
        <p:txBody>
          <a:bodyPr wrap="square">
            <a:spAutoFit/>
          </a:bodyPr>
          <a:lstStyle/>
          <a:p>
            <a:pPr marR="0" lvl="0" indent="0" fontAlgn="auto">
              <a:lnSpc>
                <a:spcPct val="150000"/>
              </a:lnSpc>
              <a:spcBef>
                <a:spcPts val="0"/>
              </a:spcBef>
              <a:spcAft>
                <a:spcPts val="0"/>
              </a:spcAft>
              <a:buClrTx/>
              <a:buSzTx/>
              <a:buFontTx/>
              <a:buNone/>
              <a:tabLst/>
              <a:defRPr/>
            </a:pPr>
            <a:r>
              <a:rPr lang="fr-FR" b="1" kern="0" dirty="0">
                <a:solidFill>
                  <a:srgbClr val="C00000"/>
                </a:solidFill>
                <a:latin typeface="KG Primary Penmanship Alt" panose="02000506000000020003" pitchFamily="2" charset="0"/>
                <a:ea typeface="Tahoma" panose="020B0604030504040204" pitchFamily="34" charset="0"/>
                <a:cs typeface="Tahoma" panose="020B0604030504040204" pitchFamily="34" charset="0"/>
              </a:rPr>
              <a:t>Nous ferons une promenade à la campagne.</a:t>
            </a:r>
          </a:p>
        </p:txBody>
      </p:sp>
    </p:spTree>
    <p:extLst>
      <p:ext uri="{BB962C8B-B14F-4D97-AF65-F5344CB8AC3E}">
        <p14:creationId xmlns:p14="http://schemas.microsoft.com/office/powerpoint/2010/main" val="348116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Notez les devoirs à faire à la maison. Vous </a:t>
            </a:r>
            <a:r>
              <a:rPr lang="fr-FR" b="1" dirty="0">
                <a:solidFill>
                  <a:schemeClr val="tx1">
                    <a:lumMod val="65000"/>
                    <a:lumOff val="35000"/>
                  </a:schemeClr>
                </a:solidFill>
                <a:latin typeface="Dosis Medium" pitchFamily="2" charset="0"/>
              </a:rPr>
              <a:t>allez relire  le texte de la page 125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répondre aux questions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65E57655-2137-35F7-2F4A-6956DFB0D34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Rectangle : coins arrondis 6">
            <a:extLst>
              <a:ext uri="{FF2B5EF4-FFF2-40B4-BE49-F238E27FC236}">
                <a16:creationId xmlns:a16="http://schemas.microsoft.com/office/drawing/2014/main" id="{A3D626F6-22F8-E7FA-5CDA-AAB23AE99C12}"/>
              </a:ext>
            </a:extLst>
          </p:cNvPr>
          <p:cNvSpPr/>
          <p:nvPr/>
        </p:nvSpPr>
        <p:spPr>
          <a:xfrm>
            <a:off x="3137844" y="1502539"/>
            <a:ext cx="3374274" cy="485796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B4FC6BF0-087F-80A6-CC9C-DCBCC20B1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6679" y="1778503"/>
            <a:ext cx="2987232" cy="4582001"/>
          </a:xfrm>
          <a:prstGeom prst="rect">
            <a:avLst/>
          </a:prstGeom>
        </p:spPr>
      </p:pic>
    </p:spTree>
    <p:extLst>
      <p:ext uri="{BB962C8B-B14F-4D97-AF65-F5344CB8AC3E}">
        <p14:creationId xmlns:p14="http://schemas.microsoft.com/office/powerpoint/2010/main" val="335058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9" name="majd_wave">
            <a:hlinkClick r:id="" action="ppaction://media"/>
            <a:extLst>
              <a:ext uri="{FF2B5EF4-FFF2-40B4-BE49-F238E27FC236}">
                <a16:creationId xmlns:a16="http://schemas.microsoft.com/office/drawing/2014/main" id="{D37332B7-627B-1F75-C982-7A6A57E77D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59466" y="2415040"/>
            <a:ext cx="1893393" cy="3366033"/>
          </a:xfrm>
          <a:prstGeom prst="rect">
            <a:avLst/>
          </a:prstGeom>
        </p:spPr>
      </p:pic>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34900A19-DE1F-7396-B1CD-71527197FD62}"/>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2070272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18662</TotalTime>
  <Words>2125</Words>
  <Application>Microsoft Office PowerPoint</Application>
  <PresentationFormat>Affichage à l'écran (4:3)</PresentationFormat>
  <Paragraphs>205</Paragraphs>
  <Slides>44</Slides>
  <Notes>1</Notes>
  <HiddenSlides>0</HiddenSlides>
  <MMClips>6</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44</vt:i4>
      </vt:variant>
    </vt:vector>
  </HeadingPairs>
  <TitlesOfParts>
    <vt:vector size="72" baseType="lpstr">
      <vt:lpstr>Dosis Medium</vt:lpstr>
      <vt:lpstr>Dosis SemiBold</vt:lpstr>
      <vt:lpstr>Wingdings</vt:lpstr>
      <vt:lpstr>Dosis</vt:lpstr>
      <vt:lpstr>Arial</vt:lpstr>
      <vt:lpstr>KG Primary Penmanship Alt</vt:lpstr>
      <vt:lpstr>Calibri</vt:lpstr>
      <vt:lpstr>Aptos Display</vt:lpstr>
      <vt:lpstr>Aptos</vt:lpstr>
      <vt:lpstr>Dosis ExtraBold</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2_Oral</vt:lpstr>
      <vt:lpstr>4_Lecture</vt:lpstr>
      <vt:lpstr>5_Lecture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ce qu’on va faire le weekend prochain, avec qui on ira en excursion, de ce qu’on aura dimanche prochain, à quelle heure on ira au stade et de ce qu’on va faire les vacances prochaines.</vt:lpstr>
      <vt:lpstr>Lecture de la vidéo.</vt:lpstr>
      <vt:lpstr>Maintenant, vous allez prendre la parole pour parler de ce que vous allez  faire le weekend prochain, avec qui vous irez en excursion, de ce que vous aurez dimanche prochain et à quelle heure et où vous irez et vous ferez pendant les vacances. On va le faire en 3 étapes. Soyez attentifs. </vt:lpstr>
      <vt:lpstr>Étape 1 :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parle de ce qu’il va  faire et avec qui il ira en excursion, de ce qu’il aura dimanche prochain, où il ira et ce qu’il fera pendant les vacances.</vt:lpstr>
      <vt:lpstr>Plan de la séance  5 </vt:lpstr>
      <vt:lpstr>Prenez vos livrets à la page 125.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Où ? ». Je cherche dans le texte un lieu. La réponse est : Elle ira à la campagne, chez son oncle, dans la région de Beni Mellal.</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Avec qui ? » Je cherche dans le texte des personnes. La réponse est : Elle jouera avec ses cousines.</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Où ? ». Je cherche un lieu dans le texte. La réponse est : Sophia ira avec ses parents voir la grande cascade d’Ouzoud.</vt:lpstr>
      <vt:lpstr>Prenez vos livrets à la page 125. Relisez le texte en silence pour le comprendre. Si vous ne comprenez pas un mot, demandez à votre voisin ou levez la main pour que je vous aide.</vt:lpstr>
      <vt:lpstr>Plan de la séance 5</vt:lpstr>
      <vt:lpstr>Maintenant, nous allons faire de l’écriture.  Prenez vos cahiers.</vt:lpstr>
      <vt:lpstr>Lisez et observez ces phrases. Vous allez les écrire après. Tenez-vous prêts.  </vt:lpstr>
      <vt:lpstr>Dictée en cours.</vt:lpstr>
      <vt:lpstr>Deuxième dictée en cours.</vt:lpstr>
      <vt:lpstr>Corrigez. </vt:lpstr>
      <vt:lpstr>Maintenant, écrivez sur vos cahiers une phrase correcte avec les deux mots suivants. </vt:lpstr>
      <vt:lpstr>Qui veut lire sa phrase ?</vt:lpstr>
      <vt:lpstr>Corrigez. Une phrase correcte est : Pendant les vacances, j’irai à la montagne.</vt:lpstr>
      <vt:lpstr>Prenez vos livrets à la page 126.</vt:lpstr>
      <vt:lpstr>Vous allez faire l’activité 4. Je vais vous expliquer la consigne et passer entre les rangs pour vous aider.</vt:lpstr>
      <vt:lpstr>Présentation PowerPoint</vt:lpstr>
      <vt:lpstr>Notez les devoirs à faire à la maison. Vous allez relire  le texte de la page 125                et répondre aux questions.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94</cp:revision>
  <cp:lastPrinted>2025-08-13T10:11:39Z</cp:lastPrinted>
  <dcterms:created xsi:type="dcterms:W3CDTF">2025-08-01T12:31:49Z</dcterms:created>
  <dcterms:modified xsi:type="dcterms:W3CDTF">2026-06-02T16:13:37Z</dcterms:modified>
</cp:coreProperties>
</file>