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20" r:id="rId6"/>
    <p:sldMasterId id="2147483786" r:id="rId7"/>
    <p:sldMasterId id="2147483803" r:id="rId8"/>
  </p:sldMasterIdLst>
  <p:notesMasterIdLst>
    <p:notesMasterId r:id="rId62"/>
  </p:notesMasterIdLst>
  <p:sldIdLst>
    <p:sldId id="257" r:id="rId9"/>
    <p:sldId id="1029" r:id="rId10"/>
    <p:sldId id="705" r:id="rId11"/>
    <p:sldId id="1030" r:id="rId12"/>
    <p:sldId id="1254" r:id="rId13"/>
    <p:sldId id="1000" r:id="rId14"/>
    <p:sldId id="1146" r:id="rId15"/>
    <p:sldId id="1040" r:id="rId16"/>
    <p:sldId id="1116" r:id="rId17"/>
    <p:sldId id="1382" r:id="rId18"/>
    <p:sldId id="1317" r:id="rId19"/>
    <p:sldId id="1383" r:id="rId20"/>
    <p:sldId id="1369" r:id="rId21"/>
    <p:sldId id="1384" r:id="rId22"/>
    <p:sldId id="1385" r:id="rId23"/>
    <p:sldId id="1362" r:id="rId24"/>
    <p:sldId id="1386" r:id="rId25"/>
    <p:sldId id="1387" r:id="rId26"/>
    <p:sldId id="1388" r:id="rId27"/>
    <p:sldId id="1389" r:id="rId28"/>
    <p:sldId id="1008" r:id="rId29"/>
    <p:sldId id="1229" r:id="rId30"/>
    <p:sldId id="1324" r:id="rId31"/>
    <p:sldId id="1321" r:id="rId32"/>
    <p:sldId id="1325" r:id="rId33"/>
    <p:sldId id="1331" r:id="rId34"/>
    <p:sldId id="1332" r:id="rId35"/>
    <p:sldId id="1256" r:id="rId36"/>
    <p:sldId id="1327" r:id="rId37"/>
    <p:sldId id="1326" r:id="rId38"/>
    <p:sldId id="1329" r:id="rId39"/>
    <p:sldId id="1323" r:id="rId40"/>
    <p:sldId id="1330" r:id="rId41"/>
    <p:sldId id="1334" r:id="rId42"/>
    <p:sldId id="1333" r:id="rId43"/>
    <p:sldId id="1375" r:id="rId44"/>
    <p:sldId id="1376" r:id="rId45"/>
    <p:sldId id="1259" r:id="rId46"/>
    <p:sldId id="1377" r:id="rId47"/>
    <p:sldId id="1260" r:id="rId48"/>
    <p:sldId id="1261" r:id="rId49"/>
    <p:sldId id="1262" r:id="rId50"/>
    <p:sldId id="1263" r:id="rId51"/>
    <p:sldId id="1264" r:id="rId52"/>
    <p:sldId id="1265" r:id="rId53"/>
    <p:sldId id="1378" r:id="rId54"/>
    <p:sldId id="1266" r:id="rId55"/>
    <p:sldId id="1267" r:id="rId56"/>
    <p:sldId id="817" r:id="rId57"/>
    <p:sldId id="1379" r:id="rId58"/>
    <p:sldId id="1380" r:id="rId59"/>
    <p:sldId id="1381" r:id="rId60"/>
    <p:sldId id="1010" r:id="rId61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bold r:id="rId67"/>
    </p:embeddedFont>
    <p:embeddedFont>
      <p:font typeface="Mistral" panose="03090702030407020403" pitchFamily="66" charset="0"/>
      <p:regular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196B1"/>
    <a:srgbClr val="2AB6D7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8B8AA5-B281-475F-9B61-47031AB53A66}" v="85" dt="2026-06-07T22:00:19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4.fntdata"/><Relationship Id="rId7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3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2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5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6-07T22:06:21.520" v="2902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7T19:45:47.834" v="216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57C2819A-E835-47AA-9356-3BB7B51E441F}" dt="2026-06-07T19:45:47.834" v="216" actId="26606"/>
          <ac:spMkLst>
            <pc:docMk/>
            <pc:sldMk cId="56895326" sldId="257"/>
            <ac:spMk id="33" creationId="{42A4FC2C-047E-45A5-965D-8E1E3BF09BC6}"/>
          </ac:spMkLst>
        </pc:spChg>
        <pc:spChg chg="add">
          <ac:chgData name="Jalila El Baraka" userId="ea93c961-285f-4edc-9e51-dff84fc1dbdc" providerId="ADAL" clId="{57C2819A-E835-47AA-9356-3BB7B51E441F}" dt="2026-06-07T19:45:47.834" v="216" actId="26606"/>
          <ac:spMkLst>
            <pc:docMk/>
            <pc:sldMk cId="56895326" sldId="257"/>
            <ac:spMk id="38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7T19:45:47.834" v="216" actId="26606"/>
          <ac:picMkLst>
            <pc:docMk/>
            <pc:sldMk cId="56895326" sldId="257"/>
            <ac:picMk id="3" creationId="{074AF392-B0FA-49BF-8709-5EDC45A2A2FC}"/>
          </ac:picMkLst>
        </pc:picChg>
        <pc:picChg chg="del">
          <ac:chgData name="Jalila El Baraka" userId="ea93c961-285f-4edc-9e51-dff84fc1dbdc" providerId="ADAL" clId="{57C2819A-E835-47AA-9356-3BB7B51E441F}" dt="2026-06-07T19:45:44.217" v="214" actId="478"/>
          <ac:picMkLst>
            <pc:docMk/>
            <pc:sldMk cId="56895326" sldId="257"/>
            <ac:picMk id="4" creationId="{0EB73495-ADB2-7D5D-D03B-E13F4EF20FF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1:28.117" v="1148" actId="1076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6-07T20:41:11.728" v="1145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6-07T20:41:28.117" v="1148" actId="1076"/>
          <ac:spMkLst>
            <pc:docMk/>
            <pc:sldMk cId="2379947899" sldId="817"/>
            <ac:spMk id="7" creationId="{8516A397-3D43-F851-04BA-D685C2342210}"/>
          </ac:spMkLst>
        </pc:spChg>
        <pc:picChg chg="del">
          <ac:chgData name="Jalila El Baraka" userId="ea93c961-285f-4edc-9e51-dff84fc1dbdc" providerId="ADAL" clId="{57C2819A-E835-47AA-9356-3BB7B51E441F}" dt="2026-06-07T20:41:04.629" v="1139" actId="478"/>
          <ac:picMkLst>
            <pc:docMk/>
            <pc:sldMk cId="2379947899" sldId="817"/>
            <ac:picMk id="3" creationId="{830B6965-2FD8-C76B-9A81-060D67C4106F}"/>
          </ac:picMkLst>
        </pc:picChg>
        <pc:picChg chg="add mod ord">
          <ac:chgData name="Jalila El Baraka" userId="ea93c961-285f-4edc-9e51-dff84fc1dbdc" providerId="ADAL" clId="{57C2819A-E835-47AA-9356-3BB7B51E441F}" dt="2026-06-07T20:41:18.139" v="1147" actId="167"/>
          <ac:picMkLst>
            <pc:docMk/>
            <pc:sldMk cId="2379947899" sldId="817"/>
            <ac:picMk id="10" creationId="{63E1B0B0-E42B-4A61-7A68-DB1B326F970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5:03.200" v="1190" actId="20577"/>
        <pc:sldMkLst>
          <pc:docMk/>
          <pc:sldMk cId="4112697519" sldId="1010"/>
        </pc:sldMkLst>
        <pc:spChg chg="mod">
          <ac:chgData name="Jalila El Baraka" userId="ea93c961-285f-4edc-9e51-dff84fc1dbdc" providerId="ADAL" clId="{57C2819A-E835-47AA-9356-3BB7B51E441F}" dt="2026-06-07T20:45:03.200" v="1190" actId="20577"/>
          <ac:spMkLst>
            <pc:docMk/>
            <pc:sldMk cId="4112697519" sldId="1010"/>
            <ac:spMk id="4" creationId="{467D0624-BFBC-12EC-0D36-530D6014925F}"/>
          </ac:spMkLst>
        </pc:spChg>
        <pc:picChg chg="del">
          <ac:chgData name="Jalila El Baraka" userId="ea93c961-285f-4edc-9e51-dff84fc1dbdc" providerId="ADAL" clId="{57C2819A-E835-47AA-9356-3BB7B51E441F}" dt="2026-06-07T20:44:42.269" v="1182" actId="478"/>
          <ac:picMkLst>
            <pc:docMk/>
            <pc:sldMk cId="4112697519" sldId="1010"/>
            <ac:picMk id="3" creationId="{C8D4EA3E-95B3-B380-D499-462F84ACCCB5}"/>
          </ac:picMkLst>
        </pc:picChg>
        <pc:picChg chg="add mod ord">
          <ac:chgData name="Jalila El Baraka" userId="ea93c961-285f-4edc-9e51-dff84fc1dbdc" providerId="ADAL" clId="{57C2819A-E835-47AA-9356-3BB7B51E441F}" dt="2026-06-07T20:44:59.125" v="1186" actId="167"/>
          <ac:picMkLst>
            <pc:docMk/>
            <pc:sldMk cId="4112697519" sldId="1010"/>
            <ac:picMk id="5" creationId="{C3BB39D3-283D-3E30-D803-6EFD0E3EDB2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46:19.920" v="218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7T19:46:19.920" v="218"/>
          <ac:grpSpMkLst>
            <pc:docMk/>
            <pc:sldMk cId="1677520056" sldId="1030"/>
            <ac:grpSpMk id="3" creationId="{9DDB9B01-2EAC-C4BE-BA4C-6F50670DE097}"/>
          </ac:grpSpMkLst>
        </pc:grpChg>
        <pc:picChg chg="del">
          <ac:chgData name="Jalila El Baraka" userId="ea93c961-285f-4edc-9e51-dff84fc1dbdc" providerId="ADAL" clId="{57C2819A-E835-47AA-9356-3BB7B51E441F}" dt="2026-06-07T19:45:52.102" v="217" actId="478"/>
          <ac:picMkLst>
            <pc:docMk/>
            <pc:sldMk cId="1677520056" sldId="1030"/>
            <ac:picMk id="2" creationId="{542A9F44-3C58-1F0B-F02D-D2518398430A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4" creationId="{84E2407E-90EC-E0E7-A207-6D0B65D29629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7" creationId="{85E19E9B-C7F4-F25A-9FBB-29D012BDBFDD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8" creationId="{D1CC1A99-DB9A-D66C-73BF-934A0F3787DE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9" creationId="{678ABF94-FBED-F3AD-A28D-9414B5949FB6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10" creationId="{BF1AB8D5-5A17-3D11-2AE9-5F6D72024A4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50:18.011" v="223"/>
        <pc:sldMkLst>
          <pc:docMk/>
          <pc:sldMk cId="1505080775" sldId="1116"/>
        </pc:sldMkLst>
        <pc:spChg chg="del mod">
          <ac:chgData name="Jalila El Baraka" userId="ea93c961-285f-4edc-9e51-dff84fc1dbdc" providerId="ADAL" clId="{57C2819A-E835-47AA-9356-3BB7B51E441F}" dt="2026-06-07T19:50:03.720" v="220" actId="478"/>
          <ac:spMkLst>
            <pc:docMk/>
            <pc:sldMk cId="1505080775" sldId="1116"/>
            <ac:spMk id="2" creationId="{1A1A7CE7-C634-8DB7-3F83-133A6A5ABAC9}"/>
          </ac:spMkLst>
        </pc:spChg>
        <pc:spChg chg="del">
          <ac:chgData name="Jalila El Baraka" userId="ea93c961-285f-4edc-9e51-dff84fc1dbdc" providerId="ADAL" clId="{57C2819A-E835-47AA-9356-3BB7B51E441F}" dt="2026-06-07T19:50:06.509" v="221" actId="478"/>
          <ac:spMkLst>
            <pc:docMk/>
            <pc:sldMk cId="1505080775" sldId="1116"/>
            <ac:spMk id="3" creationId="{480173E4-66E7-B1D0-1907-2F4EBAD961B9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4" creationId="{EA2FBBE8-D824-24DC-4410-DF09300C8811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5" creationId="{76DBD8A8-8FC6-8B33-134E-F9AFFE7139D6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9" creationId="{2E25C439-0D2F-B3AA-4483-E8652E31BA0D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10" creationId="{C7A0192C-4644-33AB-D93F-EC8E946271AA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11" creationId="{A00BCF64-8909-5DB7-8C4D-3CBF9A6616A4}"/>
          </ac:spMkLst>
        </pc:spChg>
        <pc:spChg chg="add mod">
          <ac:chgData name="Jalila El Baraka" userId="ea93c961-285f-4edc-9e51-dff84fc1dbdc" providerId="ADAL" clId="{57C2819A-E835-47AA-9356-3BB7B51E441F}" dt="2026-06-07T19:50:18.011" v="223"/>
          <ac:spMkLst>
            <pc:docMk/>
            <pc:sldMk cId="1505080775" sldId="1116"/>
            <ac:spMk id="12" creationId="{A8A9912C-CF1D-5632-E182-D40A812A7C3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20:48.850" v="433" actId="255"/>
        <pc:sldMkLst>
          <pc:docMk/>
          <pc:sldMk cId="1336004468" sldId="1229"/>
        </pc:sldMkLst>
        <pc:spChg chg="add del mod">
          <ac:chgData name="Jalila El Baraka" userId="ea93c961-285f-4edc-9e51-dff84fc1dbdc" providerId="ADAL" clId="{57C2819A-E835-47AA-9356-3BB7B51E441F}" dt="2026-06-07T19:52:16.345" v="285" actId="478"/>
          <ac:spMkLst>
            <pc:docMk/>
            <pc:sldMk cId="1336004468" sldId="1229"/>
            <ac:spMk id="2" creationId="{4B9B7E67-7F64-687F-913C-89EB2878C2FF}"/>
          </ac:spMkLst>
        </pc:spChg>
        <pc:spChg chg="del">
          <ac:chgData name="Jalila El Baraka" userId="ea93c961-285f-4edc-9e51-dff84fc1dbdc" providerId="ADAL" clId="{57C2819A-E835-47AA-9356-3BB7B51E441F}" dt="2026-06-07T19:51:22.421" v="229" actId="478"/>
          <ac:spMkLst>
            <pc:docMk/>
            <pc:sldMk cId="1336004468" sldId="1229"/>
            <ac:spMk id="3" creationId="{0818AB1D-A7B5-5795-5633-A0FECDC89A3E}"/>
          </ac:spMkLst>
        </pc:spChg>
        <pc:spChg chg="add mod">
          <ac:chgData name="Jalila El Baraka" userId="ea93c961-285f-4edc-9e51-dff84fc1dbdc" providerId="ADAL" clId="{57C2819A-E835-47AA-9356-3BB7B51E441F}" dt="2026-06-07T20:20:48.850" v="433" actId="255"/>
          <ac:spMkLst>
            <pc:docMk/>
            <pc:sldMk cId="1336004468" sldId="1229"/>
            <ac:spMk id="4" creationId="{C8031B48-E7F2-E2D8-4487-34149C71D177}"/>
          </ac:spMkLst>
        </pc:spChg>
      </pc:sldChg>
      <pc:sldChg chg="modSp mod">
        <pc:chgData name="Jalila El Baraka" userId="ea93c961-285f-4edc-9e51-dff84fc1dbdc" providerId="ADAL" clId="{57C2819A-E835-47AA-9356-3BB7B51E441F}" dt="2026-06-07T20:21:21.529" v="456" actId="1076"/>
        <pc:sldMkLst>
          <pc:docMk/>
          <pc:sldMk cId="1191470169" sldId="1256"/>
        </pc:sldMkLst>
        <pc:spChg chg="mod">
          <ac:chgData name="Jalila El Baraka" userId="ea93c961-285f-4edc-9e51-dff84fc1dbdc" providerId="ADAL" clId="{57C2819A-E835-47AA-9356-3BB7B51E441F}" dt="2026-06-07T20:21:21.529" v="456" actId="1076"/>
          <ac:spMkLst>
            <pc:docMk/>
            <pc:sldMk cId="1191470169" sldId="1256"/>
            <ac:spMk id="12" creationId="{0ADAB29D-CC84-F529-5D72-25A6E246425D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56:51.672" v="1229" actId="20577"/>
        <pc:sldMkLst>
          <pc:docMk/>
          <pc:sldMk cId="271155978" sldId="1259"/>
        </pc:sldMkLst>
        <pc:spChg chg="mod">
          <ac:chgData name="Jalila El Baraka" userId="ea93c961-285f-4edc-9e51-dff84fc1dbdc" providerId="ADAL" clId="{57C2819A-E835-47AA-9356-3BB7B51E441F}" dt="2026-06-07T20:56:51.672" v="1229" actId="20577"/>
          <ac:spMkLst>
            <pc:docMk/>
            <pc:sldMk cId="271155978" sldId="1259"/>
            <ac:spMk id="8" creationId="{19067E90-D396-532C-520A-329AC82E92F8}"/>
          </ac:spMkLst>
        </pc:spChg>
        <pc:picChg chg="del">
          <ac:chgData name="Jalila El Baraka" userId="ea93c961-285f-4edc-9e51-dff84fc1dbdc" providerId="ADAL" clId="{57C2819A-E835-47AA-9356-3BB7B51E441F}" dt="2026-06-07T20:56:14.259" v="1191" actId="478"/>
          <ac:picMkLst>
            <pc:docMk/>
            <pc:sldMk cId="271155978" sldId="1259"/>
            <ac:picMk id="2" creationId="{57C411CD-BA88-AC6C-289A-65228A270EA7}"/>
          </ac:picMkLst>
        </pc:picChg>
        <pc:picChg chg="add mod">
          <ac:chgData name="Jalila El Baraka" userId="ea93c961-285f-4edc-9e51-dff84fc1dbdc" providerId="ADAL" clId="{57C2819A-E835-47AA-9356-3BB7B51E441F}" dt="2026-06-07T20:56:31.599" v="1196" actId="1076"/>
          <ac:picMkLst>
            <pc:docMk/>
            <pc:sldMk cId="271155978" sldId="1259"/>
            <ac:picMk id="4" creationId="{126EF590-7E23-7DC3-3043-74A3158A02D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59:58.497" v="1610" actId="1076"/>
        <pc:sldMkLst>
          <pc:docMk/>
          <pc:sldMk cId="2539190062" sldId="1261"/>
        </pc:sldMkLst>
        <pc:spChg chg="del">
          <ac:chgData name="Jalila El Baraka" userId="ea93c961-285f-4edc-9e51-dff84fc1dbdc" providerId="ADAL" clId="{57C2819A-E835-47AA-9356-3BB7B51E441F}" dt="2026-06-07T20:59:37.954" v="1605" actId="478"/>
          <ac:spMkLst>
            <pc:docMk/>
            <pc:sldMk cId="2539190062" sldId="1261"/>
            <ac:spMk id="2" creationId="{DDD707EF-8147-F0B0-D9FD-A4A8CD5D4C31}"/>
          </ac:spMkLst>
        </pc:spChg>
        <pc:spChg chg="add mod">
          <ac:chgData name="Jalila El Baraka" userId="ea93c961-285f-4edc-9e51-dff84fc1dbdc" providerId="ADAL" clId="{57C2819A-E835-47AA-9356-3BB7B51E441F}" dt="2026-06-07T20:59:38.265" v="1606"/>
          <ac:spMkLst>
            <pc:docMk/>
            <pc:sldMk cId="2539190062" sldId="1261"/>
            <ac:spMk id="5" creationId="{B10CC2AE-CBDA-38FA-DEE8-1964A413907C}"/>
          </ac:spMkLst>
        </pc:spChg>
        <pc:spChg chg="mod">
          <ac:chgData name="Jalila El Baraka" userId="ea93c961-285f-4edc-9e51-dff84fc1dbdc" providerId="ADAL" clId="{57C2819A-E835-47AA-9356-3BB7B51E441F}" dt="2026-06-07T20:59:29.743" v="1604" actId="20577"/>
          <ac:spMkLst>
            <pc:docMk/>
            <pc:sldMk cId="2539190062" sldId="1261"/>
            <ac:spMk id="9" creationId="{0735620E-3087-5F36-E8EB-ACA2C5CEAF6C}"/>
          </ac:spMkLst>
        </pc:spChg>
        <pc:picChg chg="add mod">
          <ac:chgData name="Jalila El Baraka" userId="ea93c961-285f-4edc-9e51-dff84fc1dbdc" providerId="ADAL" clId="{57C2819A-E835-47AA-9356-3BB7B51E441F}" dt="2026-06-07T20:59:58.497" v="1610" actId="1076"/>
          <ac:picMkLst>
            <pc:docMk/>
            <pc:sldMk cId="2539190062" sldId="1261"/>
            <ac:picMk id="3" creationId="{19748AF6-3C48-2215-E403-537631144D64}"/>
          </ac:picMkLst>
        </pc:picChg>
        <pc:picChg chg="del">
          <ac:chgData name="Jalila El Baraka" userId="ea93c961-285f-4edc-9e51-dff84fc1dbdc" providerId="ADAL" clId="{57C2819A-E835-47AA-9356-3BB7B51E441F}" dt="2026-06-07T20:59:15.899" v="1559" actId="478"/>
          <ac:picMkLst>
            <pc:docMk/>
            <pc:sldMk cId="2539190062" sldId="1261"/>
            <ac:picMk id="4" creationId="{706AEEE7-4511-4802-26F6-3F406178A15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1:24.736" v="1705" actId="207"/>
        <pc:sldMkLst>
          <pc:docMk/>
          <pc:sldMk cId="1358621564" sldId="1263"/>
        </pc:sldMkLst>
        <pc:spChg chg="mod">
          <ac:chgData name="Jalila El Baraka" userId="ea93c961-285f-4edc-9e51-dff84fc1dbdc" providerId="ADAL" clId="{57C2819A-E835-47AA-9356-3BB7B51E441F}" dt="2026-06-07T21:00:20.989" v="1637" actId="20577"/>
          <ac:spMkLst>
            <pc:docMk/>
            <pc:sldMk cId="1358621564" sldId="1263"/>
            <ac:spMk id="2" creationId="{1AF61FAB-DFED-7278-2EBC-5B8529888DE6}"/>
          </ac:spMkLst>
        </pc:spChg>
        <pc:spChg chg="del">
          <ac:chgData name="Jalila El Baraka" userId="ea93c961-285f-4edc-9e51-dff84fc1dbdc" providerId="ADAL" clId="{57C2819A-E835-47AA-9356-3BB7B51E441F}" dt="2026-06-07T21:00:08.252" v="1611" actId="478"/>
          <ac:spMkLst>
            <pc:docMk/>
            <pc:sldMk cId="1358621564" sldId="1263"/>
            <ac:spMk id="3" creationId="{51D48E55-F0E3-D22D-2914-DD11097CF4D7}"/>
          </ac:spMkLst>
        </pc:spChg>
        <pc:spChg chg="add mod">
          <ac:chgData name="Jalila El Baraka" userId="ea93c961-285f-4edc-9e51-dff84fc1dbdc" providerId="ADAL" clId="{57C2819A-E835-47AA-9356-3BB7B51E441F}" dt="2026-06-07T21:01:24.736" v="1705" actId="207"/>
          <ac:spMkLst>
            <pc:docMk/>
            <pc:sldMk cId="1358621564" sldId="1263"/>
            <ac:spMk id="9" creationId="{E98733DD-4BB1-7FB9-8EC1-7E40E1EB75DD}"/>
          </ac:spMkLst>
        </pc:spChg>
        <pc:spChg chg="mod">
          <ac:chgData name="Jalila El Baraka" userId="ea93c961-285f-4edc-9e51-dff84fc1dbdc" providerId="ADAL" clId="{57C2819A-E835-47AA-9356-3BB7B51E441F}" dt="2026-06-07T21:01:06.379" v="1702" actId="108"/>
          <ac:spMkLst>
            <pc:docMk/>
            <pc:sldMk cId="1358621564" sldId="1263"/>
            <ac:spMk id="10" creationId="{EC25249F-7FDF-8BAC-51CC-684D7B086211}"/>
          </ac:spMkLst>
        </pc:spChg>
        <pc:picChg chg="add mod">
          <ac:chgData name="Jalila El Baraka" userId="ea93c961-285f-4edc-9e51-dff84fc1dbdc" providerId="ADAL" clId="{57C2819A-E835-47AA-9356-3BB7B51E441F}" dt="2026-06-07T21:00:12.153" v="1613" actId="1076"/>
          <ac:picMkLst>
            <pc:docMk/>
            <pc:sldMk cId="1358621564" sldId="1263"/>
            <ac:picMk id="4" creationId="{449FC89D-CF63-19E8-55FB-D9DCB556BCEC}"/>
          </ac:picMkLst>
        </pc:picChg>
        <pc:picChg chg="del">
          <ac:chgData name="Jalila El Baraka" userId="ea93c961-285f-4edc-9e51-dff84fc1dbdc" providerId="ADAL" clId="{57C2819A-E835-47AA-9356-3BB7B51E441F}" dt="2026-06-07T20:59:49.521" v="1608" actId="478"/>
          <ac:picMkLst>
            <pc:docMk/>
            <pc:sldMk cId="1358621564" sldId="1263"/>
            <ac:picMk id="5" creationId="{07514839-1E76-CC19-7770-4E592CF4457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2:21.666" v="1729" actId="20577"/>
        <pc:sldMkLst>
          <pc:docMk/>
          <pc:sldMk cId="2070211108" sldId="1264"/>
        </pc:sldMkLst>
        <pc:spChg chg="mod">
          <ac:chgData name="Jalila El Baraka" userId="ea93c961-285f-4edc-9e51-dff84fc1dbdc" providerId="ADAL" clId="{57C2819A-E835-47AA-9356-3BB7B51E441F}" dt="2026-06-07T21:02:21.666" v="1729" actId="20577"/>
          <ac:spMkLst>
            <pc:docMk/>
            <pc:sldMk cId="2070211108" sldId="1264"/>
            <ac:spMk id="8" creationId="{165082FD-8AAD-606D-407C-2345B5E0693A}"/>
          </ac:spMkLst>
        </pc:spChg>
        <pc:picChg chg="del">
          <ac:chgData name="Jalila El Baraka" userId="ea93c961-285f-4edc-9e51-dff84fc1dbdc" providerId="ADAL" clId="{57C2819A-E835-47AA-9356-3BB7B51E441F}" dt="2026-06-07T21:02:00.999" v="1706" actId="478"/>
          <ac:picMkLst>
            <pc:docMk/>
            <pc:sldMk cId="2070211108" sldId="1264"/>
            <ac:picMk id="2" creationId="{BCC29C8F-55A8-69BA-63F1-A78845BC211C}"/>
          </ac:picMkLst>
        </pc:picChg>
        <pc:picChg chg="add mod">
          <ac:chgData name="Jalila El Baraka" userId="ea93c961-285f-4edc-9e51-dff84fc1dbdc" providerId="ADAL" clId="{57C2819A-E835-47AA-9356-3BB7B51E441F}" dt="2026-06-07T21:02:12.411" v="1711" actId="1076"/>
          <ac:picMkLst>
            <pc:docMk/>
            <pc:sldMk cId="2070211108" sldId="1264"/>
            <ac:picMk id="4" creationId="{6A55FC49-BC93-1E4E-CB3A-553BE32F00D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5:05.841" v="2029" actId="1076"/>
        <pc:sldMkLst>
          <pc:docMk/>
          <pc:sldMk cId="1669761016" sldId="1265"/>
        </pc:sldMkLst>
        <pc:spChg chg="mod">
          <ac:chgData name="Jalila El Baraka" userId="ea93c961-285f-4edc-9e51-dff84fc1dbdc" providerId="ADAL" clId="{57C2819A-E835-47AA-9356-3BB7B51E441F}" dt="2026-06-07T21:02:51.690" v="1773" actId="20577"/>
          <ac:spMkLst>
            <pc:docMk/>
            <pc:sldMk cId="1669761016" sldId="1265"/>
            <ac:spMk id="3" creationId="{0CE79E9C-A25A-33BB-2E6A-A71F57454E7D}"/>
          </ac:spMkLst>
        </pc:spChg>
        <pc:spChg chg="mod">
          <ac:chgData name="Jalila El Baraka" userId="ea93c961-285f-4edc-9e51-dff84fc1dbdc" providerId="ADAL" clId="{57C2819A-E835-47AA-9356-3BB7B51E441F}" dt="2026-06-07T21:04:53.292" v="2027" actId="20577"/>
          <ac:spMkLst>
            <pc:docMk/>
            <pc:sldMk cId="1669761016" sldId="1265"/>
            <ac:spMk id="8" creationId="{65C587ED-4F52-5D7C-0BA3-84701DD0CD5F}"/>
          </ac:spMkLst>
        </pc:spChg>
        <pc:picChg chg="del">
          <ac:chgData name="Jalila El Baraka" userId="ea93c961-285f-4edc-9e51-dff84fc1dbdc" providerId="ADAL" clId="{57C2819A-E835-47AA-9356-3BB7B51E441F}" dt="2026-06-07T21:02:57.982" v="1774" actId="478"/>
          <ac:picMkLst>
            <pc:docMk/>
            <pc:sldMk cId="1669761016" sldId="1265"/>
            <ac:picMk id="2" creationId="{37890C29-85E5-7614-8A8F-C0ADABD738A2}"/>
          </ac:picMkLst>
        </pc:picChg>
        <pc:picChg chg="add mod">
          <ac:chgData name="Jalila El Baraka" userId="ea93c961-285f-4edc-9e51-dff84fc1dbdc" providerId="ADAL" clId="{57C2819A-E835-47AA-9356-3BB7B51E441F}" dt="2026-06-07T21:05:05.841" v="2029" actId="1076"/>
          <ac:picMkLst>
            <pc:docMk/>
            <pc:sldMk cId="1669761016" sldId="1265"/>
            <ac:picMk id="4" creationId="{D95D3235-0644-D427-0304-270AB961667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6:37.618" v="2052" actId="20577"/>
        <pc:sldMkLst>
          <pc:docMk/>
          <pc:sldMk cId="1020142475" sldId="1267"/>
        </pc:sldMkLst>
        <pc:spChg chg="del">
          <ac:chgData name="Jalila El Baraka" userId="ea93c961-285f-4edc-9e51-dff84fc1dbdc" providerId="ADAL" clId="{57C2819A-E835-47AA-9356-3BB7B51E441F}" dt="2026-06-07T21:05:56.794" v="2041" actId="478"/>
          <ac:spMkLst>
            <pc:docMk/>
            <pc:sldMk cId="1020142475" sldId="1267"/>
            <ac:spMk id="3" creationId="{5E3A72D3-AA41-7577-971C-7A3E74801212}"/>
          </ac:spMkLst>
        </pc:spChg>
        <pc:spChg chg="mod">
          <ac:chgData name="Jalila El Baraka" userId="ea93c961-285f-4edc-9e51-dff84fc1dbdc" providerId="ADAL" clId="{57C2819A-E835-47AA-9356-3BB7B51E441F}" dt="2026-06-07T21:05:34.544" v="2036"/>
          <ac:spMkLst>
            <pc:docMk/>
            <pc:sldMk cId="1020142475" sldId="1267"/>
            <ac:spMk id="4" creationId="{11BEB2C2-0746-01EA-846F-623AC1B48DAC}"/>
          </ac:spMkLst>
        </pc:spChg>
        <pc:spChg chg="add mod">
          <ac:chgData name="Jalila El Baraka" userId="ea93c961-285f-4edc-9e51-dff84fc1dbdc" providerId="ADAL" clId="{57C2819A-E835-47AA-9356-3BB7B51E441F}" dt="2026-06-07T21:06:14.115" v="2045" actId="207"/>
          <ac:spMkLst>
            <pc:docMk/>
            <pc:sldMk cId="1020142475" sldId="1267"/>
            <ac:spMk id="5" creationId="{45BD971C-12DE-9E8F-3690-5B6071DF3E43}"/>
          </ac:spMkLst>
        </pc:spChg>
        <pc:spChg chg="mod">
          <ac:chgData name="Jalila El Baraka" userId="ea93c961-285f-4edc-9e51-dff84fc1dbdc" providerId="ADAL" clId="{57C2819A-E835-47AA-9356-3BB7B51E441F}" dt="2026-06-07T21:06:37.618" v="2052" actId="20577"/>
          <ac:spMkLst>
            <pc:docMk/>
            <pc:sldMk cId="1020142475" sldId="1267"/>
            <ac:spMk id="10" creationId="{63B54813-153D-3E98-3EE9-A206C3486EA8}"/>
          </ac:spMkLst>
        </pc:spChg>
        <pc:picChg chg="add mod">
          <ac:chgData name="Jalila El Baraka" userId="ea93c961-285f-4edc-9e51-dff84fc1dbdc" providerId="ADAL" clId="{57C2819A-E835-47AA-9356-3BB7B51E441F}" dt="2026-06-07T21:05:18.575" v="2034"/>
          <ac:picMkLst>
            <pc:docMk/>
            <pc:sldMk cId="1020142475" sldId="1267"/>
            <ac:picMk id="2" creationId="{01FA1365-4E3D-F91D-67B3-6049BD675528}"/>
          </ac:picMkLst>
        </pc:picChg>
        <pc:picChg chg="del">
          <ac:chgData name="Jalila El Baraka" userId="ea93c961-285f-4edc-9e51-dff84fc1dbdc" providerId="ADAL" clId="{57C2819A-E835-47AA-9356-3BB7B51E441F}" dt="2026-06-07T21:05:17.996" v="2033" actId="478"/>
          <ac:picMkLst>
            <pc:docMk/>
            <pc:sldMk cId="1020142475" sldId="1267"/>
            <ac:picMk id="11" creationId="{FCE22A65-9690-B447-4569-7F8CBB8F45C2}"/>
          </ac:picMkLst>
        </pc:picChg>
      </pc:sldChg>
      <pc:sldChg chg="addSp delSp modSp mod setBg setClrOvrMap">
        <pc:chgData name="Jalila El Baraka" userId="ea93c961-285f-4edc-9e51-dff84fc1dbdc" providerId="ADAL" clId="{57C2819A-E835-47AA-9356-3BB7B51E441F}" dt="2026-06-07T21:40:21.032" v="2193" actId="20577"/>
        <pc:sldMkLst>
          <pc:docMk/>
          <pc:sldMk cId="311375831" sldId="1279"/>
        </pc:sldMkLst>
        <pc:spChg chg="mod">
          <ac:chgData name="Jalila El Baraka" userId="ea93c961-285f-4edc-9e51-dff84fc1dbdc" providerId="ADAL" clId="{57C2819A-E835-47AA-9356-3BB7B51E441F}" dt="2026-06-07T21:40:21.032" v="2193" actId="20577"/>
          <ac:spMkLst>
            <pc:docMk/>
            <pc:sldMk cId="311375831" sldId="1279"/>
            <ac:spMk id="2" creationId="{5330B7BA-C657-4500-9080-BFC92F4BC7F6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25" creationId="{C20267F5-D4E6-477A-A590-81F2ABD1B862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29" creationId="{9DBC4630-03DA-474F-BBCB-BA3AE6B317A4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1" creationId="{DB6FE6A8-3E05-4C40-9190-B19BFD524416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3" creationId="{38315451-BA4E-4F56-BA8A-9CCCA5A0DC22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5" creationId="{5665E03E-3504-4366-BFC7-0CDEDC637069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7" creationId="{78418A25-6EAC-4140-BFE6-284E1925B5EE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41" creationId="{6B9D64DB-4D5C-4A91-B45F-F301E3174F9F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43" creationId="{E2193FF3-0731-4CB1-A0ED-1F3321A42090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47" creationId="{A1CCC4E2-0E38-41AA-A1C5-DBB03438714F}"/>
          </ac:spMkLst>
        </pc:spChg>
        <pc:picChg chg="mod">
          <ac:chgData name="Jalila El Baraka" userId="ea93c961-285f-4edc-9e51-dff84fc1dbdc" providerId="ADAL" clId="{57C2819A-E835-47AA-9356-3BB7B51E441F}" dt="2026-06-07T21:38:10.511" v="2078" actId="27614"/>
          <ac:picMkLst>
            <pc:docMk/>
            <pc:sldMk cId="311375831" sldId="1279"/>
            <ac:picMk id="4" creationId="{D1E62064-B88C-8652-7EAA-5F9A2196D5D2}"/>
          </ac:picMkLst>
        </pc:picChg>
        <pc:picChg chg="add del mod">
          <ac:chgData name="Jalila El Baraka" userId="ea93c961-285f-4edc-9e51-dff84fc1dbdc" providerId="ADAL" clId="{57C2819A-E835-47AA-9356-3BB7B51E441F}" dt="2026-06-07T21:39:43.194" v="2097" actId="14100"/>
          <ac:picMkLst>
            <pc:docMk/>
            <pc:sldMk cId="311375831" sldId="1279"/>
            <ac:picMk id="7" creationId="{871F3E3B-7568-C773-BC33-1A540844E3A3}"/>
          </ac:picMkLst>
        </pc:picChg>
        <pc:picChg chg="del">
          <ac:chgData name="Jalila El Baraka" userId="ea93c961-285f-4edc-9e51-dff84fc1dbdc" providerId="ADAL" clId="{57C2819A-E835-47AA-9356-3BB7B51E441F}" dt="2026-06-07T21:36:41.562" v="2061" actId="478"/>
          <ac:picMkLst>
            <pc:docMk/>
            <pc:sldMk cId="311375831" sldId="1279"/>
            <ac:picMk id="8" creationId="{867F711D-AFD9-189C-E824-17164DA5E2A3}"/>
          </ac:picMkLst>
        </pc:picChg>
        <pc:picChg chg="del">
          <ac:chgData name="Jalila El Baraka" userId="ea93c961-285f-4edc-9e51-dff84fc1dbdc" providerId="ADAL" clId="{57C2819A-E835-47AA-9356-3BB7B51E441F}" dt="2026-06-07T21:38:06.280" v="2075" actId="478"/>
          <ac:picMkLst>
            <pc:docMk/>
            <pc:sldMk cId="311375831" sldId="1279"/>
            <ac:picMk id="9" creationId="{E9FDFF04-1A29-E6A0-1D6C-5A7FB82EC8E8}"/>
          </ac:picMkLst>
        </pc:picChg>
        <pc:picChg chg="add mod">
          <ac:chgData name="Jalila El Baraka" userId="ea93c961-285f-4edc-9e51-dff84fc1dbdc" providerId="ADAL" clId="{57C2819A-E835-47AA-9356-3BB7B51E441F}" dt="2026-06-07T21:36:56.607" v="2065"/>
          <ac:picMkLst>
            <pc:docMk/>
            <pc:sldMk cId="311375831" sldId="1279"/>
            <ac:picMk id="10" creationId="{C09345B2-C91B-F7B5-E926-D7F18508FC63}"/>
          </ac:picMkLst>
        </pc:picChg>
        <pc:picChg chg="add mod">
          <ac:chgData name="Jalila El Baraka" userId="ea93c961-285f-4edc-9e51-dff84fc1dbdc" providerId="ADAL" clId="{57C2819A-E835-47AA-9356-3BB7B51E441F}" dt="2026-06-07T21:37:11.018" v="2070"/>
          <ac:picMkLst>
            <pc:docMk/>
            <pc:sldMk cId="311375831" sldId="1279"/>
            <ac:picMk id="11" creationId="{695F612B-62F5-00CE-97E3-29921C667F9C}"/>
          </ac:picMkLst>
        </pc:picChg>
        <pc:picChg chg="add mod">
          <ac:chgData name="Jalila El Baraka" userId="ea93c961-285f-4edc-9e51-dff84fc1dbdc" providerId="ADAL" clId="{57C2819A-E835-47AA-9356-3BB7B51E441F}" dt="2026-06-07T21:38:57.246" v="2092" actId="1076"/>
          <ac:picMkLst>
            <pc:docMk/>
            <pc:sldMk cId="311375831" sldId="1279"/>
            <ac:picMk id="12" creationId="{4303AD80-B565-F734-1313-1858F9EAC228}"/>
          </ac:picMkLst>
        </pc:picChg>
        <pc:picChg chg="add mod">
          <ac:chgData name="Jalila El Baraka" userId="ea93c961-285f-4edc-9e51-dff84fc1dbdc" providerId="ADAL" clId="{57C2819A-E835-47AA-9356-3BB7B51E441F}" dt="2026-06-07T21:39:40.190" v="2096" actId="14100"/>
          <ac:picMkLst>
            <pc:docMk/>
            <pc:sldMk cId="311375831" sldId="1279"/>
            <ac:picMk id="13" creationId="{25D2234A-C258-6934-4C43-C66DDE35305F}"/>
          </ac:picMkLst>
        </pc:picChg>
        <pc:picChg chg="add mod">
          <ac:chgData name="Jalila El Baraka" userId="ea93c961-285f-4edc-9e51-dff84fc1dbdc" providerId="ADAL" clId="{57C2819A-E835-47AA-9356-3BB7B51E441F}" dt="2026-06-07T21:38:55.326" v="2091" actId="1076"/>
          <ac:picMkLst>
            <pc:docMk/>
            <pc:sldMk cId="311375831" sldId="1279"/>
            <ac:picMk id="14" creationId="{E7D89BE9-76D3-A0BB-921E-5663E7498A07}"/>
          </ac:picMkLst>
        </pc:picChg>
        <pc:picChg chg="add mod">
          <ac:chgData name="Jalila El Baraka" userId="ea93c961-285f-4edc-9e51-dff84fc1dbdc" providerId="ADAL" clId="{57C2819A-E835-47AA-9356-3BB7B51E441F}" dt="2026-06-07T21:39:35.559" v="2095" actId="14100"/>
          <ac:picMkLst>
            <pc:docMk/>
            <pc:sldMk cId="311375831" sldId="1279"/>
            <ac:picMk id="15" creationId="{84CC746D-6CF1-0410-5C84-1BED03FABB5B}"/>
          </ac:picMkLst>
        </pc:picChg>
        <pc:picChg chg="del mod">
          <ac:chgData name="Jalila El Baraka" userId="ea93c961-285f-4edc-9e51-dff84fc1dbdc" providerId="ADAL" clId="{57C2819A-E835-47AA-9356-3BB7B51E441F}" dt="2026-06-07T21:38:20.190" v="2087" actId="478"/>
          <ac:picMkLst>
            <pc:docMk/>
            <pc:sldMk cId="311375831" sldId="1279"/>
            <ac:picMk id="18" creationId="{E149DA11-A6E7-FF09-865E-0D14165D58A7}"/>
          </ac:picMkLst>
        </pc:picChg>
        <pc:picChg chg="add del">
          <ac:chgData name="Jalila El Baraka" userId="ea93c961-285f-4edc-9e51-dff84fc1dbdc" providerId="ADAL" clId="{57C2819A-E835-47AA-9356-3BB7B51E441F}" dt="2026-06-07T21:37:18.875" v="2072" actId="478"/>
          <ac:picMkLst>
            <pc:docMk/>
            <pc:sldMk cId="311375831" sldId="1279"/>
            <ac:picMk id="19" creationId="{994A5D5F-4FAB-1C48-4961-C1C95A87B10A}"/>
          </ac:picMkLst>
        </pc:picChg>
        <pc:picChg chg="del">
          <ac:chgData name="Jalila El Baraka" userId="ea93c961-285f-4edc-9e51-dff84fc1dbdc" providerId="ADAL" clId="{57C2819A-E835-47AA-9356-3BB7B51E441F}" dt="2026-06-07T21:38:17.743" v="2086" actId="478"/>
          <ac:picMkLst>
            <pc:docMk/>
            <pc:sldMk cId="311375831" sldId="1279"/>
            <ac:picMk id="20" creationId="{D684E7B9-BA37-6264-4424-BADCB8C3E10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56:23.160" v="2514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7T21:56:23.160" v="2514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6-07T21:41:55.856" v="2275" actId="478"/>
          <ac:picMkLst>
            <pc:docMk/>
            <pc:sldMk cId="3478475009" sldId="1281"/>
            <ac:picMk id="6" creationId="{EBEA0D88-F396-5203-9002-A4AAFB0151BA}"/>
          </ac:picMkLst>
        </pc:picChg>
        <pc:picChg chg="del">
          <ac:chgData name="Jalila El Baraka" userId="ea93c961-285f-4edc-9e51-dff84fc1dbdc" providerId="ADAL" clId="{57C2819A-E835-47AA-9356-3BB7B51E441F}" dt="2026-06-07T21:41:54.276" v="2274" actId="478"/>
          <ac:picMkLst>
            <pc:docMk/>
            <pc:sldMk cId="3478475009" sldId="1281"/>
            <ac:picMk id="9" creationId="{45E9BBAB-F2C1-A141-09F6-B99C07A4599B}"/>
          </ac:picMkLst>
        </pc:picChg>
        <pc:picChg chg="del">
          <ac:chgData name="Jalila El Baraka" userId="ea93c961-285f-4edc-9e51-dff84fc1dbdc" providerId="ADAL" clId="{57C2819A-E835-47AA-9356-3BB7B51E441F}" dt="2026-06-07T21:41:57.243" v="2276" actId="478"/>
          <ac:picMkLst>
            <pc:docMk/>
            <pc:sldMk cId="3478475009" sldId="1281"/>
            <ac:picMk id="10" creationId="{A2CFA1B3-A50C-F810-9EE5-8AA31617A5EF}"/>
          </ac:picMkLst>
        </pc:picChg>
        <pc:picChg chg="add mod">
          <ac:chgData name="Jalila El Baraka" userId="ea93c961-285f-4edc-9e51-dff84fc1dbdc" providerId="ADAL" clId="{57C2819A-E835-47AA-9356-3BB7B51E441F}" dt="2026-06-07T21:41:52.256" v="2273" actId="14100"/>
          <ac:picMkLst>
            <pc:docMk/>
            <pc:sldMk cId="3478475009" sldId="1281"/>
            <ac:picMk id="11" creationId="{42289D6D-BF04-EAA4-A6F4-2A1C879D4623}"/>
          </ac:picMkLst>
        </pc:picChg>
        <pc:picChg chg="add del mod">
          <ac:chgData name="Jalila El Baraka" userId="ea93c961-285f-4edc-9e51-dff84fc1dbdc" providerId="ADAL" clId="{57C2819A-E835-47AA-9356-3BB7B51E441F}" dt="2026-06-07T21:45:21.723" v="2280" actId="478"/>
          <ac:picMkLst>
            <pc:docMk/>
            <pc:sldMk cId="3478475009" sldId="1281"/>
            <ac:picMk id="12" creationId="{B7078B5F-72E5-95ED-FDB9-5C105A4FF233}"/>
          </ac:picMkLst>
        </pc:picChg>
        <pc:picChg chg="del">
          <ac:chgData name="Jalila El Baraka" userId="ea93c961-285f-4edc-9e51-dff84fc1dbdc" providerId="ADAL" clId="{57C2819A-E835-47AA-9356-3BB7B51E441F}" dt="2026-06-07T21:41:58.643" v="2277" actId="478"/>
          <ac:picMkLst>
            <pc:docMk/>
            <pc:sldMk cId="3478475009" sldId="1281"/>
            <ac:picMk id="13" creationId="{B37F3978-84F9-2FDB-C2CF-6C151B276176}"/>
          </ac:picMkLst>
        </pc:picChg>
        <pc:picChg chg="add mod">
          <ac:chgData name="Jalila El Baraka" userId="ea93c961-285f-4edc-9e51-dff84fc1dbdc" providerId="ADAL" clId="{57C2819A-E835-47AA-9356-3BB7B51E441F}" dt="2026-06-07T21:46:08.690" v="2356" actId="1076"/>
          <ac:picMkLst>
            <pc:docMk/>
            <pc:sldMk cId="3478475009" sldId="1281"/>
            <ac:picMk id="15" creationId="{D22F866C-7E43-8DBC-2F72-952E21372D74}"/>
          </ac:picMkLst>
        </pc:picChg>
        <pc:picChg chg="add mod">
          <ac:chgData name="Jalila El Baraka" userId="ea93c961-285f-4edc-9e51-dff84fc1dbdc" providerId="ADAL" clId="{57C2819A-E835-47AA-9356-3BB7B51E441F}" dt="2026-06-07T21:46:33.419" v="2358" actId="1076"/>
          <ac:picMkLst>
            <pc:docMk/>
            <pc:sldMk cId="3478475009" sldId="1281"/>
            <ac:picMk id="16" creationId="{726B2A44-18E2-D972-6F0B-558183B2902B}"/>
          </ac:picMkLst>
        </pc:picChg>
        <pc:picChg chg="del">
          <ac:chgData name="Jalila El Baraka" userId="ea93c961-285f-4edc-9e51-dff84fc1dbdc" providerId="ADAL" clId="{57C2819A-E835-47AA-9356-3BB7B51E441F}" dt="2026-06-07T21:41:13.891" v="2194" actId="478"/>
          <ac:picMkLst>
            <pc:docMk/>
            <pc:sldMk cId="3478475009" sldId="1281"/>
            <ac:picMk id="17" creationId="{94BDE4BE-F5B9-EAC1-322D-EB0620CA74CA}"/>
          </ac:picMkLst>
        </pc:picChg>
        <pc:picChg chg="add mod">
          <ac:chgData name="Jalila El Baraka" userId="ea93c961-285f-4edc-9e51-dff84fc1dbdc" providerId="ADAL" clId="{57C2819A-E835-47AA-9356-3BB7B51E441F}" dt="2026-06-07T21:55:52.967" v="2464" actId="1076"/>
          <ac:picMkLst>
            <pc:docMk/>
            <pc:sldMk cId="3478475009" sldId="1281"/>
            <ac:picMk id="19" creationId="{A4765255-24CA-BB71-517A-46E43583A24D}"/>
          </ac:picMkLst>
        </pc:picChg>
        <pc:picChg chg="add mod">
          <ac:chgData name="Jalila El Baraka" userId="ea93c961-285f-4edc-9e51-dff84fc1dbdc" providerId="ADAL" clId="{57C2819A-E835-47AA-9356-3BB7B51E441F}" dt="2026-06-07T21:55:49.843" v="2463" actId="14100"/>
          <ac:picMkLst>
            <pc:docMk/>
            <pc:sldMk cId="3478475009" sldId="1281"/>
            <ac:picMk id="20" creationId="{A60ABB20-CD32-E27E-2633-B53DDBCC5C88}"/>
          </ac:picMkLst>
        </pc:picChg>
      </pc:sldChg>
      <pc:sldChg chg="modSp mod">
        <pc:chgData name="Jalila El Baraka" userId="ea93c961-285f-4edc-9e51-dff84fc1dbdc" providerId="ADAL" clId="{57C2819A-E835-47AA-9356-3BB7B51E441F}" dt="2026-06-07T21:07:19.012" v="2054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7T21:07:19.012" v="2054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34:22.911" v="2060" actId="20577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7T21:34:22.911" v="2060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7T21:33:43.639" v="2055" actId="478"/>
          <ac:picMkLst>
            <pc:docMk/>
            <pc:sldMk cId="2978975811" sldId="1289"/>
            <ac:picMk id="6" creationId="{D0409E5B-987E-44B3-5929-1B1C1852AB7B}"/>
          </ac:picMkLst>
        </pc:picChg>
        <pc:picChg chg="add mod">
          <ac:chgData name="Jalila El Baraka" userId="ea93c961-285f-4edc-9e51-dff84fc1dbdc" providerId="ADAL" clId="{57C2819A-E835-47AA-9356-3BB7B51E441F}" dt="2026-06-07T21:34:18.314" v="2056"/>
          <ac:picMkLst>
            <pc:docMk/>
            <pc:sldMk cId="2978975811" sldId="1289"/>
            <ac:picMk id="8" creationId="{F596C663-5BC7-140E-C18C-FBA608A4A38D}"/>
          </ac:picMkLst>
        </pc:picChg>
      </pc:sldChg>
      <pc:sldChg chg="modSp mod">
        <pc:chgData name="Jalila El Baraka" userId="ea93c961-285f-4edc-9e51-dff84fc1dbdc" providerId="ADAL" clId="{57C2819A-E835-47AA-9356-3BB7B51E441F}" dt="2026-06-07T22:06:21.520" v="2902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6-07T22:06:21.520" v="2902" actId="20577"/>
          <ac:spMkLst>
            <pc:docMk/>
            <pc:sldMk cId="574258613" sldId="1291"/>
            <ac:spMk id="2" creationId="{840DBD94-4D3F-154E-A6C6-F94DC79710A1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54:53.800" v="2458" actId="1076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7T21:52:59.871" v="2443" actId="1076"/>
          <ac:picMkLst>
            <pc:docMk/>
            <pc:sldMk cId="839524258" sldId="1297"/>
            <ac:picMk id="2" creationId="{E511BF0F-1295-5743-D02F-EEFD0FD6A6B5}"/>
          </ac:picMkLst>
        </pc:picChg>
        <pc:picChg chg="del">
          <ac:chgData name="Jalila El Baraka" userId="ea93c961-285f-4edc-9e51-dff84fc1dbdc" providerId="ADAL" clId="{57C2819A-E835-47AA-9356-3BB7B51E441F}" dt="2026-06-07T21:52:56.328" v="2441" actId="478"/>
          <ac:picMkLst>
            <pc:docMk/>
            <pc:sldMk cId="839524258" sldId="1297"/>
            <ac:picMk id="3" creationId="{FF78E6E0-8660-F440-11DD-89BBE5C5A7E1}"/>
          </ac:picMkLst>
        </pc:picChg>
        <pc:picChg chg="add mod">
          <ac:chgData name="Jalila El Baraka" userId="ea93c961-285f-4edc-9e51-dff84fc1dbdc" providerId="ADAL" clId="{57C2819A-E835-47AA-9356-3BB7B51E441F}" dt="2026-06-07T21:53:14.375" v="2446" actId="1076"/>
          <ac:picMkLst>
            <pc:docMk/>
            <pc:sldMk cId="839524258" sldId="1297"/>
            <ac:picMk id="4" creationId="{68F43D9D-3142-ABED-CF9A-34A8159E2480}"/>
          </ac:picMkLst>
        </pc:picChg>
        <pc:picChg chg="del">
          <ac:chgData name="Jalila El Baraka" userId="ea93c961-285f-4edc-9e51-dff84fc1dbdc" providerId="ADAL" clId="{57C2819A-E835-47AA-9356-3BB7B51E441F}" dt="2026-06-07T21:54:09.871" v="2447" actId="478"/>
          <ac:picMkLst>
            <pc:docMk/>
            <pc:sldMk cId="839524258" sldId="1297"/>
            <ac:picMk id="5" creationId="{FB98445E-3DB5-BEF8-0BFA-0CD6A31201F9}"/>
          </ac:picMkLst>
        </pc:picChg>
        <pc:picChg chg="add mod">
          <ac:chgData name="Jalila El Baraka" userId="ea93c961-285f-4edc-9e51-dff84fc1dbdc" providerId="ADAL" clId="{57C2819A-E835-47AA-9356-3BB7B51E441F}" dt="2026-06-07T21:54:14.014" v="2449" actId="1076"/>
          <ac:picMkLst>
            <pc:docMk/>
            <pc:sldMk cId="839524258" sldId="1297"/>
            <ac:picMk id="6" creationId="{FC556807-697E-6903-FC3E-0E9B63CA9361}"/>
          </ac:picMkLst>
        </pc:picChg>
        <pc:picChg chg="add del mod">
          <ac:chgData name="Jalila El Baraka" userId="ea93c961-285f-4edc-9e51-dff84fc1dbdc" providerId="ADAL" clId="{57C2819A-E835-47AA-9356-3BB7B51E441F}" dt="2026-06-07T21:54:47.481" v="2455" actId="478"/>
          <ac:picMkLst>
            <pc:docMk/>
            <pc:sldMk cId="839524258" sldId="1297"/>
            <ac:picMk id="7" creationId="{13A65960-2A9E-5053-27CF-29311FFBF86A}"/>
          </ac:picMkLst>
        </pc:picChg>
        <pc:picChg chg="add mod">
          <ac:chgData name="Jalila El Baraka" userId="ea93c961-285f-4edc-9e51-dff84fc1dbdc" providerId="ADAL" clId="{57C2819A-E835-47AA-9356-3BB7B51E441F}" dt="2026-06-07T21:54:45.296" v="2454"/>
          <ac:picMkLst>
            <pc:docMk/>
            <pc:sldMk cId="839524258" sldId="1297"/>
            <ac:picMk id="10" creationId="{61BCA811-396A-94E5-1302-EC8848CF6772}"/>
          </ac:picMkLst>
        </pc:picChg>
        <pc:picChg chg="add mod">
          <ac:chgData name="Jalila El Baraka" userId="ea93c961-285f-4edc-9e51-dff84fc1dbdc" providerId="ADAL" clId="{57C2819A-E835-47AA-9356-3BB7B51E441F}" dt="2026-06-07T21:54:53.800" v="2458" actId="1076"/>
          <ac:picMkLst>
            <pc:docMk/>
            <pc:sldMk cId="839524258" sldId="1297"/>
            <ac:picMk id="12" creationId="{D6F22CA6-225D-02EF-2266-56ECB78A8810}"/>
          </ac:picMkLst>
        </pc:picChg>
        <pc:picChg chg="add del">
          <ac:chgData name="Jalila El Baraka" userId="ea93c961-285f-4edc-9e51-dff84fc1dbdc" providerId="ADAL" clId="{57C2819A-E835-47AA-9356-3BB7B51E441F}" dt="2026-06-07T21:54:49.817" v="2456" actId="478"/>
          <ac:picMkLst>
            <pc:docMk/>
            <pc:sldMk cId="839524258" sldId="1297"/>
            <ac:picMk id="13" creationId="{D969DA96-6346-92F5-C34D-B9BA041153D6}"/>
          </ac:picMkLst>
        </pc:picChg>
        <pc:picChg chg="del">
          <ac:chgData name="Jalila El Baraka" userId="ea93c961-285f-4edc-9e51-dff84fc1dbdc" providerId="ADAL" clId="{57C2819A-E835-47AA-9356-3BB7B51E441F}" dt="2026-06-07T21:54:19.466" v="2450" actId="478"/>
          <ac:picMkLst>
            <pc:docMk/>
            <pc:sldMk cId="839524258" sldId="1297"/>
            <ac:picMk id="15" creationId="{4AEF173B-D7DC-D1DD-ABDB-302DA3D9262A}"/>
          </ac:picMkLst>
        </pc:picChg>
        <pc:picChg chg="del">
          <ac:chgData name="Jalila El Baraka" userId="ea93c961-285f-4edc-9e51-dff84fc1dbdc" providerId="ADAL" clId="{57C2819A-E835-47AA-9356-3BB7B51E441F}" dt="2026-06-07T21:53:10.384" v="2444" actId="478"/>
          <ac:picMkLst>
            <pc:docMk/>
            <pc:sldMk cId="839524258" sldId="1297"/>
            <ac:picMk id="16" creationId="{8E8FE2BE-B582-9F00-1FD3-619D4C6879B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57:31.693" v="2624" actId="20577"/>
        <pc:sldMkLst>
          <pc:docMk/>
          <pc:sldMk cId="266047087" sldId="1299"/>
        </pc:sldMkLst>
        <pc:spChg chg="del">
          <ac:chgData name="Jalila El Baraka" userId="ea93c961-285f-4edc-9e51-dff84fc1dbdc" providerId="ADAL" clId="{57C2819A-E835-47AA-9356-3BB7B51E441F}" dt="2026-06-07T21:56:59.698" v="2515" actId="478"/>
          <ac:spMkLst>
            <pc:docMk/>
            <pc:sldMk cId="266047087" sldId="1299"/>
            <ac:spMk id="2" creationId="{4F2C08CB-18C7-A44B-782C-880913D418A0}"/>
          </ac:spMkLst>
        </pc:spChg>
        <pc:spChg chg="add mod">
          <ac:chgData name="Jalila El Baraka" userId="ea93c961-285f-4edc-9e51-dff84fc1dbdc" providerId="ADAL" clId="{57C2819A-E835-47AA-9356-3BB7B51E441F}" dt="2026-06-07T21:57:31.693" v="2624" actId="20577"/>
          <ac:spMkLst>
            <pc:docMk/>
            <pc:sldMk cId="266047087" sldId="1299"/>
            <ac:spMk id="3" creationId="{0A436374-CFF1-E1EE-24F4-F56EC6BD7FFF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57:56.758" v="2629" actId="1076"/>
        <pc:sldMkLst>
          <pc:docMk/>
          <pc:sldMk cId="4177258591" sldId="1304"/>
        </pc:sldMkLst>
        <pc:spChg chg="add mod">
          <ac:chgData name="Jalila El Baraka" userId="ea93c961-285f-4edc-9e51-dff84fc1dbdc" providerId="ADAL" clId="{57C2819A-E835-47AA-9356-3BB7B51E441F}" dt="2026-06-07T21:57:56.758" v="2629" actId="1076"/>
          <ac:spMkLst>
            <pc:docMk/>
            <pc:sldMk cId="4177258591" sldId="1304"/>
            <ac:spMk id="6" creationId="{6278FE0F-DBEB-789C-DDD9-9141DACE973B}"/>
          </ac:spMkLst>
        </pc:spChg>
        <pc:spChg chg="del mod">
          <ac:chgData name="Jalila El Baraka" userId="ea93c961-285f-4edc-9e51-dff84fc1dbdc" providerId="ADAL" clId="{57C2819A-E835-47AA-9356-3BB7B51E441F}" dt="2026-06-07T21:57:53.694" v="2628" actId="478"/>
          <ac:spMkLst>
            <pc:docMk/>
            <pc:sldMk cId="4177258591" sldId="1304"/>
            <ac:spMk id="7" creationId="{0C51D1A1-8102-3726-D5E0-265BC3875931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2:01:59.737" v="2741" actId="20577"/>
        <pc:sldMkLst>
          <pc:docMk/>
          <pc:sldMk cId="3195323805" sldId="1307"/>
        </pc:sldMkLst>
        <pc:spChg chg="del">
          <ac:chgData name="Jalila El Baraka" userId="ea93c961-285f-4edc-9e51-dff84fc1dbdc" providerId="ADAL" clId="{57C2819A-E835-47AA-9356-3BB7B51E441F}" dt="2026-06-07T21:58:31.793" v="2634" actId="478"/>
          <ac:spMkLst>
            <pc:docMk/>
            <pc:sldMk cId="3195323805" sldId="1307"/>
            <ac:spMk id="2" creationId="{E143BB96-0638-D05A-01B2-CC785C0AEFA6}"/>
          </ac:spMkLst>
        </pc:spChg>
        <pc:spChg chg="add mod">
          <ac:chgData name="Jalila El Baraka" userId="ea93c961-285f-4edc-9e51-dff84fc1dbdc" providerId="ADAL" clId="{57C2819A-E835-47AA-9356-3BB7B51E441F}" dt="2026-06-07T22:01:59.737" v="2741" actId="20577"/>
          <ac:spMkLst>
            <pc:docMk/>
            <pc:sldMk cId="3195323805" sldId="1307"/>
            <ac:spMk id="3" creationId="{CC3408AA-3D4B-6DCF-38CA-A8F90F74206A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58:18.714" v="2633" actId="27636"/>
        <pc:sldMkLst>
          <pc:docMk/>
          <pc:sldMk cId="1434429685" sldId="1309"/>
        </pc:sldMkLst>
        <pc:spChg chg="add mod">
          <ac:chgData name="Jalila El Baraka" userId="ea93c961-285f-4edc-9e51-dff84fc1dbdc" providerId="ADAL" clId="{57C2819A-E835-47AA-9356-3BB7B51E441F}" dt="2026-06-07T21:58:08.546" v="2631"/>
          <ac:spMkLst>
            <pc:docMk/>
            <pc:sldMk cId="1434429685" sldId="1309"/>
            <ac:spMk id="9" creationId="{3D9426CC-2E20-F4D5-D588-3CF2679C8FE8}"/>
          </ac:spMkLst>
        </pc:spChg>
        <pc:spChg chg="mod">
          <ac:chgData name="Jalila El Baraka" userId="ea93c961-285f-4edc-9e51-dff84fc1dbdc" providerId="ADAL" clId="{57C2819A-E835-47AA-9356-3BB7B51E441F}" dt="2026-06-07T21:58:18.714" v="2633" actId="27636"/>
          <ac:spMkLst>
            <pc:docMk/>
            <pc:sldMk cId="1434429685" sldId="1309"/>
            <ac:spMk id="12" creationId="{4527835D-A1A3-8D8A-C693-132E709C742E}"/>
          </ac:spMkLst>
        </pc:spChg>
        <pc:spChg chg="del">
          <ac:chgData name="Jalila El Baraka" userId="ea93c961-285f-4edc-9e51-dff84fc1dbdc" providerId="ADAL" clId="{57C2819A-E835-47AA-9356-3BB7B51E441F}" dt="2026-06-07T21:58:08.173" v="2630" actId="478"/>
          <ac:spMkLst>
            <pc:docMk/>
            <pc:sldMk cId="1434429685" sldId="1309"/>
            <ac:spMk id="13" creationId="{4636DA78-4727-D7D8-2655-A77A70B989E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9:53:30.726" v="292"/>
        <pc:sldMkLst>
          <pc:docMk/>
          <pc:sldMk cId="3682299490" sldId="1317"/>
        </pc:sldMkLst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2" creationId="{7DCDE9C5-441A-FC5B-D5F6-1D4AAE5785EF}"/>
          </ac:spMkLst>
        </pc:spChg>
        <pc:spChg chg="del mod">
          <ac:chgData name="Jalila El Baraka" userId="ea93c961-285f-4edc-9e51-dff84fc1dbdc" providerId="ADAL" clId="{57C2819A-E835-47AA-9356-3BB7B51E441F}" dt="2026-06-07T19:53:21.134" v="291"/>
          <ac:spMkLst>
            <pc:docMk/>
            <pc:sldMk cId="3682299490" sldId="1317"/>
            <ac:spMk id="3" creationId="{89CA3CF5-7C78-4113-AB39-A30CB2A8FCC9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4" creationId="{CD42B215-B72A-1882-F5A3-9B037B9000AC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5" creationId="{42C7F116-F810-2AC5-9AB2-868506A8EE96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9" creationId="{A6EBE7C6-7F68-5929-E6F0-7595134EB662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10" creationId="{D8AE8A10-E5C8-76EF-76BF-ACD709AC2391}"/>
          </ac:spMkLst>
        </pc:spChg>
        <pc:spChg chg="add mod">
          <ac:chgData name="Jalila El Baraka" userId="ea93c961-285f-4edc-9e51-dff84fc1dbdc" providerId="ADAL" clId="{57C2819A-E835-47AA-9356-3BB7B51E441F}" dt="2026-06-07T19:53:30.726" v="292"/>
          <ac:spMkLst>
            <pc:docMk/>
            <pc:sldMk cId="3682299490" sldId="1317"/>
            <ac:spMk id="11" creationId="{0AF79639-A260-B59A-9EFF-9E611341DC91}"/>
          </ac:spMkLst>
        </pc:spChg>
      </pc:sldChg>
      <pc:sldChg chg="modSp mod">
        <pc:chgData name="Jalila El Baraka" userId="ea93c961-285f-4edc-9e51-dff84fc1dbdc" providerId="ADAL" clId="{57C2819A-E835-47AA-9356-3BB7B51E441F}" dt="2026-06-07T19:55:22.548" v="336" actId="1076"/>
        <pc:sldMkLst>
          <pc:docMk/>
          <pc:sldMk cId="4158595277" sldId="1321"/>
        </pc:sldMkLst>
        <pc:spChg chg="mod">
          <ac:chgData name="Jalila El Baraka" userId="ea93c961-285f-4edc-9e51-dff84fc1dbdc" providerId="ADAL" clId="{57C2819A-E835-47AA-9356-3BB7B51E441F}" dt="2026-06-07T19:55:22.548" v="336" actId="1076"/>
          <ac:spMkLst>
            <pc:docMk/>
            <pc:sldMk cId="4158595277" sldId="1321"/>
            <ac:spMk id="3" creationId="{EA9E815F-265B-C0F8-B75A-0C9DD5DCE563}"/>
          </ac:spMkLst>
        </pc:spChg>
      </pc:sldChg>
      <pc:sldChg chg="modSp mod">
        <pc:chgData name="Jalila El Baraka" userId="ea93c961-285f-4edc-9e51-dff84fc1dbdc" providerId="ADAL" clId="{57C2819A-E835-47AA-9356-3BB7B51E441F}" dt="2026-06-07T20:28:21.201" v="555" actId="20577"/>
        <pc:sldMkLst>
          <pc:docMk/>
          <pc:sldMk cId="2066204686" sldId="1323"/>
        </pc:sldMkLst>
        <pc:spChg chg="mod">
          <ac:chgData name="Jalila El Baraka" userId="ea93c961-285f-4edc-9e51-dff84fc1dbdc" providerId="ADAL" clId="{57C2819A-E835-47AA-9356-3BB7B51E441F}" dt="2026-06-07T20:28:21.201" v="555" actId="20577"/>
          <ac:spMkLst>
            <pc:docMk/>
            <pc:sldMk cId="2066204686" sldId="1323"/>
            <ac:spMk id="12" creationId="{412092C3-EAC9-9AE3-619D-73A16FB8C3C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20:43.040" v="432" actId="255"/>
        <pc:sldMkLst>
          <pc:docMk/>
          <pc:sldMk cId="128044294" sldId="1324"/>
        </pc:sldMkLst>
        <pc:spChg chg="del">
          <ac:chgData name="Jalila El Baraka" userId="ea93c961-285f-4edc-9e51-dff84fc1dbdc" providerId="ADAL" clId="{57C2819A-E835-47AA-9356-3BB7B51E441F}" dt="2026-06-07T19:54:57.739" v="301" actId="478"/>
          <ac:spMkLst>
            <pc:docMk/>
            <pc:sldMk cId="128044294" sldId="1324"/>
            <ac:spMk id="2" creationId="{5A8EDCD7-0B6B-3619-5FD1-EB762AE9F58B}"/>
          </ac:spMkLst>
        </pc:spChg>
        <pc:spChg chg="add mod">
          <ac:chgData name="Jalila El Baraka" userId="ea93c961-285f-4edc-9e51-dff84fc1dbdc" providerId="ADAL" clId="{57C2819A-E835-47AA-9356-3BB7B51E441F}" dt="2026-06-07T20:20:43.040" v="432" actId="255"/>
          <ac:spMkLst>
            <pc:docMk/>
            <pc:sldMk cId="128044294" sldId="1324"/>
            <ac:spMk id="3" creationId="{CC86E318-6F4D-5EFF-AD14-4C171A733CC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9:55:28.348" v="338"/>
        <pc:sldMkLst>
          <pc:docMk/>
          <pc:sldMk cId="2680266538" sldId="1325"/>
        </pc:sldMkLst>
        <pc:spChg chg="del">
          <ac:chgData name="Jalila El Baraka" userId="ea93c961-285f-4edc-9e51-dff84fc1dbdc" providerId="ADAL" clId="{57C2819A-E835-47AA-9356-3BB7B51E441F}" dt="2026-06-07T19:55:27.741" v="337" actId="478"/>
          <ac:spMkLst>
            <pc:docMk/>
            <pc:sldMk cId="2680266538" sldId="1325"/>
            <ac:spMk id="2" creationId="{F4EBEA39-EE88-B3C3-D093-342BEAAEF418}"/>
          </ac:spMkLst>
        </pc:spChg>
        <pc:spChg chg="add mod">
          <ac:chgData name="Jalila El Baraka" userId="ea93c961-285f-4edc-9e51-dff84fc1dbdc" providerId="ADAL" clId="{57C2819A-E835-47AA-9356-3BB7B51E441F}" dt="2026-06-07T19:55:28.348" v="338"/>
          <ac:spMkLst>
            <pc:docMk/>
            <pc:sldMk cId="2680266538" sldId="1325"/>
            <ac:spMk id="3" creationId="{EF3D7D69-021D-1C7C-8577-402211E596A5}"/>
          </ac:spMkLst>
        </pc:spChg>
      </pc:sldChg>
      <pc:sldChg chg="modSp mod">
        <pc:chgData name="Jalila El Baraka" userId="ea93c961-285f-4edc-9e51-dff84fc1dbdc" providerId="ADAL" clId="{57C2819A-E835-47AA-9356-3BB7B51E441F}" dt="2026-06-07T20:21:52.917" v="490" actId="20577"/>
        <pc:sldMkLst>
          <pc:docMk/>
          <pc:sldMk cId="367437248" sldId="1326"/>
        </pc:sldMkLst>
        <pc:spChg chg="mod">
          <ac:chgData name="Jalila El Baraka" userId="ea93c961-285f-4edc-9e51-dff84fc1dbdc" providerId="ADAL" clId="{57C2819A-E835-47AA-9356-3BB7B51E441F}" dt="2026-06-07T20:21:52.917" v="490" actId="20577"/>
          <ac:spMkLst>
            <pc:docMk/>
            <pc:sldMk cId="367437248" sldId="1326"/>
            <ac:spMk id="12" creationId="{9FA5E948-3102-483F-2DA2-34450CD5F116}"/>
          </ac:spMkLst>
        </pc:spChg>
      </pc:sldChg>
      <pc:sldChg chg="modSp">
        <pc:chgData name="Jalila El Baraka" userId="ea93c961-285f-4edc-9e51-dff84fc1dbdc" providerId="ADAL" clId="{57C2819A-E835-47AA-9356-3BB7B51E441F}" dt="2026-06-07T20:22:01.938" v="491"/>
        <pc:sldMkLst>
          <pc:docMk/>
          <pc:sldMk cId="2965459659" sldId="1327"/>
        </pc:sldMkLst>
        <pc:spChg chg="mod">
          <ac:chgData name="Jalila El Baraka" userId="ea93c961-285f-4edc-9e51-dff84fc1dbdc" providerId="ADAL" clId="{57C2819A-E835-47AA-9356-3BB7B51E441F}" dt="2026-06-07T20:22:01.938" v="491"/>
          <ac:spMkLst>
            <pc:docMk/>
            <pc:sldMk cId="2965459659" sldId="1327"/>
            <ac:spMk id="3" creationId="{3CB34734-23EA-A97F-9780-E9B7FE6BDD5C}"/>
          </ac:spMkLst>
        </pc:spChg>
      </pc:sldChg>
      <pc:sldChg chg="modSp">
        <pc:chgData name="Jalila El Baraka" userId="ea93c961-285f-4edc-9e51-dff84fc1dbdc" providerId="ADAL" clId="{57C2819A-E835-47AA-9356-3BB7B51E441F}" dt="2026-06-07T20:22:10.467" v="492"/>
        <pc:sldMkLst>
          <pc:docMk/>
          <pc:sldMk cId="612368569" sldId="1329"/>
        </pc:sldMkLst>
        <pc:spChg chg="mod">
          <ac:chgData name="Jalila El Baraka" userId="ea93c961-285f-4edc-9e51-dff84fc1dbdc" providerId="ADAL" clId="{57C2819A-E835-47AA-9356-3BB7B51E441F}" dt="2026-06-07T20:22:10.467" v="492"/>
          <ac:spMkLst>
            <pc:docMk/>
            <pc:sldMk cId="612368569" sldId="1329"/>
            <ac:spMk id="2" creationId="{651C4637-B789-1C48-4388-9736E77702FF}"/>
          </ac:spMkLst>
        </pc:spChg>
      </pc:sldChg>
      <pc:sldChg chg="modSp">
        <pc:chgData name="Jalila El Baraka" userId="ea93c961-285f-4edc-9e51-dff84fc1dbdc" providerId="ADAL" clId="{57C2819A-E835-47AA-9356-3BB7B51E441F}" dt="2026-06-07T20:28:43.823" v="557"/>
        <pc:sldMkLst>
          <pc:docMk/>
          <pc:sldMk cId="3282953952" sldId="1330"/>
        </pc:sldMkLst>
        <pc:spChg chg="mod">
          <ac:chgData name="Jalila El Baraka" userId="ea93c961-285f-4edc-9e51-dff84fc1dbdc" providerId="ADAL" clId="{57C2819A-E835-47AA-9356-3BB7B51E441F}" dt="2026-06-07T20:28:43.823" v="557"/>
          <ac:spMkLst>
            <pc:docMk/>
            <pc:sldMk cId="3282953952" sldId="1330"/>
            <ac:spMk id="2" creationId="{F88E8837-9898-B25A-52FC-B5C11126E30B}"/>
          </ac:spMkLst>
        </pc:spChg>
      </pc:sldChg>
      <pc:sldChg chg="modSp mod">
        <pc:chgData name="Jalila El Baraka" userId="ea93c961-285f-4edc-9e51-dff84fc1dbdc" providerId="ADAL" clId="{57C2819A-E835-47AA-9356-3BB7B51E441F}" dt="2026-06-07T20:17:50.676" v="416" actId="1076"/>
        <pc:sldMkLst>
          <pc:docMk/>
          <pc:sldMk cId="233058607" sldId="1331"/>
        </pc:sldMkLst>
        <pc:spChg chg="mod">
          <ac:chgData name="Jalila El Baraka" userId="ea93c961-285f-4edc-9e51-dff84fc1dbdc" providerId="ADAL" clId="{57C2819A-E835-47AA-9356-3BB7B51E441F}" dt="2026-06-07T20:17:50.676" v="416" actId="1076"/>
          <ac:spMkLst>
            <pc:docMk/>
            <pc:sldMk cId="233058607" sldId="1331"/>
            <ac:spMk id="3" creationId="{B2F31E19-94C6-9F39-A4D3-F7EA58E7E661}"/>
          </ac:spMkLst>
        </pc:spChg>
      </pc:sldChg>
      <pc:sldChg chg="modSp mod">
        <pc:chgData name="Jalila El Baraka" userId="ea93c961-285f-4edc-9e51-dff84fc1dbdc" providerId="ADAL" clId="{57C2819A-E835-47AA-9356-3BB7B51E441F}" dt="2026-06-07T20:18:02.298" v="418" actId="14100"/>
        <pc:sldMkLst>
          <pc:docMk/>
          <pc:sldMk cId="1431344981" sldId="1332"/>
        </pc:sldMkLst>
        <pc:spChg chg="mod">
          <ac:chgData name="Jalila El Baraka" userId="ea93c961-285f-4edc-9e51-dff84fc1dbdc" providerId="ADAL" clId="{57C2819A-E835-47AA-9356-3BB7B51E441F}" dt="2026-06-07T20:18:02.298" v="418" actId="14100"/>
          <ac:spMkLst>
            <pc:docMk/>
            <pc:sldMk cId="1431344981" sldId="1332"/>
            <ac:spMk id="2" creationId="{85F2F062-9642-649D-6C76-F60D098B23F6}"/>
          </ac:spMkLst>
        </pc:spChg>
      </pc:sldChg>
      <pc:sldChg chg="modSp mod">
        <pc:chgData name="Jalila El Baraka" userId="ea93c961-285f-4edc-9e51-dff84fc1dbdc" providerId="ADAL" clId="{57C2819A-E835-47AA-9356-3BB7B51E441F}" dt="2026-06-07T20:29:01.013" v="582" actId="20577"/>
        <pc:sldMkLst>
          <pc:docMk/>
          <pc:sldMk cId="2357133701" sldId="1333"/>
        </pc:sldMkLst>
        <pc:spChg chg="mod">
          <ac:chgData name="Jalila El Baraka" userId="ea93c961-285f-4edc-9e51-dff84fc1dbdc" providerId="ADAL" clId="{57C2819A-E835-47AA-9356-3BB7B51E441F}" dt="2026-06-07T20:29:01.013" v="582" actId="20577"/>
          <ac:spMkLst>
            <pc:docMk/>
            <pc:sldMk cId="2357133701" sldId="1333"/>
            <ac:spMk id="12" creationId="{47EB0CDE-6A0C-21F9-E725-7D67CBF5FF2E}"/>
          </ac:spMkLst>
        </pc:spChg>
      </pc:sldChg>
      <pc:sldChg chg="modSp ord">
        <pc:chgData name="Jalila El Baraka" userId="ea93c961-285f-4edc-9e51-dff84fc1dbdc" providerId="ADAL" clId="{57C2819A-E835-47AA-9356-3BB7B51E441F}" dt="2026-06-07T20:29:15.790" v="585"/>
        <pc:sldMkLst>
          <pc:docMk/>
          <pc:sldMk cId="3863541066" sldId="1334"/>
        </pc:sldMkLst>
        <pc:spChg chg="mod">
          <ac:chgData name="Jalila El Baraka" userId="ea93c961-285f-4edc-9e51-dff84fc1dbdc" providerId="ADAL" clId="{57C2819A-E835-47AA-9356-3BB7B51E441F}" dt="2026-06-07T20:29:15.790" v="585"/>
          <ac:spMkLst>
            <pc:docMk/>
            <pc:sldMk cId="3863541066" sldId="1334"/>
            <ac:spMk id="3" creationId="{DBF791DE-1C75-A7C4-7CD9-C0228846AE3B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19:09.109" v="420"/>
        <pc:sldMkLst>
          <pc:docMk/>
          <pc:sldMk cId="39793213" sldId="1362"/>
        </pc:sldMkLst>
        <pc:spChg chg="del">
          <ac:chgData name="Jalila El Baraka" userId="ea93c961-285f-4edc-9e51-dff84fc1dbdc" providerId="ADAL" clId="{57C2819A-E835-47AA-9356-3BB7B51E441F}" dt="2026-06-07T20:19:08.410" v="419" actId="478"/>
          <ac:spMkLst>
            <pc:docMk/>
            <pc:sldMk cId="39793213" sldId="1362"/>
            <ac:spMk id="3" creationId="{2F07A641-520D-69B4-AB58-0264867E26EC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4" creationId="{4DC101AD-F5C2-98C7-E221-A6F3B426E4DD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5" creationId="{74C4BEFC-76C2-D38F-F7F0-241727C01653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6" creationId="{26A8D4DC-2371-E203-8423-AF64A31DEE83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7" creationId="{FCC4453B-CFE9-1130-BB20-34E2D1B5496B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8" creationId="{E41B79E0-9466-4A67-7063-C0EFD2AF6B6E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9" creationId="{C6AF7044-2FFF-C070-5C97-CC6CDE75F813}"/>
          </ac:spMkLst>
        </pc:spChg>
        <pc:spChg chg="mod">
          <ac:chgData name="Jalila El Baraka" userId="ea93c961-285f-4edc-9e51-dff84fc1dbdc" providerId="ADAL" clId="{57C2819A-E835-47AA-9356-3BB7B51E441F}" dt="2026-06-07T20:16:55.340" v="345" actId="1076"/>
          <ac:spMkLst>
            <pc:docMk/>
            <pc:sldMk cId="39793213" sldId="1362"/>
            <ac:spMk id="16" creationId="{297CBFBF-FA81-48E4-7F7A-2256E3A6187D}"/>
          </ac:spMkLst>
        </pc:spChg>
      </pc:sldChg>
      <pc:sldChg chg="del">
        <pc:chgData name="Jalila El Baraka" userId="ea93c961-285f-4edc-9e51-dff84fc1dbdc" providerId="ADAL" clId="{57C2819A-E835-47AA-9356-3BB7B51E441F}" dt="2026-06-07T19:50:49.625" v="228" actId="2696"/>
        <pc:sldMkLst>
          <pc:docMk/>
          <pc:sldMk cId="2504699877" sldId="1366"/>
        </pc:sldMkLst>
      </pc:sldChg>
      <pc:sldChg chg="del">
        <pc:chgData name="Jalila El Baraka" userId="ea93c961-285f-4edc-9e51-dff84fc1dbdc" providerId="ADAL" clId="{57C2819A-E835-47AA-9356-3BB7B51E441F}" dt="2026-06-07T19:54:02.431" v="297" actId="2696"/>
        <pc:sldMkLst>
          <pc:docMk/>
          <pc:sldMk cId="2526795954" sldId="1367"/>
        </pc:sldMkLst>
      </pc:sldChg>
      <pc:sldChg chg="addSp delSp modSp mod">
        <pc:chgData name="Jalila El Baraka" userId="ea93c961-285f-4edc-9e51-dff84fc1dbdc" providerId="ADAL" clId="{57C2819A-E835-47AA-9356-3BB7B51E441F}" dt="2026-06-07T20:16:36.403" v="341"/>
        <pc:sldMkLst>
          <pc:docMk/>
          <pc:sldMk cId="2031551878" sldId="1369"/>
        </pc:sldMkLst>
        <pc:spChg chg="del">
          <ac:chgData name="Jalila El Baraka" userId="ea93c961-285f-4edc-9e51-dff84fc1dbdc" providerId="ADAL" clId="{57C2819A-E835-47AA-9356-3BB7B51E441F}" dt="2026-06-07T20:13:13.499" v="339" actId="478"/>
          <ac:spMkLst>
            <pc:docMk/>
            <pc:sldMk cId="2031551878" sldId="1369"/>
            <ac:spMk id="2" creationId="{35E2327D-E348-9C1A-4952-9A83D7AC3A37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3" creationId="{AB53699F-3FD4-BD60-A0FF-43AA4F667963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4" creationId="{F7642A14-C291-DB98-5C9D-A653F9979FFA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5" creationId="{4211488B-87F1-62AC-E2D9-AA4B0522536E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9" creationId="{338D1860-D3EE-7C33-B8D7-0847EA89EE2F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10" creationId="{15CAFCB9-FA62-7283-B2AC-B2505DC2BEED}"/>
          </ac:spMkLst>
        </pc:spChg>
        <pc:spChg chg="add mod">
          <ac:chgData name="Jalila El Baraka" userId="ea93c961-285f-4edc-9e51-dff84fc1dbdc" providerId="ADAL" clId="{57C2819A-E835-47AA-9356-3BB7B51E441F}" dt="2026-06-07T20:16:36.403" v="341"/>
          <ac:spMkLst>
            <pc:docMk/>
            <pc:sldMk cId="2031551878" sldId="1369"/>
            <ac:spMk id="11" creationId="{50471951-6F15-13C3-E693-A2ED95CD34E4}"/>
          </ac:spMkLst>
        </pc:spChg>
      </pc:sldChg>
      <pc:sldChg chg="modSp mod">
        <pc:chgData name="Jalila El Baraka" userId="ea93c961-285f-4edc-9e51-dff84fc1dbdc" providerId="ADAL" clId="{57C2819A-E835-47AA-9356-3BB7B51E441F}" dt="2026-06-07T20:38:17.184" v="1137" actId="20577"/>
        <pc:sldMkLst>
          <pc:docMk/>
          <pc:sldMk cId="2265860501" sldId="1375"/>
        </pc:sldMkLst>
        <pc:spChg chg="mod">
          <ac:chgData name="Jalila El Baraka" userId="ea93c961-285f-4edc-9e51-dff84fc1dbdc" providerId="ADAL" clId="{57C2819A-E835-47AA-9356-3BB7B51E441F}" dt="2026-06-07T20:38:17.184" v="1137" actId="20577"/>
          <ac:spMkLst>
            <pc:docMk/>
            <pc:sldMk cId="2265860501" sldId="1375"/>
            <ac:spMk id="12" creationId="{D93C3800-97A0-701D-DF8C-F5871083209C}"/>
          </ac:spMkLst>
        </pc:spChg>
      </pc:sldChg>
      <pc:sldChg chg="modSp">
        <pc:chgData name="Jalila El Baraka" userId="ea93c961-285f-4edc-9e51-dff84fc1dbdc" providerId="ADAL" clId="{57C2819A-E835-47AA-9356-3BB7B51E441F}" dt="2026-06-07T20:38:24.596" v="1138"/>
        <pc:sldMkLst>
          <pc:docMk/>
          <pc:sldMk cId="4023244663" sldId="1376"/>
        </pc:sldMkLst>
        <pc:spChg chg="mod">
          <ac:chgData name="Jalila El Baraka" userId="ea93c961-285f-4edc-9e51-dff84fc1dbdc" providerId="ADAL" clId="{57C2819A-E835-47AA-9356-3BB7B51E441F}" dt="2026-06-07T20:38:24.596" v="1138"/>
          <ac:spMkLst>
            <pc:docMk/>
            <pc:sldMk cId="4023244663" sldId="1376"/>
            <ac:spMk id="2" creationId="{C85C5BF7-FCC4-BC68-8516-011909DA010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58:59.605" v="1558" actId="20577"/>
        <pc:sldMkLst>
          <pc:docMk/>
          <pc:sldMk cId="2296411549" sldId="1377"/>
        </pc:sldMkLst>
        <pc:spChg chg="mod">
          <ac:chgData name="Jalila El Baraka" userId="ea93c961-285f-4edc-9e51-dff84fc1dbdc" providerId="ADAL" clId="{57C2819A-E835-47AA-9356-3BB7B51E441F}" dt="2026-06-07T20:58:59.605" v="1558" actId="20577"/>
          <ac:spMkLst>
            <pc:docMk/>
            <pc:sldMk cId="2296411549" sldId="1377"/>
            <ac:spMk id="3" creationId="{B7C81703-68C0-61EC-C0CA-2BA240AEAA03}"/>
          </ac:spMkLst>
        </pc:spChg>
        <pc:spChg chg="mod">
          <ac:chgData name="Jalila El Baraka" userId="ea93c961-285f-4edc-9e51-dff84fc1dbdc" providerId="ADAL" clId="{57C2819A-E835-47AA-9356-3BB7B51E441F}" dt="2026-06-07T20:57:20.298" v="1293" actId="20577"/>
          <ac:spMkLst>
            <pc:docMk/>
            <pc:sldMk cId="2296411549" sldId="1377"/>
            <ac:spMk id="10" creationId="{F38E88A2-AE84-4774-1C5F-F8AA7275BDDB}"/>
          </ac:spMkLst>
        </pc:spChg>
        <pc:picChg chg="add mod">
          <ac:chgData name="Jalila El Baraka" userId="ea93c961-285f-4edc-9e51-dff84fc1dbdc" providerId="ADAL" clId="{57C2819A-E835-47AA-9356-3BB7B51E441F}" dt="2026-06-07T20:58:02.505" v="1447" actId="1076"/>
          <ac:picMkLst>
            <pc:docMk/>
            <pc:sldMk cId="2296411549" sldId="1377"/>
            <ac:picMk id="2" creationId="{4296654A-A7DB-C347-60BB-E40C559F3E89}"/>
          </ac:picMkLst>
        </pc:picChg>
        <pc:picChg chg="del">
          <ac:chgData name="Jalila El Baraka" userId="ea93c961-285f-4edc-9e51-dff84fc1dbdc" providerId="ADAL" clId="{57C2819A-E835-47AA-9356-3BB7B51E441F}" dt="2026-06-07T20:56:57.526" v="1230" actId="478"/>
          <ac:picMkLst>
            <pc:docMk/>
            <pc:sldMk cId="2296411549" sldId="1377"/>
            <ac:picMk id="4" creationId="{A3FA9FFF-F48E-CA6C-90E8-FC5F3F2B90D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5:51.422" v="2040" actId="1076"/>
        <pc:sldMkLst>
          <pc:docMk/>
          <pc:sldMk cId="404830931" sldId="1378"/>
        </pc:sldMkLst>
        <pc:spChg chg="add mod">
          <ac:chgData name="Jalila El Baraka" userId="ea93c961-285f-4edc-9e51-dff84fc1dbdc" providerId="ADAL" clId="{57C2819A-E835-47AA-9356-3BB7B51E441F}" dt="2026-06-07T21:05:49.168" v="2039" actId="1076"/>
          <ac:spMkLst>
            <pc:docMk/>
            <pc:sldMk cId="404830931" sldId="1378"/>
            <ac:spMk id="3" creationId="{E4C07442-3260-5BBB-657E-0192D634B243}"/>
          </ac:spMkLst>
        </pc:spChg>
        <pc:spChg chg="mod">
          <ac:chgData name="Jalila El Baraka" userId="ea93c961-285f-4edc-9e51-dff84fc1dbdc" providerId="ADAL" clId="{57C2819A-E835-47AA-9356-3BB7B51E441F}" dt="2026-06-07T21:05:47.321" v="2038" actId="1076"/>
          <ac:spMkLst>
            <pc:docMk/>
            <pc:sldMk cId="404830931" sldId="1378"/>
            <ac:spMk id="8" creationId="{DCD9AC20-F94A-2889-9F5F-4AE07CFC8D15}"/>
          </ac:spMkLst>
        </pc:spChg>
        <pc:spChg chg="del">
          <ac:chgData name="Jalila El Baraka" userId="ea93c961-285f-4edc-9e51-dff84fc1dbdc" providerId="ADAL" clId="{57C2819A-E835-47AA-9356-3BB7B51E441F}" dt="2026-06-07T21:05:10.865" v="2030" actId="478"/>
          <ac:spMkLst>
            <pc:docMk/>
            <pc:sldMk cId="404830931" sldId="1378"/>
            <ac:spMk id="10" creationId="{EF4B492B-9441-972A-CE8F-BE617691D26D}"/>
          </ac:spMkLst>
        </pc:spChg>
        <pc:picChg chg="add mod">
          <ac:chgData name="Jalila El Baraka" userId="ea93c961-285f-4edc-9e51-dff84fc1dbdc" providerId="ADAL" clId="{57C2819A-E835-47AA-9356-3BB7B51E441F}" dt="2026-06-07T21:05:51.422" v="2040" actId="1076"/>
          <ac:picMkLst>
            <pc:docMk/>
            <pc:sldMk cId="404830931" sldId="1378"/>
            <ac:picMk id="2" creationId="{05C5032F-389B-EC6F-D079-A7760389B3E0}"/>
          </ac:picMkLst>
        </pc:picChg>
        <pc:picChg chg="del">
          <ac:chgData name="Jalila El Baraka" userId="ea93c961-285f-4edc-9e51-dff84fc1dbdc" providerId="ADAL" clId="{57C2819A-E835-47AA-9356-3BB7B51E441F}" dt="2026-06-07T21:05:12.811" v="2031" actId="478"/>
          <ac:picMkLst>
            <pc:docMk/>
            <pc:sldMk cId="404830931" sldId="1378"/>
            <ac:picMk id="9" creationId="{6FCFE3F2-951B-81A5-180C-D3534CE7B35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2:36.431" v="1159" actId="1076"/>
        <pc:sldMkLst>
          <pc:docMk/>
          <pc:sldMk cId="4201465434" sldId="1379"/>
        </pc:sldMkLst>
        <pc:spChg chg="mod">
          <ac:chgData name="Jalila El Baraka" userId="ea93c961-285f-4edc-9e51-dff84fc1dbdc" providerId="ADAL" clId="{57C2819A-E835-47AA-9356-3BB7B51E441F}" dt="2026-06-07T20:42:36.431" v="1159" actId="1076"/>
          <ac:spMkLst>
            <pc:docMk/>
            <pc:sldMk cId="4201465434" sldId="1379"/>
            <ac:spMk id="11" creationId="{CA55BCC5-0DD6-D271-CF1E-4C623E0599BC}"/>
          </ac:spMkLst>
        </pc:spChg>
        <pc:picChg chg="add mod ord">
          <ac:chgData name="Jalila El Baraka" userId="ea93c961-285f-4edc-9e51-dff84fc1dbdc" providerId="ADAL" clId="{57C2819A-E835-47AA-9356-3BB7B51E441F}" dt="2026-06-07T20:42:27.407" v="1158" actId="167"/>
          <ac:picMkLst>
            <pc:docMk/>
            <pc:sldMk cId="4201465434" sldId="1379"/>
            <ac:picMk id="3" creationId="{A570E35E-F488-FF9B-5F52-A15F750267C5}"/>
          </ac:picMkLst>
        </pc:picChg>
        <pc:picChg chg="del">
          <ac:chgData name="Jalila El Baraka" userId="ea93c961-285f-4edc-9e51-dff84fc1dbdc" providerId="ADAL" clId="{57C2819A-E835-47AA-9356-3BB7B51E441F}" dt="2026-06-07T20:41:35.656" v="1149" actId="478"/>
          <ac:picMkLst>
            <pc:docMk/>
            <pc:sldMk cId="4201465434" sldId="1379"/>
            <ac:picMk id="7" creationId="{0D50E7F2-90DE-12B1-6E75-50EF012EB34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3:10.752" v="1167" actId="1076"/>
        <pc:sldMkLst>
          <pc:docMk/>
          <pc:sldMk cId="3873295580" sldId="1380"/>
        </pc:sldMkLst>
        <pc:spChg chg="mod">
          <ac:chgData name="Jalila El Baraka" userId="ea93c961-285f-4edc-9e51-dff84fc1dbdc" providerId="ADAL" clId="{57C2819A-E835-47AA-9356-3BB7B51E441F}" dt="2026-06-07T20:43:10.752" v="1167" actId="1076"/>
          <ac:spMkLst>
            <pc:docMk/>
            <pc:sldMk cId="3873295580" sldId="1380"/>
            <ac:spMk id="7" creationId="{8DC1D635-6D5F-BB66-F3B2-8A68B30DA226}"/>
          </ac:spMkLst>
        </pc:spChg>
        <pc:picChg chg="add mod ord">
          <ac:chgData name="Jalila El Baraka" userId="ea93c961-285f-4edc-9e51-dff84fc1dbdc" providerId="ADAL" clId="{57C2819A-E835-47AA-9356-3BB7B51E441F}" dt="2026-06-07T20:43:07.568" v="1166" actId="1076"/>
          <ac:picMkLst>
            <pc:docMk/>
            <pc:sldMk cId="3873295580" sldId="1380"/>
            <ac:picMk id="3" creationId="{3F5B7868-3C26-FEA9-4A36-50615D198759}"/>
          </ac:picMkLst>
        </pc:picChg>
        <pc:picChg chg="del">
          <ac:chgData name="Jalila El Baraka" userId="ea93c961-285f-4edc-9e51-dff84fc1dbdc" providerId="ADAL" clId="{57C2819A-E835-47AA-9356-3BB7B51E441F}" dt="2026-06-07T20:42:54.800" v="1160" actId="478"/>
          <ac:picMkLst>
            <pc:docMk/>
            <pc:sldMk cId="3873295580" sldId="1380"/>
            <ac:picMk id="9" creationId="{07D3E049-B91A-735C-87A2-5D3FDE922A2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4:34.246" v="1181" actId="14100"/>
        <pc:sldMkLst>
          <pc:docMk/>
          <pc:sldMk cId="4268628870" sldId="1381"/>
        </pc:sldMkLst>
        <pc:spChg chg="mod">
          <ac:chgData name="Jalila El Baraka" userId="ea93c961-285f-4edc-9e51-dff84fc1dbdc" providerId="ADAL" clId="{57C2819A-E835-47AA-9356-3BB7B51E441F}" dt="2026-06-07T20:44:34.246" v="1181" actId="14100"/>
          <ac:spMkLst>
            <pc:docMk/>
            <pc:sldMk cId="4268628870" sldId="1381"/>
            <ac:spMk id="7" creationId="{D195753D-8C24-C986-2571-BC4061919922}"/>
          </ac:spMkLst>
        </pc:spChg>
        <pc:picChg chg="add mod ord">
          <ac:chgData name="Jalila El Baraka" userId="ea93c961-285f-4edc-9e51-dff84fc1dbdc" providerId="ADAL" clId="{57C2819A-E835-47AA-9356-3BB7B51E441F}" dt="2026-06-07T20:44:30.878" v="1180" actId="1076"/>
          <ac:picMkLst>
            <pc:docMk/>
            <pc:sldMk cId="4268628870" sldId="1381"/>
            <ac:picMk id="3" creationId="{5532C04E-ED4F-2D68-D832-871F3296DADE}"/>
          </ac:picMkLst>
        </pc:picChg>
        <pc:picChg chg="del">
          <ac:chgData name="Jalila El Baraka" userId="ea93c961-285f-4edc-9e51-dff84fc1dbdc" providerId="ADAL" clId="{57C2819A-E835-47AA-9356-3BB7B51E441F}" dt="2026-06-07T20:43:15.347" v="1168" actId="478"/>
          <ac:picMkLst>
            <pc:docMk/>
            <pc:sldMk cId="4268628870" sldId="1381"/>
            <ac:picMk id="9" creationId="{E8DA3ADC-0EC0-08A0-C1DF-4989B7CA559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19:50:45.701" v="227"/>
        <pc:sldMkLst>
          <pc:docMk/>
          <pc:sldMk cId="1294461079" sldId="1382"/>
        </pc:sldMkLst>
        <pc:spChg chg="mod">
          <ac:chgData name="Jalila El Baraka" userId="ea93c961-285f-4edc-9e51-dff84fc1dbdc" providerId="ADAL" clId="{57C2819A-E835-47AA-9356-3BB7B51E441F}" dt="2026-06-07T19:50:45.701" v="227"/>
          <ac:spMkLst>
            <pc:docMk/>
            <pc:sldMk cId="1294461079" sldId="1382"/>
            <ac:spMk id="16" creationId="{19199541-AEFB-AEB0-4468-6DCBB7934350}"/>
          </ac:spMkLst>
        </pc:spChg>
        <pc:grpChg chg="del">
          <ac:chgData name="Jalila El Baraka" userId="ea93c961-285f-4edc-9e51-dff84fc1dbdc" providerId="ADAL" clId="{57C2819A-E835-47AA-9356-3BB7B51E441F}" dt="2026-06-07T19:50:36.062" v="225" actId="478"/>
          <ac:grpSpMkLst>
            <pc:docMk/>
            <pc:sldMk cId="1294461079" sldId="1382"/>
            <ac:grpSpMk id="6" creationId="{6B4FFE50-39E3-1CAC-798D-06B99976C2FB}"/>
          </ac:grpSpMkLst>
        </pc:grpChg>
        <pc:picChg chg="add mod">
          <ac:chgData name="Jalila El Baraka" userId="ea93c961-285f-4edc-9e51-dff84fc1dbdc" providerId="ADAL" clId="{57C2819A-E835-47AA-9356-3BB7B51E441F}" dt="2026-06-07T19:50:36.512" v="226"/>
          <ac:picMkLst>
            <pc:docMk/>
            <pc:sldMk cId="1294461079" sldId="1382"/>
            <ac:picMk id="2" creationId="{F3AF8D33-7EBA-8B56-82D0-BB143E83B5EE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19:53:57.332" v="296"/>
        <pc:sldMkLst>
          <pc:docMk/>
          <pc:sldMk cId="2309636245" sldId="1383"/>
        </pc:sldMkLst>
        <pc:spChg chg="mod">
          <ac:chgData name="Jalila El Baraka" userId="ea93c961-285f-4edc-9e51-dff84fc1dbdc" providerId="ADAL" clId="{57C2819A-E835-47AA-9356-3BB7B51E441F}" dt="2026-06-07T19:53:47.861" v="294"/>
          <ac:spMkLst>
            <pc:docMk/>
            <pc:sldMk cId="2309636245" sldId="1383"/>
            <ac:spMk id="16" creationId="{0C6C2118-86C3-DC13-8C8F-4AE22C2AAD7C}"/>
          </ac:spMkLst>
        </pc:spChg>
        <pc:grpChg chg="del">
          <ac:chgData name="Jalila El Baraka" userId="ea93c961-285f-4edc-9e51-dff84fc1dbdc" providerId="ADAL" clId="{57C2819A-E835-47AA-9356-3BB7B51E441F}" dt="2026-06-07T19:53:56.423" v="295" actId="478"/>
          <ac:grpSpMkLst>
            <pc:docMk/>
            <pc:sldMk cId="2309636245" sldId="1383"/>
            <ac:grpSpMk id="6" creationId="{9F445CD8-1F93-BB8C-3955-A9F0B69BAD55}"/>
          </ac:grpSpMkLst>
        </pc:grpChg>
        <pc:picChg chg="add mod">
          <ac:chgData name="Jalila El Baraka" userId="ea93c961-285f-4edc-9e51-dff84fc1dbdc" providerId="ADAL" clId="{57C2819A-E835-47AA-9356-3BB7B51E441F}" dt="2026-06-07T19:53:57.332" v="296"/>
          <ac:picMkLst>
            <pc:docMk/>
            <pc:sldMk cId="2309636245" sldId="1383"/>
            <ac:picMk id="3" creationId="{74C3E43A-2F7D-8ED3-E01C-D6DEFDDB79D9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20:17:01.721" v="346"/>
        <pc:sldMkLst>
          <pc:docMk/>
          <pc:sldMk cId="1660176522" sldId="1384"/>
        </pc:sldMkLst>
        <pc:spChg chg="mod">
          <ac:chgData name="Jalila El Baraka" userId="ea93c961-285f-4edc-9e51-dff84fc1dbdc" providerId="ADAL" clId="{57C2819A-E835-47AA-9356-3BB7B51E441F}" dt="2026-06-07T20:17:01.721" v="346"/>
          <ac:spMkLst>
            <pc:docMk/>
            <pc:sldMk cId="1660176522" sldId="1384"/>
            <ac:spMk id="16" creationId="{90477803-06A7-30D7-D708-47409B431B1E}"/>
          </ac:spMkLst>
        </pc:spChg>
        <pc:grpChg chg="del">
          <ac:chgData name="Jalila El Baraka" userId="ea93c961-285f-4edc-9e51-dff84fc1dbdc" providerId="ADAL" clId="{57C2819A-E835-47AA-9356-3BB7B51E441F}" dt="2026-06-07T20:16:51.482" v="343" actId="478"/>
          <ac:grpSpMkLst>
            <pc:docMk/>
            <pc:sldMk cId="1660176522" sldId="1384"/>
            <ac:grpSpMk id="6" creationId="{FE24718C-9365-F79B-873F-4D104713AE08}"/>
          </ac:grpSpMkLst>
        </pc:grpChg>
        <pc:picChg chg="add mod">
          <ac:chgData name="Jalila El Baraka" userId="ea93c961-285f-4edc-9e51-dff84fc1dbdc" providerId="ADAL" clId="{57C2819A-E835-47AA-9356-3BB7B51E441F}" dt="2026-06-07T20:16:52.419" v="344"/>
          <ac:picMkLst>
            <pc:docMk/>
            <pc:sldMk cId="1660176522" sldId="1384"/>
            <ac:picMk id="2" creationId="{9FDB68CF-7190-E32B-B444-35A1BE54F48D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20:19:45.353" v="431"/>
        <pc:sldMkLst>
          <pc:docMk/>
          <pc:sldMk cId="1924851993" sldId="1385"/>
        </pc:sldMkLst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2" creationId="{C1621C61-ECB5-98E6-E9C0-9419F0729B54}"/>
          </ac:spMkLst>
        </pc:spChg>
        <pc:spChg chg="del mod">
          <ac:chgData name="Jalila El Baraka" userId="ea93c961-285f-4edc-9e51-dff84fc1dbdc" providerId="ADAL" clId="{57C2819A-E835-47AA-9356-3BB7B51E441F}" dt="2026-06-07T20:19:23.034" v="423" actId="478"/>
          <ac:spMkLst>
            <pc:docMk/>
            <pc:sldMk cId="1924851993" sldId="1385"/>
            <ac:spMk id="3" creationId="{BD41D6FE-7880-BBB5-F07A-9A5D78677FF3}"/>
          </ac:spMkLst>
        </pc:spChg>
        <pc:spChg chg="del mod">
          <ac:chgData name="Jalila El Baraka" userId="ea93c961-285f-4edc-9e51-dff84fc1dbdc" providerId="ADAL" clId="{57C2819A-E835-47AA-9356-3BB7B51E441F}" dt="2026-06-07T20:19:32.644" v="430" actId="478"/>
          <ac:spMkLst>
            <pc:docMk/>
            <pc:sldMk cId="1924851993" sldId="1385"/>
            <ac:spMk id="4" creationId="{80B0E3C4-6313-398F-7BE5-69D6C4917CC0}"/>
          </ac:spMkLst>
        </pc:spChg>
        <pc:spChg chg="del mod">
          <ac:chgData name="Jalila El Baraka" userId="ea93c961-285f-4edc-9e51-dff84fc1dbdc" providerId="ADAL" clId="{57C2819A-E835-47AA-9356-3BB7B51E441F}" dt="2026-06-07T20:19:25.937" v="425" actId="478"/>
          <ac:spMkLst>
            <pc:docMk/>
            <pc:sldMk cId="1924851993" sldId="1385"/>
            <ac:spMk id="5" creationId="{AF8BB736-3BAE-3813-1D0B-891D348B0C2E}"/>
          </ac:spMkLst>
        </pc:spChg>
        <pc:spChg chg="del">
          <ac:chgData name="Jalila El Baraka" userId="ea93c961-285f-4edc-9e51-dff84fc1dbdc" providerId="ADAL" clId="{57C2819A-E835-47AA-9356-3BB7B51E441F}" dt="2026-06-07T20:19:27.031" v="426" actId="478"/>
          <ac:spMkLst>
            <pc:docMk/>
            <pc:sldMk cId="1924851993" sldId="1385"/>
            <ac:spMk id="9" creationId="{089CA618-79EA-96C0-7B3C-AA03EC3CF04A}"/>
          </ac:spMkLst>
        </pc:spChg>
        <pc:spChg chg="del">
          <ac:chgData name="Jalila El Baraka" userId="ea93c961-285f-4edc-9e51-dff84fc1dbdc" providerId="ADAL" clId="{57C2819A-E835-47AA-9356-3BB7B51E441F}" dt="2026-06-07T20:19:28.419" v="427" actId="478"/>
          <ac:spMkLst>
            <pc:docMk/>
            <pc:sldMk cId="1924851993" sldId="1385"/>
            <ac:spMk id="10" creationId="{C674CE08-0C20-B7EB-5900-3AD3EAC9AC76}"/>
          </ac:spMkLst>
        </pc:spChg>
        <pc:spChg chg="del">
          <ac:chgData name="Jalila El Baraka" userId="ea93c961-285f-4edc-9e51-dff84fc1dbdc" providerId="ADAL" clId="{57C2819A-E835-47AA-9356-3BB7B51E441F}" dt="2026-06-07T20:19:29.506" v="428" actId="478"/>
          <ac:spMkLst>
            <pc:docMk/>
            <pc:sldMk cId="1924851993" sldId="1385"/>
            <ac:spMk id="11" creationId="{48DF3877-D7A5-7B32-5DBA-4862FFD02EEC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2" creationId="{255AD76D-693D-9013-2E31-96144C20EDB5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3" creationId="{96133EDE-5DB2-AC88-42FC-8A08CF559657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4" creationId="{71EBC04F-6A60-343C-54DF-86C3E12196FB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5" creationId="{FC311EC1-F652-5E19-FF64-BFE412FC1AF4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7" creationId="{0249DAF2-D9C5-26AF-7C65-DBDAD260F2FB}"/>
          </ac:spMkLst>
        </pc:spChg>
      </pc:sldChg>
      <pc:sldChg chg="addSp delSp modSp add mod ord">
        <pc:chgData name="Jalila El Baraka" userId="ea93c961-285f-4edc-9e51-dff84fc1dbdc" providerId="ADAL" clId="{57C2819A-E835-47AA-9356-3BB7B51E441F}" dt="2026-06-07T20:30:55.558" v="598"/>
        <pc:sldMkLst>
          <pc:docMk/>
          <pc:sldMk cId="609501430" sldId="1386"/>
        </pc:sldMkLst>
        <pc:spChg chg="del">
          <ac:chgData name="Jalila El Baraka" userId="ea93c961-285f-4edc-9e51-dff84fc1dbdc" providerId="ADAL" clId="{57C2819A-E835-47AA-9356-3BB7B51E441F}" dt="2026-06-07T20:30:47.054" v="593" actId="478"/>
          <ac:spMkLst>
            <pc:docMk/>
            <pc:sldMk cId="609501430" sldId="1386"/>
            <ac:spMk id="2" creationId="{D6216267-D770-FBA8-7DC8-5BBA62B8E53C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3" creationId="{49200854-415E-89A8-DCE8-6D2405D7121E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4" creationId="{94A01B42-F241-56ED-E1A6-1FD1C3813317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5" creationId="{CEE06684-D279-A301-0315-E63E67C56F9A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9" creationId="{2C3438B6-C6FC-9537-DCC1-1DF95A6A3C51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10" creationId="{C8A43340-AC97-3FC6-DA61-159B93E60038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11" creationId="{E7B183B4-4052-7789-9FCE-E09B29277E39}"/>
          </ac:spMkLst>
        </pc:spChg>
        <pc:spChg chg="del">
          <ac:chgData name="Jalila El Baraka" userId="ea93c961-285f-4edc-9e51-dff84fc1dbdc" providerId="ADAL" clId="{57C2819A-E835-47AA-9356-3BB7B51E441F}" dt="2026-06-07T20:30:49.329" v="594" actId="478"/>
          <ac:spMkLst>
            <pc:docMk/>
            <pc:sldMk cId="609501430" sldId="1386"/>
            <ac:spMk id="12" creationId="{834AD5AE-1C00-8288-F584-5EB38245C809}"/>
          </ac:spMkLst>
        </pc:spChg>
        <pc:spChg chg="del">
          <ac:chgData name="Jalila El Baraka" userId="ea93c961-285f-4edc-9e51-dff84fc1dbdc" providerId="ADAL" clId="{57C2819A-E835-47AA-9356-3BB7B51E441F}" dt="2026-06-07T20:30:54.679" v="597" actId="478"/>
          <ac:spMkLst>
            <pc:docMk/>
            <pc:sldMk cId="609501430" sldId="1386"/>
            <ac:spMk id="13" creationId="{245FB1B8-6E98-055A-D55D-E14510A478D7}"/>
          </ac:spMkLst>
        </pc:spChg>
        <pc:spChg chg="del">
          <ac:chgData name="Jalila El Baraka" userId="ea93c961-285f-4edc-9e51-dff84fc1dbdc" providerId="ADAL" clId="{57C2819A-E835-47AA-9356-3BB7B51E441F}" dt="2026-06-07T20:30:52.743" v="596" actId="478"/>
          <ac:spMkLst>
            <pc:docMk/>
            <pc:sldMk cId="609501430" sldId="1386"/>
            <ac:spMk id="14" creationId="{7E74B0B9-1597-A820-7A4E-CBBE3C819E61}"/>
          </ac:spMkLst>
        </pc:spChg>
        <pc:spChg chg="del">
          <ac:chgData name="Jalila El Baraka" userId="ea93c961-285f-4edc-9e51-dff84fc1dbdc" providerId="ADAL" clId="{57C2819A-E835-47AA-9356-3BB7B51E441F}" dt="2026-06-07T20:30:46.054" v="592" actId="478"/>
          <ac:spMkLst>
            <pc:docMk/>
            <pc:sldMk cId="609501430" sldId="1386"/>
            <ac:spMk id="15" creationId="{D85C4A66-F2AC-AFB9-88B0-A948964F7514}"/>
          </ac:spMkLst>
        </pc:spChg>
        <pc:spChg chg="del">
          <ac:chgData name="Jalila El Baraka" userId="ea93c961-285f-4edc-9e51-dff84fc1dbdc" providerId="ADAL" clId="{57C2819A-E835-47AA-9356-3BB7B51E441F}" dt="2026-06-07T20:30:50.266" v="595" actId="478"/>
          <ac:spMkLst>
            <pc:docMk/>
            <pc:sldMk cId="609501430" sldId="1386"/>
            <ac:spMk id="17" creationId="{A2D3E9A0-337B-13D6-DA6F-182124A23A7F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18" creationId="{115F1A6A-62CF-E13C-ADA5-D905F7CF1B42}"/>
          </ac:spMkLst>
        </pc:spChg>
      </pc:sldChg>
      <pc:sldChg chg="addSp delSp modSp add mod ord">
        <pc:chgData name="Jalila El Baraka" userId="ea93c961-285f-4edc-9e51-dff84fc1dbdc" providerId="ADAL" clId="{57C2819A-E835-47AA-9356-3BB7B51E441F}" dt="2026-06-07T20:35:18.789" v="1108"/>
        <pc:sldMkLst>
          <pc:docMk/>
          <pc:sldMk cId="1660650602" sldId="1387"/>
        </pc:sldMkLst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3" creationId="{8E49D9D7-19C7-AB70-602B-D709AF324421}"/>
          </ac:spMkLst>
        </pc:spChg>
        <pc:spChg chg="del">
          <ac:chgData name="Jalila El Baraka" userId="ea93c961-285f-4edc-9e51-dff84fc1dbdc" providerId="ADAL" clId="{57C2819A-E835-47AA-9356-3BB7B51E441F}" dt="2026-06-07T20:32:34.012" v="601" actId="478"/>
          <ac:spMkLst>
            <pc:docMk/>
            <pc:sldMk cId="1660650602" sldId="1387"/>
            <ac:spMk id="4" creationId="{172CCBD9-26E6-F139-3110-9F5F2FEBBC0C}"/>
          </ac:spMkLst>
        </pc:spChg>
        <pc:spChg chg="del">
          <ac:chgData name="Jalila El Baraka" userId="ea93c961-285f-4edc-9e51-dff84fc1dbdc" providerId="ADAL" clId="{57C2819A-E835-47AA-9356-3BB7B51E441F}" dt="2026-06-07T20:32:32.723" v="600" actId="478"/>
          <ac:spMkLst>
            <pc:docMk/>
            <pc:sldMk cId="1660650602" sldId="1387"/>
            <ac:spMk id="5" creationId="{0277627D-0E23-D139-F3DE-9BAE4C75730F}"/>
          </ac:spMkLst>
        </pc:spChg>
        <pc:spChg chg="del">
          <ac:chgData name="Jalila El Baraka" userId="ea93c961-285f-4edc-9e51-dff84fc1dbdc" providerId="ADAL" clId="{57C2819A-E835-47AA-9356-3BB7B51E441F}" dt="2026-06-07T20:35:14.828" v="1107" actId="478"/>
          <ac:spMkLst>
            <pc:docMk/>
            <pc:sldMk cId="1660650602" sldId="1387"/>
            <ac:spMk id="6" creationId="{B2EEC8AD-9C28-D70A-5EE7-4EB6C39B14AC}"/>
          </ac:spMkLst>
        </pc:spChg>
        <pc:spChg chg="del">
          <ac:chgData name="Jalila El Baraka" userId="ea93c961-285f-4edc-9e51-dff84fc1dbdc" providerId="ADAL" clId="{57C2819A-E835-47AA-9356-3BB7B51E441F}" dt="2026-06-07T20:35:13.094" v="1106" actId="478"/>
          <ac:spMkLst>
            <pc:docMk/>
            <pc:sldMk cId="1660650602" sldId="1387"/>
            <ac:spMk id="7" creationId="{9918471B-9050-8DDE-F7FE-077C2DECD499}"/>
          </ac:spMkLst>
        </pc:spChg>
        <pc:spChg chg="del">
          <ac:chgData name="Jalila El Baraka" userId="ea93c961-285f-4edc-9e51-dff84fc1dbdc" providerId="ADAL" clId="{57C2819A-E835-47AA-9356-3BB7B51E441F}" dt="2026-06-07T20:32:27.818" v="599" actId="478"/>
          <ac:spMkLst>
            <pc:docMk/>
            <pc:sldMk cId="1660650602" sldId="1387"/>
            <ac:spMk id="8" creationId="{AD8FFA72-B62A-C7B8-C530-27BFA311BF99}"/>
          </ac:spMkLst>
        </pc:spChg>
        <pc:spChg chg="del mod">
          <ac:chgData name="Jalila El Baraka" userId="ea93c961-285f-4edc-9e51-dff84fc1dbdc" providerId="ADAL" clId="{57C2819A-E835-47AA-9356-3BB7B51E441F}" dt="2026-06-07T20:35:11.391" v="1105" actId="478"/>
          <ac:spMkLst>
            <pc:docMk/>
            <pc:sldMk cId="1660650602" sldId="1387"/>
            <ac:spMk id="9" creationId="{32A1B48C-DE43-8856-D925-100D91B4E84C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0" creationId="{B027499D-C7DF-1278-F706-B1EE334A452B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1" creationId="{9EFB8490-FAC3-0146-8E3B-6A68A4E44FBF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2" creationId="{69F5B25E-2E98-784C-24D9-43699EBA4651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3" creationId="{D03B360D-7C3E-A001-14F2-BF26455B95F0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4" creationId="{59185D13-2357-6A2C-5B4F-F33EAF991CBE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5" creationId="{E498DD6B-55C0-8771-7D12-F1EE5388DC9B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6-07T20:37:06.069" v="1117"/>
        <pc:sldMkLst>
          <pc:docMk/>
          <pc:sldMk cId="1999609415" sldId="1388"/>
        </pc:sldMkLst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2" creationId="{F62D676F-0AC5-70C7-47D1-EA06F8B4351B}"/>
          </ac:spMkLst>
        </pc:spChg>
        <pc:spChg chg="del">
          <ac:chgData name="Jalila El Baraka" userId="ea93c961-285f-4edc-9e51-dff84fc1dbdc" providerId="ADAL" clId="{57C2819A-E835-47AA-9356-3BB7B51E441F}" dt="2026-06-07T20:37:02.609" v="1115" actId="478"/>
          <ac:spMkLst>
            <pc:docMk/>
            <pc:sldMk cId="1999609415" sldId="1388"/>
            <ac:spMk id="3" creationId="{FBB5A1E0-2753-5609-7503-EACA5A4704AD}"/>
          </ac:spMkLst>
        </pc:spChg>
        <pc:spChg chg="del">
          <ac:chgData name="Jalila El Baraka" userId="ea93c961-285f-4edc-9e51-dff84fc1dbdc" providerId="ADAL" clId="{57C2819A-E835-47AA-9356-3BB7B51E441F}" dt="2026-06-07T20:36:57.617" v="1111" actId="478"/>
          <ac:spMkLst>
            <pc:docMk/>
            <pc:sldMk cId="1999609415" sldId="1388"/>
            <ac:spMk id="4" creationId="{73474B28-496B-18D6-8348-974A7B1427DE}"/>
          </ac:spMkLst>
        </pc:spChg>
        <pc:spChg chg="del">
          <ac:chgData name="Jalila El Baraka" userId="ea93c961-285f-4edc-9e51-dff84fc1dbdc" providerId="ADAL" clId="{57C2819A-E835-47AA-9356-3BB7B51E441F}" dt="2026-06-07T20:37:04.861" v="1116" actId="478"/>
          <ac:spMkLst>
            <pc:docMk/>
            <pc:sldMk cId="1999609415" sldId="1388"/>
            <ac:spMk id="5" creationId="{30086123-67A9-EE2B-7D8A-D919ADC7AE15}"/>
          </ac:spMkLst>
        </pc:spChg>
        <pc:spChg chg="del">
          <ac:chgData name="Jalila El Baraka" userId="ea93c961-285f-4edc-9e51-dff84fc1dbdc" providerId="ADAL" clId="{57C2819A-E835-47AA-9356-3BB7B51E441F}" dt="2026-06-07T20:37:00.729" v="1114" actId="478"/>
          <ac:spMkLst>
            <pc:docMk/>
            <pc:sldMk cId="1999609415" sldId="1388"/>
            <ac:spMk id="9" creationId="{EDE68A75-4FC2-DCE8-A38D-5F1E8B09F3B2}"/>
          </ac:spMkLst>
        </pc:spChg>
        <pc:spChg chg="del">
          <ac:chgData name="Jalila El Baraka" userId="ea93c961-285f-4edc-9e51-dff84fc1dbdc" providerId="ADAL" clId="{57C2819A-E835-47AA-9356-3BB7B51E441F}" dt="2026-06-07T20:36:59.686" v="1113" actId="478"/>
          <ac:spMkLst>
            <pc:docMk/>
            <pc:sldMk cId="1999609415" sldId="1388"/>
            <ac:spMk id="10" creationId="{00B2A975-1FF3-36B3-93AF-FE557B7E3C86}"/>
          </ac:spMkLst>
        </pc:spChg>
        <pc:spChg chg="del">
          <ac:chgData name="Jalila El Baraka" userId="ea93c961-285f-4edc-9e51-dff84fc1dbdc" providerId="ADAL" clId="{57C2819A-E835-47AA-9356-3BB7B51E441F}" dt="2026-06-07T20:36:58.583" v="1112" actId="478"/>
          <ac:spMkLst>
            <pc:docMk/>
            <pc:sldMk cId="1999609415" sldId="1388"/>
            <ac:spMk id="11" creationId="{BA359C3B-FDF5-A56B-8261-207ABD74B624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2" creationId="{F4631AB0-C43D-C994-CB6D-41771C84F044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3" creationId="{B18BD009-A2E7-E620-9AFE-08982EA8C8EB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4" creationId="{BF802189-F6A4-9EB3-E860-C20CD8F33B20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5" creationId="{F66AB94D-BD76-7320-A607-8F050D575C19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7" creationId="{226671AA-4135-E89C-7DB6-184D15734BA6}"/>
          </ac:spMkLst>
        </pc:spChg>
        <pc:spChg chg="del">
          <ac:chgData name="Jalila El Baraka" userId="ea93c961-285f-4edc-9e51-dff84fc1dbdc" providerId="ADAL" clId="{57C2819A-E835-47AA-9356-3BB7B51E441F}" dt="2026-06-07T20:36:56.505" v="1110" actId="478"/>
          <ac:spMkLst>
            <pc:docMk/>
            <pc:sldMk cId="1999609415" sldId="1388"/>
            <ac:spMk id="18" creationId="{4EE9933C-0736-7334-A9F3-A46033C8ACF0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9" creationId="{6CA3F6B2-01D1-AB0E-41A3-D13A55C6C4F1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6-07T20:37:24.608" v="1125"/>
        <pc:sldMkLst>
          <pc:docMk/>
          <pc:sldMk cId="1049383545" sldId="1389"/>
        </pc:sldMkLst>
        <pc:spChg chg="del">
          <ac:chgData name="Jalila El Baraka" userId="ea93c961-285f-4edc-9e51-dff84fc1dbdc" providerId="ADAL" clId="{57C2819A-E835-47AA-9356-3BB7B51E441F}" dt="2026-06-07T20:37:20.671" v="1122" actId="478"/>
          <ac:spMkLst>
            <pc:docMk/>
            <pc:sldMk cId="1049383545" sldId="1389"/>
            <ac:spMk id="3" creationId="{F08DDD71-6B42-DDAB-3DF4-04DE68C6A85C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4" creationId="{67CB5AC1-0E4B-7C64-DC43-C68EE681D6BC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5" creationId="{A90F181A-9838-F0E2-CF1E-743EF69D2C74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6" creationId="{CA429C09-9E54-59AF-9CA6-221DB8AC4720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7" creationId="{3362130A-CE59-5173-9299-AB49D03349C7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8" creationId="{E96D0F15-003C-D9AA-E5C5-08F01978F80C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9" creationId="{3569D997-E9B3-A5D9-D1ED-9AC68C1BC4D1}"/>
          </ac:spMkLst>
        </pc:spChg>
        <pc:spChg chg="del">
          <ac:chgData name="Jalila El Baraka" userId="ea93c961-285f-4edc-9e51-dff84fc1dbdc" providerId="ADAL" clId="{57C2819A-E835-47AA-9356-3BB7B51E441F}" dt="2026-06-07T20:37:15.790" v="1119" actId="478"/>
          <ac:spMkLst>
            <pc:docMk/>
            <pc:sldMk cId="1049383545" sldId="1389"/>
            <ac:spMk id="10" creationId="{62C10B98-8CDF-C50D-41C9-FB1ABDBA0C87}"/>
          </ac:spMkLst>
        </pc:spChg>
        <pc:spChg chg="del">
          <ac:chgData name="Jalila El Baraka" userId="ea93c961-285f-4edc-9e51-dff84fc1dbdc" providerId="ADAL" clId="{57C2819A-E835-47AA-9356-3BB7B51E441F}" dt="2026-06-07T20:37:22.995" v="1124" actId="478"/>
          <ac:spMkLst>
            <pc:docMk/>
            <pc:sldMk cId="1049383545" sldId="1389"/>
            <ac:spMk id="11" creationId="{AE236800-7DCB-3FD2-F554-8FD35C3620B0}"/>
          </ac:spMkLst>
        </pc:spChg>
        <pc:spChg chg="del">
          <ac:chgData name="Jalila El Baraka" userId="ea93c961-285f-4edc-9e51-dff84fc1dbdc" providerId="ADAL" clId="{57C2819A-E835-47AA-9356-3BB7B51E441F}" dt="2026-06-07T20:37:21.401" v="1123" actId="478"/>
          <ac:spMkLst>
            <pc:docMk/>
            <pc:sldMk cId="1049383545" sldId="1389"/>
            <ac:spMk id="12" creationId="{7D57A7DE-8134-B1D2-777F-F2AF016D5F4C}"/>
          </ac:spMkLst>
        </pc:spChg>
        <pc:spChg chg="del">
          <ac:chgData name="Jalila El Baraka" userId="ea93c961-285f-4edc-9e51-dff84fc1dbdc" providerId="ADAL" clId="{57C2819A-E835-47AA-9356-3BB7B51E441F}" dt="2026-06-07T20:37:18.368" v="1121" actId="478"/>
          <ac:spMkLst>
            <pc:docMk/>
            <pc:sldMk cId="1049383545" sldId="1389"/>
            <ac:spMk id="13" creationId="{856C226D-C6A1-6DD0-2393-082650731CE8}"/>
          </ac:spMkLst>
        </pc:spChg>
        <pc:spChg chg="del">
          <ac:chgData name="Jalila El Baraka" userId="ea93c961-285f-4edc-9e51-dff84fc1dbdc" providerId="ADAL" clId="{57C2819A-E835-47AA-9356-3BB7B51E441F}" dt="2026-06-07T20:37:16.936" v="1120" actId="478"/>
          <ac:spMkLst>
            <pc:docMk/>
            <pc:sldMk cId="1049383545" sldId="1389"/>
            <ac:spMk id="14" creationId="{5528349D-D36C-74A0-97A9-EB94FF4BC909}"/>
          </ac:spMkLst>
        </pc:spChg>
        <pc:spChg chg="del">
          <ac:chgData name="Jalila El Baraka" userId="ea93c961-285f-4edc-9e51-dff84fc1dbdc" providerId="ADAL" clId="{57C2819A-E835-47AA-9356-3BB7B51E441F}" dt="2026-06-07T20:37:14.817" v="1118" actId="478"/>
          <ac:spMkLst>
            <pc:docMk/>
            <pc:sldMk cId="1049383545" sldId="1389"/>
            <ac:spMk id="15" creationId="{DFB79F43-5100-3DC5-34B4-537071DE5AB8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17" creationId="{FAFF1E81-DB09-12F3-46DA-4475369D2C59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delMainMaster modMainMaster">
      <pc:chgData name="Jalila El Baraka" userId="ea93c961-285f-4edc-9e51-dff84fc1dbdc" providerId="ADAL" clId="{AF35D566-9458-4FCB-BB0C-F789683C5E1A}" dt="2026-04-14T21:49:27.331" v="1377" actId="13926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21:37:16.058" v="1261" actId="26606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14T21:37:37.382" v="1264" actId="1076"/>
        <pc:sldMkLst>
          <pc:docMk/>
          <pc:sldMk cId="1677520056" sldId="1030"/>
        </pc:sldMkLst>
      </pc:sldChg>
      <pc:sldChg chg="addSp modSp mod">
        <pc:chgData name="Jalila El Baraka" userId="ea93c961-285f-4edc-9e51-dff84fc1dbdc" providerId="ADAL" clId="{AF35D566-9458-4FCB-BB0C-F789683C5E1A}" dt="2026-04-14T21:48:42.028" v="1371" actId="108"/>
        <pc:sldMkLst>
          <pc:docMk/>
          <pc:sldMk cId="1505080775" sldId="1116"/>
        </pc:sldMkLst>
      </pc:sldChg>
      <pc:sldChg chg="modSp mod">
        <pc:chgData name="Jalila El Baraka" userId="ea93c961-285f-4edc-9e51-dff84fc1dbdc" providerId="ADAL" clId="{AF35D566-9458-4FCB-BB0C-F789683C5E1A}" dt="2026-04-14T21:49:27.331" v="1377" actId="13926"/>
        <pc:sldMkLst>
          <pc:docMk/>
          <pc:sldMk cId="3682299490" sldId="1317"/>
        </pc:sldMkLst>
      </pc:sldChg>
      <pc:sldChg chg="addSp delSp modSp mod">
        <pc:chgData name="Jalila El Baraka" userId="ea93c961-285f-4edc-9e51-dff84fc1dbdc" providerId="ADAL" clId="{AF35D566-9458-4FCB-BB0C-F789683C5E1A}" dt="2026-04-14T21:49:07.030" v="1376" actId="1076"/>
        <pc:sldMkLst>
          <pc:docMk/>
          <pc:sldMk cId="2504699877" sldId="1366"/>
        </pc:sldMkLst>
      </pc:sld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423412598" sldId="2147483693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2073310085" sldId="2147483697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785962496" sldId="2147483711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2682847695" sldId="2147483729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1546374438" sldId="2147483730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3223241228" sldId="2147483731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739340531" sldId="2147483732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1560300862" sldId="2147483733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534593330" sldId="214748373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1198963126" sldId="214748373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431973097" sldId="214748373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2607011102" sldId="2147483737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1653220688" sldId="2147483766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2194965361" sldId="2147483767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3317982172" sldId="214748376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3299270491" sldId="2147483769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1038360424" sldId="2147483770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1044410648" sldId="2147483771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2991666809" sldId="2147483772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3588268061" sldId="2147483773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modSldLayout sldLayoutOrd">
        <pc:chgData name="Jalila El Baraka" userId="ea93c961-285f-4edc-9e51-dff84fc1dbdc" providerId="ADAL" clId="{AF35D566-9458-4FCB-BB0C-F789683C5E1A}" dt="2026-04-14T21:37:13.533" v="1259"/>
        <pc:sldMasterMkLst>
          <pc:docMk/>
          <pc:sldMasterMk cId="1848726529" sldId="2147483817"/>
        </pc:sldMasterMkLst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2447955767" sldId="2147483820"/>
          </pc:sldLayoutMkLst>
        </pc:sldLayoutChg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2722635995" sldId="2147483821"/>
          </pc:sldLayoutMkLst>
        </pc:sldLayoutChg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3087292061" sldId="2147483822"/>
          </pc:sldLayoutMkLst>
        </pc:sldLayoutChg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1855923965" sldId="2147483823"/>
          </pc:sldLayoutMkLst>
        </pc:sldLayoutChg>
      </pc:sldMasterChg>
      <pc:sldMasterChg chg="del sldLayoutOrd">
        <pc:chgData name="Jalila El Baraka" userId="ea93c961-285f-4edc-9e51-dff84fc1dbdc" providerId="ADAL" clId="{AF35D566-9458-4FCB-BB0C-F789683C5E1A}" dt="2026-04-14T21:37:13.578" v="1260"/>
        <pc:sldMasterMkLst>
          <pc:docMk/>
          <pc:sldMasterMk cId="3857131786" sldId="2147483819"/>
        </pc:sldMasterMkLst>
      </pc:sldMasterChg>
    </pc:docChg>
  </pc:docChgLst>
  <pc:docChgLst>
    <pc:chgData name="Jalila El Baraka" userId="ea93c961-285f-4edc-9e51-dff84fc1dbdc" providerId="ADAL" clId="{F2DB4326-1773-40AF-ABF6-454663976D9D}"/>
    <pc:docChg chg="undo custSel delSld modSld">
      <pc:chgData name="Jalila El Baraka" userId="ea93c961-285f-4edc-9e51-dff84fc1dbdc" providerId="ADAL" clId="{F2DB4326-1773-40AF-ABF6-454663976D9D}" dt="2026-04-15T15:12:22.301" v="1797" actId="13926"/>
      <pc:docMkLst>
        <pc:docMk/>
      </pc:docMkLst>
      <pc:sldChg chg="addSp delSp modSp mod">
        <pc:chgData name="Jalila El Baraka" userId="ea93c961-285f-4edc-9e51-dff84fc1dbdc" providerId="ADAL" clId="{F2DB4326-1773-40AF-ABF6-454663976D9D}" dt="2026-04-15T14:07:07.961" v="897" actId="20577"/>
        <pc:sldMkLst>
          <pc:docMk/>
          <pc:sldMk cId="2379947899" sldId="817"/>
        </pc:sldMkLst>
      </pc:sldChg>
      <pc:sldChg chg="addSp delSp modSp mod">
        <pc:chgData name="Jalila El Baraka" userId="ea93c961-285f-4edc-9e51-dff84fc1dbdc" providerId="ADAL" clId="{F2DB4326-1773-40AF-ABF6-454663976D9D}" dt="2026-04-15T14:41:52.056" v="1324" actId="14100"/>
        <pc:sldMkLst>
          <pc:docMk/>
          <pc:sldMk cId="4112697519" sldId="1010"/>
        </pc:sldMkLst>
      </pc:sldChg>
      <pc:sldChg chg="modSp mod">
        <pc:chgData name="Jalila El Baraka" userId="ea93c961-285f-4edc-9e51-dff84fc1dbdc" providerId="ADAL" clId="{F2DB4326-1773-40AF-ABF6-454663976D9D}" dt="2026-04-15T13:52:59.958" v="338" actId="20577"/>
        <pc:sldMkLst>
          <pc:docMk/>
          <pc:sldMk cId="1336004468" sldId="1229"/>
        </pc:sldMkLst>
      </pc:sldChg>
      <pc:sldChg chg="modSp mod">
        <pc:chgData name="Jalila El Baraka" userId="ea93c961-285f-4edc-9e51-dff84fc1dbdc" providerId="ADAL" clId="{F2DB4326-1773-40AF-ABF6-454663976D9D}" dt="2026-04-15T13:56:19.499" v="491" actId="20577"/>
        <pc:sldMkLst>
          <pc:docMk/>
          <pc:sldMk cId="1191470169" sldId="1256"/>
        </pc:sldMkLst>
      </pc:sldChg>
      <pc:sldChg chg="addSp delSp modSp mod">
        <pc:chgData name="Jalila El Baraka" userId="ea93c961-285f-4edc-9e51-dff84fc1dbdc" providerId="ADAL" clId="{F2DB4326-1773-40AF-ABF6-454663976D9D}" dt="2026-04-15T14:02:42.739" v="758" actId="20577"/>
        <pc:sldMkLst>
          <pc:docMk/>
          <pc:sldMk cId="271155978" sldId="1259"/>
        </pc:sldMkLst>
      </pc:sldChg>
      <pc:sldChg chg="addSp delSp modSp mod">
        <pc:chgData name="Jalila El Baraka" userId="ea93c961-285f-4edc-9e51-dff84fc1dbdc" providerId="ADAL" clId="{F2DB4326-1773-40AF-ABF6-454663976D9D}" dt="2026-04-15T14:17:13.713" v="1014" actId="1076"/>
        <pc:sldMkLst>
          <pc:docMk/>
          <pc:sldMk cId="2539190062" sldId="1261"/>
        </pc:sldMkLst>
      </pc:sldChg>
      <pc:sldChg chg="addSp delSp modSp mod">
        <pc:chgData name="Jalila El Baraka" userId="ea93c961-285f-4edc-9e51-dff84fc1dbdc" providerId="ADAL" clId="{F2DB4326-1773-40AF-ABF6-454663976D9D}" dt="2026-04-15T14:20:26.162" v="1037" actId="20577"/>
        <pc:sldMkLst>
          <pc:docMk/>
          <pc:sldMk cId="1358621564" sldId="1263"/>
        </pc:sldMkLst>
      </pc:sldChg>
      <pc:sldChg chg="addSp delSp modSp mod">
        <pc:chgData name="Jalila El Baraka" userId="ea93c961-285f-4edc-9e51-dff84fc1dbdc" providerId="ADAL" clId="{F2DB4326-1773-40AF-ABF6-454663976D9D}" dt="2026-04-15T14:24:46.263" v="1084" actId="20577"/>
        <pc:sldMkLst>
          <pc:docMk/>
          <pc:sldMk cId="2070211108" sldId="1264"/>
        </pc:sldMkLst>
      </pc:sldChg>
      <pc:sldChg chg="addSp delSp modSp mod">
        <pc:chgData name="Jalila El Baraka" userId="ea93c961-285f-4edc-9e51-dff84fc1dbdc" providerId="ADAL" clId="{F2DB4326-1773-40AF-ABF6-454663976D9D}" dt="2026-04-15T14:35:19.388" v="1241" actId="1076"/>
        <pc:sldMkLst>
          <pc:docMk/>
          <pc:sldMk cId="1669761016" sldId="1265"/>
        </pc:sldMkLst>
      </pc:sldChg>
      <pc:sldChg chg="addSp delSp modSp mod">
        <pc:chgData name="Jalila El Baraka" userId="ea93c961-285f-4edc-9e51-dff84fc1dbdc" providerId="ADAL" clId="{F2DB4326-1773-40AF-ABF6-454663976D9D}" dt="2026-04-15T14:36:33.444" v="1288" actId="1076"/>
        <pc:sldMkLst>
          <pc:docMk/>
          <pc:sldMk cId="1020142475" sldId="1267"/>
        </pc:sldMkLst>
      </pc:sldChg>
      <pc:sldChg chg="addSp delSp modSp mod">
        <pc:chgData name="Jalila El Baraka" userId="ea93c961-285f-4edc-9e51-dff84fc1dbdc" providerId="ADAL" clId="{F2DB4326-1773-40AF-ABF6-454663976D9D}" dt="2026-04-15T14:53:54.005" v="1519" actId="20577"/>
        <pc:sldMkLst>
          <pc:docMk/>
          <pc:sldMk cId="311375831" sldId="1279"/>
        </pc:sldMkLst>
      </pc:sldChg>
      <pc:sldChg chg="addSp delSp modSp mod">
        <pc:chgData name="Jalila El Baraka" userId="ea93c961-285f-4edc-9e51-dff84fc1dbdc" providerId="ADAL" clId="{F2DB4326-1773-40AF-ABF6-454663976D9D}" dt="2026-04-15T15:12:22.301" v="1797" actId="13926"/>
        <pc:sldMkLst>
          <pc:docMk/>
          <pc:sldMk cId="3478475009" sldId="1281"/>
        </pc:sldMkLst>
      </pc:sldChg>
      <pc:sldChg chg="addSp delSp modSp mod">
        <pc:chgData name="Jalila El Baraka" userId="ea93c961-285f-4edc-9e51-dff84fc1dbdc" providerId="ADAL" clId="{F2DB4326-1773-40AF-ABF6-454663976D9D}" dt="2026-04-15T14:43:19.572" v="1333" actId="20577"/>
        <pc:sldMkLst>
          <pc:docMk/>
          <pc:sldMk cId="2978975811" sldId="1289"/>
        </pc:sldMkLst>
      </pc:sldChg>
      <pc:sldChg chg="addSp delSp modSp mod">
        <pc:chgData name="Jalila El Baraka" userId="ea93c961-285f-4edc-9e51-dff84fc1dbdc" providerId="ADAL" clId="{F2DB4326-1773-40AF-ABF6-454663976D9D}" dt="2026-04-15T15:11:44.762" v="1782" actId="20577"/>
        <pc:sldMkLst>
          <pc:docMk/>
          <pc:sldMk cId="574258613" sldId="1291"/>
        </pc:sldMkLst>
      </pc:sldChg>
      <pc:sldChg chg="addSp delSp modSp mod">
        <pc:chgData name="Jalila El Baraka" userId="ea93c961-285f-4edc-9e51-dff84fc1dbdc" providerId="ADAL" clId="{F2DB4326-1773-40AF-ABF6-454663976D9D}" dt="2026-04-15T15:04:41.880" v="1605" actId="1076"/>
        <pc:sldMkLst>
          <pc:docMk/>
          <pc:sldMk cId="839524258" sldId="1297"/>
        </pc:sldMkLst>
      </pc:sldChg>
      <pc:sldChg chg="addSp delSp modSp mod">
        <pc:chgData name="Jalila El Baraka" userId="ea93c961-285f-4edc-9e51-dff84fc1dbdc" providerId="ADAL" clId="{F2DB4326-1773-40AF-ABF6-454663976D9D}" dt="2026-04-15T15:06:23.394" v="1701" actId="20577"/>
        <pc:sldMkLst>
          <pc:docMk/>
          <pc:sldMk cId="266047087" sldId="1299"/>
        </pc:sldMkLst>
      </pc:sldChg>
      <pc:sldChg chg="modSp mod">
        <pc:chgData name="Jalila El Baraka" userId="ea93c961-285f-4edc-9e51-dff84fc1dbdc" providerId="ADAL" clId="{F2DB4326-1773-40AF-ABF6-454663976D9D}" dt="2026-04-15T15:12:03.303" v="1795" actId="20577"/>
        <pc:sldMkLst>
          <pc:docMk/>
          <pc:sldMk cId="3195323805" sldId="1307"/>
        </pc:sldMkLst>
      </pc:sldChg>
      <pc:sldChg chg="modSp mod">
        <pc:chgData name="Jalila El Baraka" userId="ea93c961-285f-4edc-9e51-dff84fc1dbdc" providerId="ADAL" clId="{F2DB4326-1773-40AF-ABF6-454663976D9D}" dt="2026-04-15T13:50:20.978" v="324" actId="20577"/>
        <pc:sldMkLst>
          <pc:docMk/>
          <pc:sldMk cId="3682299490" sldId="1317"/>
        </pc:sldMkLst>
      </pc:sldChg>
      <pc:sldChg chg="modSp mod">
        <pc:chgData name="Jalila El Baraka" userId="ea93c961-285f-4edc-9e51-dff84fc1dbdc" providerId="ADAL" clId="{F2DB4326-1773-40AF-ABF6-454663976D9D}" dt="2026-04-15T13:53:55.809" v="381" actId="20577"/>
        <pc:sldMkLst>
          <pc:docMk/>
          <pc:sldMk cId="4158595277" sldId="1321"/>
        </pc:sldMkLst>
      </pc:sldChg>
      <pc:sldChg chg="modSp mod">
        <pc:chgData name="Jalila El Baraka" userId="ea93c961-285f-4edc-9e51-dff84fc1dbdc" providerId="ADAL" clId="{F2DB4326-1773-40AF-ABF6-454663976D9D}" dt="2026-04-15T13:58:54.430" v="609" actId="1076"/>
        <pc:sldMkLst>
          <pc:docMk/>
          <pc:sldMk cId="2066204686" sldId="1323"/>
        </pc:sldMkLst>
      </pc:sldChg>
      <pc:sldChg chg="addSp delSp modSp mod">
        <pc:chgData name="Jalila El Baraka" userId="ea93c961-285f-4edc-9e51-dff84fc1dbdc" providerId="ADAL" clId="{F2DB4326-1773-40AF-ABF6-454663976D9D}" dt="2026-04-15T13:53:15.519" v="341" actId="1076"/>
        <pc:sldMkLst>
          <pc:docMk/>
          <pc:sldMk cId="128044294" sldId="1324"/>
        </pc:sldMkLst>
      </pc:sldChg>
      <pc:sldChg chg="addSp delSp modSp mod">
        <pc:chgData name="Jalila El Baraka" userId="ea93c961-285f-4edc-9e51-dff84fc1dbdc" providerId="ADAL" clId="{F2DB4326-1773-40AF-ABF6-454663976D9D}" dt="2026-04-15T13:54:03.241" v="383"/>
        <pc:sldMkLst>
          <pc:docMk/>
          <pc:sldMk cId="2680266538" sldId="1325"/>
        </pc:sldMkLst>
      </pc:sldChg>
      <pc:sldChg chg="modSp mod">
        <pc:chgData name="Jalila El Baraka" userId="ea93c961-285f-4edc-9e51-dff84fc1dbdc" providerId="ADAL" clId="{F2DB4326-1773-40AF-ABF6-454663976D9D}" dt="2026-04-15T13:57:12.308" v="554" actId="20577"/>
        <pc:sldMkLst>
          <pc:docMk/>
          <pc:sldMk cId="367437248" sldId="1326"/>
        </pc:sldMkLst>
      </pc:sldChg>
      <pc:sldChg chg="addSp delSp modSp mod">
        <pc:chgData name="Jalila El Baraka" userId="ea93c961-285f-4edc-9e51-dff84fc1dbdc" providerId="ADAL" clId="{F2DB4326-1773-40AF-ABF6-454663976D9D}" dt="2026-04-15T13:56:25.821" v="493"/>
        <pc:sldMkLst>
          <pc:docMk/>
          <pc:sldMk cId="2965459659" sldId="1327"/>
        </pc:sldMkLst>
      </pc:sldChg>
      <pc:sldChg chg="addSp delSp modSp mod">
        <pc:chgData name="Jalila El Baraka" userId="ea93c961-285f-4edc-9e51-dff84fc1dbdc" providerId="ADAL" clId="{F2DB4326-1773-40AF-ABF6-454663976D9D}" dt="2026-04-15T13:57:20.081" v="556"/>
        <pc:sldMkLst>
          <pc:docMk/>
          <pc:sldMk cId="612368569" sldId="1329"/>
        </pc:sldMkLst>
      </pc:sldChg>
      <pc:sldChg chg="addSp delSp modSp mod">
        <pc:chgData name="Jalila El Baraka" userId="ea93c961-285f-4edc-9e51-dff84fc1dbdc" providerId="ADAL" clId="{F2DB4326-1773-40AF-ABF6-454663976D9D}" dt="2026-04-15T13:59:00.196" v="611"/>
        <pc:sldMkLst>
          <pc:docMk/>
          <pc:sldMk cId="3282953952" sldId="1330"/>
        </pc:sldMkLst>
      </pc:sldChg>
      <pc:sldChg chg="addSp delSp modSp mod">
        <pc:chgData name="Jalila El Baraka" userId="ea93c961-285f-4edc-9e51-dff84fc1dbdc" providerId="ADAL" clId="{F2DB4326-1773-40AF-ABF6-454663976D9D}" dt="2026-04-15T13:54:59.315" v="396" actId="20577"/>
        <pc:sldMkLst>
          <pc:docMk/>
          <pc:sldMk cId="233058607" sldId="1331"/>
        </pc:sldMkLst>
      </pc:sldChg>
      <pc:sldChg chg="addSp delSp modSp mod">
        <pc:chgData name="Jalila El Baraka" userId="ea93c961-285f-4edc-9e51-dff84fc1dbdc" providerId="ADAL" clId="{F2DB4326-1773-40AF-ABF6-454663976D9D}" dt="2026-04-15T13:55:09.376" v="399" actId="1076"/>
        <pc:sldMkLst>
          <pc:docMk/>
          <pc:sldMk cId="1431344981" sldId="1332"/>
        </pc:sldMkLst>
      </pc:sldChg>
      <pc:sldChg chg="modSp mod">
        <pc:chgData name="Jalila El Baraka" userId="ea93c961-285f-4edc-9e51-dff84fc1dbdc" providerId="ADAL" clId="{F2DB4326-1773-40AF-ABF6-454663976D9D}" dt="2026-04-15T13:59:43.048" v="672" actId="20577"/>
        <pc:sldMkLst>
          <pc:docMk/>
          <pc:sldMk cId="2357133701" sldId="1333"/>
        </pc:sldMkLst>
      </pc:sldChg>
      <pc:sldChg chg="addSp delSp modSp mod">
        <pc:chgData name="Jalila El Baraka" userId="ea93c961-285f-4edc-9e51-dff84fc1dbdc" providerId="ADAL" clId="{F2DB4326-1773-40AF-ABF6-454663976D9D}" dt="2026-04-15T13:59:49.139" v="674"/>
        <pc:sldMkLst>
          <pc:docMk/>
          <pc:sldMk cId="3863541066" sldId="1334"/>
        </pc:sldMkLst>
      </pc:sldChg>
      <pc:sldChg chg="addSp delSp modSp mod">
        <pc:chgData name="Jalila El Baraka" userId="ea93c961-285f-4edc-9e51-dff84fc1dbdc" providerId="ADAL" clId="{F2DB4326-1773-40AF-ABF6-454663976D9D}" dt="2026-04-15T13:42:35.621" v="223" actId="1076"/>
        <pc:sldMkLst>
          <pc:docMk/>
          <pc:sldMk cId="39793213" sldId="1362"/>
        </pc:sldMkLst>
      </pc:sldChg>
      <pc:sldChg chg="del">
        <pc:chgData name="Jalila El Baraka" userId="ea93c961-285f-4edc-9e51-dff84fc1dbdc" providerId="ADAL" clId="{F2DB4326-1773-40AF-ABF6-454663976D9D}" dt="2026-04-15T13:42:40.894" v="224" actId="2696"/>
        <pc:sldMkLst>
          <pc:docMk/>
          <pc:sldMk cId="767794863" sldId="1363"/>
        </pc:sldMkLst>
      </pc:sldChg>
      <pc:sldChg chg="addSp delSp modSp mod">
        <pc:chgData name="Jalila El Baraka" userId="ea93c961-285f-4edc-9e51-dff84fc1dbdc" providerId="ADAL" clId="{F2DB4326-1773-40AF-ABF6-454663976D9D}" dt="2026-04-15T13:50:08.111" v="320" actId="20577"/>
        <pc:sldMkLst>
          <pc:docMk/>
          <pc:sldMk cId="2526795954" sldId="1367"/>
        </pc:sldMkLst>
      </pc:sldChg>
      <pc:sldChg chg="del">
        <pc:chgData name="Jalila El Baraka" userId="ea93c961-285f-4edc-9e51-dff84fc1dbdc" providerId="ADAL" clId="{F2DB4326-1773-40AF-ABF6-454663976D9D}" dt="2026-04-15T13:42:40.894" v="224" actId="2696"/>
        <pc:sldMkLst>
          <pc:docMk/>
          <pc:sldMk cId="4032061107" sldId="1368"/>
        </pc:sldMkLst>
      </pc:sldChg>
      <pc:sldChg chg="modSp mod">
        <pc:chgData name="Jalila El Baraka" userId="ea93c961-285f-4edc-9e51-dff84fc1dbdc" providerId="ADAL" clId="{F2DB4326-1773-40AF-ABF6-454663976D9D}" dt="2026-04-15T13:42:17.864" v="220" actId="108"/>
        <pc:sldMkLst>
          <pc:docMk/>
          <pc:sldMk cId="2031551878" sldId="1369"/>
        </pc:sldMkLst>
      </pc:sldChg>
      <pc:sldChg chg="modSp mod">
        <pc:chgData name="Jalila El Baraka" userId="ea93c961-285f-4edc-9e51-dff84fc1dbdc" providerId="ADAL" clId="{F2DB4326-1773-40AF-ABF6-454663976D9D}" dt="2026-04-15T14:00:46.115" v="723" actId="20577"/>
        <pc:sldMkLst>
          <pc:docMk/>
          <pc:sldMk cId="2265860501" sldId="1375"/>
        </pc:sldMkLst>
      </pc:sldChg>
      <pc:sldChg chg="addSp delSp modSp mod">
        <pc:chgData name="Jalila El Baraka" userId="ea93c961-285f-4edc-9e51-dff84fc1dbdc" providerId="ADAL" clId="{F2DB4326-1773-40AF-ABF6-454663976D9D}" dt="2026-04-15T14:00:51.863" v="725"/>
        <pc:sldMkLst>
          <pc:docMk/>
          <pc:sldMk cId="4023244663" sldId="1376"/>
        </pc:sldMkLst>
      </pc:sldChg>
      <pc:sldChg chg="addSp delSp modSp mod">
        <pc:chgData name="Jalila El Baraka" userId="ea93c961-285f-4edc-9e51-dff84fc1dbdc" providerId="ADAL" clId="{F2DB4326-1773-40AF-ABF6-454663976D9D}" dt="2026-04-15T14:16:35.274" v="1005" actId="1076"/>
        <pc:sldMkLst>
          <pc:docMk/>
          <pc:sldMk cId="2296411549" sldId="1377"/>
        </pc:sldMkLst>
      </pc:sldChg>
      <pc:sldChg chg="addSp delSp modSp mod">
        <pc:chgData name="Jalila El Baraka" userId="ea93c961-285f-4edc-9e51-dff84fc1dbdc" providerId="ADAL" clId="{F2DB4326-1773-40AF-ABF6-454663976D9D}" dt="2026-04-15T14:35:28.125" v="1244" actId="1076"/>
        <pc:sldMkLst>
          <pc:docMk/>
          <pc:sldMk cId="404830931" sldId="1378"/>
        </pc:sldMkLst>
      </pc:sldChg>
      <pc:sldChg chg="addSp delSp modSp mod">
        <pc:chgData name="Jalila El Baraka" userId="ea93c961-285f-4edc-9e51-dff84fc1dbdc" providerId="ADAL" clId="{F2DB4326-1773-40AF-ABF6-454663976D9D}" dt="2026-04-15T14:37:54.283" v="1304" actId="14100"/>
        <pc:sldMkLst>
          <pc:docMk/>
          <pc:sldMk cId="4201465434" sldId="1379"/>
        </pc:sldMkLst>
      </pc:sldChg>
      <pc:sldChg chg="addSp delSp modSp mod">
        <pc:chgData name="Jalila El Baraka" userId="ea93c961-285f-4edc-9e51-dff84fc1dbdc" providerId="ADAL" clId="{F2DB4326-1773-40AF-ABF6-454663976D9D}" dt="2026-04-15T14:37:48.804" v="1303" actId="1076"/>
        <pc:sldMkLst>
          <pc:docMk/>
          <pc:sldMk cId="3873295580" sldId="1380"/>
        </pc:sldMkLst>
      </pc:sldChg>
      <pc:sldChg chg="addSp delSp modSp mod">
        <pc:chgData name="Jalila El Baraka" userId="ea93c961-285f-4edc-9e51-dff84fc1dbdc" providerId="ADAL" clId="{F2DB4326-1773-40AF-ABF6-454663976D9D}" dt="2026-04-15T14:41:09.804" v="1313" actId="1076"/>
        <pc:sldMkLst>
          <pc:docMk/>
          <pc:sldMk cId="4268628870" sldId="13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8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5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26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29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592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136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35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217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7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110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2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20" r:id="rId2"/>
    <p:sldLayoutId id="2147483821" r:id="rId3"/>
    <p:sldLayoutId id="2147483822" r:id="rId4"/>
    <p:sldLayoutId id="2147483823" r:id="rId5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14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5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29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08689D-33CC-90B4-D201-7D1E9F126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" b="29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DDB9B01-2EAC-C4BE-BA4C-6F50670DE097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84E2407E-90EC-E0E7-A207-6D0B65D29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5E19E9B-C7F4-F25A-9FBB-29D012BDB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D1CC1A99-DB9A-D66C-73BF-934A0F378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678ABF94-FBED-F3AD-A28D-9414B5949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F1AB8D5-5A17-3D11-2AE9-5F6D72024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</a:t>
            </a:r>
            <a:r>
              <a:rPr lang="fr-MA" dirty="0">
                <a:solidFill>
                  <a:srgbClr val="565F88"/>
                </a:solidFill>
              </a:rPr>
              <a:t>mot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mots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phrases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6041" y="2537926"/>
            <a:ext cx="1868242" cy="3324533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652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54795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2FBBE8-D824-24DC-4410-DF09300C8811}"/>
              </a:ext>
            </a:extLst>
          </p:cNvPr>
          <p:cNvSpPr txBox="1"/>
          <p:nvPr/>
        </p:nvSpPr>
        <p:spPr>
          <a:xfrm>
            <a:off x="-48521" y="24688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DBD8A8-8FC6-8B33-134E-F9AFFE7139D6}"/>
              </a:ext>
            </a:extLst>
          </p:cNvPr>
          <p:cNvSpPr txBox="1"/>
          <p:nvPr/>
        </p:nvSpPr>
        <p:spPr>
          <a:xfrm>
            <a:off x="4032000" y="24366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25C439-0D2F-B3AA-4483-E8652E31BA0D}"/>
              </a:ext>
            </a:extLst>
          </p:cNvPr>
          <p:cNvSpPr txBox="1"/>
          <p:nvPr/>
        </p:nvSpPr>
        <p:spPr>
          <a:xfrm>
            <a:off x="320544" y="37521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tr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ousse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A0192C-4644-33AB-D93F-EC8E946271AA}"/>
              </a:ext>
            </a:extLst>
          </p:cNvPr>
          <p:cNvSpPr txBox="1"/>
          <p:nvPr/>
        </p:nvSpPr>
        <p:spPr>
          <a:xfrm>
            <a:off x="3213317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cham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0BCF64-8909-5DB7-8C4D-3CBF9A6616A4}"/>
              </a:ext>
            </a:extLst>
          </p:cNvPr>
          <p:cNvSpPr txBox="1"/>
          <p:nvPr/>
        </p:nvSpPr>
        <p:spPr>
          <a:xfrm>
            <a:off x="5877269" y="37521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and-père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A9912C-CF1D-5632-E182-D40A812A7C36}"/>
              </a:ext>
            </a:extLst>
          </p:cNvPr>
          <p:cNvSpPr txBox="1"/>
          <p:nvPr/>
        </p:nvSpPr>
        <p:spPr>
          <a:xfrm>
            <a:off x="6658799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7FC1-7B7C-7FB2-1345-282BD8837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9199541-AEFB-AEB0-4468-6DCBB793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AF8D33-7EBA-8B56-82D0-BB143E83B5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17882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C1ED11-6D1D-8FC9-132F-369D0AB27B92}"/>
              </a:ext>
            </a:extLst>
          </p:cNvPr>
          <p:cNvSpPr txBox="1"/>
          <p:nvPr/>
        </p:nvSpPr>
        <p:spPr>
          <a:xfrm>
            <a:off x="-48521" y="24688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51BFD0-81A1-C1DC-5A5D-49B33F26716F}"/>
              </a:ext>
            </a:extLst>
          </p:cNvPr>
          <p:cNvSpPr txBox="1"/>
          <p:nvPr/>
        </p:nvSpPr>
        <p:spPr>
          <a:xfrm>
            <a:off x="4032000" y="24366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A10189-DE88-A81A-5085-DD36AB84BA5C}"/>
              </a:ext>
            </a:extLst>
          </p:cNvPr>
          <p:cNvSpPr txBox="1"/>
          <p:nvPr/>
        </p:nvSpPr>
        <p:spPr>
          <a:xfrm>
            <a:off x="320544" y="37521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tr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ousse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A4770D-5277-AC56-1DD4-9ADA348CDF32}"/>
              </a:ext>
            </a:extLst>
          </p:cNvPr>
          <p:cNvSpPr txBox="1"/>
          <p:nvPr/>
        </p:nvSpPr>
        <p:spPr>
          <a:xfrm>
            <a:off x="3213317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cham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E2E57A-02A8-D137-77C3-D753D3C05B01}"/>
              </a:ext>
            </a:extLst>
          </p:cNvPr>
          <p:cNvSpPr txBox="1"/>
          <p:nvPr/>
        </p:nvSpPr>
        <p:spPr>
          <a:xfrm>
            <a:off x="6658799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186AA2-13D0-F8DD-4DF0-B4B499FD3B13}"/>
              </a:ext>
            </a:extLst>
          </p:cNvPr>
          <p:cNvSpPr txBox="1"/>
          <p:nvPr/>
        </p:nvSpPr>
        <p:spPr>
          <a:xfrm>
            <a:off x="5877269" y="37521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and-père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4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7378-2C68-5815-B0DB-C5C0BE794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2A05F63-5D0D-D5F7-7B7A-775397EC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5E32748-CD87-53D4-4650-9E802BA4924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7A7197-5832-65C8-1B6A-FA069DBE5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4E5A1D-CB00-2694-3B58-220CB48CA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CDE9C5-441A-FC5B-D5F6-1D4AAE5785EF}"/>
              </a:ext>
            </a:extLst>
          </p:cNvPr>
          <p:cNvSpPr txBox="1"/>
          <p:nvPr/>
        </p:nvSpPr>
        <p:spPr>
          <a:xfrm>
            <a:off x="3303129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coul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42B215-B72A-1882-F5A3-9B037B9000AC}"/>
              </a:ext>
            </a:extLst>
          </p:cNvPr>
          <p:cNvSpPr txBox="1"/>
          <p:nvPr/>
        </p:nvSpPr>
        <p:spPr>
          <a:xfrm>
            <a:off x="5887898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</a:t>
            </a:r>
            <a:r>
              <a:rPr lang="fr-FR" sz="3600" b="1" dirty="0" err="1">
                <a:solidFill>
                  <a:srgbClr val="565F88"/>
                </a:solidFill>
                <a:latin typeface="Dosis SemiBold" pitchFamily="2" charset="0"/>
              </a:rPr>
              <a:t>ba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C7F116-F810-2AC5-9AB2-868506A8EE96}"/>
              </a:ext>
            </a:extLst>
          </p:cNvPr>
          <p:cNvSpPr txBox="1"/>
          <p:nvPr/>
        </p:nvSpPr>
        <p:spPr>
          <a:xfrm>
            <a:off x="1017129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EBE7C6-7F68-5929-E6F0-7595134EB662}"/>
              </a:ext>
            </a:extLst>
          </p:cNvPr>
          <p:cNvSpPr txBox="1"/>
          <p:nvPr/>
        </p:nvSpPr>
        <p:spPr>
          <a:xfrm>
            <a:off x="608055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cle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8AE8A10-E5C8-76EF-76BF-ACD709AC2391}"/>
              </a:ext>
            </a:extLst>
          </p:cNvPr>
          <p:cNvSpPr txBox="1"/>
          <p:nvPr/>
        </p:nvSpPr>
        <p:spPr>
          <a:xfrm>
            <a:off x="3417429" y="374762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ball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AF79639-A260-B59A-9EFF-9E611341DC91}"/>
              </a:ext>
            </a:extLst>
          </p:cNvPr>
          <p:cNvSpPr txBox="1"/>
          <p:nvPr/>
        </p:nvSpPr>
        <p:spPr>
          <a:xfrm>
            <a:off x="5824797" y="37293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Une v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ture</a:t>
            </a:r>
          </a:p>
        </p:txBody>
      </p:sp>
    </p:spTree>
    <p:extLst>
      <p:ext uri="{BB962C8B-B14F-4D97-AF65-F5344CB8AC3E}">
        <p14:creationId xmlns:p14="http://schemas.microsoft.com/office/powerpoint/2010/main" val="368229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A07D5-A27D-3D27-24DD-545B22911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C6C2118-86C3-DC13-8C8F-4AE22C2A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C3E43A-2F7D-8ED3-E01C-D6DEFDDB7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F19D78-B663-6735-D8AE-5EB312441385}"/>
              </a:ext>
            </a:extLst>
          </p:cNvPr>
          <p:cNvSpPr txBox="1"/>
          <p:nvPr/>
        </p:nvSpPr>
        <p:spPr>
          <a:xfrm>
            <a:off x="3303129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coul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D05838-0278-AFB7-1962-ACFE88ADD519}"/>
              </a:ext>
            </a:extLst>
          </p:cNvPr>
          <p:cNvSpPr txBox="1"/>
          <p:nvPr/>
        </p:nvSpPr>
        <p:spPr>
          <a:xfrm>
            <a:off x="5887898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</a:t>
            </a:r>
            <a:r>
              <a:rPr lang="fr-FR" sz="3600" b="1" dirty="0" err="1">
                <a:solidFill>
                  <a:srgbClr val="565F88"/>
                </a:solidFill>
                <a:latin typeface="Dosis SemiBold" pitchFamily="2" charset="0"/>
              </a:rPr>
              <a:t>ba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138C0F-87F2-5D5D-13A3-3F82883AFC4E}"/>
              </a:ext>
            </a:extLst>
          </p:cNvPr>
          <p:cNvSpPr txBox="1"/>
          <p:nvPr/>
        </p:nvSpPr>
        <p:spPr>
          <a:xfrm>
            <a:off x="1017129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494C06-C631-C9BC-34CB-8A9EFF427893}"/>
              </a:ext>
            </a:extLst>
          </p:cNvPr>
          <p:cNvSpPr txBox="1"/>
          <p:nvPr/>
        </p:nvSpPr>
        <p:spPr>
          <a:xfrm>
            <a:off x="608055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cle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7D2A7E-6D48-827C-56F4-AAAAB9A05BF3}"/>
              </a:ext>
            </a:extLst>
          </p:cNvPr>
          <p:cNvSpPr txBox="1"/>
          <p:nvPr/>
        </p:nvSpPr>
        <p:spPr>
          <a:xfrm>
            <a:off x="3417429" y="374762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ball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F017D7-AC45-245B-9D4A-E85DCCC2C978}"/>
              </a:ext>
            </a:extLst>
          </p:cNvPr>
          <p:cNvSpPr txBox="1"/>
          <p:nvPr/>
        </p:nvSpPr>
        <p:spPr>
          <a:xfrm>
            <a:off x="5824797" y="37293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Une v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ture</a:t>
            </a:r>
          </a:p>
        </p:txBody>
      </p:sp>
    </p:spTree>
    <p:extLst>
      <p:ext uri="{BB962C8B-B14F-4D97-AF65-F5344CB8AC3E}">
        <p14:creationId xmlns:p14="http://schemas.microsoft.com/office/powerpoint/2010/main" val="230963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BD9B-EDD1-3A6E-B34D-127C69D5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2EFF9B8-B793-A669-5507-7A96B442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4D6D534-28F8-2B49-24C2-7DCFEFC42F11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68C4AF-B767-5911-B6BC-039AA91DB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020FF-9C22-6456-84EF-35F72F28F3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B53699F-3FD4-BD60-A0FF-43AA4F667963}"/>
              </a:ext>
            </a:extLst>
          </p:cNvPr>
          <p:cNvSpPr txBox="1"/>
          <p:nvPr/>
        </p:nvSpPr>
        <p:spPr>
          <a:xfrm>
            <a:off x="539327" y="24852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natat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642A14-C291-DB98-5C9D-A653F9979FFA}"/>
              </a:ext>
            </a:extLst>
          </p:cNvPr>
          <p:cNvSpPr txBox="1"/>
          <p:nvPr/>
        </p:nvSpPr>
        <p:spPr>
          <a:xfrm>
            <a:off x="3418307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 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11488B-87F1-62AC-E2D9-AA4B0522536E}"/>
              </a:ext>
            </a:extLst>
          </p:cNvPr>
          <p:cNvSpPr txBox="1"/>
          <p:nvPr/>
        </p:nvSpPr>
        <p:spPr>
          <a:xfrm>
            <a:off x="630786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x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8D1860-D3EE-7C33-B8D7-0847EA89EE2F}"/>
              </a:ext>
            </a:extLst>
          </p:cNvPr>
          <p:cNvSpPr txBox="1"/>
          <p:nvPr/>
        </p:nvSpPr>
        <p:spPr>
          <a:xfrm>
            <a:off x="2842579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L’équitat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CAFCB9-FA62-7283-B2AC-B2505DC2BEED}"/>
              </a:ext>
            </a:extLst>
          </p:cNvPr>
          <p:cNvSpPr txBox="1"/>
          <p:nvPr/>
        </p:nvSpPr>
        <p:spPr>
          <a:xfrm>
            <a:off x="6070060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Un gard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471951-6F15-13C3-E693-A2ED95CD34E4}"/>
              </a:ext>
            </a:extLst>
          </p:cNvPr>
          <p:cNvSpPr txBox="1"/>
          <p:nvPr/>
        </p:nvSpPr>
        <p:spPr>
          <a:xfrm>
            <a:off x="6611128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Mil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DF417-D865-89BE-45C7-B8190FAFB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90477803-06A7-30D7-D708-47409B43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DB68CF-7190-E32B-B444-35A1BE54F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0623B3-F5BE-7348-5E55-42F306C10D49}"/>
              </a:ext>
            </a:extLst>
          </p:cNvPr>
          <p:cNvSpPr txBox="1"/>
          <p:nvPr/>
        </p:nvSpPr>
        <p:spPr>
          <a:xfrm>
            <a:off x="539327" y="24852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natat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1DD327-B4AC-597D-A822-D70C95EB7070}"/>
              </a:ext>
            </a:extLst>
          </p:cNvPr>
          <p:cNvSpPr txBox="1"/>
          <p:nvPr/>
        </p:nvSpPr>
        <p:spPr>
          <a:xfrm>
            <a:off x="3418307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 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28F3B3-68CE-CA50-667E-1C7FB3B5AC05}"/>
              </a:ext>
            </a:extLst>
          </p:cNvPr>
          <p:cNvSpPr txBox="1"/>
          <p:nvPr/>
        </p:nvSpPr>
        <p:spPr>
          <a:xfrm>
            <a:off x="630786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x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871644-9617-0FDE-EA8D-E941D8E94F5D}"/>
              </a:ext>
            </a:extLst>
          </p:cNvPr>
          <p:cNvSpPr txBox="1"/>
          <p:nvPr/>
        </p:nvSpPr>
        <p:spPr>
          <a:xfrm>
            <a:off x="2842579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L’équitat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4E02F1-AA2E-00D2-FAAB-30EB89AFD02C}"/>
              </a:ext>
            </a:extLst>
          </p:cNvPr>
          <p:cNvSpPr txBox="1"/>
          <p:nvPr/>
        </p:nvSpPr>
        <p:spPr>
          <a:xfrm>
            <a:off x="6070060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Un gard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7BF69D-3731-5E29-1A65-1506667BED86}"/>
              </a:ext>
            </a:extLst>
          </p:cNvPr>
          <p:cNvSpPr txBox="1"/>
          <p:nvPr/>
        </p:nvSpPr>
        <p:spPr>
          <a:xfrm>
            <a:off x="6611128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Mil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3E7F0-4C29-05E9-1FDB-95358CF29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9BBB6C3-27D6-1816-1EF7-0813A21C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B266193-9169-9FC4-00E4-D798D79462A8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A5D037E-1627-65E7-C10F-137825704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C8C7D6-13BA-1067-1B0F-DCACA4428A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621C61-ECB5-98E6-E9C0-9419F0729B54}"/>
              </a:ext>
            </a:extLst>
          </p:cNvPr>
          <p:cNvSpPr txBox="1"/>
          <p:nvPr/>
        </p:nvSpPr>
        <p:spPr>
          <a:xfrm>
            <a:off x="3026261" y="249469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5AD76D-693D-9013-2E31-96144C20EDB5}"/>
              </a:ext>
            </a:extLst>
          </p:cNvPr>
          <p:cNvSpPr txBox="1"/>
          <p:nvPr/>
        </p:nvSpPr>
        <p:spPr>
          <a:xfrm>
            <a:off x="6020104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Mon cop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133EDE-5DB2-AC88-42FC-8A08CF559657}"/>
              </a:ext>
            </a:extLst>
          </p:cNvPr>
          <p:cNvSpPr txBox="1"/>
          <p:nvPr/>
        </p:nvSpPr>
        <p:spPr>
          <a:xfrm>
            <a:off x="740261" y="40035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franç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1EBC04F-6A60-343C-54DF-86C3E12196FB}"/>
              </a:ext>
            </a:extLst>
          </p:cNvPr>
          <p:cNvSpPr txBox="1"/>
          <p:nvPr/>
        </p:nvSpPr>
        <p:spPr>
          <a:xfrm>
            <a:off x="6020104" y="399752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ture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311EC1-F652-5E19-FF64-BFE412FC1AF4}"/>
              </a:ext>
            </a:extLst>
          </p:cNvPr>
          <p:cNvSpPr txBox="1"/>
          <p:nvPr/>
        </p:nvSpPr>
        <p:spPr>
          <a:xfrm>
            <a:off x="740261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249DAF2-D9C5-26AF-7C65-DBDAD260F2FB}"/>
              </a:ext>
            </a:extLst>
          </p:cNvPr>
          <p:cNvSpPr txBox="1"/>
          <p:nvPr/>
        </p:nvSpPr>
        <p:spPr>
          <a:xfrm>
            <a:off x="3126868" y="40341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31844-65E6-F757-D2E2-A08EDACA6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97CBFBF-FA81-48E4-7F7A-2256E3A6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8213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44CD8F-1DE9-236C-D33E-210967EF59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C101AD-F5C2-98C7-E221-A6F3B426E4DD}"/>
              </a:ext>
            </a:extLst>
          </p:cNvPr>
          <p:cNvSpPr txBox="1"/>
          <p:nvPr/>
        </p:nvSpPr>
        <p:spPr>
          <a:xfrm>
            <a:off x="2921601" y="249469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C4BEFC-76C2-D38F-F7F0-241727C01653}"/>
              </a:ext>
            </a:extLst>
          </p:cNvPr>
          <p:cNvSpPr txBox="1"/>
          <p:nvPr/>
        </p:nvSpPr>
        <p:spPr>
          <a:xfrm>
            <a:off x="5915444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Mon cop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A8D4DC-2371-E203-8423-AF64A31DEE83}"/>
              </a:ext>
            </a:extLst>
          </p:cNvPr>
          <p:cNvSpPr txBox="1"/>
          <p:nvPr/>
        </p:nvSpPr>
        <p:spPr>
          <a:xfrm>
            <a:off x="635601" y="40035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franç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C4453B-CFE9-1130-BB20-34E2D1B5496B}"/>
              </a:ext>
            </a:extLst>
          </p:cNvPr>
          <p:cNvSpPr txBox="1"/>
          <p:nvPr/>
        </p:nvSpPr>
        <p:spPr>
          <a:xfrm>
            <a:off x="5915444" y="399752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ture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1B79E0-9466-4A67-7063-C0EFD2AF6B6E}"/>
              </a:ext>
            </a:extLst>
          </p:cNvPr>
          <p:cNvSpPr txBox="1"/>
          <p:nvPr/>
        </p:nvSpPr>
        <p:spPr>
          <a:xfrm>
            <a:off x="635601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AF7044-2FFF-C070-5C97-CC6CDE75F813}"/>
              </a:ext>
            </a:extLst>
          </p:cNvPr>
          <p:cNvSpPr txBox="1"/>
          <p:nvPr/>
        </p:nvSpPr>
        <p:spPr>
          <a:xfrm>
            <a:off x="3022208" y="40341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F370-1B52-D88F-49E7-E07DC64CD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80C422D6-114A-45B5-C177-34C4C358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FC6D468-F7A0-F1D3-6F6E-FF6EC548EDCB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D81E77-6249-336E-EA1B-C37A3124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E04087-307D-8B70-64CD-9EEB11B9AB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200854-415E-89A8-DCE8-6D2405D7121E}"/>
              </a:ext>
            </a:extLst>
          </p:cNvPr>
          <p:cNvSpPr txBox="1"/>
          <p:nvPr/>
        </p:nvSpPr>
        <p:spPr>
          <a:xfrm>
            <a:off x="2606544" y="518411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 bouteille d’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A01B42-F241-56ED-E1A6-1FD1C3813317}"/>
              </a:ext>
            </a:extLst>
          </p:cNvPr>
          <p:cNvSpPr txBox="1"/>
          <p:nvPr/>
        </p:nvSpPr>
        <p:spPr>
          <a:xfrm>
            <a:off x="3478850" y="247368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ch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ocolat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EE06684-D279-A301-0315-E63E67C56F9A}"/>
              </a:ext>
            </a:extLst>
          </p:cNvPr>
          <p:cNvSpPr txBox="1"/>
          <p:nvPr/>
        </p:nvSpPr>
        <p:spPr>
          <a:xfrm>
            <a:off x="634525" y="37906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fr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mage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3438B6-C6FC-9537-DCC1-1DF95A6A3C51}"/>
              </a:ext>
            </a:extLst>
          </p:cNvPr>
          <p:cNvSpPr txBox="1"/>
          <p:nvPr/>
        </p:nvSpPr>
        <p:spPr>
          <a:xfrm>
            <a:off x="3248800" y="38504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boulang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A43340-AC97-3FC6-DA61-159B93E60038}"/>
              </a:ext>
            </a:extLst>
          </p:cNvPr>
          <p:cNvSpPr txBox="1"/>
          <p:nvPr/>
        </p:nvSpPr>
        <p:spPr>
          <a:xfrm>
            <a:off x="6627000" y="3857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Achet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B183B4-4052-7789-9FCE-E09B29277E39}"/>
              </a:ext>
            </a:extLst>
          </p:cNvPr>
          <p:cNvSpPr txBox="1"/>
          <p:nvPr/>
        </p:nvSpPr>
        <p:spPr>
          <a:xfrm>
            <a:off x="6417700" y="24903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 morc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F1A6A-62CF-E13C-ADA5-D905F7CF1B42}"/>
              </a:ext>
            </a:extLst>
          </p:cNvPr>
          <p:cNvSpPr txBox="1"/>
          <p:nvPr/>
        </p:nvSpPr>
        <p:spPr>
          <a:xfrm>
            <a:off x="513497" y="245698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Vous pren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0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F0ED6-7FA6-4464-8EF9-20C19BE3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FBC2C131-DC85-8ADB-FCCF-3C03C75FE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8213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379061-207E-02BD-9E19-A88AF44C2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E49D9D7-19C7-AB70-602B-D709AF324421}"/>
              </a:ext>
            </a:extLst>
          </p:cNvPr>
          <p:cNvSpPr txBox="1"/>
          <p:nvPr/>
        </p:nvSpPr>
        <p:spPr>
          <a:xfrm>
            <a:off x="2606544" y="518411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 bouteille d’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27499D-C7DF-1278-F706-B1EE334A452B}"/>
              </a:ext>
            </a:extLst>
          </p:cNvPr>
          <p:cNvSpPr txBox="1"/>
          <p:nvPr/>
        </p:nvSpPr>
        <p:spPr>
          <a:xfrm>
            <a:off x="3478850" y="247368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ch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ocolat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FB8490-FAC3-0146-8E3B-6A68A4E44FBF}"/>
              </a:ext>
            </a:extLst>
          </p:cNvPr>
          <p:cNvSpPr txBox="1"/>
          <p:nvPr/>
        </p:nvSpPr>
        <p:spPr>
          <a:xfrm>
            <a:off x="320544" y="383372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fr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mage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F5B25E-2E98-784C-24D9-43699EBA4651}"/>
              </a:ext>
            </a:extLst>
          </p:cNvPr>
          <p:cNvSpPr txBox="1"/>
          <p:nvPr/>
        </p:nvSpPr>
        <p:spPr>
          <a:xfrm>
            <a:off x="3248800" y="38504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boulang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3B360D-7C3E-A001-14F2-BF26455B95F0}"/>
              </a:ext>
            </a:extLst>
          </p:cNvPr>
          <p:cNvSpPr txBox="1"/>
          <p:nvPr/>
        </p:nvSpPr>
        <p:spPr>
          <a:xfrm>
            <a:off x="6627000" y="3857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Achet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185D13-2357-6A2C-5B4F-F33EAF991CBE}"/>
              </a:ext>
            </a:extLst>
          </p:cNvPr>
          <p:cNvSpPr txBox="1"/>
          <p:nvPr/>
        </p:nvSpPr>
        <p:spPr>
          <a:xfrm>
            <a:off x="6417700" y="24903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 morc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498DD6B-55C0-8771-7D12-F1EE5388DC9B}"/>
              </a:ext>
            </a:extLst>
          </p:cNvPr>
          <p:cNvSpPr txBox="1"/>
          <p:nvPr/>
        </p:nvSpPr>
        <p:spPr>
          <a:xfrm>
            <a:off x="540000" y="240892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Vous pren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B229B-44B7-5450-85F5-04670DEBD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080C7D9-5D42-D65A-A120-DF58DA45A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EFAA3E-198F-6613-7678-ED5A6D5201E3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2E729A7-469A-D6D5-97D7-A0BD28B6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10488A-D78C-57E6-4820-F5939D6D7C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62D676F-0AC5-70C7-47D1-EA06F8B4351B}"/>
              </a:ext>
            </a:extLst>
          </p:cNvPr>
          <p:cNvSpPr txBox="1"/>
          <p:nvPr/>
        </p:nvSpPr>
        <p:spPr>
          <a:xfrm>
            <a:off x="3575688" y="22543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631AB0-C43D-C994-CB6D-41771C84F044}"/>
              </a:ext>
            </a:extLst>
          </p:cNvPr>
          <p:cNvSpPr txBox="1"/>
          <p:nvPr/>
        </p:nvSpPr>
        <p:spPr>
          <a:xfrm>
            <a:off x="6141450" y="225437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du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8BD009-A2E7-E620-9AFE-08982EA8C8EB}"/>
              </a:ext>
            </a:extLst>
          </p:cNvPr>
          <p:cNvSpPr txBox="1"/>
          <p:nvPr/>
        </p:nvSpPr>
        <p:spPr>
          <a:xfrm>
            <a:off x="1128670" y="33841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ace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F802189-F6A4-9EB3-E860-C20CD8F33B20}"/>
              </a:ext>
            </a:extLst>
          </p:cNvPr>
          <p:cNvSpPr txBox="1"/>
          <p:nvPr/>
        </p:nvSpPr>
        <p:spPr>
          <a:xfrm>
            <a:off x="6141450" y="332191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6AB94D-BD76-7320-A607-8F050D575C19}"/>
              </a:ext>
            </a:extLst>
          </p:cNvPr>
          <p:cNvSpPr txBox="1"/>
          <p:nvPr/>
        </p:nvSpPr>
        <p:spPr>
          <a:xfrm>
            <a:off x="1009926" y="22159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Je pr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6671AA-4135-E89C-7DB6-184D15734BA6}"/>
              </a:ext>
            </a:extLst>
          </p:cNvPr>
          <p:cNvSpPr txBox="1"/>
          <p:nvPr/>
        </p:nvSpPr>
        <p:spPr>
          <a:xfrm>
            <a:off x="3575688" y="338814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Il 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ge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A3F6B2-01D1-AB0E-41A3-D13A55C6C4F1}"/>
              </a:ext>
            </a:extLst>
          </p:cNvPr>
          <p:cNvSpPr txBox="1"/>
          <p:nvPr/>
        </p:nvSpPr>
        <p:spPr>
          <a:xfrm>
            <a:off x="2362305" y="455234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Ma 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te       Dim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che</a:t>
            </a:r>
          </a:p>
        </p:txBody>
      </p:sp>
    </p:spTree>
    <p:extLst>
      <p:ext uri="{BB962C8B-B14F-4D97-AF65-F5344CB8AC3E}">
        <p14:creationId xmlns:p14="http://schemas.microsoft.com/office/powerpoint/2010/main" val="19996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EB731-36EA-E466-1CFD-B31A46FE1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6B273B9-831A-A04E-C580-07810652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8213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EBC64A-7A6B-A1AC-EF34-21F6009976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CB5AC1-0E4B-7C64-DC43-C68EE681D6BC}"/>
              </a:ext>
            </a:extLst>
          </p:cNvPr>
          <p:cNvSpPr txBox="1"/>
          <p:nvPr/>
        </p:nvSpPr>
        <p:spPr>
          <a:xfrm>
            <a:off x="3388392" y="22543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0F181A-9838-F0E2-CF1E-743EF69D2C74}"/>
              </a:ext>
            </a:extLst>
          </p:cNvPr>
          <p:cNvSpPr txBox="1"/>
          <p:nvPr/>
        </p:nvSpPr>
        <p:spPr>
          <a:xfrm>
            <a:off x="5954154" y="225437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du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429C09-9E54-59AF-9CA6-221DB8AC4720}"/>
              </a:ext>
            </a:extLst>
          </p:cNvPr>
          <p:cNvSpPr txBox="1"/>
          <p:nvPr/>
        </p:nvSpPr>
        <p:spPr>
          <a:xfrm>
            <a:off x="941374" y="33841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ace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62130A-CE59-5173-9299-AB49D03349C7}"/>
              </a:ext>
            </a:extLst>
          </p:cNvPr>
          <p:cNvSpPr txBox="1"/>
          <p:nvPr/>
        </p:nvSpPr>
        <p:spPr>
          <a:xfrm>
            <a:off x="5954154" y="332191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6D0F15-003C-D9AA-E5C5-08F01978F80C}"/>
              </a:ext>
            </a:extLst>
          </p:cNvPr>
          <p:cNvSpPr txBox="1"/>
          <p:nvPr/>
        </p:nvSpPr>
        <p:spPr>
          <a:xfrm>
            <a:off x="822630" y="22159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Je pr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69D997-E9B3-A5D9-D1ED-9AC68C1BC4D1}"/>
              </a:ext>
            </a:extLst>
          </p:cNvPr>
          <p:cNvSpPr txBox="1"/>
          <p:nvPr/>
        </p:nvSpPr>
        <p:spPr>
          <a:xfrm>
            <a:off x="3388392" y="338814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Il 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ge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AFF1E81-DB09-12F3-46DA-4475369D2C59}"/>
              </a:ext>
            </a:extLst>
          </p:cNvPr>
          <p:cNvSpPr txBox="1"/>
          <p:nvPr/>
        </p:nvSpPr>
        <p:spPr>
          <a:xfrm>
            <a:off x="2175009" y="455234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Ma 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te       Dim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che</a:t>
            </a:r>
          </a:p>
        </p:txBody>
      </p:sp>
    </p:spTree>
    <p:extLst>
      <p:ext uri="{BB962C8B-B14F-4D97-AF65-F5344CB8AC3E}">
        <p14:creationId xmlns:p14="http://schemas.microsoft.com/office/powerpoint/2010/main" val="104938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44C0-D53A-5DD2-D686-6643CB5F9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42A66B66-2FDF-6C08-37C7-AE434AEB5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FEC905-E53C-6FE4-A0E9-A24C5C8797A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00E29A-6A9E-240C-4F36-F21F10D11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D569FB-E587-542D-0EEC-2E4CAF7654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8031B48-E7F2-E2D8-4487-34149C71D177}"/>
              </a:ext>
            </a:extLst>
          </p:cNvPr>
          <p:cNvSpPr txBox="1"/>
          <p:nvPr/>
        </p:nvSpPr>
        <p:spPr>
          <a:xfrm>
            <a:off x="949459" y="2991343"/>
            <a:ext cx="79545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achète du pain et de la confiture.</a:t>
            </a:r>
          </a:p>
        </p:txBody>
      </p:sp>
    </p:spTree>
    <p:extLst>
      <p:ext uri="{BB962C8B-B14F-4D97-AF65-F5344CB8AC3E}">
        <p14:creationId xmlns:p14="http://schemas.microsoft.com/office/powerpoint/2010/main" val="133600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C1D3-AF06-93F5-9FEE-886462C1E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9A55DB8-A8DE-BB7F-B7F3-F9EAAFAE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1DE6-9B71-FEF5-DDC1-1145CC411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86E318-6F4D-5EFF-AD14-4C171A733CCE}"/>
              </a:ext>
            </a:extLst>
          </p:cNvPr>
          <p:cNvSpPr txBox="1"/>
          <p:nvPr/>
        </p:nvSpPr>
        <p:spPr>
          <a:xfrm>
            <a:off x="989216" y="3100064"/>
            <a:ext cx="79545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achète du pain et de la confiture.</a:t>
            </a:r>
          </a:p>
        </p:txBody>
      </p:sp>
    </p:spTree>
    <p:extLst>
      <p:ext uri="{BB962C8B-B14F-4D97-AF65-F5344CB8AC3E}">
        <p14:creationId xmlns:p14="http://schemas.microsoft.com/office/powerpoint/2010/main" val="1280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1928C-DDA9-1F96-4727-A9F17453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3E9839-1127-FDCC-0A56-0C7CABA5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9E815F-265B-C0F8-B75A-0C9DD5DCE563}"/>
              </a:ext>
            </a:extLst>
          </p:cNvPr>
          <p:cNvSpPr txBox="1"/>
          <p:nvPr/>
        </p:nvSpPr>
        <p:spPr>
          <a:xfrm>
            <a:off x="792857" y="2863893"/>
            <a:ext cx="75582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Les enfants jouent au basket avec un ballon.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5178A7-00DB-9119-E9C5-506091A27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09757" y="701539"/>
            <a:ext cx="818148" cy="923046"/>
          </a:xfrm>
          <a:prstGeom prst="ellipse">
            <a:avLst/>
          </a:prstGeom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C7DEA5-23B7-054F-6688-72C34F208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80765" y="643788"/>
            <a:ext cx="475067" cy="7465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859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F4DFF-6C62-99A7-B327-BDDF54DB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882037EC-9D27-9348-B6D4-CF54AA57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D3FED4-0D7B-F883-2689-FD759D8D6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3D7D69-021D-1C7C-8577-402211E596A5}"/>
              </a:ext>
            </a:extLst>
          </p:cNvPr>
          <p:cNvSpPr txBox="1"/>
          <p:nvPr/>
        </p:nvSpPr>
        <p:spPr>
          <a:xfrm>
            <a:off x="792857" y="2863893"/>
            <a:ext cx="75582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Les enfants jouent au basket avec un ballon.</a:t>
            </a:r>
          </a:p>
        </p:txBody>
      </p:sp>
    </p:spTree>
    <p:extLst>
      <p:ext uri="{BB962C8B-B14F-4D97-AF65-F5344CB8AC3E}">
        <p14:creationId xmlns:p14="http://schemas.microsoft.com/office/powerpoint/2010/main" val="268026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03B24-BD32-CE0E-33EB-01DE70B8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54ECF76-2164-F477-9B02-53FF85D4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31E19-94C6-9F39-A4D3-F7EA58E7E661}"/>
              </a:ext>
            </a:extLst>
          </p:cNvPr>
          <p:cNvSpPr txBox="1"/>
          <p:nvPr/>
        </p:nvSpPr>
        <p:spPr>
          <a:xfrm>
            <a:off x="555832" y="2690336"/>
            <a:ext cx="77415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sœur fait de la natation et de l’équitation.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90BDA-33DB-F138-8ED3-84FDAB7C88C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F3CC1A4-5493-B930-0A42-E04F1A247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555B4EA-76B6-CCB3-EE51-72682157B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5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CC74-7DEE-A96A-EE7F-5DECF653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6394641-A91B-FC4D-A67C-6B181F7B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F003B9-7342-AC91-578C-4A5C6E80C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F2F062-9642-649D-6C76-F60D098B23F6}"/>
              </a:ext>
            </a:extLst>
          </p:cNvPr>
          <p:cNvSpPr txBox="1"/>
          <p:nvPr/>
        </p:nvSpPr>
        <p:spPr>
          <a:xfrm>
            <a:off x="1071152" y="2979322"/>
            <a:ext cx="75692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sœur fait de la natation et de l’équitation.</a:t>
            </a:r>
          </a:p>
        </p:txBody>
      </p:sp>
    </p:spTree>
    <p:extLst>
      <p:ext uri="{BB962C8B-B14F-4D97-AF65-F5344CB8AC3E}">
        <p14:creationId xmlns:p14="http://schemas.microsoft.com/office/powerpoint/2010/main" val="143134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7ED9-2153-7B77-82D1-DE5DCF36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1CE2447-C733-E373-C363-AE9BE2F3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5ACF1-12FB-DD32-656C-C52E697999F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A1447A0-3629-DA8F-2620-1F9318083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D6C7D9-0690-4A09-ACA5-4D3DD03D5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ADAB29D-CC84-F529-5D72-25A6E246425D}"/>
              </a:ext>
            </a:extLst>
          </p:cNvPr>
          <p:cNvSpPr txBox="1"/>
          <p:nvPr/>
        </p:nvSpPr>
        <p:spPr>
          <a:xfrm>
            <a:off x="849191" y="2690336"/>
            <a:ext cx="8525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 err="1">
                <a:solidFill>
                  <a:srgbClr val="565F88"/>
                </a:solidFill>
                <a:latin typeface="Dosis SemiBold" pitchFamily="2" charset="0"/>
              </a:rPr>
              <a:t>Majd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fait du tennis à treize heures.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4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50E0-3054-A49B-1134-A12E9BFE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005170A-6E33-8613-0CC8-0EC41370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651FED-BD7D-0E32-888A-4A519B6422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B34734-23EA-A97F-9780-E9B7FE6BDD5C}"/>
              </a:ext>
            </a:extLst>
          </p:cNvPr>
          <p:cNvSpPr txBox="1"/>
          <p:nvPr/>
        </p:nvSpPr>
        <p:spPr>
          <a:xfrm>
            <a:off x="706688" y="2690336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 err="1">
                <a:solidFill>
                  <a:srgbClr val="565F88"/>
                </a:solidFill>
                <a:latin typeface="Dosis SemiBold" pitchFamily="2" charset="0"/>
              </a:rPr>
              <a:t>Majd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fait du tennis à treize heures.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4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DF6B8-0C2A-C9B7-9F4C-806DF7170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EC9B245-71A8-1036-56FF-75D6373E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14209E-5AE0-5900-C5D2-A21D61E972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DEAD684-0ED8-CD8B-5EFF-C67B7FE9C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EF8E1-A55E-24E0-68EF-1CF8715B6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FA5E948-3102-483F-2DA2-34450CD5F116}"/>
              </a:ext>
            </a:extLst>
          </p:cNvPr>
          <p:cNvSpPr txBox="1"/>
          <p:nvPr/>
        </p:nvSpPr>
        <p:spPr>
          <a:xfrm>
            <a:off x="482401" y="2797678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Nada fait de la gymnastique à seize heures.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D045-11E1-97B5-C93C-5F124A81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59399-5593-90E9-1503-0A5084F20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7E5B55-FEF7-EA09-994E-47E22170865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0B198E9-4752-C5FF-2C81-9F82A1199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B06ED3-0C24-F0B8-2764-2DD08F15B2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51C4637-B789-1C48-4388-9736E77702FF}"/>
              </a:ext>
            </a:extLst>
          </p:cNvPr>
          <p:cNvSpPr txBox="1"/>
          <p:nvPr/>
        </p:nvSpPr>
        <p:spPr>
          <a:xfrm>
            <a:off x="482401" y="2797678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Nada fait de la gymnastique à seize heures.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3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5203-FC3F-5FA7-9F8C-D2611A83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E5B8D31-D28B-4A0B-4FDF-DD6C3849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91CB6-8E3C-1D6F-37AE-A311DEF22D2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BF3EB46-B9D8-5278-EC85-B2AB675A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F51670-A42E-5ED9-B4C0-157BFB471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12092C3-EAC9-9AE3-619D-73A16FB8C3C3}"/>
              </a:ext>
            </a:extLst>
          </p:cNvPr>
          <p:cNvSpPr txBox="1"/>
          <p:nvPr/>
        </p:nvSpPr>
        <p:spPr>
          <a:xfrm>
            <a:off x="555832" y="2759348"/>
            <a:ext cx="85256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Lina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achète un morceau de chocolat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2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CE49-A47F-8044-C061-2CB99507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8B59CA8-9FF1-07B0-3301-CE69D1F8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F4EF68-43E8-DCA8-5078-8C6B312292F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44728E0-D555-6C60-361C-EFCCB35D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6E236A-BCE9-849C-DF7B-AC6F07488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88E8837-9898-B25A-52FC-B5C11126E30B}"/>
              </a:ext>
            </a:extLst>
          </p:cNvPr>
          <p:cNvSpPr txBox="1"/>
          <p:nvPr/>
        </p:nvSpPr>
        <p:spPr>
          <a:xfrm>
            <a:off x="555832" y="2759348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Lina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achète un morceau de chocolat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95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3E9D-09DF-EBF1-B2EB-B1D340B3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01B8FA-F8B8-4000-F585-A75EE0DB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C40CFA-7918-D03E-D6D2-DBF8C48F90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52A38E-E102-44D8-3156-929281DE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FD80EF-6149-CDDA-97DD-3251FBD2AC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BF791DE-1C75-A7C4-7CD9-C0228846AE3B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Nour va prendre du pain chez le boulanger.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10225-6968-1EC4-89E7-771D7FCE7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61E2996-2982-64F5-32CE-C9C7596D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EB0CDE-6A0C-21F9-E725-7D67CBF5FF2E}"/>
              </a:ext>
            </a:extLst>
          </p:cNvPr>
          <p:cNvSpPr txBox="1"/>
          <p:nvPr/>
        </p:nvSpPr>
        <p:spPr>
          <a:xfrm>
            <a:off x="849191" y="2810352"/>
            <a:ext cx="8525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Nour va prendre du pain chez le boulanger.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5DCD7C-461A-CC87-0172-74A761AF7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713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86CA5-632F-CD48-B1DE-461AAEAD7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ACE396-DEC4-A83F-2CF0-7F6F9F06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3C3800-97A0-701D-DF8C-F5871083209C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Amine prend un kilo de blé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564E00-BF28-CE30-D6D0-4AD204930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58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C7DA5-75EC-A01D-CE25-323E28A0D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4284A86-5D7D-CB0E-D411-1BF278FF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2A3A7F-F3AC-0F5F-491B-F315ABAF50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33A5F0-2E2E-D091-4AD0-C9264CB15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52C39A9-EE29-9DC1-058E-B2ED4033B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85C5BF7-FCC4-BC68-8516-011909DA0106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Amine prend un kilo de blé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2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3453-761E-C378-D067-4615C080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9067E90-D396-532C-520A-329AC82E92F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Cette fille s’appelle Karima. 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35968C-1C5A-A50E-BF00-AA4457F2B86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A4F0F07-C9AC-F06F-977E-77540F8D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4CF4EC-EDB6-B21E-6FB9-8E83EEB9B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126EF590-7E23-7DC3-3043-74A3158A0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88" y="2220069"/>
            <a:ext cx="5859624" cy="367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C8C7F-1CC9-8F5A-8F97-B6D28ED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DEB73DA1-7534-AEA5-4390-7D35E2E02A8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question en silence.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8E88A2-AE84-4774-1C5F-F8AA7275BDDB}"/>
              </a:ext>
            </a:extLst>
          </p:cNvPr>
          <p:cNvSpPr txBox="1"/>
          <p:nvPr/>
        </p:nvSpPr>
        <p:spPr>
          <a:xfrm>
            <a:off x="939600" y="171010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veut acheter Karima</a:t>
            </a:r>
            <a:r>
              <a:rPr lang="fr-MA" sz="2800" b="1" dirty="0">
                <a:solidFill>
                  <a:srgbClr val="424D7B"/>
                </a:solidFill>
                <a:latin typeface="Dosis" pitchFamily="2" charset="0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059D85F-714E-BE65-DE9B-5D5043EFCB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7DB4352-777F-BA95-F410-052DE194A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A91DD4A-4604-1A5C-7F42-2CE371C87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7C81703-68C0-61EC-C0CA-2BA240AEAA03}"/>
              </a:ext>
            </a:extLst>
          </p:cNvPr>
          <p:cNvSpPr txBox="1"/>
          <p:nvPr/>
        </p:nvSpPr>
        <p:spPr>
          <a:xfrm>
            <a:off x="409757" y="2806315"/>
            <a:ext cx="5467742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Karima est chez l’épicier.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Karim est chez le boulanger.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Karima veut acheter du lait et des œufs.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Karima veut acheter du pain et de la confiture.</a:t>
            </a:r>
          </a:p>
          <a:p>
            <a:pPr lvl="0">
              <a:lnSpc>
                <a:spcPct val="150000"/>
              </a:lnSpc>
              <a:defRPr/>
            </a:pP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2" name="Image 1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4296654A-A7DB-C347-60BB-E40C559F3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93" y="2851638"/>
            <a:ext cx="2826504" cy="17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1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C221-44E8-774C-A44E-9DA99F708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926F4F6E-F303-5AF5-4B06-74077DFB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6359A9-89CB-01A9-99B7-14863B7A1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C2E2A3-34F8-B1A4-A210-C85E21BB6D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74A833-C420-5E29-FB8C-C8821FA71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BFDBD-086A-9659-3C4D-388103CE8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247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1837C-4711-C2C7-BA36-7C28FCE4F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B2C418-C8D4-DA45-47AA-32F4616CBBF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D0AF11-98DB-414A-6E4E-E2D4560E2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35620E-3087-5F36-E8EB-ACA2C5CEAF6C}"/>
              </a:ext>
            </a:extLst>
          </p:cNvPr>
          <p:cNvSpPr txBox="1"/>
          <p:nvPr/>
        </p:nvSpPr>
        <p:spPr>
          <a:xfrm>
            <a:off x="913721" y="1769004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dirty="0">
                <a:solidFill>
                  <a:srgbClr val="424D7B"/>
                </a:solidFill>
                <a:latin typeface="Dosis" pitchFamily="2" charset="0"/>
              </a:rPr>
              <a:t>Que veut acheter Karima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0CC2AE-CBDA-38FA-DEE8-1964A413907C}"/>
              </a:ext>
            </a:extLst>
          </p:cNvPr>
          <p:cNvSpPr txBox="1"/>
          <p:nvPr/>
        </p:nvSpPr>
        <p:spPr>
          <a:xfrm>
            <a:off x="409757" y="2806315"/>
            <a:ext cx="5467742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Karima est chez l’épicier.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Karim est chez le boulanger.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Karima veut acheter du lait et des œufs.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Karima veut acheter du pain et de la confiture.</a:t>
            </a:r>
          </a:p>
          <a:p>
            <a:pPr lvl="0">
              <a:lnSpc>
                <a:spcPct val="150000"/>
              </a:lnSpc>
              <a:defRPr/>
            </a:pP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2" name="Image 1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DEA4D34F-ABF9-CCC5-B540-D5C34DC19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93" y="2851638"/>
            <a:ext cx="2826504" cy="17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9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7DC22-01EC-0673-5399-28E116B7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26F681A1-0DFF-D86D-EFFA-EF89233F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6FBB12-4A0F-7305-9337-3B4461E5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7957FD-A650-E8B4-8825-09E2A3628D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C66BE2-F507-C13F-38B8-559E141D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19DC92-C740-6EC3-3EB4-E6D625BCB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42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56BE-1CFB-F585-A4D3-61A0CBE64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A263948-E6DD-AEA2-CD77-3FD32654C8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AF7E6F-5ACF-47F3-4F1E-5514E65A5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59FB25-B961-6F87-72D6-D70013E0B7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EC25249F-7FDF-8BAC-51CC-684D7B086211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3. Karima veut acheter du lait et des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œufs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F61FAB-DFED-7278-2EBC-5B8529888DE6}"/>
              </a:ext>
            </a:extLst>
          </p:cNvPr>
          <p:cNvSpPr txBox="1"/>
          <p:nvPr/>
        </p:nvSpPr>
        <p:spPr>
          <a:xfrm>
            <a:off x="758445" y="205809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veut acheter Karima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8733DD-4BB1-7FB9-8EC1-7E40E1EB75DD}"/>
              </a:ext>
            </a:extLst>
          </p:cNvPr>
          <p:cNvSpPr txBox="1"/>
          <p:nvPr/>
        </p:nvSpPr>
        <p:spPr>
          <a:xfrm>
            <a:off x="409757" y="2806315"/>
            <a:ext cx="5467742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1. Karima est chez l’épicier.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2. Karim est chez le boulanger.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3. Karima veut acheter du lait et des œufs.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4. Karima veut acheter du pain et de la confiture.</a:t>
            </a:r>
          </a:p>
          <a:p>
            <a:pPr lvl="0">
              <a:lnSpc>
                <a:spcPct val="150000"/>
              </a:lnSpc>
              <a:defRPr/>
            </a:pP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2DC586A7-9314-1A64-4A47-C7C268938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93" y="2851638"/>
            <a:ext cx="2826504" cy="17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11F49-B0D6-1436-0223-4D8D0730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65082FD-8AAD-606D-407C-2345B5E069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Regardez cette image.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 fille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s’appelle Samia.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DC4EC2E-A6D6-1729-494A-7B7CAB6DE5D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9BE02F2-F05F-3CF8-3989-5915F5C42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18A968-CFA2-D20D-5644-448AB8867D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6A55FC49-BC93-1E4E-CB3A-553BE32F0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39" y="1814906"/>
            <a:ext cx="6438122" cy="404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1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DB71D-04F6-3386-177D-E4D2C3C3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EA16D60-42A5-6B0D-CB33-82BA2C9F82B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question en silence.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1CCBA0-EA4D-6FF5-E119-3B274828B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5C587ED-4F52-5D7C-0BA3-84701DD0CD5F}"/>
              </a:ext>
            </a:extLst>
          </p:cNvPr>
          <p:cNvSpPr txBox="1"/>
          <p:nvPr/>
        </p:nvSpPr>
        <p:spPr>
          <a:xfrm>
            <a:off x="435982" y="2775893"/>
            <a:ext cx="686820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Samia a mal  au genou.</a:t>
            </a:r>
          </a:p>
          <a:p>
            <a:pPr>
              <a:lnSpc>
                <a:spcPct val="150000"/>
              </a:lnSpc>
              <a:defRPr/>
            </a:pPr>
            <a:r>
              <a:rPr lang="es-ES" sz="2000" dirty="0">
                <a:solidFill>
                  <a:prstClr val="black"/>
                </a:solidFill>
                <a:latin typeface="Dosis Medium" pitchFamily="2" charset="0"/>
              </a:rPr>
              <a:t>2. </a:t>
            </a: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Le sport préféré de Samia est le tennis.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3. Le sport préféré de Samia est le cyclisme.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4. Samia fait du sport avec ses deux  amis.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CE79E9C-A25A-33BB-2E6A-A71F57454E7D}"/>
              </a:ext>
            </a:extLst>
          </p:cNvPr>
          <p:cNvSpPr txBox="1"/>
          <p:nvPr/>
        </p:nvSpPr>
        <p:spPr>
          <a:xfrm>
            <a:off x="-279082" y="1821029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 est le sport préféré de Samia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D95D3235-0644-D427-0304-270AB9616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6" y="2834119"/>
            <a:ext cx="3111907" cy="19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21D78-8A29-A38F-3D96-9D714F51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B907355-0082-8E67-EA34-6FEAB4F01B8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909928-C3F3-CDD9-52AA-0A931FCF3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D9AC20-F94A-2889-9F5F-4AE07CFC8D15}"/>
              </a:ext>
            </a:extLst>
          </p:cNvPr>
          <p:cNvSpPr txBox="1"/>
          <p:nvPr/>
        </p:nvSpPr>
        <p:spPr>
          <a:xfrm>
            <a:off x="111967" y="1697362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Quel est le sport préféré de Samia ?</a:t>
            </a:r>
            <a:endParaRPr lang="fr-MA" sz="2800" b="1" dirty="0"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921DF3-0641-7632-6B94-F8FE330D917F}"/>
              </a:ext>
            </a:extLst>
          </p:cNvPr>
          <p:cNvSpPr txBox="1"/>
          <p:nvPr/>
        </p:nvSpPr>
        <p:spPr>
          <a:xfrm>
            <a:off x="435982" y="2775893"/>
            <a:ext cx="686820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Samia a mal  au genou.</a:t>
            </a:r>
          </a:p>
          <a:p>
            <a:pPr>
              <a:lnSpc>
                <a:spcPct val="150000"/>
              </a:lnSpc>
              <a:defRPr/>
            </a:pPr>
            <a:r>
              <a:rPr lang="es-ES" sz="2000" dirty="0">
                <a:solidFill>
                  <a:prstClr val="black"/>
                </a:solidFill>
                <a:latin typeface="Dosis Medium" pitchFamily="2" charset="0"/>
              </a:rPr>
              <a:t>2. </a:t>
            </a: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Le sport préféré de Samia est le tennis.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3. Le sport préféré de Samia est le cyclisme.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4. Samia fait du sport avec ses deux  amis.</a:t>
            </a:r>
          </a:p>
        </p:txBody>
      </p:sp>
      <p:pic>
        <p:nvPicPr>
          <p:cNvPr id="5" name="Image 4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974E21B4-CA75-2D61-9D74-C5EFD9E13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6" y="2834119"/>
            <a:ext cx="3111907" cy="19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98B-6C17-998B-7E22-FF4CF64A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A309C4A1-A075-6E28-B373-92D9C0F2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5B277A-25ED-4108-FB1F-883CAE3A5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BCAD6B4-30A1-2A0A-BD62-D728256EA2E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970E2-ECF7-8DDE-3271-BE0599ABD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232E79-0D18-2D26-3243-7F23060D64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61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8E3E9-1833-7679-1C21-51FC43FDA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ACF3C99-975D-0D48-2542-A4C9B685047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C9F142-5693-3842-B10B-314251CA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D3A40A-848F-AB46-B155-D517E4A1C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63B54813-153D-3E98-3EE9-A206C3486EA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3559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2. Le sport préféré de Samia est le tennis ». Qui veut lire et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BEB2C2-0746-01EA-846F-623AC1B48DAC}"/>
              </a:ext>
            </a:extLst>
          </p:cNvPr>
          <p:cNvSpPr txBox="1"/>
          <p:nvPr/>
        </p:nvSpPr>
        <p:spPr>
          <a:xfrm>
            <a:off x="0" y="1912993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Quel est le sport préféré de Samia ?</a:t>
            </a:r>
            <a:endParaRPr lang="fr-MA" sz="2800" b="1" dirty="0"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7E0B61-283D-F7E2-2B16-9A1681DE68EE}"/>
              </a:ext>
            </a:extLst>
          </p:cNvPr>
          <p:cNvSpPr txBox="1"/>
          <p:nvPr/>
        </p:nvSpPr>
        <p:spPr>
          <a:xfrm>
            <a:off x="435982" y="2775893"/>
            <a:ext cx="686820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bg1">
                    <a:lumMod val="85000"/>
                  </a:schemeClr>
                </a:solidFill>
                <a:latin typeface="Dosis Medium" pitchFamily="2" charset="0"/>
              </a:rPr>
              <a:t> Samia a mal  au genou.</a:t>
            </a:r>
          </a:p>
          <a:p>
            <a:pPr>
              <a:lnSpc>
                <a:spcPct val="150000"/>
              </a:lnSpc>
              <a:defRPr/>
            </a:pPr>
            <a:r>
              <a:rPr lang="es-ES" sz="2000" b="1" dirty="0">
                <a:solidFill>
                  <a:srgbClr val="C00000"/>
                </a:solidFill>
                <a:latin typeface="Dosis Medium" pitchFamily="2" charset="0"/>
              </a:rPr>
              <a:t>2. </a:t>
            </a:r>
            <a:r>
              <a:rPr lang="fr-FR" sz="2000" b="1" dirty="0">
                <a:solidFill>
                  <a:srgbClr val="C00000"/>
                </a:solidFill>
                <a:latin typeface="Dosis Medium" pitchFamily="2" charset="0"/>
              </a:rPr>
              <a:t>Le sport préféré de Samia est le tennis.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1">
                    <a:lumMod val="85000"/>
                  </a:schemeClr>
                </a:solidFill>
                <a:latin typeface="Dosis Medium" pitchFamily="2" charset="0"/>
              </a:rPr>
              <a:t>3. Le sport préféré de Samia est le cyclisme.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1">
                    <a:lumMod val="85000"/>
                  </a:schemeClr>
                </a:solidFill>
                <a:latin typeface="Dosis Medium" pitchFamily="2" charset="0"/>
              </a:rPr>
              <a:t>4. Samia fait du sport avec ses deux  amis.</a:t>
            </a:r>
          </a:p>
        </p:txBody>
      </p:sp>
      <p:pic>
        <p:nvPicPr>
          <p:cNvPr id="9" name="Image 8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1F7D5014-E237-3939-4E67-FB0E6A901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6" y="2834119"/>
            <a:ext cx="3111907" cy="19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4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3E1B0B0-E42B-4A61-7A68-DB1B326F9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6" y="1471973"/>
            <a:ext cx="3528366" cy="508298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134. Lisez et répondez aux 3 questions de l’activité 2.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2186786" y="4013463"/>
            <a:ext cx="2993366" cy="220836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AEB74C-3003-8875-C158-13168B4B98C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B07329D-2B3B-F082-6B42-20556299C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DC94DC-8EA3-EB24-20C4-33CA0858FC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68F8-C0BC-892B-5D4E-C5BF616CF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70E35E-F488-FF9B-5F52-A15F75026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34" y="2642615"/>
            <a:ext cx="8116331" cy="187660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18EB8BD-5612-B93E-EA4A-BD0E614B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445700-3F2E-1293-9AAC-1A143D1673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6F2B98D-810E-1485-9467-DCC178E28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0EDB9-051B-F7AA-AC43-0EC585C0E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A55BCC5-0DD6-D271-CF1E-4C623E0599BC}"/>
              </a:ext>
            </a:extLst>
          </p:cNvPr>
          <p:cNvSpPr/>
          <p:nvPr/>
        </p:nvSpPr>
        <p:spPr>
          <a:xfrm>
            <a:off x="688354" y="3704658"/>
            <a:ext cx="3455451" cy="33874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46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04465-A096-B9F6-56B8-91432EB1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5B7868-3C26-FEA9-4A36-50615D198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03" y="2707806"/>
            <a:ext cx="7796620" cy="191720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38B4479-EBA1-FF82-15EF-BB13D8B0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DC1D635-6D5F-BB66-F3B2-8A68B30DA226}"/>
              </a:ext>
            </a:extLst>
          </p:cNvPr>
          <p:cNvSpPr/>
          <p:nvPr/>
        </p:nvSpPr>
        <p:spPr>
          <a:xfrm>
            <a:off x="714316" y="3666407"/>
            <a:ext cx="3830297" cy="363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E78A8C-B18C-8185-46CB-5375245862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9CC41B1-8ED7-0C55-CBB3-3CD07E69F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3230DA-E3C2-6781-4E5A-B4D0552C1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329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6D6B4-8AC2-7601-07B6-530CE1FB1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32C04E-ED4F-2D68-D832-871F3296D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10" y="2549670"/>
            <a:ext cx="8071333" cy="194419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EEE45FE-E7C3-A9D4-EB74-E156635C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195753D-8C24-C986-2571-BC4061919922}"/>
              </a:ext>
            </a:extLst>
          </p:cNvPr>
          <p:cNvSpPr/>
          <p:nvPr/>
        </p:nvSpPr>
        <p:spPr>
          <a:xfrm flipV="1">
            <a:off x="818832" y="4028661"/>
            <a:ext cx="4415778" cy="3048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5C1030-3FAF-4FA8-11FF-1FEB0A3F8D7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E978FBC-EE4C-9E00-FDC8-6B0BA5CE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5A6DEC-B314-2F71-6A17-A1404F9C73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862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BB39D3-283D-3E30-D803-6EFD0E3ED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787" y="1568859"/>
            <a:ext cx="3408088" cy="49097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803" y="736526"/>
            <a:ext cx="71932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 de l’activité 1 page 134.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261448" y="2261937"/>
            <a:ext cx="2946767" cy="180973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69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7318</TotalTime>
  <Words>1113</Words>
  <Application>Microsoft Office PowerPoint</Application>
  <PresentationFormat>Affichage à l'écran (4:3)</PresentationFormat>
  <Paragraphs>200</Paragraphs>
  <Slides>53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71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1_Révision</vt:lpstr>
      <vt:lpstr>5_New Voc_01-Livret</vt:lpstr>
      <vt:lpstr>00_Env-Enseignant</vt:lpstr>
      <vt:lpstr>Révision</vt:lpstr>
      <vt:lpstr>Vocab_03- Appropriation</vt:lpstr>
      <vt:lpstr>Thème Office</vt:lpstr>
      <vt:lpstr>2_Env-Enseignant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Plan de la séance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Qui veut lire à voix haute ?</vt:lpstr>
      <vt:lpstr>Lisez cette phrase silencieusement. 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Prenez vos livrets à la page 134. Lisez et répondez aux 3 questions de l’activité 2.  </vt:lpstr>
      <vt:lpstr>Corrigez.</vt:lpstr>
      <vt:lpstr>Corrigez.</vt:lpstr>
      <vt:lpstr>Corrigez.</vt:lpstr>
      <vt:lpstr>La séance d’aujourd’hui est terminée. À la maison, lisez les phrases de l’activité 1 page 134.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18</cp:revision>
  <cp:lastPrinted>2025-08-13T10:11:39Z</cp:lastPrinted>
  <dcterms:created xsi:type="dcterms:W3CDTF">2025-08-01T12:31:49Z</dcterms:created>
  <dcterms:modified xsi:type="dcterms:W3CDTF">2026-06-14T18:08:35Z</dcterms:modified>
</cp:coreProperties>
</file>