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848" r:id="rId3"/>
    <p:sldMasterId id="2147483833" r:id="rId4"/>
    <p:sldMasterId id="2147483754" r:id="rId5"/>
    <p:sldMasterId id="2147483821" r:id="rId6"/>
    <p:sldMasterId id="2147483729" r:id="rId7"/>
    <p:sldMasterId id="2147483786" r:id="rId8"/>
    <p:sldMasterId id="2147483801" r:id="rId9"/>
  </p:sldMasterIdLst>
  <p:notesMasterIdLst>
    <p:notesMasterId r:id="rId50"/>
  </p:notesMasterIdLst>
  <p:sldIdLst>
    <p:sldId id="257" r:id="rId10"/>
    <p:sldId id="1029" r:id="rId11"/>
    <p:sldId id="705" r:id="rId12"/>
    <p:sldId id="1030" r:id="rId13"/>
    <p:sldId id="1332" r:id="rId14"/>
    <p:sldId id="1000" r:id="rId15"/>
    <p:sldId id="1197" r:id="rId16"/>
    <p:sldId id="1040" r:id="rId17"/>
    <p:sldId id="1180" r:id="rId18"/>
    <p:sldId id="1311" r:id="rId19"/>
    <p:sldId id="1312" r:id="rId20"/>
    <p:sldId id="1330" r:id="rId21"/>
    <p:sldId id="1152" r:id="rId22"/>
    <p:sldId id="1313" r:id="rId23"/>
    <p:sldId id="1179" r:id="rId24"/>
    <p:sldId id="1328" r:id="rId25"/>
    <p:sldId id="1315" r:id="rId26"/>
    <p:sldId id="1314" r:id="rId27"/>
    <p:sldId id="1316" r:id="rId28"/>
    <p:sldId id="1317" r:id="rId29"/>
    <p:sldId id="1331" r:id="rId30"/>
    <p:sldId id="1318" r:id="rId31"/>
    <p:sldId id="1329" r:id="rId32"/>
    <p:sldId id="1319" r:id="rId33"/>
    <p:sldId id="1320" r:id="rId34"/>
    <p:sldId id="1321" r:id="rId35"/>
    <p:sldId id="1322" r:id="rId36"/>
    <p:sldId id="1323" r:id="rId37"/>
    <p:sldId id="1324" r:id="rId38"/>
    <p:sldId id="1326" r:id="rId39"/>
    <p:sldId id="1238" r:id="rId40"/>
    <p:sldId id="1239" r:id="rId41"/>
    <p:sldId id="1008" r:id="rId42"/>
    <p:sldId id="964" r:id="rId43"/>
    <p:sldId id="1240" r:id="rId44"/>
    <p:sldId id="1241" r:id="rId45"/>
    <p:sldId id="1243" r:id="rId46"/>
    <p:sldId id="974" r:id="rId47"/>
    <p:sldId id="1245" r:id="rId48"/>
    <p:sldId id="1010" r:id="rId49"/>
  </p:sldIdLst>
  <p:sldSz cx="9144000" cy="6858000" type="screen4x3"/>
  <p:notesSz cx="6735763" cy="9866313"/>
  <p:embeddedFontLst>
    <p:embeddedFont>
      <p:font typeface="Dosis" pitchFamily="2" charset="0"/>
      <p:regular r:id="rId51"/>
      <p:bold r:id="rId52"/>
    </p:embeddedFont>
    <p:embeddedFont>
      <p:font typeface="Dosis ExtraBold" pitchFamily="2" charset="0"/>
      <p:bold r:id="rId53"/>
    </p:embeddedFont>
    <p:embeddedFont>
      <p:font typeface="Dosis Medium" pitchFamily="2" charset="0"/>
      <p:regular r:id="rId54"/>
    </p:embeddedFont>
    <p:embeddedFont>
      <p:font typeface="Dosis SemiBold" pitchFamily="2" charset="0"/>
      <p:bold r:id="rId55"/>
    </p:embeddedFont>
    <p:embeddedFont>
      <p:font typeface="Mistral" panose="03090702030407020403" pitchFamily="66" charset="0"/>
      <p:regular r:id="rId5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09F9F"/>
    <a:srgbClr val="E7E6E6"/>
    <a:srgbClr val="E6F3FA"/>
    <a:srgbClr val="AFABAB"/>
    <a:srgbClr val="9EE0F4"/>
    <a:srgbClr val="2196B1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831B7-E3FA-410B-A3A0-481B1CA35EC9}" v="55" dt="2026-06-07T19:35:04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6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733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font" Target="fonts/font4.fntdata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6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 sldOrd">
      <pc:chgData name="Jalila El Baraka" userId="ea93c961-285f-4edc-9e51-dff84fc1dbdc" providerId="ADAL" clId="{57C2819A-E835-47AA-9356-3BB7B51E441F}" dt="2026-06-07T19:39:38.322" v="2226" actId="26606"/>
      <pc:docMkLst>
        <pc:docMk/>
      </pc:docMkLst>
      <pc:sldChg chg="addSp delSp modSp mod">
        <pc:chgData name="Jalila El Baraka" userId="ea93c961-285f-4edc-9e51-dff84fc1dbdc" providerId="ADAL" clId="{57C2819A-E835-47AA-9356-3BB7B51E441F}" dt="2026-06-07T19:39:38.322" v="2226" actId="26606"/>
        <pc:sldMkLst>
          <pc:docMk/>
          <pc:sldMk cId="56895326" sldId="257"/>
        </pc:sldMkLst>
        <pc:spChg chg="del">
          <ac:chgData name="Jalila El Baraka" userId="ea93c961-285f-4edc-9e51-dff84fc1dbdc" providerId="ADAL" clId="{57C2819A-E835-47AA-9356-3BB7B51E441F}" dt="2026-06-07T19:39:38.322" v="2226" actId="26606"/>
          <ac:spMkLst>
            <pc:docMk/>
            <pc:sldMk cId="56895326" sldId="257"/>
            <ac:spMk id="28" creationId="{42A4FC2C-047E-45A5-965D-8E1E3BF09BC6}"/>
          </ac:spMkLst>
        </pc:spChg>
        <pc:spChg chg="add">
          <ac:chgData name="Jalila El Baraka" userId="ea93c961-285f-4edc-9e51-dff84fc1dbdc" providerId="ADAL" clId="{57C2819A-E835-47AA-9356-3BB7B51E441F}" dt="2026-06-07T19:39:38.322" v="2226" actId="26606"/>
          <ac:spMkLst>
            <pc:docMk/>
            <pc:sldMk cId="56895326" sldId="257"/>
            <ac:spMk id="33" creationId="{42A4FC2C-047E-45A5-965D-8E1E3BF09BC6}"/>
          </ac:spMkLst>
        </pc:spChg>
        <pc:picChg chg="add mod">
          <ac:chgData name="Jalila El Baraka" userId="ea93c961-285f-4edc-9e51-dff84fc1dbdc" providerId="ADAL" clId="{57C2819A-E835-47AA-9356-3BB7B51E441F}" dt="2026-06-07T19:39:38.322" v="2226" actId="26606"/>
          <ac:picMkLst>
            <pc:docMk/>
            <pc:sldMk cId="56895326" sldId="257"/>
            <ac:picMk id="3" creationId="{88A6BED7-5ADC-376A-5C07-12B270CA7F09}"/>
          </ac:picMkLst>
        </pc:picChg>
        <pc:picChg chg="del">
          <ac:chgData name="Jalila El Baraka" userId="ea93c961-285f-4edc-9e51-dff84fc1dbdc" providerId="ADAL" clId="{57C2819A-E835-47AA-9356-3BB7B51E441F}" dt="2026-06-07T14:44:11.011" v="1" actId="478"/>
          <ac:picMkLst>
            <pc:docMk/>
            <pc:sldMk cId="56895326" sldId="257"/>
            <ac:picMk id="4" creationId="{FAE19507-E3C6-1468-4C50-3DDDF38EEA0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31:55.549" v="2101" actId="20577"/>
        <pc:sldMkLst>
          <pc:docMk/>
          <pc:sldMk cId="2676537396" sldId="964"/>
        </pc:sldMkLst>
        <pc:spChg chg="mod">
          <ac:chgData name="Jalila El Baraka" userId="ea93c961-285f-4edc-9e51-dff84fc1dbdc" providerId="ADAL" clId="{57C2819A-E835-47AA-9356-3BB7B51E441F}" dt="2026-06-07T16:03:36.250" v="831" actId="20577"/>
          <ac:spMkLst>
            <pc:docMk/>
            <pc:sldMk cId="2676537396" sldId="964"/>
            <ac:spMk id="3" creationId="{F5BC3713-55CD-9FC6-1C8E-940A4AF1F1FE}"/>
          </ac:spMkLst>
        </pc:spChg>
        <pc:spChg chg="mod">
          <ac:chgData name="Jalila El Baraka" userId="ea93c961-285f-4edc-9e51-dff84fc1dbdc" providerId="ADAL" clId="{57C2819A-E835-47AA-9356-3BB7B51E441F}" dt="2026-06-07T19:31:55.549" v="2101" actId="20577"/>
          <ac:spMkLst>
            <pc:docMk/>
            <pc:sldMk cId="2676537396" sldId="964"/>
            <ac:spMk id="8" creationId="{230A86AB-BFB2-6904-BF28-51993985EA66}"/>
          </ac:spMkLst>
        </pc:spChg>
        <pc:spChg chg="add mod">
          <ac:chgData name="Jalila El Baraka" userId="ea93c961-285f-4edc-9e51-dff84fc1dbdc" providerId="ADAL" clId="{57C2819A-E835-47AA-9356-3BB7B51E441F}" dt="2026-06-07T16:01:24.430" v="758" actId="20577"/>
          <ac:spMkLst>
            <pc:docMk/>
            <pc:sldMk cId="2676537396" sldId="964"/>
            <ac:spMk id="14" creationId="{7907A05D-783E-873B-4EFC-45B6118DFE35}"/>
          </ac:spMkLst>
        </pc:spChg>
        <pc:spChg chg="del">
          <ac:chgData name="Jalila El Baraka" userId="ea93c961-285f-4edc-9e51-dff84fc1dbdc" providerId="ADAL" clId="{57C2819A-E835-47AA-9356-3BB7B51E441F}" dt="2026-06-07T16:00:29.469" v="737" actId="478"/>
          <ac:spMkLst>
            <pc:docMk/>
            <pc:sldMk cId="2676537396" sldId="964"/>
            <ac:spMk id="19" creationId="{41B74419-F8A8-DCF4-DF71-D32A6741C615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5:41.877" v="857" actId="20577"/>
        <pc:sldMkLst>
          <pc:docMk/>
          <pc:sldMk cId="253054449" sldId="974"/>
        </pc:sldMkLst>
        <pc:spChg chg="mod">
          <ac:chgData name="Jalila El Baraka" userId="ea93c961-285f-4edc-9e51-dff84fc1dbdc" providerId="ADAL" clId="{57C2819A-E835-47AA-9356-3BB7B51E441F}" dt="2026-06-07T16:05:41.877" v="857" actId="20577"/>
          <ac:spMkLst>
            <pc:docMk/>
            <pc:sldMk cId="253054449" sldId="974"/>
            <ac:spMk id="4" creationId="{E6384F8A-E656-6861-497C-5F80E75BA727}"/>
          </ac:spMkLst>
        </pc:spChg>
        <pc:spChg chg="mod">
          <ac:chgData name="Jalila El Baraka" userId="ea93c961-285f-4edc-9e51-dff84fc1dbdc" providerId="ADAL" clId="{57C2819A-E835-47AA-9356-3BB7B51E441F}" dt="2026-06-07T16:05:37.569" v="853" actId="14100"/>
          <ac:spMkLst>
            <pc:docMk/>
            <pc:sldMk cId="253054449" sldId="974"/>
            <ac:spMk id="12" creationId="{8516A397-3D43-F851-04BA-D685C2342210}"/>
          </ac:spMkLst>
        </pc:spChg>
        <pc:picChg chg="add mod ord">
          <ac:chgData name="Jalila El Baraka" userId="ea93c961-285f-4edc-9e51-dff84fc1dbdc" providerId="ADAL" clId="{57C2819A-E835-47AA-9356-3BB7B51E441F}" dt="2026-06-07T16:05:27.575" v="852" actId="167"/>
          <ac:picMkLst>
            <pc:docMk/>
            <pc:sldMk cId="253054449" sldId="974"/>
            <ac:picMk id="2" creationId="{BC1C63C0-C66E-8042-D9EF-187A6638A0B6}"/>
          </ac:picMkLst>
        </pc:picChg>
        <pc:picChg chg="del">
          <ac:chgData name="Jalila El Baraka" userId="ea93c961-285f-4edc-9e51-dff84fc1dbdc" providerId="ADAL" clId="{57C2819A-E835-47AA-9356-3BB7B51E441F}" dt="2026-06-07T16:05:04.828" v="848" actId="478"/>
          <ac:picMkLst>
            <pc:docMk/>
            <pc:sldMk cId="253054449" sldId="974"/>
            <ac:picMk id="9" creationId="{7816458D-F52D-00BC-1F61-302E4404A16F}"/>
          </ac:picMkLst>
        </pc:picChg>
      </pc:sldChg>
      <pc:sldChg chg="addSp delSp modSp mod ord">
        <pc:chgData name="Jalila El Baraka" userId="ea93c961-285f-4edc-9e51-dff84fc1dbdc" providerId="ADAL" clId="{57C2819A-E835-47AA-9356-3BB7B51E441F}" dt="2026-06-07T19:30:25.655" v="1852"/>
        <pc:sldMkLst>
          <pc:docMk/>
          <pc:sldMk cId="1228419278" sldId="1008"/>
        </pc:sldMkLst>
        <pc:graphicFrameChg chg="add del modGraphic">
          <ac:chgData name="Jalila El Baraka" userId="ea93c961-285f-4edc-9e51-dff84fc1dbdc" providerId="ADAL" clId="{57C2819A-E835-47AA-9356-3BB7B51E441F}" dt="2026-06-07T15:20:43.456" v="736" actId="27309"/>
          <ac:graphicFrameMkLst>
            <pc:docMk/>
            <pc:sldMk cId="1228419278" sldId="1008"/>
            <ac:graphicFrameMk id="7" creationId="{83343F0E-34B5-D00C-DED8-8D41054380F2}"/>
          </ac:graphicFrameMkLst>
        </pc:graphicFrameChg>
      </pc:sldChg>
      <pc:sldChg chg="addSp delSp modSp mod">
        <pc:chgData name="Jalila El Baraka" userId="ea93c961-285f-4edc-9e51-dff84fc1dbdc" providerId="ADAL" clId="{57C2819A-E835-47AA-9356-3BB7B51E441F}" dt="2026-06-07T16:09:06.710" v="997" actId="20577"/>
        <pc:sldMkLst>
          <pc:docMk/>
          <pc:sldMk cId="3471369106" sldId="1010"/>
        </pc:sldMkLst>
        <pc:spChg chg="mod">
          <ac:chgData name="Jalila El Baraka" userId="ea93c961-285f-4edc-9e51-dff84fc1dbdc" providerId="ADAL" clId="{57C2819A-E835-47AA-9356-3BB7B51E441F}" dt="2026-06-07T16:09:00.657" v="983" actId="14100"/>
          <ac:spMkLst>
            <pc:docMk/>
            <pc:sldMk cId="3471369106" sldId="1010"/>
            <ac:spMk id="3" creationId="{199FA74C-E512-3F58-0669-DA7449420F72}"/>
          </ac:spMkLst>
        </pc:spChg>
        <pc:spChg chg="mod">
          <ac:chgData name="Jalila El Baraka" userId="ea93c961-285f-4edc-9e51-dff84fc1dbdc" providerId="ADAL" clId="{57C2819A-E835-47AA-9356-3BB7B51E441F}" dt="2026-06-07T16:09:06.710" v="997" actId="20577"/>
          <ac:spMkLst>
            <pc:docMk/>
            <pc:sldMk cId="3471369106" sldId="1010"/>
            <ac:spMk id="4" creationId="{467D0624-BFBC-12EC-0D36-530D6014925F}"/>
          </ac:spMkLst>
        </pc:spChg>
        <pc:picChg chg="del">
          <ac:chgData name="Jalila El Baraka" userId="ea93c961-285f-4edc-9e51-dff84fc1dbdc" providerId="ADAL" clId="{57C2819A-E835-47AA-9356-3BB7B51E441F}" dt="2026-06-07T16:08:41.033" v="978" actId="478"/>
          <ac:picMkLst>
            <pc:docMk/>
            <pc:sldMk cId="3471369106" sldId="1010"/>
            <ac:picMk id="5" creationId="{4665298A-0340-F943-BE7A-C1EEA7D27A05}"/>
          </ac:picMkLst>
        </pc:picChg>
        <pc:picChg chg="add mod ord">
          <ac:chgData name="Jalila El Baraka" userId="ea93c961-285f-4edc-9e51-dff84fc1dbdc" providerId="ADAL" clId="{57C2819A-E835-47AA-9356-3BB7B51E441F}" dt="2026-06-07T16:08:49.643" v="981" actId="167"/>
          <ac:picMkLst>
            <pc:docMk/>
            <pc:sldMk cId="3471369106" sldId="1010"/>
            <ac:picMk id="6" creationId="{55CEA4BD-8873-29E1-AEE2-396DB627EA2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4:45:12.499" v="4" actId="1076"/>
        <pc:sldMkLst>
          <pc:docMk/>
          <pc:sldMk cId="1677520056" sldId="1030"/>
        </pc:sldMkLst>
        <pc:grpChg chg="add mod">
          <ac:chgData name="Jalila El Baraka" userId="ea93c961-285f-4edc-9e51-dff84fc1dbdc" providerId="ADAL" clId="{57C2819A-E835-47AA-9356-3BB7B51E441F}" dt="2026-06-07T14:45:12.499" v="4" actId="1076"/>
          <ac:grpSpMkLst>
            <pc:docMk/>
            <pc:sldMk cId="1677520056" sldId="1030"/>
            <ac:grpSpMk id="2" creationId="{1C85AEBA-6C54-53A0-21B6-597609865DEA}"/>
          </ac:grpSpMkLst>
        </pc:grpChg>
        <pc:picChg chg="del">
          <ac:chgData name="Jalila El Baraka" userId="ea93c961-285f-4edc-9e51-dff84fc1dbdc" providerId="ADAL" clId="{57C2819A-E835-47AA-9356-3BB7B51E441F}" dt="2026-06-07T14:44:14.409" v="2" actId="478"/>
          <ac:picMkLst>
            <pc:docMk/>
            <pc:sldMk cId="1677520056" sldId="1030"/>
            <ac:picMk id="3" creationId="{B742202D-4690-8FB1-E303-E7228E463A99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4" creationId="{F409EEB1-6F6F-138A-FD2F-76E892897C7E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7" creationId="{FE9A61E3-5BF5-60FE-E343-D12E8E20ECBE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8" creationId="{EC291CDF-85A1-7021-4B3F-07BB98C5C16F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9" creationId="{8740827E-53C7-CC5D-9E7D-967B72166BFA}"/>
          </ac:picMkLst>
        </pc:picChg>
        <pc:picChg chg="add mod">
          <ac:chgData name="Jalila El Baraka" userId="ea93c961-285f-4edc-9e51-dff84fc1dbdc" providerId="ADAL" clId="{57C2819A-E835-47AA-9356-3BB7B51E441F}" dt="2026-06-07T14:45:09.110" v="3"/>
          <ac:picMkLst>
            <pc:docMk/>
            <pc:sldMk cId="1677520056" sldId="1030"/>
            <ac:picMk id="10" creationId="{26AA49EF-AA16-2FDA-CA15-5EEAB5C64CDC}"/>
          </ac:picMkLst>
        </pc:picChg>
      </pc:sldChg>
      <pc:sldChg chg="modSp mod">
        <pc:chgData name="Jalila El Baraka" userId="ea93c961-285f-4edc-9e51-dff84fc1dbdc" providerId="ADAL" clId="{57C2819A-E835-47AA-9356-3BB7B51E441F}" dt="2026-06-07T15:11:50.540" v="652" actId="1076"/>
        <pc:sldMkLst>
          <pc:docMk/>
          <pc:sldMk cId="477344280" sldId="1152"/>
        </pc:sldMkLst>
        <pc:spChg chg="mod">
          <ac:chgData name="Jalila El Baraka" userId="ea93c961-285f-4edc-9e51-dff84fc1dbdc" providerId="ADAL" clId="{57C2819A-E835-47AA-9356-3BB7B51E441F}" dt="2026-06-07T14:48:06.223" v="12"/>
          <ac:spMkLst>
            <pc:docMk/>
            <pc:sldMk cId="477344280" sldId="1152"/>
            <ac:spMk id="2" creationId="{DA0F43DA-7362-7EC5-56C0-A796B46CC0C1}"/>
          </ac:spMkLst>
        </pc:spChg>
        <pc:spChg chg="mod">
          <ac:chgData name="Jalila El Baraka" userId="ea93c961-285f-4edc-9e51-dff84fc1dbdc" providerId="ADAL" clId="{57C2819A-E835-47AA-9356-3BB7B51E441F}" dt="2026-06-07T15:11:50.540" v="652" actId="1076"/>
          <ac:spMkLst>
            <pc:docMk/>
            <pc:sldMk cId="477344280" sldId="1152"/>
            <ac:spMk id="3" creationId="{3A5B2B7C-DA9A-0B5B-7E84-2F3EE270EE96}"/>
          </ac:spMkLst>
        </pc:spChg>
      </pc:sldChg>
      <pc:sldChg chg="modSp mod">
        <pc:chgData name="Jalila El Baraka" userId="ea93c961-285f-4edc-9e51-dff84fc1dbdc" providerId="ADAL" clId="{57C2819A-E835-47AA-9356-3BB7B51E441F}" dt="2026-06-07T14:49:11.601" v="49"/>
        <pc:sldMkLst>
          <pc:docMk/>
          <pc:sldMk cId="808882277" sldId="1179"/>
        </pc:sldMkLst>
        <pc:spChg chg="mod">
          <ac:chgData name="Jalila El Baraka" userId="ea93c961-285f-4edc-9e51-dff84fc1dbdc" providerId="ADAL" clId="{57C2819A-E835-47AA-9356-3BB7B51E441F}" dt="2026-06-07T14:49:11.601" v="49"/>
          <ac:spMkLst>
            <pc:docMk/>
            <pc:sldMk cId="808882277" sldId="1179"/>
            <ac:spMk id="2" creationId="{72262729-F13B-E3C9-9848-655BEE9CC402}"/>
          </ac:spMkLst>
        </pc:spChg>
        <pc:spChg chg="mod">
          <ac:chgData name="Jalila El Baraka" userId="ea93c961-285f-4edc-9e51-dff84fc1dbdc" providerId="ADAL" clId="{57C2819A-E835-47AA-9356-3BB7B51E441F}" dt="2026-06-07T14:49:02.475" v="48" actId="14100"/>
          <ac:spMkLst>
            <pc:docMk/>
            <pc:sldMk cId="808882277" sldId="1179"/>
            <ac:spMk id="3" creationId="{94E72730-4D56-A92C-2107-080CB04C29B2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5:19:19.811" v="725" actId="167"/>
        <pc:sldMkLst>
          <pc:docMk/>
          <pc:sldMk cId="1289704945" sldId="1238"/>
        </pc:sldMkLst>
        <pc:spChg chg="mod">
          <ac:chgData name="Jalila El Baraka" userId="ea93c961-285f-4edc-9e51-dff84fc1dbdc" providerId="ADAL" clId="{57C2819A-E835-47AA-9356-3BB7B51E441F}" dt="2026-06-07T15:17:43.979" v="722" actId="20577"/>
          <ac:spMkLst>
            <pc:docMk/>
            <pc:sldMk cId="1289704945" sldId="1238"/>
            <ac:spMk id="15" creationId="{4028D763-82A6-913A-5F00-0C18E140FD49}"/>
          </ac:spMkLst>
        </pc:spChg>
        <pc:picChg chg="del">
          <ac:chgData name="Jalila El Baraka" userId="ea93c961-285f-4edc-9e51-dff84fc1dbdc" providerId="ADAL" clId="{57C2819A-E835-47AA-9356-3BB7B51E441F}" dt="2026-06-07T15:16:16.730" v="713" actId="478"/>
          <ac:picMkLst>
            <pc:docMk/>
            <pc:sldMk cId="1289704945" sldId="1238"/>
            <ac:picMk id="2" creationId="{1FA54755-934C-6F85-0969-C7746EFA1D82}"/>
          </ac:picMkLst>
        </pc:picChg>
        <pc:picChg chg="add del mod ord">
          <ac:chgData name="Jalila El Baraka" userId="ea93c961-285f-4edc-9e51-dff84fc1dbdc" providerId="ADAL" clId="{57C2819A-E835-47AA-9356-3BB7B51E441F}" dt="2026-06-07T15:17:35.695" v="718" actId="478"/>
          <ac:picMkLst>
            <pc:docMk/>
            <pc:sldMk cId="1289704945" sldId="1238"/>
            <ac:picMk id="5" creationId="{0A457A77-1B54-4B57-857E-2075385DE3AA}"/>
          </ac:picMkLst>
        </pc:picChg>
        <pc:picChg chg="add mod ord">
          <ac:chgData name="Jalila El Baraka" userId="ea93c961-285f-4edc-9e51-dff84fc1dbdc" providerId="ADAL" clId="{57C2819A-E835-47AA-9356-3BB7B51E441F}" dt="2026-06-07T15:19:19.811" v="725" actId="167"/>
          <ac:picMkLst>
            <pc:docMk/>
            <pc:sldMk cId="1289704945" sldId="1238"/>
            <ac:picMk id="7" creationId="{EB45DC81-F278-2AC3-972F-ED72444924A5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5:20:29.973" v="732" actId="1076"/>
        <pc:sldMkLst>
          <pc:docMk/>
          <pc:sldMk cId="1160743441" sldId="1239"/>
        </pc:sldMkLst>
        <pc:picChg chg="del">
          <ac:chgData name="Jalila El Baraka" userId="ea93c961-285f-4edc-9e51-dff84fc1dbdc" providerId="ADAL" clId="{57C2819A-E835-47AA-9356-3BB7B51E441F}" dt="2026-06-07T15:19:27.776" v="726" actId="478"/>
          <ac:picMkLst>
            <pc:docMk/>
            <pc:sldMk cId="1160743441" sldId="1239"/>
            <ac:picMk id="3" creationId="{5A6F0C3B-20F8-51D9-B2EF-39932C316600}"/>
          </ac:picMkLst>
        </pc:picChg>
        <pc:picChg chg="add mod">
          <ac:chgData name="Jalila El Baraka" userId="ea93c961-285f-4edc-9e51-dff84fc1dbdc" providerId="ADAL" clId="{57C2819A-E835-47AA-9356-3BB7B51E441F}" dt="2026-06-07T15:20:29.973" v="732" actId="1076"/>
          <ac:picMkLst>
            <pc:docMk/>
            <pc:sldMk cId="1160743441" sldId="1239"/>
            <ac:picMk id="4" creationId="{5B6129F4-861A-0CAC-94D8-9F67CE1B6B2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6:04:31.478" v="840" actId="1076"/>
        <pc:sldMkLst>
          <pc:docMk/>
          <pc:sldMk cId="73515141" sldId="1240"/>
        </pc:sldMkLst>
        <pc:spChg chg="add mod">
          <ac:chgData name="Jalila El Baraka" userId="ea93c961-285f-4edc-9e51-dff84fc1dbdc" providerId="ADAL" clId="{57C2819A-E835-47AA-9356-3BB7B51E441F}" dt="2026-06-07T16:04:31.478" v="840" actId="1076"/>
          <ac:spMkLst>
            <pc:docMk/>
            <pc:sldMk cId="73515141" sldId="1240"/>
            <ac:spMk id="3" creationId="{4FE82D91-A6C8-1FCC-75A0-FD461B6C60AE}"/>
          </ac:spMkLst>
        </pc:spChg>
        <pc:spChg chg="mod">
          <ac:chgData name="Jalila El Baraka" userId="ea93c961-285f-4edc-9e51-dff84fc1dbdc" providerId="ADAL" clId="{57C2819A-E835-47AA-9356-3BB7B51E441F}" dt="2026-06-07T16:03:29.126" v="830" actId="20577"/>
          <ac:spMkLst>
            <pc:docMk/>
            <pc:sldMk cId="73515141" sldId="1240"/>
            <ac:spMk id="7" creationId="{3146BC0F-AC18-B400-BDCC-DE7099535E9E}"/>
          </ac:spMkLst>
        </pc:spChg>
        <pc:spChg chg="del">
          <ac:chgData name="Jalila El Baraka" userId="ea93c961-285f-4edc-9e51-dff84fc1dbdc" providerId="ADAL" clId="{57C2819A-E835-47AA-9356-3BB7B51E441F}" dt="2026-06-07T16:04:28.306" v="838" actId="478"/>
          <ac:spMkLst>
            <pc:docMk/>
            <pc:sldMk cId="73515141" sldId="1240"/>
            <ac:spMk id="20" creationId="{43A0A8E2-C284-2BD4-A257-551167414A48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4:37.332" v="842"/>
        <pc:sldMkLst>
          <pc:docMk/>
          <pc:sldMk cId="2361872233" sldId="1241"/>
        </pc:sldMkLst>
        <pc:spChg chg="add del mod">
          <ac:chgData name="Jalila El Baraka" userId="ea93c961-285f-4edc-9e51-dff84fc1dbdc" providerId="ADAL" clId="{57C2819A-E835-47AA-9356-3BB7B51E441F}" dt="2026-06-07T16:04:36.666" v="841" actId="478"/>
          <ac:spMkLst>
            <pc:docMk/>
            <pc:sldMk cId="2361872233" sldId="1241"/>
            <ac:spMk id="3" creationId="{A6113E35-8E99-10DA-5EF7-4411E2071635}"/>
          </ac:spMkLst>
        </pc:spChg>
        <pc:spChg chg="mod">
          <ac:chgData name="Jalila El Baraka" userId="ea93c961-285f-4edc-9e51-dff84fc1dbdc" providerId="ADAL" clId="{57C2819A-E835-47AA-9356-3BB7B51E441F}" dt="2026-06-07T16:03:48.388" v="834" actId="20577"/>
          <ac:spMkLst>
            <pc:docMk/>
            <pc:sldMk cId="2361872233" sldId="1241"/>
            <ac:spMk id="8" creationId="{8815848C-EAD5-4CB1-690A-3386A6D738E7}"/>
          </ac:spMkLst>
        </pc:spChg>
        <pc:spChg chg="del">
          <ac:chgData name="Jalila El Baraka" userId="ea93c961-285f-4edc-9e51-dff84fc1dbdc" providerId="ADAL" clId="{57C2819A-E835-47AA-9356-3BB7B51E441F}" dt="2026-06-07T16:03:15.006" v="826" actId="478"/>
          <ac:spMkLst>
            <pc:docMk/>
            <pc:sldMk cId="2361872233" sldId="1241"/>
            <ac:spMk id="14" creationId="{FEC717D5-7E1D-4473-7262-1994FEC4A73F}"/>
          </ac:spMkLst>
        </pc:spChg>
        <pc:spChg chg="add mod">
          <ac:chgData name="Jalila El Baraka" userId="ea93c961-285f-4edc-9e51-dff84fc1dbdc" providerId="ADAL" clId="{57C2819A-E835-47AA-9356-3BB7B51E441F}" dt="2026-06-07T16:04:37.332" v="842"/>
          <ac:spMkLst>
            <pc:docMk/>
            <pc:sldMk cId="2361872233" sldId="1241"/>
            <ac:spMk id="15" creationId="{626AB786-B282-4D32-B503-AC5482D1F9F6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4:59.256" v="847" actId="1076"/>
        <pc:sldMkLst>
          <pc:docMk/>
          <pc:sldMk cId="2983745865" sldId="1243"/>
        </pc:sldMkLst>
        <pc:spChg chg="add mod">
          <ac:chgData name="Jalila El Baraka" userId="ea93c961-285f-4edc-9e51-dff84fc1dbdc" providerId="ADAL" clId="{57C2819A-E835-47AA-9356-3BB7B51E441F}" dt="2026-06-07T16:04:56.952" v="846" actId="1076"/>
          <ac:spMkLst>
            <pc:docMk/>
            <pc:sldMk cId="2983745865" sldId="1243"/>
            <ac:spMk id="3" creationId="{7F966470-3D31-5443-E4B5-7F1ECA6F189B}"/>
          </ac:spMkLst>
        </pc:spChg>
        <pc:spChg chg="mod">
          <ac:chgData name="Jalila El Baraka" userId="ea93c961-285f-4edc-9e51-dff84fc1dbdc" providerId="ADAL" clId="{57C2819A-E835-47AA-9356-3BB7B51E441F}" dt="2026-06-07T16:04:59.256" v="847" actId="1076"/>
          <ac:spMkLst>
            <pc:docMk/>
            <pc:sldMk cId="2983745865" sldId="1243"/>
            <ac:spMk id="7" creationId="{4B310EFC-E890-C916-FFF4-6846519857E2}"/>
          </ac:spMkLst>
        </pc:spChg>
        <pc:spChg chg="mod">
          <ac:chgData name="Jalila El Baraka" userId="ea93c961-285f-4edc-9e51-dff84fc1dbdc" providerId="ADAL" clId="{57C2819A-E835-47AA-9356-3BB7B51E441F}" dt="2026-06-07T16:04:14.515" v="837" actId="20577"/>
          <ac:spMkLst>
            <pc:docMk/>
            <pc:sldMk cId="2983745865" sldId="1243"/>
            <ac:spMk id="12" creationId="{450D2E47-C729-CCB4-523F-71A60E897642}"/>
          </ac:spMkLst>
        </pc:spChg>
        <pc:spChg chg="del">
          <ac:chgData name="Jalila El Baraka" userId="ea93c961-285f-4edc-9e51-dff84fc1dbdc" providerId="ADAL" clId="{57C2819A-E835-47AA-9356-3BB7B51E441F}" dt="2026-06-07T16:04:47.607" v="843" actId="478"/>
          <ac:spMkLst>
            <pc:docMk/>
            <pc:sldMk cId="2983745865" sldId="1243"/>
            <ac:spMk id="13" creationId="{450D3C9A-6E6C-C341-A51D-796301450587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08:27.146" v="977" actId="1076"/>
        <pc:sldMkLst>
          <pc:docMk/>
          <pc:sldMk cId="2183194495" sldId="1245"/>
        </pc:sldMkLst>
        <pc:spChg chg="mod">
          <ac:chgData name="Jalila El Baraka" userId="ea93c961-285f-4edc-9e51-dff84fc1dbdc" providerId="ADAL" clId="{57C2819A-E835-47AA-9356-3BB7B51E441F}" dt="2026-06-07T16:07:30.325" v="973" actId="20577"/>
          <ac:spMkLst>
            <pc:docMk/>
            <pc:sldMk cId="2183194495" sldId="1245"/>
            <ac:spMk id="3" creationId="{34FE6349-DDC3-1CC7-3F12-1A96737D7B50}"/>
          </ac:spMkLst>
        </pc:spChg>
        <pc:picChg chg="del">
          <ac:chgData name="Jalila El Baraka" userId="ea93c961-285f-4edc-9e51-dff84fc1dbdc" providerId="ADAL" clId="{57C2819A-E835-47AA-9356-3BB7B51E441F}" dt="2026-06-07T16:07:32.325" v="974" actId="478"/>
          <ac:picMkLst>
            <pc:docMk/>
            <pc:sldMk cId="2183194495" sldId="1245"/>
            <ac:picMk id="4" creationId="{C5290FC9-C083-1151-F0AE-0C7A26B5A35C}"/>
          </ac:picMkLst>
        </pc:picChg>
        <pc:picChg chg="add mod">
          <ac:chgData name="Jalila El Baraka" userId="ea93c961-285f-4edc-9e51-dff84fc1dbdc" providerId="ADAL" clId="{57C2819A-E835-47AA-9356-3BB7B51E441F}" dt="2026-06-07T16:08:27.146" v="977" actId="1076"/>
          <ac:picMkLst>
            <pc:docMk/>
            <pc:sldMk cId="2183194495" sldId="1245"/>
            <ac:picMk id="5" creationId="{792BE8F5-43DA-9847-8EE0-D913CE85E99D}"/>
          </ac:picMkLst>
        </pc:picChg>
      </pc:sldChg>
      <pc:sldChg chg="del">
        <pc:chgData name="Jalila El Baraka" userId="ea93c961-285f-4edc-9e51-dff84fc1dbdc" providerId="ADAL" clId="{57C2819A-E835-47AA-9356-3BB7B51E441F}" dt="2026-06-07T15:13:53.325" v="711" actId="2696"/>
        <pc:sldMkLst>
          <pc:docMk/>
          <pc:sldMk cId="2187484553" sldId="1259"/>
        </pc:sldMkLst>
      </pc:sldChg>
      <pc:sldChg chg="del">
        <pc:chgData name="Jalila El Baraka" userId="ea93c961-285f-4edc-9e51-dff84fc1dbdc" providerId="ADAL" clId="{57C2819A-E835-47AA-9356-3BB7B51E441F}" dt="2026-06-07T15:13:53.325" v="711" actId="2696"/>
        <pc:sldMkLst>
          <pc:docMk/>
          <pc:sldMk cId="667613398" sldId="1260"/>
        </pc:sldMkLst>
      </pc:sldChg>
      <pc:sldChg chg="addSp delSp modSp mod">
        <pc:chgData name="Jalila El Baraka" userId="ea93c961-285f-4edc-9e51-dff84fc1dbdc" providerId="ADAL" clId="{57C2819A-E835-47AA-9356-3BB7B51E441F}" dt="2026-06-07T19:35:14.288" v="2224" actId="20577"/>
        <pc:sldMkLst>
          <pc:docMk/>
          <pc:sldMk cId="311375831" sldId="1279"/>
        </pc:sldMkLst>
        <pc:spChg chg="add del mod">
          <ac:chgData name="Jalila El Baraka" userId="ea93c961-285f-4edc-9e51-dff84fc1dbdc" providerId="ADAL" clId="{57C2819A-E835-47AA-9356-3BB7B51E441F}" dt="2026-06-07T19:35:14.288" v="2224" actId="20577"/>
          <ac:spMkLst>
            <pc:docMk/>
            <pc:sldMk cId="311375831" sldId="1279"/>
            <ac:spMk id="2" creationId="{5330B7BA-C657-4500-9080-BFC92F4BC7F6}"/>
          </ac:spMkLst>
        </pc:spChg>
        <pc:spChg chg="add del mod">
          <ac:chgData name="Jalila El Baraka" userId="ea93c961-285f-4edc-9e51-dff84fc1dbdc" providerId="ADAL" clId="{57C2819A-E835-47AA-9356-3BB7B51E441F}" dt="2026-06-07T16:13:56.525" v="1035" actId="478"/>
          <ac:spMkLst>
            <pc:docMk/>
            <pc:sldMk cId="311375831" sldId="1279"/>
            <ac:spMk id="11" creationId="{CA0DF0EE-9AD2-2805-25C5-F2FF4336D0A7}"/>
          </ac:spMkLst>
        </pc:spChg>
        <pc:picChg chg="add mod">
          <ac:chgData name="Jalila El Baraka" userId="ea93c961-285f-4edc-9e51-dff84fc1dbdc" providerId="ADAL" clId="{57C2819A-E835-47AA-9356-3BB7B51E441F}" dt="2026-06-07T19:35:07.615" v="2209" actId="1076"/>
          <ac:picMkLst>
            <pc:docMk/>
            <pc:sldMk cId="311375831" sldId="1279"/>
            <ac:picMk id="7" creationId="{1B9BF7C6-CE2B-21C0-9BCF-D821EE25BAE4}"/>
          </ac:picMkLst>
        </pc:picChg>
        <pc:picChg chg="del">
          <ac:chgData name="Jalila El Baraka" userId="ea93c961-285f-4edc-9e51-dff84fc1dbdc" providerId="ADAL" clId="{57C2819A-E835-47AA-9356-3BB7B51E441F}" dt="2026-06-07T16:12:42.378" v="1009" actId="478"/>
          <ac:picMkLst>
            <pc:docMk/>
            <pc:sldMk cId="311375831" sldId="1279"/>
            <ac:picMk id="7" creationId="{F29D0E87-A0CF-FBCA-C17E-C0CFB317C62D}"/>
          </ac:picMkLst>
        </pc:picChg>
        <pc:picChg chg="del">
          <ac:chgData name="Jalila El Baraka" userId="ea93c961-285f-4edc-9e51-dff84fc1dbdc" providerId="ADAL" clId="{57C2819A-E835-47AA-9356-3BB7B51E441F}" dt="2026-06-07T16:14:57.762" v="1073" actId="478"/>
          <ac:picMkLst>
            <pc:docMk/>
            <pc:sldMk cId="311375831" sldId="1279"/>
            <ac:picMk id="8" creationId="{365C8E30-7170-4917-BE76-620D02D6EBD2}"/>
          </ac:picMkLst>
        </pc:picChg>
        <pc:picChg chg="add del mod">
          <ac:chgData name="Jalila El Baraka" userId="ea93c961-285f-4edc-9e51-dff84fc1dbdc" providerId="ADAL" clId="{57C2819A-E835-47AA-9356-3BB7B51E441F}" dt="2026-06-07T19:35:03.889" v="2207" actId="478"/>
          <ac:picMkLst>
            <pc:docMk/>
            <pc:sldMk cId="311375831" sldId="1279"/>
            <ac:picMk id="9" creationId="{9CBE6485-22A7-3A6B-1E90-1A013C202411}"/>
          </ac:picMkLst>
        </pc:picChg>
        <pc:picChg chg="add mod">
          <ac:chgData name="Jalila El Baraka" userId="ea93c961-285f-4edc-9e51-dff84fc1dbdc" providerId="ADAL" clId="{57C2819A-E835-47AA-9356-3BB7B51E441F}" dt="2026-06-07T16:13:55.662" v="1034" actId="1076"/>
          <ac:picMkLst>
            <pc:docMk/>
            <pc:sldMk cId="311375831" sldId="1279"/>
            <ac:picMk id="12" creationId="{17B1039A-B040-7741-BC17-E725E083E903}"/>
          </ac:picMkLst>
        </pc:picChg>
        <pc:picChg chg="add mod">
          <ac:chgData name="Jalila El Baraka" userId="ea93c961-285f-4edc-9e51-dff84fc1dbdc" providerId="ADAL" clId="{57C2819A-E835-47AA-9356-3BB7B51E441F}" dt="2026-06-07T16:14:05.097" v="1038" actId="1076"/>
          <ac:picMkLst>
            <pc:docMk/>
            <pc:sldMk cId="311375831" sldId="1279"/>
            <ac:picMk id="13" creationId="{3C78336D-6D85-66BC-E7D3-BAC0B90B729B}"/>
          </ac:picMkLst>
        </pc:picChg>
        <pc:picChg chg="add mod">
          <ac:chgData name="Jalila El Baraka" userId="ea93c961-285f-4edc-9e51-dff84fc1dbdc" providerId="ADAL" clId="{57C2819A-E835-47AA-9356-3BB7B51E441F}" dt="2026-06-07T16:15:54.965" v="1102" actId="1076"/>
          <ac:picMkLst>
            <pc:docMk/>
            <pc:sldMk cId="311375831" sldId="1279"/>
            <ac:picMk id="14" creationId="{4C471C08-29EF-F3CE-E925-572C725B5EEC}"/>
          </ac:picMkLst>
        </pc:picChg>
        <pc:picChg chg="add mod">
          <ac:chgData name="Jalila El Baraka" userId="ea93c961-285f-4edc-9e51-dff84fc1dbdc" providerId="ADAL" clId="{57C2819A-E835-47AA-9356-3BB7B51E441F}" dt="2026-06-07T16:15:45.218" v="1100" actId="1076"/>
          <ac:picMkLst>
            <pc:docMk/>
            <pc:sldMk cId="311375831" sldId="1279"/>
            <ac:picMk id="15" creationId="{433A5568-9FC5-0BED-ED66-2DF3DCCF2DC0}"/>
          </ac:picMkLst>
        </pc:picChg>
        <pc:picChg chg="add mod">
          <ac:chgData name="Jalila El Baraka" userId="ea93c961-285f-4edc-9e51-dff84fc1dbdc" providerId="ADAL" clId="{57C2819A-E835-47AA-9356-3BB7B51E441F}" dt="2026-06-07T16:16:22.251" v="1105" actId="14100"/>
          <ac:picMkLst>
            <pc:docMk/>
            <pc:sldMk cId="311375831" sldId="1279"/>
            <ac:picMk id="16" creationId="{A194B670-55F8-0157-E551-CFF8D2F1E076}"/>
          </ac:picMkLst>
        </pc:picChg>
        <pc:picChg chg="add del">
          <ac:chgData name="Jalila El Baraka" userId="ea93c961-285f-4edc-9e51-dff84fc1dbdc" providerId="ADAL" clId="{57C2819A-E835-47AA-9356-3BB7B51E441F}" dt="2026-06-07T16:13:58.999" v="1036" actId="478"/>
          <ac:picMkLst>
            <pc:docMk/>
            <pc:sldMk cId="311375831" sldId="1279"/>
            <ac:picMk id="18" creationId="{54E92341-0B93-44CD-A58C-D1834DE48CBE}"/>
          </ac:picMkLst>
        </pc:picChg>
        <pc:picChg chg="del">
          <ac:chgData name="Jalila El Baraka" userId="ea93c961-285f-4edc-9e51-dff84fc1dbdc" providerId="ADAL" clId="{57C2819A-E835-47AA-9356-3BB7B51E441F}" dt="2026-06-07T16:14:56.230" v="1072" actId="478"/>
          <ac:picMkLst>
            <pc:docMk/>
            <pc:sldMk cId="311375831" sldId="1279"/>
            <ac:picMk id="22" creationId="{749740F7-8292-D399-48CB-0CD4866FEA44}"/>
          </ac:picMkLst>
        </pc:picChg>
        <pc:picChg chg="del">
          <ac:chgData name="Jalila El Baraka" userId="ea93c961-285f-4edc-9e51-dff84fc1dbdc" providerId="ADAL" clId="{57C2819A-E835-47AA-9356-3BB7B51E441F}" dt="2026-06-07T16:14:59.270" v="1074" actId="478"/>
          <ac:picMkLst>
            <pc:docMk/>
            <pc:sldMk cId="311375831" sldId="1279"/>
            <ac:picMk id="23" creationId="{A438E159-A981-F22A-307D-78C8C4AADF9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9:33:39.548" v="2206" actId="20577"/>
        <pc:sldMkLst>
          <pc:docMk/>
          <pc:sldMk cId="3478475009" sldId="1281"/>
        </pc:sldMkLst>
        <pc:spChg chg="mod">
          <ac:chgData name="Jalila El Baraka" userId="ea93c961-285f-4edc-9e51-dff84fc1dbdc" providerId="ADAL" clId="{57C2819A-E835-47AA-9356-3BB7B51E441F}" dt="2026-06-07T19:33:39.548" v="2206" actId="20577"/>
          <ac:spMkLst>
            <pc:docMk/>
            <pc:sldMk cId="3478475009" sldId="1281"/>
            <ac:spMk id="2" creationId="{C1DCFF77-2046-5C7E-4A49-1F4FF0803B11}"/>
          </ac:spMkLst>
        </pc:spChg>
        <pc:picChg chg="del">
          <ac:chgData name="Jalila El Baraka" userId="ea93c961-285f-4edc-9e51-dff84fc1dbdc" providerId="ADAL" clId="{57C2819A-E835-47AA-9356-3BB7B51E441F}" dt="2026-06-07T16:23:26.058" v="1285" actId="478"/>
          <ac:picMkLst>
            <pc:docMk/>
            <pc:sldMk cId="3478475009" sldId="1281"/>
            <ac:picMk id="7" creationId="{CA7C4C79-6D89-D22A-0B70-E2D9CDC45486}"/>
          </ac:picMkLst>
        </pc:picChg>
        <pc:picChg chg="del">
          <ac:chgData name="Jalila El Baraka" userId="ea93c961-285f-4edc-9e51-dff84fc1dbdc" providerId="ADAL" clId="{57C2819A-E835-47AA-9356-3BB7B51E441F}" dt="2026-06-07T16:17:25.263" v="1139" actId="478"/>
          <ac:picMkLst>
            <pc:docMk/>
            <pc:sldMk cId="3478475009" sldId="1281"/>
            <ac:picMk id="9" creationId="{5B769D3C-7A54-CDA9-9D43-1AB74D0DC991}"/>
          </ac:picMkLst>
        </pc:picChg>
        <pc:picChg chg="add mod">
          <ac:chgData name="Jalila El Baraka" userId="ea93c961-285f-4edc-9e51-dff84fc1dbdc" providerId="ADAL" clId="{57C2819A-E835-47AA-9356-3BB7B51E441F}" dt="2026-06-07T16:17:50.730" v="1144" actId="1076"/>
          <ac:picMkLst>
            <pc:docMk/>
            <pc:sldMk cId="3478475009" sldId="1281"/>
            <ac:picMk id="10" creationId="{FFC7E1A9-E44C-3611-9598-129CB2F27871}"/>
          </ac:picMkLst>
        </pc:picChg>
        <pc:picChg chg="del">
          <ac:chgData name="Jalila El Baraka" userId="ea93c961-285f-4edc-9e51-dff84fc1dbdc" providerId="ADAL" clId="{57C2819A-E835-47AA-9356-3BB7B51E441F}" dt="2026-06-07T16:23:24.618" v="1284" actId="478"/>
          <ac:picMkLst>
            <pc:docMk/>
            <pc:sldMk cId="3478475009" sldId="1281"/>
            <ac:picMk id="12" creationId="{65F2043B-F6E5-AF05-549B-DB319C940386}"/>
          </ac:picMkLst>
        </pc:picChg>
        <pc:picChg chg="add mod">
          <ac:chgData name="Jalila El Baraka" userId="ea93c961-285f-4edc-9e51-dff84fc1dbdc" providerId="ADAL" clId="{57C2819A-E835-47AA-9356-3BB7B51E441F}" dt="2026-06-07T16:19:17.108" v="1197" actId="11530"/>
          <ac:picMkLst>
            <pc:docMk/>
            <pc:sldMk cId="3478475009" sldId="1281"/>
            <ac:picMk id="13" creationId="{3CEFB41F-1B32-7244-0703-2EEE92A57F49}"/>
          </ac:picMkLst>
        </pc:picChg>
        <pc:picChg chg="del">
          <ac:chgData name="Jalila El Baraka" userId="ea93c961-285f-4edc-9e51-dff84fc1dbdc" providerId="ADAL" clId="{57C2819A-E835-47AA-9356-3BB7B51E441F}" dt="2026-06-07T16:23:23.327" v="1283" actId="478"/>
          <ac:picMkLst>
            <pc:docMk/>
            <pc:sldMk cId="3478475009" sldId="1281"/>
            <ac:picMk id="14" creationId="{C7F3F70D-C35E-04C3-EF96-92820B695CB4}"/>
          </ac:picMkLst>
        </pc:picChg>
        <pc:picChg chg="add mod">
          <ac:chgData name="Jalila El Baraka" userId="ea93c961-285f-4edc-9e51-dff84fc1dbdc" providerId="ADAL" clId="{57C2819A-E835-47AA-9356-3BB7B51E441F}" dt="2026-06-07T16:25:33.632" v="1288" actId="1076"/>
          <ac:picMkLst>
            <pc:docMk/>
            <pc:sldMk cId="3478475009" sldId="1281"/>
            <ac:picMk id="15" creationId="{DC561753-7DBA-CED7-1473-B3F71CC7FBB3}"/>
          </ac:picMkLst>
        </pc:picChg>
        <pc:picChg chg="del">
          <ac:chgData name="Jalila El Baraka" userId="ea93c961-285f-4edc-9e51-dff84fc1dbdc" providerId="ADAL" clId="{57C2819A-E835-47AA-9356-3BB7B51E441F}" dt="2026-06-07T16:18:42.850" v="1192" actId="478"/>
          <ac:picMkLst>
            <pc:docMk/>
            <pc:sldMk cId="3478475009" sldId="1281"/>
            <ac:picMk id="16" creationId="{BFFAB7A3-760D-B17D-61B4-5A6332DBFB5A}"/>
          </ac:picMkLst>
        </pc:picChg>
        <pc:picChg chg="add mod">
          <ac:chgData name="Jalila El Baraka" userId="ea93c961-285f-4edc-9e51-dff84fc1dbdc" providerId="ADAL" clId="{57C2819A-E835-47AA-9356-3BB7B51E441F}" dt="2026-06-07T16:29:56.166" v="1350" actId="1076"/>
          <ac:picMkLst>
            <pc:docMk/>
            <pc:sldMk cId="3478475009" sldId="1281"/>
            <ac:picMk id="17" creationId="{ECFD342C-5BB5-975D-70D4-287DB5439670}"/>
          </ac:picMkLst>
        </pc:picChg>
        <pc:picChg chg="add mod">
          <ac:chgData name="Jalila El Baraka" userId="ea93c961-285f-4edc-9e51-dff84fc1dbdc" providerId="ADAL" clId="{57C2819A-E835-47AA-9356-3BB7B51E441F}" dt="2026-06-07T16:32:28.912" v="1437" actId="11530"/>
          <ac:picMkLst>
            <pc:docMk/>
            <pc:sldMk cId="3478475009" sldId="1281"/>
            <ac:picMk id="19" creationId="{DA7DC183-31C7-1962-B44F-3AA9BAEB3189}"/>
          </ac:picMkLst>
        </pc:picChg>
      </pc:sldChg>
      <pc:sldChg chg="modSp mod">
        <pc:chgData name="Jalila El Baraka" userId="ea93c961-285f-4edc-9e51-dff84fc1dbdc" providerId="ADAL" clId="{57C2819A-E835-47AA-9356-3BB7B51E441F}" dt="2026-06-07T16:09:16.821" v="1001" actId="20577"/>
        <pc:sldMkLst>
          <pc:docMk/>
          <pc:sldMk cId="230841888" sldId="1285"/>
        </pc:sldMkLst>
        <pc:spChg chg="mod">
          <ac:chgData name="Jalila El Baraka" userId="ea93c961-285f-4edc-9e51-dff84fc1dbdc" providerId="ADAL" clId="{57C2819A-E835-47AA-9356-3BB7B51E441F}" dt="2026-06-07T16:09:16.821" v="1001" actId="20577"/>
          <ac:spMkLst>
            <pc:docMk/>
            <pc:sldMk cId="230841888" sldId="1285"/>
            <ac:spMk id="55" creationId="{B761553D-2FE4-9121-D8B8-6D3E8CDA1A53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10:32.086" v="1008" actId="1076"/>
        <pc:sldMkLst>
          <pc:docMk/>
          <pc:sldMk cId="2978975811" sldId="1289"/>
        </pc:sldMkLst>
        <pc:spChg chg="mod">
          <ac:chgData name="Jalila El Baraka" userId="ea93c961-285f-4edc-9e51-dff84fc1dbdc" providerId="ADAL" clId="{57C2819A-E835-47AA-9356-3BB7B51E441F}" dt="2026-06-07T16:10:23.070" v="1005" actId="20577"/>
          <ac:spMkLst>
            <pc:docMk/>
            <pc:sldMk cId="2978975811" sldId="1289"/>
            <ac:spMk id="7" creationId="{926954AF-F1E1-39EA-0347-22DD6224C885}"/>
          </ac:spMkLst>
        </pc:spChg>
        <pc:picChg chg="del">
          <ac:chgData name="Jalila El Baraka" userId="ea93c961-285f-4edc-9e51-dff84fc1dbdc" providerId="ADAL" clId="{57C2819A-E835-47AA-9356-3BB7B51E441F}" dt="2026-06-07T16:10:25.374" v="1006" actId="478"/>
          <ac:picMkLst>
            <pc:docMk/>
            <pc:sldMk cId="2978975811" sldId="1289"/>
            <ac:picMk id="6" creationId="{3D990A25-F2E8-7188-CD59-CE8E14F72162}"/>
          </ac:picMkLst>
        </pc:picChg>
        <pc:picChg chg="add mod">
          <ac:chgData name="Jalila El Baraka" userId="ea93c961-285f-4edc-9e51-dff84fc1dbdc" providerId="ADAL" clId="{57C2819A-E835-47AA-9356-3BB7B51E441F}" dt="2026-06-07T16:10:32.086" v="1008" actId="1076"/>
          <ac:picMkLst>
            <pc:docMk/>
            <pc:sldMk cId="2978975811" sldId="1289"/>
            <ac:picMk id="9" creationId="{0FD237F6-C7EB-0D80-A2DC-7AC4FC99D3D4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6:51:32.316" v="1699" actId="20577"/>
        <pc:sldMkLst>
          <pc:docMk/>
          <pc:sldMk cId="574258613" sldId="1291"/>
        </pc:sldMkLst>
        <pc:spChg chg="del">
          <ac:chgData name="Jalila El Baraka" userId="ea93c961-285f-4edc-9e51-dff84fc1dbdc" providerId="ADAL" clId="{57C2819A-E835-47AA-9356-3BB7B51E441F}" dt="2026-06-07T16:45:48.397" v="1557" actId="478"/>
          <ac:spMkLst>
            <pc:docMk/>
            <pc:sldMk cId="574258613" sldId="1291"/>
            <ac:spMk id="2" creationId="{0644620C-A12A-AF7B-08DF-3897A858D2E7}"/>
          </ac:spMkLst>
        </pc:spChg>
        <pc:spChg chg="add mod">
          <ac:chgData name="Jalila El Baraka" userId="ea93c961-285f-4edc-9e51-dff84fc1dbdc" providerId="ADAL" clId="{57C2819A-E835-47AA-9356-3BB7B51E441F}" dt="2026-06-07T16:51:32.316" v="1699" actId="20577"/>
          <ac:spMkLst>
            <pc:docMk/>
            <pc:sldMk cId="574258613" sldId="1291"/>
            <ac:spMk id="4" creationId="{98614761-1977-109E-78BA-6B434E8F3439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42:35.666" v="1463" actId="1076"/>
        <pc:sldMkLst>
          <pc:docMk/>
          <pc:sldMk cId="839524258" sldId="1297"/>
        </pc:sldMkLst>
        <pc:picChg chg="add mod">
          <ac:chgData name="Jalila El Baraka" userId="ea93c961-285f-4edc-9e51-dff84fc1dbdc" providerId="ADAL" clId="{57C2819A-E835-47AA-9356-3BB7B51E441F}" dt="2026-06-07T16:36:10.623" v="1449" actId="1076"/>
          <ac:picMkLst>
            <pc:docMk/>
            <pc:sldMk cId="839524258" sldId="1297"/>
            <ac:picMk id="2" creationId="{73430A21-CFF1-7F5F-0FE4-895324387DBD}"/>
          </ac:picMkLst>
        </pc:picChg>
        <pc:picChg chg="add mod">
          <ac:chgData name="Jalila El Baraka" userId="ea93c961-285f-4edc-9e51-dff84fc1dbdc" providerId="ADAL" clId="{57C2819A-E835-47AA-9356-3BB7B51E441F}" dt="2026-06-07T16:36:24.311" v="1452" actId="1076"/>
          <ac:picMkLst>
            <pc:docMk/>
            <pc:sldMk cId="839524258" sldId="1297"/>
            <ac:picMk id="3" creationId="{58A2F204-005A-56BA-CC99-5DD706969759}"/>
          </ac:picMkLst>
        </pc:picChg>
        <pc:picChg chg="del">
          <ac:chgData name="Jalila El Baraka" userId="ea93c961-285f-4edc-9e51-dff84fc1dbdc" providerId="ADAL" clId="{57C2819A-E835-47AA-9356-3BB7B51E441F}" dt="2026-06-07T16:42:30.673" v="1461" actId="478"/>
          <ac:picMkLst>
            <pc:docMk/>
            <pc:sldMk cId="839524258" sldId="1297"/>
            <ac:picMk id="4" creationId="{D5B8143D-A05C-F155-C8EE-2B3A1609450D}"/>
          </ac:picMkLst>
        </pc:picChg>
        <pc:picChg chg="add mod">
          <ac:chgData name="Jalila El Baraka" userId="ea93c961-285f-4edc-9e51-dff84fc1dbdc" providerId="ADAL" clId="{57C2819A-E835-47AA-9356-3BB7B51E441F}" dt="2026-06-07T16:41:28.535" v="1456" actId="1076"/>
          <ac:picMkLst>
            <pc:docMk/>
            <pc:sldMk cId="839524258" sldId="1297"/>
            <ac:picMk id="5" creationId="{608CE22C-3020-B78E-C0DF-AC579D2E812B}"/>
          </ac:picMkLst>
        </pc:picChg>
        <pc:picChg chg="del">
          <ac:chgData name="Jalila El Baraka" userId="ea93c961-285f-4edc-9e51-dff84fc1dbdc" providerId="ADAL" clId="{57C2819A-E835-47AA-9356-3BB7B51E441F}" dt="2026-06-07T16:36:08.041" v="1447" actId="478"/>
          <ac:picMkLst>
            <pc:docMk/>
            <pc:sldMk cId="839524258" sldId="1297"/>
            <ac:picMk id="6" creationId="{5CDE3FF6-0721-25A3-BF98-458E3688C69F}"/>
          </ac:picMkLst>
        </pc:picChg>
        <pc:picChg chg="add mod">
          <ac:chgData name="Jalila El Baraka" userId="ea93c961-285f-4edc-9e51-dff84fc1dbdc" providerId="ADAL" clId="{57C2819A-E835-47AA-9356-3BB7B51E441F}" dt="2026-06-07T16:42:17.533" v="1460" actId="14100"/>
          <ac:picMkLst>
            <pc:docMk/>
            <pc:sldMk cId="839524258" sldId="1297"/>
            <ac:picMk id="7" creationId="{DA0D891D-ECCB-CFB2-A709-F595302661CC}"/>
          </ac:picMkLst>
        </pc:picChg>
        <pc:picChg chg="del">
          <ac:chgData name="Jalila El Baraka" userId="ea93c961-285f-4edc-9e51-dff84fc1dbdc" providerId="ADAL" clId="{57C2819A-E835-47AA-9356-3BB7B51E441F}" dt="2026-06-07T16:42:09.068" v="1457" actId="478"/>
          <ac:picMkLst>
            <pc:docMk/>
            <pc:sldMk cId="839524258" sldId="1297"/>
            <ac:picMk id="10" creationId="{A1AD82F2-204F-A18E-A450-29BD0C0F35DF}"/>
          </ac:picMkLst>
        </pc:picChg>
        <pc:picChg chg="del">
          <ac:chgData name="Jalila El Baraka" userId="ea93c961-285f-4edc-9e51-dff84fc1dbdc" providerId="ADAL" clId="{57C2819A-E835-47AA-9356-3BB7B51E441F}" dt="2026-06-07T16:41:22.277" v="1453" actId="478"/>
          <ac:picMkLst>
            <pc:docMk/>
            <pc:sldMk cId="839524258" sldId="1297"/>
            <ac:picMk id="12" creationId="{404F0454-0C70-03FE-587F-765062FF263A}"/>
          </ac:picMkLst>
        </pc:picChg>
        <pc:picChg chg="add mod">
          <ac:chgData name="Jalila El Baraka" userId="ea93c961-285f-4edc-9e51-dff84fc1dbdc" providerId="ADAL" clId="{57C2819A-E835-47AA-9356-3BB7B51E441F}" dt="2026-06-07T16:42:35.666" v="1463" actId="1076"/>
          <ac:picMkLst>
            <pc:docMk/>
            <pc:sldMk cId="839524258" sldId="1297"/>
            <ac:picMk id="13" creationId="{10CB0ABE-5F30-5BB7-88D8-2B1A46E3CCAB}"/>
          </ac:picMkLst>
        </pc:picChg>
        <pc:picChg chg="del">
          <ac:chgData name="Jalila El Baraka" userId="ea93c961-285f-4edc-9e51-dff84fc1dbdc" providerId="ADAL" clId="{57C2819A-E835-47AA-9356-3BB7B51E441F}" dt="2026-06-07T16:36:22.452" v="1450" actId="478"/>
          <ac:picMkLst>
            <pc:docMk/>
            <pc:sldMk cId="839524258" sldId="1297"/>
            <ac:picMk id="16" creationId="{EB268CAD-14EC-5D78-6591-5C83515BD7E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6:43:24.178" v="1548" actId="20577"/>
        <pc:sldMkLst>
          <pc:docMk/>
          <pc:sldMk cId="266047087" sldId="1299"/>
        </pc:sldMkLst>
        <pc:spChg chg="del">
          <ac:chgData name="Jalila El Baraka" userId="ea93c961-285f-4edc-9e51-dff84fc1dbdc" providerId="ADAL" clId="{57C2819A-E835-47AA-9356-3BB7B51E441F}" dt="2026-06-07T16:42:53.100" v="1464" actId="478"/>
          <ac:spMkLst>
            <pc:docMk/>
            <pc:sldMk cId="266047087" sldId="1299"/>
            <ac:spMk id="2" creationId="{E4E8736F-F599-3A8E-4040-A97C13339551}"/>
          </ac:spMkLst>
        </pc:spChg>
        <pc:spChg chg="add mod">
          <ac:chgData name="Jalila El Baraka" userId="ea93c961-285f-4edc-9e51-dff84fc1dbdc" providerId="ADAL" clId="{57C2819A-E835-47AA-9356-3BB7B51E441F}" dt="2026-06-07T16:43:24.178" v="1548" actId="20577"/>
          <ac:spMkLst>
            <pc:docMk/>
            <pc:sldMk cId="266047087" sldId="1299"/>
            <ac:spMk id="3" creationId="{A43E7944-0F8D-20FF-83E4-50255360D414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43:52.181" v="1550"/>
        <pc:sldMkLst>
          <pc:docMk/>
          <pc:sldMk cId="4177258591" sldId="1304"/>
        </pc:sldMkLst>
        <pc:spChg chg="del">
          <ac:chgData name="Jalila El Baraka" userId="ea93c961-285f-4edc-9e51-dff84fc1dbdc" providerId="ADAL" clId="{57C2819A-E835-47AA-9356-3BB7B51E441F}" dt="2026-06-07T16:43:51.751" v="1549" actId="478"/>
          <ac:spMkLst>
            <pc:docMk/>
            <pc:sldMk cId="4177258591" sldId="1304"/>
            <ac:spMk id="6" creationId="{47D36ACF-37DA-2FC7-8955-9E9979496761}"/>
          </ac:spMkLst>
        </pc:spChg>
        <pc:spChg chg="add mod">
          <ac:chgData name="Jalila El Baraka" userId="ea93c961-285f-4edc-9e51-dff84fc1dbdc" providerId="ADAL" clId="{57C2819A-E835-47AA-9356-3BB7B51E441F}" dt="2026-06-07T16:43:52.181" v="1550"/>
          <ac:spMkLst>
            <pc:docMk/>
            <pc:sldMk cId="4177258591" sldId="1304"/>
            <ac:spMk id="7" creationId="{38F186FE-DD95-4F43-5245-304D3A75E765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54:20.822" v="1830" actId="20577"/>
        <pc:sldMkLst>
          <pc:docMk/>
          <pc:sldMk cId="3195323805" sldId="1307"/>
        </pc:sldMkLst>
        <pc:spChg chg="add mod">
          <ac:chgData name="Jalila El Baraka" userId="ea93c961-285f-4edc-9e51-dff84fc1dbdc" providerId="ADAL" clId="{57C2819A-E835-47AA-9356-3BB7B51E441F}" dt="2026-06-07T16:54:20.822" v="1830" actId="20577"/>
          <ac:spMkLst>
            <pc:docMk/>
            <pc:sldMk cId="3195323805" sldId="1307"/>
            <ac:spMk id="2" creationId="{B13DA3D8-C940-9937-8D66-63DF98302D6F}"/>
          </ac:spMkLst>
        </pc:spChg>
        <pc:spChg chg="del">
          <ac:chgData name="Jalila El Baraka" userId="ea93c961-285f-4edc-9e51-dff84fc1dbdc" providerId="ADAL" clId="{57C2819A-E835-47AA-9356-3BB7B51E441F}" dt="2026-06-07T16:45:12.203" v="1555" actId="478"/>
          <ac:spMkLst>
            <pc:docMk/>
            <pc:sldMk cId="3195323805" sldId="1307"/>
            <ac:spMk id="3" creationId="{424E074A-FCBD-C0A3-BC5F-F6AD33438957}"/>
          </ac:spMkLst>
        </pc:spChg>
      </pc:sldChg>
      <pc:sldChg chg="addSp delSp modSp mod">
        <pc:chgData name="Jalila El Baraka" userId="ea93c961-285f-4edc-9e51-dff84fc1dbdc" providerId="ADAL" clId="{57C2819A-E835-47AA-9356-3BB7B51E441F}" dt="2026-06-07T16:44:19.140" v="1554"/>
        <pc:sldMkLst>
          <pc:docMk/>
          <pc:sldMk cId="1434429685" sldId="1309"/>
        </pc:sldMkLst>
        <pc:spChg chg="add mod">
          <ac:chgData name="Jalila El Baraka" userId="ea93c961-285f-4edc-9e51-dff84fc1dbdc" providerId="ADAL" clId="{57C2819A-E835-47AA-9356-3BB7B51E441F}" dt="2026-06-07T16:44:19.140" v="1554"/>
          <ac:spMkLst>
            <pc:docMk/>
            <pc:sldMk cId="1434429685" sldId="1309"/>
            <ac:spMk id="9" creationId="{AD592D6E-0F85-DF91-6747-F58B85398498}"/>
          </ac:spMkLst>
        </pc:spChg>
        <pc:spChg chg="del">
          <ac:chgData name="Jalila El Baraka" userId="ea93c961-285f-4edc-9e51-dff84fc1dbdc" providerId="ADAL" clId="{57C2819A-E835-47AA-9356-3BB7B51E441F}" dt="2026-06-07T16:44:18.637" v="1553" actId="478"/>
          <ac:spMkLst>
            <pc:docMk/>
            <pc:sldMk cId="1434429685" sldId="1309"/>
            <ac:spMk id="10" creationId="{226C2DD3-97A2-FEBF-A6FE-227522C245FD}"/>
          </ac:spMkLst>
        </pc:spChg>
        <pc:spChg chg="mod">
          <ac:chgData name="Jalila El Baraka" userId="ea93c961-285f-4edc-9e51-dff84fc1dbdc" providerId="ADAL" clId="{57C2819A-E835-47AA-9356-3BB7B51E441F}" dt="2026-06-07T16:44:07.010" v="1552" actId="27636"/>
          <ac:spMkLst>
            <pc:docMk/>
            <pc:sldMk cId="1434429685" sldId="1309"/>
            <ac:spMk id="17" creationId="{8E130A73-E7BC-1D79-63C8-F44A538BCB3A}"/>
          </ac:spMkLst>
        </pc:spChg>
      </pc:sldChg>
      <pc:sldChg chg="delSp modSp mod">
        <pc:chgData name="Jalila El Baraka" userId="ea93c961-285f-4edc-9e51-dff84fc1dbdc" providerId="ADAL" clId="{57C2819A-E835-47AA-9356-3BB7B51E441F}" dt="2026-06-07T15:01:06.821" v="368" actId="20577"/>
        <pc:sldMkLst>
          <pc:docMk/>
          <pc:sldMk cId="3472121662" sldId="1311"/>
        </pc:sldMkLst>
        <pc:spChg chg="mod">
          <ac:chgData name="Jalila El Baraka" userId="ea93c961-285f-4edc-9e51-dff84fc1dbdc" providerId="ADAL" clId="{57C2819A-E835-47AA-9356-3BB7B51E441F}" dt="2026-06-07T15:01:06.821" v="368" actId="20577"/>
          <ac:spMkLst>
            <pc:docMk/>
            <pc:sldMk cId="3472121662" sldId="1311"/>
            <ac:spMk id="2" creationId="{8BA58BCB-9DAA-B016-ED4F-17C5E5E44906}"/>
          </ac:spMkLst>
        </pc:spChg>
        <pc:spChg chg="mod">
          <ac:chgData name="Jalila El Baraka" userId="ea93c961-285f-4edc-9e51-dff84fc1dbdc" providerId="ADAL" clId="{57C2819A-E835-47AA-9356-3BB7B51E441F}" dt="2026-06-07T15:00:58.391" v="354" actId="20577"/>
          <ac:spMkLst>
            <pc:docMk/>
            <pc:sldMk cId="3472121662" sldId="1311"/>
            <ac:spMk id="3" creationId="{A98B6987-69B7-D970-1FE5-DEF01CA4669A}"/>
          </ac:spMkLst>
        </pc:spChg>
        <pc:picChg chg="del">
          <ac:chgData name="Jalila El Baraka" userId="ea93c961-285f-4edc-9e51-dff84fc1dbdc" providerId="ADAL" clId="{57C2819A-E835-47AA-9356-3BB7B51E441F}" dt="2026-06-07T15:00:47.358" v="336" actId="478"/>
          <ac:picMkLst>
            <pc:docMk/>
            <pc:sldMk cId="3472121662" sldId="1311"/>
            <ac:picMk id="5" creationId="{B08201F6-D330-51DC-65CA-E16AF9E81844}"/>
          </ac:picMkLst>
        </pc:picChg>
        <pc:picChg chg="del">
          <ac:chgData name="Jalila El Baraka" userId="ea93c961-285f-4edc-9e51-dff84fc1dbdc" providerId="ADAL" clId="{57C2819A-E835-47AA-9356-3BB7B51E441F}" dt="2026-06-07T15:00:48.728" v="337" actId="478"/>
          <ac:picMkLst>
            <pc:docMk/>
            <pc:sldMk cId="3472121662" sldId="1311"/>
            <ac:picMk id="6" creationId="{CF18CA10-72B0-169D-2C1C-C8177586A873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5:09:44.997" v="608"/>
        <pc:sldMkLst>
          <pc:docMk/>
          <pc:sldMk cId="917991687" sldId="1312"/>
        </pc:sldMkLst>
        <pc:spChg chg="mod">
          <ac:chgData name="Jalila El Baraka" userId="ea93c961-285f-4edc-9e51-dff84fc1dbdc" providerId="ADAL" clId="{57C2819A-E835-47AA-9356-3BB7B51E441F}" dt="2026-06-07T14:47:34.836" v="9"/>
          <ac:spMkLst>
            <pc:docMk/>
            <pc:sldMk cId="917991687" sldId="1312"/>
            <ac:spMk id="2" creationId="{A2FEE34B-742F-757B-472F-97B947879EE8}"/>
          </ac:spMkLst>
        </pc:spChg>
        <pc:spChg chg="mod">
          <ac:chgData name="Jalila El Baraka" userId="ea93c961-285f-4edc-9e51-dff84fc1dbdc" providerId="ADAL" clId="{57C2819A-E835-47AA-9356-3BB7B51E441F}" dt="2026-06-07T14:47:42.169" v="10" actId="1076"/>
          <ac:spMkLst>
            <pc:docMk/>
            <pc:sldMk cId="917991687" sldId="1312"/>
            <ac:spMk id="3" creationId="{351399FC-9031-12CE-3A5F-185E2D86D6B0}"/>
          </ac:spMkLst>
        </pc:spChg>
        <pc:picChg chg="add">
          <ac:chgData name="Jalila El Baraka" userId="ea93c961-285f-4edc-9e51-dff84fc1dbdc" providerId="ADAL" clId="{57C2819A-E835-47AA-9356-3BB7B51E441F}" dt="2026-06-07T15:09:44.997" v="608"/>
          <ac:picMkLst>
            <pc:docMk/>
            <pc:sldMk cId="917991687" sldId="1312"/>
            <ac:picMk id="5" creationId="{A4D98E07-C6A0-1C99-E967-51D4A26CB8C4}"/>
          </ac:picMkLst>
        </pc:picChg>
        <pc:picChg chg="del">
          <ac:chgData name="Jalila El Baraka" userId="ea93c961-285f-4edc-9e51-dff84fc1dbdc" providerId="ADAL" clId="{57C2819A-E835-47AA-9356-3BB7B51E441F}" dt="2026-06-07T14:47:09.829" v="7" actId="478"/>
          <ac:picMkLst>
            <pc:docMk/>
            <pc:sldMk cId="917991687" sldId="1312"/>
            <ac:picMk id="7" creationId="{9DCC6E78-5B4B-ECE0-6D50-38577D30B772}"/>
          </ac:picMkLst>
        </pc:picChg>
        <pc:picChg chg="del">
          <ac:chgData name="Jalila El Baraka" userId="ea93c961-285f-4edc-9e51-dff84fc1dbdc" providerId="ADAL" clId="{57C2819A-E835-47AA-9356-3BB7B51E441F}" dt="2026-06-07T14:47:24.950" v="8" actId="478"/>
          <ac:picMkLst>
            <pc:docMk/>
            <pc:sldMk cId="917991687" sldId="1312"/>
            <ac:picMk id="8" creationId="{D5DEF979-5A83-F967-9792-A7CD02C20B24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48:36.911" v="29"/>
        <pc:sldMkLst>
          <pc:docMk/>
          <pc:sldMk cId="1051101294" sldId="1313"/>
        </pc:sldMkLst>
        <pc:spChg chg="mod">
          <ac:chgData name="Jalila El Baraka" userId="ea93c961-285f-4edc-9e51-dff84fc1dbdc" providerId="ADAL" clId="{57C2819A-E835-47AA-9356-3BB7B51E441F}" dt="2026-06-07T14:48:36.911" v="29"/>
          <ac:spMkLst>
            <pc:docMk/>
            <pc:sldMk cId="1051101294" sldId="1313"/>
            <ac:spMk id="2" creationId="{18018FAB-364E-2F6E-A76A-BD3DD15DCD93}"/>
          </ac:spMkLst>
        </pc:spChg>
        <pc:spChg chg="mod">
          <ac:chgData name="Jalila El Baraka" userId="ea93c961-285f-4edc-9e51-dff84fc1dbdc" providerId="ADAL" clId="{57C2819A-E835-47AA-9356-3BB7B51E441F}" dt="2026-06-07T14:48:27.080" v="28" actId="20577"/>
          <ac:spMkLst>
            <pc:docMk/>
            <pc:sldMk cId="1051101294" sldId="1313"/>
            <ac:spMk id="3" creationId="{FFB038D7-47C9-0257-2C57-7BFAC461735F}"/>
          </ac:spMkLst>
        </pc:spChg>
        <pc:picChg chg="del">
          <ac:chgData name="Jalila El Baraka" userId="ea93c961-285f-4edc-9e51-dff84fc1dbdc" providerId="ADAL" clId="{57C2819A-E835-47AA-9356-3BB7B51E441F}" dt="2026-06-07T14:48:10.339" v="13" actId="478"/>
          <ac:picMkLst>
            <pc:docMk/>
            <pc:sldMk cId="1051101294" sldId="1313"/>
            <ac:picMk id="4" creationId="{0D34A540-41E2-CBE2-B6A4-ED365F1BC6BD}"/>
          </ac:picMkLst>
        </pc:picChg>
        <pc:picChg chg="del">
          <ac:chgData name="Jalila El Baraka" userId="ea93c961-285f-4edc-9e51-dff84fc1dbdc" providerId="ADAL" clId="{57C2819A-E835-47AA-9356-3BB7B51E441F}" dt="2026-06-07T14:48:11.836" v="14" actId="478"/>
          <ac:picMkLst>
            <pc:docMk/>
            <pc:sldMk cId="1051101294" sldId="1313"/>
            <ac:picMk id="5" creationId="{0885555F-66BD-862C-4F16-32B78A2DA406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5:05:21.398" v="473" actId="2711"/>
        <pc:sldMkLst>
          <pc:docMk/>
          <pc:sldMk cId="2662829741" sldId="1314"/>
        </pc:sldMkLst>
        <pc:spChg chg="mod">
          <ac:chgData name="Jalila El Baraka" userId="ea93c961-285f-4edc-9e51-dff84fc1dbdc" providerId="ADAL" clId="{57C2819A-E835-47AA-9356-3BB7B51E441F}" dt="2026-06-07T14:49:39.424" v="53"/>
          <ac:spMkLst>
            <pc:docMk/>
            <pc:sldMk cId="2662829741" sldId="1314"/>
            <ac:spMk id="2" creationId="{FEAEC10F-4B31-59AF-B0F5-7B48F3A533E5}"/>
          </ac:spMkLst>
        </pc:spChg>
        <pc:spChg chg="mod">
          <ac:chgData name="Jalila El Baraka" userId="ea93c961-285f-4edc-9e51-dff84fc1dbdc" providerId="ADAL" clId="{57C2819A-E835-47AA-9356-3BB7B51E441F}" dt="2026-06-07T15:05:21.398" v="473" actId="2711"/>
          <ac:spMkLst>
            <pc:docMk/>
            <pc:sldMk cId="2662829741" sldId="1314"/>
            <ac:spMk id="3" creationId="{DC05F2CD-BB9F-D9EE-315A-C515E7C71577}"/>
          </ac:spMkLst>
        </pc:spChg>
        <pc:picChg chg="del">
          <ac:chgData name="Jalila El Baraka" userId="ea93c961-285f-4edc-9e51-dff84fc1dbdc" providerId="ADAL" clId="{57C2819A-E835-47AA-9356-3BB7B51E441F}" dt="2026-06-07T14:49:31.726" v="51" actId="478"/>
          <ac:picMkLst>
            <pc:docMk/>
            <pc:sldMk cId="2662829741" sldId="1314"/>
            <ac:picMk id="5" creationId="{94BE662B-F9D9-DB00-E213-CA5D5E8986D7}"/>
          </ac:picMkLst>
        </pc:picChg>
      </pc:sldChg>
      <pc:sldChg chg="modSp mod ord">
        <pc:chgData name="Jalila El Baraka" userId="ea93c961-285f-4edc-9e51-dff84fc1dbdc" providerId="ADAL" clId="{57C2819A-E835-47AA-9356-3BB7B51E441F}" dt="2026-06-07T15:05:09.773" v="472" actId="14100"/>
        <pc:sldMkLst>
          <pc:docMk/>
          <pc:sldMk cId="2157477573" sldId="1315"/>
        </pc:sldMkLst>
        <pc:spChg chg="mod">
          <ac:chgData name="Jalila El Baraka" userId="ea93c961-285f-4edc-9e51-dff84fc1dbdc" providerId="ADAL" clId="{57C2819A-E835-47AA-9356-3BB7B51E441F}" dt="2026-06-07T14:50:19.192" v="106" actId="20577"/>
          <ac:spMkLst>
            <pc:docMk/>
            <pc:sldMk cId="2157477573" sldId="1315"/>
            <ac:spMk id="2" creationId="{4516F3CC-7765-CA62-FE17-21177262A4A8}"/>
          </ac:spMkLst>
        </pc:spChg>
        <pc:spChg chg="mod">
          <ac:chgData name="Jalila El Baraka" userId="ea93c961-285f-4edc-9e51-dff84fc1dbdc" providerId="ADAL" clId="{57C2819A-E835-47AA-9356-3BB7B51E441F}" dt="2026-06-07T15:05:09.773" v="472" actId="14100"/>
          <ac:spMkLst>
            <pc:docMk/>
            <pc:sldMk cId="2157477573" sldId="1315"/>
            <ac:spMk id="3" creationId="{A18DD138-835D-B8FF-9F1A-B42616642545}"/>
          </ac:spMkLst>
        </pc:spChg>
      </pc:sldChg>
      <pc:sldChg chg="delSp modSp mod">
        <pc:chgData name="Jalila El Baraka" userId="ea93c961-285f-4edc-9e51-dff84fc1dbdc" providerId="ADAL" clId="{57C2819A-E835-47AA-9356-3BB7B51E441F}" dt="2026-06-07T15:05:30.507" v="474" actId="2711"/>
        <pc:sldMkLst>
          <pc:docMk/>
          <pc:sldMk cId="2922126801" sldId="1316"/>
        </pc:sldMkLst>
        <pc:spChg chg="mod">
          <ac:chgData name="Jalila El Baraka" userId="ea93c961-285f-4edc-9e51-dff84fc1dbdc" providerId="ADAL" clId="{57C2819A-E835-47AA-9356-3BB7B51E441F}" dt="2026-06-07T14:50:51.048" v="125"/>
          <ac:spMkLst>
            <pc:docMk/>
            <pc:sldMk cId="2922126801" sldId="1316"/>
            <ac:spMk id="2" creationId="{3B29D643-861F-340B-EF94-4B9F8849B58D}"/>
          </ac:spMkLst>
        </pc:spChg>
        <pc:spChg chg="mod">
          <ac:chgData name="Jalila El Baraka" userId="ea93c961-285f-4edc-9e51-dff84fc1dbdc" providerId="ADAL" clId="{57C2819A-E835-47AA-9356-3BB7B51E441F}" dt="2026-06-07T15:05:30.507" v="474" actId="2711"/>
          <ac:spMkLst>
            <pc:docMk/>
            <pc:sldMk cId="2922126801" sldId="1316"/>
            <ac:spMk id="3" creationId="{E364D83B-0B47-2F10-23C8-186210E53BDD}"/>
          </ac:spMkLst>
        </pc:spChg>
        <pc:picChg chg="del">
          <ac:chgData name="Jalila El Baraka" userId="ea93c961-285f-4edc-9e51-dff84fc1dbdc" providerId="ADAL" clId="{57C2819A-E835-47AA-9356-3BB7B51E441F}" dt="2026-06-07T14:50:28.328" v="107" actId="478"/>
          <ac:picMkLst>
            <pc:docMk/>
            <pc:sldMk cId="2922126801" sldId="1316"/>
            <ac:picMk id="9" creationId="{1DC9134A-766A-0B84-D4BD-B5E0E2FA87D3}"/>
          </ac:picMkLst>
        </pc:picChg>
      </pc:sldChg>
      <pc:sldChg chg="modSp mod">
        <pc:chgData name="Jalila El Baraka" userId="ea93c961-285f-4edc-9e51-dff84fc1dbdc" providerId="ADAL" clId="{57C2819A-E835-47AA-9356-3BB7B51E441F}" dt="2026-06-07T15:05:40.086" v="475" actId="2711"/>
        <pc:sldMkLst>
          <pc:docMk/>
          <pc:sldMk cId="3545300006" sldId="1317"/>
        </pc:sldMkLst>
        <pc:spChg chg="mod">
          <ac:chgData name="Jalila El Baraka" userId="ea93c961-285f-4edc-9e51-dff84fc1dbdc" providerId="ADAL" clId="{57C2819A-E835-47AA-9356-3BB7B51E441F}" dt="2026-06-07T14:51:25.892" v="183" actId="20577"/>
          <ac:spMkLst>
            <pc:docMk/>
            <pc:sldMk cId="3545300006" sldId="1317"/>
            <ac:spMk id="2" creationId="{AFBAEB5C-FC27-E3C1-6616-CE2FFF918351}"/>
          </ac:spMkLst>
        </pc:spChg>
        <pc:spChg chg="mod">
          <ac:chgData name="Jalila El Baraka" userId="ea93c961-285f-4edc-9e51-dff84fc1dbdc" providerId="ADAL" clId="{57C2819A-E835-47AA-9356-3BB7B51E441F}" dt="2026-06-07T15:05:40.086" v="475" actId="2711"/>
          <ac:spMkLst>
            <pc:docMk/>
            <pc:sldMk cId="3545300006" sldId="1317"/>
            <ac:spMk id="3" creationId="{DDECDBAE-3029-64FB-5E43-397613B2AD70}"/>
          </ac:spMkLst>
        </pc:spChg>
      </pc:sldChg>
      <pc:sldChg chg="delSp modSp mod">
        <pc:chgData name="Jalila El Baraka" userId="ea93c961-285f-4edc-9e51-dff84fc1dbdc" providerId="ADAL" clId="{57C2819A-E835-47AA-9356-3BB7B51E441F}" dt="2026-06-07T14:54:45.536" v="195" actId="20577"/>
        <pc:sldMkLst>
          <pc:docMk/>
          <pc:sldMk cId="824386577" sldId="1318"/>
        </pc:sldMkLst>
        <pc:spChg chg="mod">
          <ac:chgData name="Jalila El Baraka" userId="ea93c961-285f-4edc-9e51-dff84fc1dbdc" providerId="ADAL" clId="{57C2819A-E835-47AA-9356-3BB7B51E441F}" dt="2026-06-07T14:54:45.536" v="195" actId="20577"/>
          <ac:spMkLst>
            <pc:docMk/>
            <pc:sldMk cId="824386577" sldId="1318"/>
            <ac:spMk id="2" creationId="{18018FAB-364E-2F6E-A76A-BD3DD15DCD93}"/>
          </ac:spMkLst>
        </pc:spChg>
        <pc:spChg chg="mod">
          <ac:chgData name="Jalila El Baraka" userId="ea93c961-285f-4edc-9e51-dff84fc1dbdc" providerId="ADAL" clId="{57C2819A-E835-47AA-9356-3BB7B51E441F}" dt="2026-06-07T14:54:30.905" v="187"/>
          <ac:spMkLst>
            <pc:docMk/>
            <pc:sldMk cId="824386577" sldId="1318"/>
            <ac:spMk id="3" creationId="{FFB038D7-47C9-0257-2C57-7BFAC461735F}"/>
          </ac:spMkLst>
        </pc:spChg>
        <pc:picChg chg="del">
          <ac:chgData name="Jalila El Baraka" userId="ea93c961-285f-4edc-9e51-dff84fc1dbdc" providerId="ADAL" clId="{57C2819A-E835-47AA-9356-3BB7B51E441F}" dt="2026-06-07T14:54:05.887" v="185" actId="478"/>
          <ac:picMkLst>
            <pc:docMk/>
            <pc:sldMk cId="824386577" sldId="1318"/>
            <ac:picMk id="7" creationId="{46CC15F7-E213-113E-8EFE-164808E2EE6D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5:40.667" v="202" actId="20577"/>
        <pc:sldMkLst>
          <pc:docMk/>
          <pc:sldMk cId="1284126296" sldId="1319"/>
        </pc:sldMkLst>
        <pc:spChg chg="mod">
          <ac:chgData name="Jalila El Baraka" userId="ea93c961-285f-4edc-9e51-dff84fc1dbdc" providerId="ADAL" clId="{57C2819A-E835-47AA-9356-3BB7B51E441F}" dt="2026-06-07T14:55:40.667" v="202" actId="20577"/>
          <ac:spMkLst>
            <pc:docMk/>
            <pc:sldMk cId="1284126296" sldId="1319"/>
            <ac:spMk id="2" creationId="{CEC31F43-7848-0A16-A82B-71833B52C19F}"/>
          </ac:spMkLst>
        </pc:spChg>
        <pc:spChg chg="mod">
          <ac:chgData name="Jalila El Baraka" userId="ea93c961-285f-4edc-9e51-dff84fc1dbdc" providerId="ADAL" clId="{57C2819A-E835-47AA-9356-3BB7B51E441F}" dt="2026-06-07T14:55:31.115" v="198"/>
          <ac:spMkLst>
            <pc:docMk/>
            <pc:sldMk cId="1284126296" sldId="1319"/>
            <ac:spMk id="3" creationId="{55664E40-D157-DE52-6C64-37CC701F87D3}"/>
          </ac:spMkLst>
        </pc:spChg>
        <pc:picChg chg="del">
          <ac:chgData name="Jalila El Baraka" userId="ea93c961-285f-4edc-9e51-dff84fc1dbdc" providerId="ADAL" clId="{57C2819A-E835-47AA-9356-3BB7B51E441F}" dt="2026-06-07T14:55:17.717" v="196" actId="478"/>
          <ac:picMkLst>
            <pc:docMk/>
            <pc:sldMk cId="1284126296" sldId="1319"/>
            <ac:picMk id="7" creationId="{4C728E7E-CD0E-B1DB-F30B-2E5ECAF9CFEF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6:22.888" v="220"/>
        <pc:sldMkLst>
          <pc:docMk/>
          <pc:sldMk cId="1539414175" sldId="1320"/>
        </pc:sldMkLst>
        <pc:spChg chg="mod">
          <ac:chgData name="Jalila El Baraka" userId="ea93c961-285f-4edc-9e51-dff84fc1dbdc" providerId="ADAL" clId="{57C2819A-E835-47AA-9356-3BB7B51E441F}" dt="2026-06-07T14:56:22.888" v="220"/>
          <ac:spMkLst>
            <pc:docMk/>
            <pc:sldMk cId="1539414175" sldId="1320"/>
            <ac:spMk id="2" creationId="{F7B7C4B3-515D-6F4E-CD61-96176B9328A5}"/>
          </ac:spMkLst>
        </pc:spChg>
        <pc:spChg chg="mod">
          <ac:chgData name="Jalila El Baraka" userId="ea93c961-285f-4edc-9e51-dff84fc1dbdc" providerId="ADAL" clId="{57C2819A-E835-47AA-9356-3BB7B51E441F}" dt="2026-06-07T14:56:15.511" v="219" actId="20577"/>
          <ac:spMkLst>
            <pc:docMk/>
            <pc:sldMk cId="1539414175" sldId="1320"/>
            <ac:spMk id="3" creationId="{D07B9B86-231B-98DB-A966-9D135D7E3A06}"/>
          </ac:spMkLst>
        </pc:spChg>
        <pc:picChg chg="del">
          <ac:chgData name="Jalila El Baraka" userId="ea93c961-285f-4edc-9e51-dff84fc1dbdc" providerId="ADAL" clId="{57C2819A-E835-47AA-9356-3BB7B51E441F}" dt="2026-06-07T14:55:50.979" v="203" actId="478"/>
          <ac:picMkLst>
            <pc:docMk/>
            <pc:sldMk cId="1539414175" sldId="1320"/>
            <ac:picMk id="4" creationId="{B4DCDEA4-FFA0-BC99-4306-F1679273B068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7:34.883" v="247" actId="20577"/>
        <pc:sldMkLst>
          <pc:docMk/>
          <pc:sldMk cId="3564908171" sldId="1321"/>
        </pc:sldMkLst>
        <pc:spChg chg="mod">
          <ac:chgData name="Jalila El Baraka" userId="ea93c961-285f-4edc-9e51-dff84fc1dbdc" providerId="ADAL" clId="{57C2819A-E835-47AA-9356-3BB7B51E441F}" dt="2026-06-07T14:57:34.883" v="247" actId="20577"/>
          <ac:spMkLst>
            <pc:docMk/>
            <pc:sldMk cId="3564908171" sldId="1321"/>
            <ac:spMk id="2" creationId="{C5514B2B-5646-1FA2-7C43-2DCBEEA8AB4C}"/>
          </ac:spMkLst>
        </pc:spChg>
        <pc:spChg chg="mod">
          <ac:chgData name="Jalila El Baraka" userId="ea93c961-285f-4edc-9e51-dff84fc1dbdc" providerId="ADAL" clId="{57C2819A-E835-47AA-9356-3BB7B51E441F}" dt="2026-06-07T14:56:40.473" v="236" actId="20577"/>
          <ac:spMkLst>
            <pc:docMk/>
            <pc:sldMk cId="3564908171" sldId="1321"/>
            <ac:spMk id="3" creationId="{F857A69D-B9E6-CA3F-5911-9C59BA39D18E}"/>
          </ac:spMkLst>
        </pc:spChg>
        <pc:picChg chg="del">
          <ac:chgData name="Jalila El Baraka" userId="ea93c961-285f-4edc-9e51-dff84fc1dbdc" providerId="ADAL" clId="{57C2819A-E835-47AA-9356-3BB7B51E441F}" dt="2026-06-07T14:56:26.740" v="221" actId="478"/>
          <ac:picMkLst>
            <pc:docMk/>
            <pc:sldMk cId="3564908171" sldId="1321"/>
            <ac:picMk id="5" creationId="{98FBE582-A72B-C8A4-0B44-D06F94A22277}"/>
          </ac:picMkLst>
        </pc:picChg>
        <pc:picChg chg="del">
          <ac:chgData name="Jalila El Baraka" userId="ea93c961-285f-4edc-9e51-dff84fc1dbdc" providerId="ADAL" clId="{57C2819A-E835-47AA-9356-3BB7B51E441F}" dt="2026-06-07T14:56:28.116" v="222" actId="478"/>
          <ac:picMkLst>
            <pc:docMk/>
            <pc:sldMk cId="3564908171" sldId="1321"/>
            <ac:picMk id="6" creationId="{4E08878D-1FF2-B457-77AE-239065613449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4:59:08.570" v="287" actId="313"/>
        <pc:sldMkLst>
          <pc:docMk/>
          <pc:sldMk cId="2628805745" sldId="1322"/>
        </pc:sldMkLst>
        <pc:spChg chg="mod">
          <ac:chgData name="Jalila El Baraka" userId="ea93c961-285f-4edc-9e51-dff84fc1dbdc" providerId="ADAL" clId="{57C2819A-E835-47AA-9356-3BB7B51E441F}" dt="2026-06-07T14:59:08.570" v="287" actId="313"/>
          <ac:spMkLst>
            <pc:docMk/>
            <pc:sldMk cId="2628805745" sldId="1322"/>
            <ac:spMk id="2" creationId="{F9B56894-B028-5022-80E4-3323738E8404}"/>
          </ac:spMkLst>
        </pc:spChg>
        <pc:spChg chg="mod">
          <ac:chgData name="Jalila El Baraka" userId="ea93c961-285f-4edc-9e51-dff84fc1dbdc" providerId="ADAL" clId="{57C2819A-E835-47AA-9356-3BB7B51E441F}" dt="2026-06-07T14:58:49.124" v="286" actId="108"/>
          <ac:spMkLst>
            <pc:docMk/>
            <pc:sldMk cId="2628805745" sldId="1322"/>
            <ac:spMk id="3" creationId="{9B74CCED-094D-14DB-02FD-753FFF34DD15}"/>
          </ac:spMkLst>
        </pc:spChg>
        <pc:picChg chg="del">
          <ac:chgData name="Jalila El Baraka" userId="ea93c961-285f-4edc-9e51-dff84fc1dbdc" providerId="ADAL" clId="{57C2819A-E835-47AA-9356-3BB7B51E441F}" dt="2026-06-07T14:57:39.928" v="249" actId="478"/>
          <ac:picMkLst>
            <pc:docMk/>
            <pc:sldMk cId="2628805745" sldId="1322"/>
            <ac:picMk id="7" creationId="{2AEF6F6E-6863-DE65-0FB9-174485F7BA19}"/>
          </ac:picMkLst>
        </pc:picChg>
        <pc:picChg chg="del">
          <ac:chgData name="Jalila El Baraka" userId="ea93c961-285f-4edc-9e51-dff84fc1dbdc" providerId="ADAL" clId="{57C2819A-E835-47AA-9356-3BB7B51E441F}" dt="2026-06-07T14:57:38.571" v="248" actId="478"/>
          <ac:picMkLst>
            <pc:docMk/>
            <pc:sldMk cId="2628805745" sldId="1322"/>
            <ac:picMk id="8" creationId="{D2D8F757-BD92-9A0E-D7E2-417130796156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6-07T15:00:11.873" v="335" actId="20577"/>
        <pc:sldMkLst>
          <pc:docMk/>
          <pc:sldMk cId="3375260528" sldId="1323"/>
        </pc:sldMkLst>
        <pc:spChg chg="mod">
          <ac:chgData name="Jalila El Baraka" userId="ea93c961-285f-4edc-9e51-dff84fc1dbdc" providerId="ADAL" clId="{57C2819A-E835-47AA-9356-3BB7B51E441F}" dt="2026-06-07T15:00:11.873" v="335" actId="20577"/>
          <ac:spMkLst>
            <pc:docMk/>
            <pc:sldMk cId="3375260528" sldId="1323"/>
            <ac:spMk id="2" creationId="{13E8CD81-359F-398E-E9A5-BAF61574798D}"/>
          </ac:spMkLst>
        </pc:spChg>
        <pc:spChg chg="mod">
          <ac:chgData name="Jalila El Baraka" userId="ea93c961-285f-4edc-9e51-dff84fc1dbdc" providerId="ADAL" clId="{57C2819A-E835-47AA-9356-3BB7B51E441F}" dt="2026-06-07T14:59:43.338" v="289" actId="20577"/>
          <ac:spMkLst>
            <pc:docMk/>
            <pc:sldMk cId="3375260528" sldId="1323"/>
            <ac:spMk id="3" creationId="{3B1B7BB6-D816-810B-5BBF-BB80EA5E881E}"/>
          </ac:spMkLst>
        </pc:spChg>
        <pc:spChg chg="add mod">
          <ac:chgData name="Jalila El Baraka" userId="ea93c961-285f-4edc-9e51-dff84fc1dbdc" providerId="ADAL" clId="{57C2819A-E835-47AA-9356-3BB7B51E441F}" dt="2026-06-07T15:00:01.505" v="305" actId="20577"/>
          <ac:spMkLst>
            <pc:docMk/>
            <pc:sldMk cId="3375260528" sldId="1323"/>
            <ac:spMk id="5" creationId="{2A7E407A-E9CF-7907-75C6-321933DAB17B}"/>
          </ac:spMkLst>
        </pc:spChg>
        <pc:picChg chg="del">
          <ac:chgData name="Jalila El Baraka" userId="ea93c961-285f-4edc-9e51-dff84fc1dbdc" providerId="ADAL" clId="{57C2819A-E835-47AA-9356-3BB7B51E441F}" dt="2026-06-07T14:59:44.955" v="290" actId="478"/>
          <ac:picMkLst>
            <pc:docMk/>
            <pc:sldMk cId="3375260528" sldId="1323"/>
            <ac:picMk id="4" creationId="{8E8A404E-0548-D4B4-1185-AAFB7DAEC0AA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9:29:21.590" v="1846" actId="20577"/>
        <pc:sldMkLst>
          <pc:docMk/>
          <pc:sldMk cId="3430794905" sldId="1324"/>
        </pc:sldMkLst>
        <pc:spChg chg="mod">
          <ac:chgData name="Jalila El Baraka" userId="ea93c961-285f-4edc-9e51-dff84fc1dbdc" providerId="ADAL" clId="{57C2819A-E835-47AA-9356-3BB7B51E441F}" dt="2026-06-07T15:06:49.974" v="555" actId="20577"/>
          <ac:spMkLst>
            <pc:docMk/>
            <pc:sldMk cId="3430794905" sldId="1324"/>
            <ac:spMk id="2" creationId="{29B53DF1-1E75-32AD-DE9A-74EFF843070C}"/>
          </ac:spMkLst>
        </pc:spChg>
        <pc:spChg chg="mod">
          <ac:chgData name="Jalila El Baraka" userId="ea93c961-285f-4edc-9e51-dff84fc1dbdc" providerId="ADAL" clId="{57C2819A-E835-47AA-9356-3BB7B51E441F}" dt="2026-06-07T19:29:21.590" v="1846" actId="20577"/>
          <ac:spMkLst>
            <pc:docMk/>
            <pc:sldMk cId="3430794905" sldId="1324"/>
            <ac:spMk id="3" creationId="{A7195E6B-DF56-4436-AE81-E155C4C74255}"/>
          </ac:spMkLst>
        </pc:spChg>
        <pc:picChg chg="del">
          <ac:chgData name="Jalila El Baraka" userId="ea93c961-285f-4edc-9e51-dff84fc1dbdc" providerId="ADAL" clId="{57C2819A-E835-47AA-9356-3BB7B51E441F}" dt="2026-06-07T15:06:06.432" v="503" actId="478"/>
          <ac:picMkLst>
            <pc:docMk/>
            <pc:sldMk cId="3430794905" sldId="1324"/>
            <ac:picMk id="5" creationId="{B18A43F7-89DA-B513-5D28-FB0F59DE54AD}"/>
          </ac:picMkLst>
        </pc:picChg>
        <pc:picChg chg="mod">
          <ac:chgData name="Jalila El Baraka" userId="ea93c961-285f-4edc-9e51-dff84fc1dbdc" providerId="ADAL" clId="{57C2819A-E835-47AA-9356-3BB7B51E441F}" dt="2026-06-07T15:06:14.270" v="505" actId="1076"/>
          <ac:picMkLst>
            <pc:docMk/>
            <pc:sldMk cId="3430794905" sldId="1324"/>
            <ac:picMk id="18" creationId="{E0A0A577-96DB-C9BF-A519-EB7195A13C3C}"/>
          </ac:picMkLst>
        </pc:picChg>
      </pc:sldChg>
      <pc:sldChg chg="addSp delSp modSp del mod">
        <pc:chgData name="Jalila El Baraka" userId="ea93c961-285f-4edc-9e51-dff84fc1dbdc" providerId="ADAL" clId="{57C2819A-E835-47AA-9356-3BB7B51E441F}" dt="2026-06-07T15:16:12.388" v="712" actId="2696"/>
        <pc:sldMkLst>
          <pc:docMk/>
          <pc:sldMk cId="3729581960" sldId="1325"/>
        </pc:sldMkLst>
        <pc:spChg chg="mod">
          <ac:chgData name="Jalila El Baraka" userId="ea93c961-285f-4edc-9e51-dff84fc1dbdc" providerId="ADAL" clId="{57C2819A-E835-47AA-9356-3BB7B51E441F}" dt="2026-06-07T15:08:33.609" v="581"/>
          <ac:spMkLst>
            <pc:docMk/>
            <pc:sldMk cId="3729581960" sldId="1325"/>
            <ac:spMk id="2" creationId="{CF4F1C86-78B2-A0B4-DC70-50CB53CBB944}"/>
          </ac:spMkLst>
        </pc:spChg>
        <pc:spChg chg="del mod">
          <ac:chgData name="Jalila El Baraka" userId="ea93c961-285f-4edc-9e51-dff84fc1dbdc" providerId="ADAL" clId="{57C2819A-E835-47AA-9356-3BB7B51E441F}" dt="2026-06-07T15:07:47.529" v="569" actId="478"/>
          <ac:spMkLst>
            <pc:docMk/>
            <pc:sldMk cId="3729581960" sldId="1325"/>
            <ac:spMk id="3" creationId="{D13A3767-4D23-C4F8-7909-08E33FAE88E5}"/>
          </ac:spMkLst>
        </pc:spChg>
        <pc:spChg chg="add mod">
          <ac:chgData name="Jalila El Baraka" userId="ea93c961-285f-4edc-9e51-dff84fc1dbdc" providerId="ADAL" clId="{57C2819A-E835-47AA-9356-3BB7B51E441F}" dt="2026-06-07T15:07:58.317" v="580" actId="20577"/>
          <ac:spMkLst>
            <pc:docMk/>
            <pc:sldMk cId="3729581960" sldId="1325"/>
            <ac:spMk id="6" creationId="{3AF30DF7-F4B6-067C-590D-1A243B3A8508}"/>
          </ac:spMkLst>
        </pc:spChg>
        <pc:picChg chg="del">
          <ac:chgData name="Jalila El Baraka" userId="ea93c961-285f-4edc-9e51-dff84fc1dbdc" providerId="ADAL" clId="{57C2819A-E835-47AA-9356-3BB7B51E441F}" dt="2026-06-07T15:07:18.342" v="564" actId="478"/>
          <ac:picMkLst>
            <pc:docMk/>
            <pc:sldMk cId="3729581960" sldId="1325"/>
            <ac:picMk id="4" creationId="{53C535BE-E636-F555-0B35-C5386D45AD2D}"/>
          </ac:picMkLst>
        </pc:picChg>
        <pc:picChg chg="add">
          <ac:chgData name="Jalila El Baraka" userId="ea93c961-285f-4edc-9e51-dff84fc1dbdc" providerId="ADAL" clId="{57C2819A-E835-47AA-9356-3BB7B51E441F}" dt="2026-06-07T15:07:27.225" v="566"/>
          <ac:picMkLst>
            <pc:docMk/>
            <pc:sldMk cId="3729581960" sldId="1325"/>
            <ac:picMk id="5" creationId="{478E4101-9424-3336-DDAC-F2D6BF40ABC4}"/>
          </ac:picMkLst>
        </pc:picChg>
      </pc:sldChg>
      <pc:sldChg chg="delSp modSp mod">
        <pc:chgData name="Jalila El Baraka" userId="ea93c961-285f-4edc-9e51-dff84fc1dbdc" providerId="ADAL" clId="{57C2819A-E835-47AA-9356-3BB7B51E441F}" dt="2026-06-07T19:29:11.908" v="1831" actId="20577"/>
        <pc:sldMkLst>
          <pc:docMk/>
          <pc:sldMk cId="2988572533" sldId="1326"/>
        </pc:sldMkLst>
        <pc:spChg chg="mod">
          <ac:chgData name="Jalila El Baraka" userId="ea93c961-285f-4edc-9e51-dff84fc1dbdc" providerId="ADAL" clId="{57C2819A-E835-47AA-9356-3BB7B51E441F}" dt="2026-06-07T15:09:13.216" v="607" actId="20577"/>
          <ac:spMkLst>
            <pc:docMk/>
            <pc:sldMk cId="2988572533" sldId="1326"/>
            <ac:spMk id="2" creationId="{F5369033-BC2F-D6A3-6AD6-7689EE5D501D}"/>
          </ac:spMkLst>
        </pc:spChg>
        <pc:spChg chg="mod">
          <ac:chgData name="Jalila El Baraka" userId="ea93c961-285f-4edc-9e51-dff84fc1dbdc" providerId="ADAL" clId="{57C2819A-E835-47AA-9356-3BB7B51E441F}" dt="2026-06-07T19:29:11.908" v="1831" actId="20577"/>
          <ac:spMkLst>
            <pc:docMk/>
            <pc:sldMk cId="2988572533" sldId="1326"/>
            <ac:spMk id="3" creationId="{A982907D-1867-D9C1-7293-8C2C9219ABCC}"/>
          </ac:spMkLst>
        </pc:spChg>
        <pc:picChg chg="del">
          <ac:chgData name="Jalila El Baraka" userId="ea93c961-285f-4edc-9e51-dff84fc1dbdc" providerId="ADAL" clId="{57C2819A-E835-47AA-9356-3BB7B51E441F}" dt="2026-06-07T15:08:49.393" v="582" actId="478"/>
          <ac:picMkLst>
            <pc:docMk/>
            <pc:sldMk cId="2988572533" sldId="1326"/>
            <ac:picMk id="5" creationId="{C6A5B012-29E6-FC2C-BB8D-4DDDF3D516A0}"/>
          </ac:picMkLst>
        </pc:picChg>
        <pc:picChg chg="del">
          <ac:chgData name="Jalila El Baraka" userId="ea93c961-285f-4edc-9e51-dff84fc1dbdc" providerId="ADAL" clId="{57C2819A-E835-47AA-9356-3BB7B51E441F}" dt="2026-06-07T15:08:50.742" v="583" actId="478"/>
          <ac:picMkLst>
            <pc:docMk/>
            <pc:sldMk cId="2988572533" sldId="1326"/>
            <ac:picMk id="6" creationId="{FECAAF78-A6D1-3060-B588-FDFB13EFB78D}"/>
          </ac:picMkLst>
        </pc:picChg>
      </pc:sldChg>
      <pc:sldChg chg="del">
        <pc:chgData name="Jalila El Baraka" userId="ea93c961-285f-4edc-9e51-dff84fc1dbdc" providerId="ADAL" clId="{57C2819A-E835-47AA-9356-3BB7B51E441F}" dt="2026-06-07T15:13:53.325" v="711" actId="2696"/>
        <pc:sldMkLst>
          <pc:docMk/>
          <pc:sldMk cId="2532126233" sldId="1327"/>
        </pc:sldMkLst>
      </pc:sldChg>
      <pc:sldChg chg="delSp modSp add mod">
        <pc:chgData name="Jalila El Baraka" userId="ea93c961-285f-4edc-9e51-dff84fc1dbdc" providerId="ADAL" clId="{57C2819A-E835-47AA-9356-3BB7B51E441F}" dt="2026-06-07T15:02:08.830" v="399"/>
        <pc:sldMkLst>
          <pc:docMk/>
          <pc:sldMk cId="3414418780" sldId="1328"/>
        </pc:sldMkLst>
        <pc:spChg chg="mod">
          <ac:chgData name="Jalila El Baraka" userId="ea93c961-285f-4edc-9e51-dff84fc1dbdc" providerId="ADAL" clId="{57C2819A-E835-47AA-9356-3BB7B51E441F}" dt="2026-06-07T15:02:08.830" v="399"/>
          <ac:spMkLst>
            <pc:docMk/>
            <pc:sldMk cId="3414418780" sldId="1328"/>
            <ac:spMk id="2" creationId="{439A901B-F32E-376D-63C3-37D25E260A51}"/>
          </ac:spMkLst>
        </pc:spChg>
        <pc:spChg chg="mod">
          <ac:chgData name="Jalila El Baraka" userId="ea93c961-285f-4edc-9e51-dff84fc1dbdc" providerId="ADAL" clId="{57C2819A-E835-47AA-9356-3BB7B51E441F}" dt="2026-06-07T15:02:01.040" v="398" actId="20577"/>
          <ac:spMkLst>
            <pc:docMk/>
            <pc:sldMk cId="3414418780" sldId="1328"/>
            <ac:spMk id="3" creationId="{8D984369-FD8A-53D7-A82A-E1347FCDB402}"/>
          </ac:spMkLst>
        </pc:spChg>
        <pc:picChg chg="del">
          <ac:chgData name="Jalila El Baraka" userId="ea93c961-285f-4edc-9e51-dff84fc1dbdc" providerId="ADAL" clId="{57C2819A-E835-47AA-9356-3BB7B51E441F}" dt="2026-06-07T15:01:34.180" v="370" actId="478"/>
          <ac:picMkLst>
            <pc:docMk/>
            <pc:sldMk cId="3414418780" sldId="1328"/>
            <ac:picMk id="5" creationId="{9AAC3EDF-3A10-8397-7632-BD16754EC061}"/>
          </ac:picMkLst>
        </pc:picChg>
        <pc:picChg chg="mod">
          <ac:chgData name="Jalila El Baraka" userId="ea93c961-285f-4edc-9e51-dff84fc1dbdc" providerId="ADAL" clId="{57C2819A-E835-47AA-9356-3BB7B51E441F}" dt="2026-06-07T15:01:47.922" v="373" actId="1076"/>
          <ac:picMkLst>
            <pc:docMk/>
            <pc:sldMk cId="3414418780" sldId="1328"/>
            <ac:picMk id="18" creationId="{BCC49658-ABE8-5FEA-B3FE-84FF33643475}"/>
          </ac:picMkLst>
        </pc:picChg>
      </pc:sldChg>
      <pc:sldChg chg="delSp modSp add mod">
        <pc:chgData name="Jalila El Baraka" userId="ea93c961-285f-4edc-9e51-dff84fc1dbdc" providerId="ADAL" clId="{57C2819A-E835-47AA-9356-3BB7B51E441F}" dt="2026-06-07T15:04:35.316" v="465"/>
        <pc:sldMkLst>
          <pc:docMk/>
          <pc:sldMk cId="448096548" sldId="1329"/>
        </pc:sldMkLst>
        <pc:spChg chg="mod">
          <ac:chgData name="Jalila El Baraka" userId="ea93c961-285f-4edc-9e51-dff84fc1dbdc" providerId="ADAL" clId="{57C2819A-E835-47AA-9356-3BB7B51E441F}" dt="2026-06-07T15:04:25.725" v="464" actId="20577"/>
          <ac:spMkLst>
            <pc:docMk/>
            <pc:sldMk cId="448096548" sldId="1329"/>
            <ac:spMk id="3" creationId="{22D9B691-332A-5611-C5DA-8604D17A782D}"/>
          </ac:spMkLst>
        </pc:spChg>
        <pc:spChg chg="mod">
          <ac:chgData name="Jalila El Baraka" userId="ea93c961-285f-4edc-9e51-dff84fc1dbdc" providerId="ADAL" clId="{57C2819A-E835-47AA-9356-3BB7B51E441F}" dt="2026-06-07T15:04:35.316" v="465"/>
          <ac:spMkLst>
            <pc:docMk/>
            <pc:sldMk cId="448096548" sldId="1329"/>
            <ac:spMk id="7" creationId="{CF3D60D6-D073-FB8F-6DF4-1F985D32C068}"/>
          </ac:spMkLst>
        </pc:spChg>
        <pc:picChg chg="del">
          <ac:chgData name="Jalila El Baraka" userId="ea93c961-285f-4edc-9e51-dff84fc1dbdc" providerId="ADAL" clId="{57C2819A-E835-47AA-9356-3BB7B51E441F}" dt="2026-06-07T15:04:06.297" v="406" actId="478"/>
          <ac:picMkLst>
            <pc:docMk/>
            <pc:sldMk cId="448096548" sldId="1329"/>
            <ac:picMk id="2" creationId="{92372051-B33A-520E-4173-D52270606CA1}"/>
          </ac:picMkLst>
        </pc:picChg>
        <pc:picChg chg="del">
          <ac:chgData name="Jalila El Baraka" userId="ea93c961-285f-4edc-9e51-dff84fc1dbdc" providerId="ADAL" clId="{57C2819A-E835-47AA-9356-3BB7B51E441F}" dt="2026-06-07T15:04:04.090" v="405" actId="478"/>
          <ac:picMkLst>
            <pc:docMk/>
            <pc:sldMk cId="448096548" sldId="1329"/>
            <ac:picMk id="5" creationId="{394FC0DF-8167-ADCC-0456-B9D6C19B491C}"/>
          </ac:picMkLst>
        </pc:picChg>
      </pc:sldChg>
      <pc:sldChg chg="delSp modSp add mod">
        <pc:chgData name="Jalila El Baraka" userId="ea93c961-285f-4edc-9e51-dff84fc1dbdc" providerId="ADAL" clId="{57C2819A-E835-47AA-9356-3BB7B51E441F}" dt="2026-06-07T15:11:42.112" v="651" actId="1076"/>
        <pc:sldMkLst>
          <pc:docMk/>
          <pc:sldMk cId="4262234532" sldId="1330"/>
        </pc:sldMkLst>
        <pc:spChg chg="mod">
          <ac:chgData name="Jalila El Baraka" userId="ea93c961-285f-4edc-9e51-dff84fc1dbdc" providerId="ADAL" clId="{57C2819A-E835-47AA-9356-3BB7B51E441F}" dt="2026-06-07T15:11:18.408" v="648" actId="20577"/>
          <ac:spMkLst>
            <pc:docMk/>
            <pc:sldMk cId="4262234532" sldId="1330"/>
            <ac:spMk id="3" creationId="{4C687DCB-85D6-E764-6E67-0841EE41BA63}"/>
          </ac:spMkLst>
        </pc:spChg>
        <pc:spChg chg="mod">
          <ac:chgData name="Jalila El Baraka" userId="ea93c961-285f-4edc-9e51-dff84fc1dbdc" providerId="ADAL" clId="{57C2819A-E835-47AA-9356-3BB7B51E441F}" dt="2026-06-07T15:11:36.997" v="650" actId="20577"/>
          <ac:spMkLst>
            <pc:docMk/>
            <pc:sldMk cId="4262234532" sldId="1330"/>
            <ac:spMk id="7" creationId="{223B572B-4478-21E9-70CB-BF75EA9B7962}"/>
          </ac:spMkLst>
        </pc:spChg>
        <pc:picChg chg="del">
          <ac:chgData name="Jalila El Baraka" userId="ea93c961-285f-4edc-9e51-dff84fc1dbdc" providerId="ADAL" clId="{57C2819A-E835-47AA-9356-3BB7B51E441F}" dt="2026-06-07T15:09:59.802" v="610" actId="478"/>
          <ac:picMkLst>
            <pc:docMk/>
            <pc:sldMk cId="4262234532" sldId="1330"/>
            <ac:picMk id="8" creationId="{DB90014E-28FC-64FA-F53A-0C55E04564E7}"/>
          </ac:picMkLst>
        </pc:picChg>
        <pc:picChg chg="mod">
          <ac:chgData name="Jalila El Baraka" userId="ea93c961-285f-4edc-9e51-dff84fc1dbdc" providerId="ADAL" clId="{57C2819A-E835-47AA-9356-3BB7B51E441F}" dt="2026-06-07T15:11:42.112" v="651" actId="1076"/>
          <ac:picMkLst>
            <pc:docMk/>
            <pc:sldMk cId="4262234532" sldId="1330"/>
            <ac:picMk id="18" creationId="{7E0EF91E-EA99-18AB-32AF-BD825326A226}"/>
          </ac:picMkLst>
        </pc:picChg>
      </pc:sldChg>
      <pc:sldChg chg="delSp modSp add mod">
        <pc:chgData name="Jalila El Baraka" userId="ea93c961-285f-4edc-9e51-dff84fc1dbdc" providerId="ADAL" clId="{57C2819A-E835-47AA-9356-3BB7B51E441F}" dt="2026-06-07T15:13:32.077" v="710" actId="1076"/>
        <pc:sldMkLst>
          <pc:docMk/>
          <pc:sldMk cId="1534487135" sldId="1331"/>
        </pc:sldMkLst>
        <pc:spChg chg="mod">
          <ac:chgData name="Jalila El Baraka" userId="ea93c961-285f-4edc-9e51-dff84fc1dbdc" providerId="ADAL" clId="{57C2819A-E835-47AA-9356-3BB7B51E441F}" dt="2026-06-07T15:13:30.322" v="709" actId="1076"/>
          <ac:spMkLst>
            <pc:docMk/>
            <pc:sldMk cId="1534487135" sldId="1331"/>
            <ac:spMk id="3" creationId="{039D1085-CEBE-DADD-27CF-1C1B22865F36}"/>
          </ac:spMkLst>
        </pc:spChg>
        <pc:spChg chg="mod">
          <ac:chgData name="Jalila El Baraka" userId="ea93c961-285f-4edc-9e51-dff84fc1dbdc" providerId="ADAL" clId="{57C2819A-E835-47AA-9356-3BB7B51E441F}" dt="2026-06-07T15:13:20.884" v="708"/>
          <ac:spMkLst>
            <pc:docMk/>
            <pc:sldMk cId="1534487135" sldId="1331"/>
            <ac:spMk id="7" creationId="{17546C13-113C-F660-E34E-981AC2AEE097}"/>
          </ac:spMkLst>
        </pc:spChg>
        <pc:picChg chg="del">
          <ac:chgData name="Jalila El Baraka" userId="ea93c961-285f-4edc-9e51-dff84fc1dbdc" providerId="ADAL" clId="{57C2819A-E835-47AA-9356-3BB7B51E441F}" dt="2026-06-07T15:12:42.627" v="654" actId="478"/>
          <ac:picMkLst>
            <pc:docMk/>
            <pc:sldMk cId="1534487135" sldId="1331"/>
            <ac:picMk id="8" creationId="{2C93D368-31EF-94C3-7E77-520B7AADA106}"/>
          </ac:picMkLst>
        </pc:picChg>
        <pc:picChg chg="mod">
          <ac:chgData name="Jalila El Baraka" userId="ea93c961-285f-4edc-9e51-dff84fc1dbdc" providerId="ADAL" clId="{57C2819A-E835-47AA-9356-3BB7B51E441F}" dt="2026-06-07T15:13:32.077" v="710" actId="1076"/>
          <ac:picMkLst>
            <pc:docMk/>
            <pc:sldMk cId="1534487135" sldId="1331"/>
            <ac:picMk id="18" creationId="{9E90EF69-1FB8-728D-74BC-22CA759FB255}"/>
          </ac:picMkLst>
        </pc:picChg>
      </pc:sldChg>
    </pc:docChg>
  </pc:docChgLst>
  <pc:docChgLst>
    <pc:chgData name="Jalila El Baraka" userId="ea93c961-285f-4edc-9e51-dff84fc1dbdc" providerId="ADAL" clId="{AF35D566-9458-4FCB-BB0C-F789683C5E1A}"/>
    <pc:docChg chg="undo custSel addSld delSld modSld">
      <pc:chgData name="Jalila El Baraka" userId="ea93c961-285f-4edc-9e51-dff84fc1dbdc" providerId="ADAL" clId="{AF35D566-9458-4FCB-BB0C-F789683C5E1A}" dt="2026-04-14T21:33:04.717" v="1275" actId="1076"/>
      <pc:docMkLst>
        <pc:docMk/>
      </pc:docMkLst>
      <pc:sldChg chg="addSp delSp modSp mod">
        <pc:chgData name="Jalila El Baraka" userId="ea93c961-285f-4edc-9e51-dff84fc1dbdc" providerId="ADAL" clId="{AF35D566-9458-4FCB-BB0C-F789683C5E1A}" dt="2026-04-14T19:49:43.406" v="252" actId="26606"/>
        <pc:sldMkLst>
          <pc:docMk/>
          <pc:sldMk cId="56895326" sldId="257"/>
        </pc:sldMkLst>
      </pc:sldChg>
      <pc:sldChg chg="addSp delSp modSp mod">
        <pc:chgData name="Jalila El Baraka" userId="ea93c961-285f-4edc-9e51-dff84fc1dbdc" providerId="ADAL" clId="{AF35D566-9458-4FCB-BB0C-F789683C5E1A}" dt="2026-04-14T20:07:20.913" v="416" actId="1076"/>
        <pc:sldMkLst>
          <pc:docMk/>
          <pc:sldMk cId="2676537396" sldId="964"/>
        </pc:sldMkLst>
      </pc:sldChg>
      <pc:sldChg chg="addSp delSp modSp mod">
        <pc:chgData name="Jalila El Baraka" userId="ea93c961-285f-4edc-9e51-dff84fc1dbdc" providerId="ADAL" clId="{AF35D566-9458-4FCB-BB0C-F789683C5E1A}" dt="2026-04-14T19:57:41.956" v="295" actId="20577"/>
        <pc:sldMkLst>
          <pc:docMk/>
          <pc:sldMk cId="253054449" sldId="974"/>
        </pc:sldMkLst>
      </pc:sldChg>
      <pc:sldChg chg="addSp delSp modSp mod">
        <pc:chgData name="Jalila El Baraka" userId="ea93c961-285f-4edc-9e51-dff84fc1dbdc" providerId="ADAL" clId="{AF35D566-9458-4FCB-BB0C-F789683C5E1A}" dt="2026-04-14T19:58:33.877" v="305" actId="27636"/>
        <pc:sldMkLst>
          <pc:docMk/>
          <pc:sldMk cId="3471369106" sldId="1010"/>
        </pc:sldMkLst>
      </pc:sldChg>
      <pc:sldChg chg="addSp delSp modSp mod">
        <pc:chgData name="Jalila El Baraka" userId="ea93c961-285f-4edc-9e51-dff84fc1dbdc" providerId="ADAL" clId="{AF35D566-9458-4FCB-BB0C-F789683C5E1A}" dt="2026-04-14T19:50:28.395" v="256" actId="1076"/>
        <pc:sldMkLst>
          <pc:docMk/>
          <pc:sldMk cId="1677520056" sldId="1030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353545715" sldId="1044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665763285" sldId="1146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1050014391" sldId="1151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477344280" sldId="1152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745884688" sldId="1154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3889606308" sldId="1177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232221064" sldId="1178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808882277" sldId="1179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1399491581" sldId="1191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608224064" sldId="1198"/>
        </pc:sldMkLst>
      </pc:sldChg>
      <pc:sldChg chg="addSp delSp modSp mod">
        <pc:chgData name="Jalila El Baraka" userId="ea93c961-285f-4edc-9e51-dff84fc1dbdc" providerId="ADAL" clId="{AF35D566-9458-4FCB-BB0C-F789683C5E1A}" dt="2026-04-14T19:55:37.052" v="275" actId="1076"/>
        <pc:sldMkLst>
          <pc:docMk/>
          <pc:sldMk cId="1289704945" sldId="1238"/>
        </pc:sldMkLst>
      </pc:sldChg>
      <pc:sldChg chg="addSp delSp modSp mod">
        <pc:chgData name="Jalila El Baraka" userId="ea93c961-285f-4edc-9e51-dff84fc1dbdc" providerId="ADAL" clId="{AF35D566-9458-4FCB-BB0C-F789683C5E1A}" dt="2026-04-14T19:56:49.073" v="281" actId="1076"/>
        <pc:sldMkLst>
          <pc:docMk/>
          <pc:sldMk cId="1160743441" sldId="1239"/>
        </pc:sldMkLst>
      </pc:sldChg>
      <pc:sldChg chg="addSp delSp modSp mod">
        <pc:chgData name="Jalila El Baraka" userId="ea93c961-285f-4edc-9e51-dff84fc1dbdc" providerId="ADAL" clId="{AF35D566-9458-4FCB-BB0C-F789683C5E1A}" dt="2026-04-14T20:06:47.250" v="403" actId="1076"/>
        <pc:sldMkLst>
          <pc:docMk/>
          <pc:sldMk cId="73515141" sldId="1240"/>
        </pc:sldMkLst>
      </pc:sldChg>
      <pc:sldChg chg="addSp delSp modSp mod">
        <pc:chgData name="Jalila El Baraka" userId="ea93c961-285f-4edc-9e51-dff84fc1dbdc" providerId="ADAL" clId="{AF35D566-9458-4FCB-BB0C-F789683C5E1A}" dt="2026-04-14T20:08:03.970" v="428" actId="1076"/>
        <pc:sldMkLst>
          <pc:docMk/>
          <pc:sldMk cId="2361872233" sldId="1241"/>
        </pc:sldMkLst>
      </pc:sldChg>
      <pc:sldChg chg="addSp delSp modSp mod">
        <pc:chgData name="Jalila El Baraka" userId="ea93c961-285f-4edc-9e51-dff84fc1dbdc" providerId="ADAL" clId="{AF35D566-9458-4FCB-BB0C-F789683C5E1A}" dt="2026-04-14T20:08:29.234" v="437" actId="14100"/>
        <pc:sldMkLst>
          <pc:docMk/>
          <pc:sldMk cId="2983745865" sldId="1243"/>
        </pc:sldMkLst>
      </pc:sldChg>
      <pc:sldChg chg="addSp delSp modSp mod">
        <pc:chgData name="Jalila El Baraka" userId="ea93c961-285f-4edc-9e51-dff84fc1dbdc" providerId="ADAL" clId="{AF35D566-9458-4FCB-BB0C-F789683C5E1A}" dt="2026-04-14T20:10:10.622" v="591" actId="20577"/>
        <pc:sldMkLst>
          <pc:docMk/>
          <pc:sldMk cId="2183194495" sldId="1245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3534687103" sldId="1246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2041501624" sldId="1247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798113471" sldId="1248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3465600628" sldId="1249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894106813" sldId="1250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2591335735" sldId="1251"/>
        </pc:sldMkLst>
      </pc:sldChg>
      <pc:sldChg chg="del">
        <pc:chgData name="Jalila El Baraka" userId="ea93c961-285f-4edc-9e51-dff84fc1dbdc" providerId="ADAL" clId="{AF35D566-9458-4FCB-BB0C-F789683C5E1A}" dt="2026-04-14T19:54:17.874" v="261" actId="2696"/>
        <pc:sldMkLst>
          <pc:docMk/>
          <pc:sldMk cId="3655361423" sldId="1252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52693322" sldId="1253"/>
        </pc:sldMkLst>
      </pc:sldChg>
      <pc:sldChg chg="del">
        <pc:chgData name="Jalila El Baraka" userId="ea93c961-285f-4edc-9e51-dff84fc1dbdc" providerId="ADAL" clId="{AF35D566-9458-4FCB-BB0C-F789683C5E1A}" dt="2026-04-14T19:53:07.208" v="258" actId="2696"/>
        <pc:sldMkLst>
          <pc:docMk/>
          <pc:sldMk cId="765693463" sldId="1254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2323540192" sldId="1255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3535931535" sldId="1256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443997892" sldId="1257"/>
        </pc:sldMkLst>
      </pc:sldChg>
      <pc:sldChg chg="del">
        <pc:chgData name="Jalila El Baraka" userId="ea93c961-285f-4edc-9e51-dff84fc1dbdc" providerId="ADAL" clId="{AF35D566-9458-4FCB-BB0C-F789683C5E1A}" dt="2026-04-14T19:53:53.523" v="260" actId="2696"/>
        <pc:sldMkLst>
          <pc:docMk/>
          <pc:sldMk cId="2828917687" sldId="1258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187484553" sldId="1259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667613398" sldId="1260"/>
        </pc:sldMkLst>
      </pc:sldChg>
      <pc:sldChg chg="add del">
        <pc:chgData name="Jalila El Baraka" userId="ea93c961-285f-4edc-9e51-dff84fc1dbdc" providerId="ADAL" clId="{AF35D566-9458-4FCB-BB0C-F789683C5E1A}" dt="2026-04-14T19:53:13.288" v="259" actId="2696"/>
        <pc:sldMkLst>
          <pc:docMk/>
          <pc:sldMk cId="3409714560" sldId="1261"/>
        </pc:sldMkLst>
      </pc:sldChg>
      <pc:sldChg chg="addSp delSp modSp mod">
        <pc:chgData name="Jalila El Baraka" userId="ea93c961-285f-4edc-9e51-dff84fc1dbdc" providerId="ADAL" clId="{AF35D566-9458-4FCB-BB0C-F789683C5E1A}" dt="2026-04-14T20:14:22.640" v="720" actId="20577"/>
        <pc:sldMkLst>
          <pc:docMk/>
          <pc:sldMk cId="311375831" sldId="1279"/>
        </pc:sldMkLst>
      </pc:sldChg>
      <pc:sldChg chg="addSp delSp modSp mod">
        <pc:chgData name="Jalila El Baraka" userId="ea93c961-285f-4edc-9e51-dff84fc1dbdc" providerId="ADAL" clId="{AF35D566-9458-4FCB-BB0C-F789683C5E1A}" dt="2026-04-14T21:11:15.773" v="972" actId="20577"/>
        <pc:sldMkLst>
          <pc:docMk/>
          <pc:sldMk cId="3478475009" sldId="1281"/>
        </pc:sldMkLst>
      </pc:sldChg>
      <pc:sldChg chg="addSp delSp modSp mod">
        <pc:chgData name="Jalila El Baraka" userId="ea93c961-285f-4edc-9e51-dff84fc1dbdc" providerId="ADAL" clId="{AF35D566-9458-4FCB-BB0C-F789683C5E1A}" dt="2026-04-14T20:10:56.740" v="602" actId="20577"/>
        <pc:sldMkLst>
          <pc:docMk/>
          <pc:sldMk cId="2978975811" sldId="1289"/>
        </pc:sldMkLst>
      </pc:sldChg>
      <pc:sldChg chg="addSp delSp modSp mod">
        <pc:chgData name="Jalila El Baraka" userId="ea93c961-285f-4edc-9e51-dff84fc1dbdc" providerId="ADAL" clId="{AF35D566-9458-4FCB-BB0C-F789683C5E1A}" dt="2026-04-14T21:22:33.986" v="1226" actId="20577"/>
        <pc:sldMkLst>
          <pc:docMk/>
          <pc:sldMk cId="574258613" sldId="1291"/>
        </pc:sldMkLst>
      </pc:sldChg>
      <pc:sldChg chg="addSp delSp modSp mod">
        <pc:chgData name="Jalila El Baraka" userId="ea93c961-285f-4edc-9e51-dff84fc1dbdc" providerId="ADAL" clId="{AF35D566-9458-4FCB-BB0C-F789683C5E1A}" dt="2026-04-14T21:13:37.425" v="998" actId="14100"/>
        <pc:sldMkLst>
          <pc:docMk/>
          <pc:sldMk cId="839524258" sldId="1297"/>
        </pc:sldMkLst>
      </pc:sldChg>
      <pc:sldChg chg="addSp delSp modSp mod">
        <pc:chgData name="Jalila El Baraka" userId="ea93c961-285f-4edc-9e51-dff84fc1dbdc" providerId="ADAL" clId="{AF35D566-9458-4FCB-BB0C-F789683C5E1A}" dt="2026-04-14T21:33:04.717" v="1275" actId="1076"/>
        <pc:sldMkLst>
          <pc:docMk/>
          <pc:sldMk cId="266047087" sldId="1299"/>
        </pc:sldMkLst>
      </pc:sldChg>
      <pc:sldChg chg="modSp mod">
        <pc:chgData name="Jalila El Baraka" userId="ea93c961-285f-4edc-9e51-dff84fc1dbdc" providerId="ADAL" clId="{AF35D566-9458-4FCB-BB0C-F789683C5E1A}" dt="2026-04-14T21:17:59.778" v="1115" actId="20577"/>
        <pc:sldMkLst>
          <pc:docMk/>
          <pc:sldMk cId="4177258591" sldId="1304"/>
        </pc:sldMkLst>
      </pc:sldChg>
      <pc:sldChg chg="addSp delSp modSp mod">
        <pc:chgData name="Jalila El Baraka" userId="ea93c961-285f-4edc-9e51-dff84fc1dbdc" providerId="ADAL" clId="{AF35D566-9458-4FCB-BB0C-F789683C5E1A}" dt="2026-04-14T21:32:04.686" v="1274" actId="20577"/>
        <pc:sldMkLst>
          <pc:docMk/>
          <pc:sldMk cId="3195323805" sldId="1307"/>
        </pc:sldMkLst>
      </pc:sldChg>
      <pc:sldChg chg="addSp delSp modSp mod">
        <pc:chgData name="Jalila El Baraka" userId="ea93c961-285f-4edc-9e51-dff84fc1dbdc" providerId="ADAL" clId="{AF35D566-9458-4FCB-BB0C-F789683C5E1A}" dt="2026-04-14T21:18:26.639" v="1118"/>
        <pc:sldMkLst>
          <pc:docMk/>
          <pc:sldMk cId="1434429685" sldId="1309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472121662" sldId="1311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917991687" sldId="1312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1051101294" sldId="1313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662829741" sldId="1314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157477573" sldId="1315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922126801" sldId="1316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545300006" sldId="1317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824386577" sldId="1318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1284126296" sldId="1319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1539414175" sldId="1320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564908171" sldId="1321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628805745" sldId="1322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375260528" sldId="1323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430794905" sldId="1324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3729581960" sldId="1325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988572533" sldId="1326"/>
        </pc:sldMkLst>
      </pc:sldChg>
      <pc:sldChg chg="add">
        <pc:chgData name="Jalila El Baraka" userId="ea93c961-285f-4edc-9e51-dff84fc1dbdc" providerId="ADAL" clId="{AF35D566-9458-4FCB-BB0C-F789683C5E1A}" dt="2026-04-14T19:52:57.430" v="257"/>
        <pc:sldMkLst>
          <pc:docMk/>
          <pc:sldMk cId="2532126233" sldId="1327"/>
        </pc:sldMkLst>
      </pc:sldChg>
    </pc:docChg>
  </pc:docChgLst>
  <pc:docChgLst>
    <pc:chgData name="Jalila El Baraka" userId="ea93c961-285f-4edc-9e51-dff84fc1dbdc" providerId="ADAL" clId="{F2DB4326-1773-40AF-ABF6-454663976D9D}"/>
    <pc:docChg chg="custSel modSld">
      <pc:chgData name="Jalila El Baraka" userId="ea93c961-285f-4edc-9e51-dff84fc1dbdc" providerId="ADAL" clId="{F2DB4326-1773-40AF-ABF6-454663976D9D}" dt="2026-04-15T13:20:01.367" v="29" actId="1076"/>
      <pc:docMkLst>
        <pc:docMk/>
      </pc:docMkLst>
      <pc:sldChg chg="modSp mod">
        <pc:chgData name="Jalila El Baraka" userId="ea93c961-285f-4edc-9e51-dff84fc1dbdc" providerId="ADAL" clId="{F2DB4326-1773-40AF-ABF6-454663976D9D}" dt="2026-04-15T13:15:48.248" v="19" actId="1076"/>
        <pc:sldMkLst>
          <pc:docMk/>
          <pc:sldMk cId="2183194495" sldId="1245"/>
        </pc:sldMkLst>
      </pc:sldChg>
      <pc:sldChg chg="addSp delSp modSp mod">
        <pc:chgData name="Jalila El Baraka" userId="ea93c961-285f-4edc-9e51-dff84fc1dbdc" providerId="ADAL" clId="{F2DB4326-1773-40AF-ABF6-454663976D9D}" dt="2026-04-15T13:20:01.367" v="29" actId="1076"/>
        <pc:sldMkLst>
          <pc:docMk/>
          <pc:sldMk cId="3478475009" sldId="1281"/>
        </pc:sldMkLst>
      </pc:sldChg>
      <pc:sldChg chg="modSp mod">
        <pc:chgData name="Jalila El Baraka" userId="ea93c961-285f-4edc-9e51-dff84fc1dbdc" providerId="ADAL" clId="{F2DB4326-1773-40AF-ABF6-454663976D9D}" dt="2026-04-15T13:12:06.472" v="13" actId="20577"/>
        <pc:sldMkLst>
          <pc:docMk/>
          <pc:sldMk cId="266047087" sldId="1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2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1691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Prise de parole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861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des actes de paroles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Actes de paroles étudiés pendant la période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Prise de parole pour se présenter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2760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orales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08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04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3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37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4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51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320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62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9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67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4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294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166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36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78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5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22245-1166-2CCE-E3C1-C5E763F85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120BFB-E849-73D4-0D10-B58AB1347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154411-5462-4586-F8FF-88AAC0120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7E5B1D-D9FB-B01C-42B5-852F6871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ED8E32-8FB1-B655-D574-408711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408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53178-611B-7674-A3BE-97FBCF2C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749F9C-E002-0F28-8848-10E3ECB71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CC5A96-3946-F891-003B-0FF1404A6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88059F-876D-5D5B-5FCF-E5FA0475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14696-C7B4-3F0E-1A77-481F8938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755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D50DB4-920B-3C27-7B32-33F4C707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10FD0-5391-BF53-A43F-F7C23A2F2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2BF86-5CC5-A599-DC41-C90F26A1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D572F2-6D02-863C-FB71-A5CC1465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9F50B5-29B8-652C-74F3-D1A9A42E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00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9DA23-31E9-1C43-D971-BB6C5509B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0A9294-3F7B-9426-EB7D-56F73792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03683D-1AF0-3756-F60B-3CFBB5D1F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7D89AB-610C-97E7-E87A-8947DD2FE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53F3C4-CB08-C965-0DFE-4322E9F6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53E917-723C-0A81-5FFE-5CBDC1AD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4475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4C0D0-6502-EE1B-E459-2B71089C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10599-F26C-A2AF-2288-03508DE4F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187FAA-DA46-DB01-1E3A-FE27C272B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ED077E-1D26-7A47-2EAD-9CE853D16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3BA75D-2141-22F9-ADEA-B369B2D5A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283145-D762-6C27-0D0C-D74DCB29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276663-B55E-81C6-DA69-E5C8AC66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DE1762-D73D-5AA5-D605-16325D47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0085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3369F3-7A4B-2494-8B8A-057CCF27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D5E0CC-8780-8D73-276A-7D135E13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B2EEB15-D634-8E3A-9729-75D1A2B8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718DAB-374B-9FAA-D34E-2FCD9F9F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7936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6D19D1-05AA-C1F6-3084-51A353C69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A97666-4825-84A5-AE38-8929A91B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F4D3D-691A-4481-72C6-D8B26A18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8644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2DC5-776E-6306-CAA0-508DF1E66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6D353A-CC70-9575-012B-F4406BC2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DBB0B4-D7FA-E6C5-BE3C-63DC6D22A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93F65A-CFDC-588B-471E-09EC9EB4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DD2FCA-B76E-54FA-E8A9-CD0D7354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DAF792-A546-1504-EBDD-863F38F5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478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9CA62-C555-C927-301C-8949C93E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5269AE-0B41-0A66-BEE6-9F6DEEC7E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B95F87-4EE8-8857-F6CA-07D079623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FE8590-330F-BC3B-135E-65E8E095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FA2C4A-AAF3-672D-35D4-5DC4AB6E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9AA9CF-2BCB-D125-13F7-31E76633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1398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111FA-BA6A-27D8-CA34-9A9D8963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E2A2F9-C51F-DF50-B087-6EBDE0297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B3EA9-3F26-3268-2ED4-278A244C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8833B9-A0DF-CFE4-BA4D-162FF085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3A484-E870-2BEE-85E9-2E2B2186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8142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E88D8A-C2A6-980F-1C08-C1C9FCFBF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3F6C55-F19E-CE62-55FC-C070575C2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BA48B-755A-68F8-210A-DD2A6344D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1572EE-5ADB-FB1F-BC23-81F0398F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F09AA-A42F-11D8-95BA-A04C3A1E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029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2939F-D242-13B3-057B-E8357D423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F58F68-53F9-326F-BF37-80789ED51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E6C057-49C6-9CC3-4F2C-5CE45ED9A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8469BC-7C7B-6355-D8DD-D7EAB2BFD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10D445-E8AC-14DE-B220-78BF2163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2240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0ABD73-8650-5D9C-643B-940D82E0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0D810-498D-914D-CE75-B9641891A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528473-A0F2-DD0B-A6D0-D452A5B9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AEA61E-E7D2-5EF5-EA28-A769A8E23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651717-3912-B98E-5E43-AADD6525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4233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EF331-7FBF-FF67-87AB-C1B856BB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94EE8A-362F-C4B9-7BC7-AC73D5BB9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2F0E45-9EB1-5493-C431-E490733AC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26C1D5-6331-A855-43FF-847829E3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2CBD20-28FE-167C-DA1E-600D8A07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8804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1F825-46AC-E061-F3AC-D105F0ADB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C3FEC1-3AB8-CA7D-19B1-19C5ADD69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C6F3F-0CAE-B2B2-48D5-FCDB28FBE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F3FEA8-72B2-17D9-D052-36D65F9AC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34DD63-5D19-15F3-920E-9E8943A6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1513AF-8726-C7A3-156D-96CEDBCF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5238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274651-415E-D886-BBC9-A0FA30A1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CAFF76-EBD6-8555-9498-D3E109738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94198E-AB94-A8F7-948E-45FE8209A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7DC8FA-3C9D-7F42-B2C7-4CBB94706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AA5E16-FEC6-E76B-A966-EE34234DD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D21ABC-668D-35C0-91D5-8E216FAD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CC29994-F308-0216-C5C3-D123B142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945907-DB95-FEA7-50E8-A6497CC32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707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45550-35B8-76D9-8795-C945DC823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800584-4C3D-35CA-1ACB-5DF57D282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92FF46-0171-FAB2-F1CD-4D160A3F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1A9572-F85E-2E45-46CC-2CE952A6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904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000B63-C099-BE0D-0114-1CA0A7026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E67D45-6EAF-2BEE-F84F-B925FFEFE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89AF9A-5256-A1D1-3D9F-1A058C5FD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1232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8D27F-7606-5E4B-4B75-F66680D6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80B7B-8DEC-9EC6-CD31-CBBE53F12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76158-1E37-EDEC-6EF7-ED20571F9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F3B506-CEF1-390C-EA9E-944EE2F8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EA95DA-4ACD-7F77-3E9A-C7F8039C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5477CB-80E2-126F-A7F9-94EEF609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418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391BB-F3F4-0B94-416F-2B245D7F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3EF161-F51C-B789-4772-41A3CB3F22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FAE9CA-D362-9EC3-9603-5737A8D79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45659B-CE35-21F9-D7B0-B9C232CBC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E4D937-2E9D-F700-3404-BABB44AB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6E258-797F-AD21-B0D0-201EDA7B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582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375CB-CDF0-54C7-3CEB-A56CC6FF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7073B6-4ECB-1F22-B324-0484C7BD0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6CFCC-D156-68BF-64E2-4CB20868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EEA4D-FF24-50DC-B9E6-D13A70E9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5EC91D-5680-9798-22C2-A34FB65C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6084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45C0095-77BE-C35A-BEE0-25985F426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B753EB-E180-339C-2973-20D7B193B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89F192-3492-362E-44C3-7D51D9B1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8B5F-8F16-4D2A-B526-A963B6CF5607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816C9-4253-2484-E900-C90723BF2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DFD0E-4839-5F72-0CF5-BCDFCD95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2CBBE-FB77-4687-A89C-BAFB0603C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2457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23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31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779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07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319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52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40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6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83550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7437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257C11-890E-4A0F-7113-45A6C0FB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E62BE-22E0-590F-66F4-BE95DE3FB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5B4AD0-F4C8-6525-8859-83B98A877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E9CEE-24CF-4648-8A3D-859FEB2E9E61}" type="datetimeFigureOut">
              <a:rPr lang="fr-FR" smtClean="0"/>
              <a:t>14/06/2026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C1DA48-05C3-4740-8A8C-BE4FEBC07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EC7B6-A119-969B-14E0-7A1AFF0A8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3CEFB4-78EC-4A11-9E21-F3EF5A9E22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9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26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7.xml"/><Relationship Id="rId4" Type="http://schemas.openxmlformats.org/officeDocument/2006/relationships/video" Target="../media/media2.mp4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B9AA4B-6292-4ECA-EBE6-5AD5FD946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" b="286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85AEBA-6C54-53A0-21B6-597609865DEA}"/>
              </a:ext>
            </a:extLst>
          </p:cNvPr>
          <p:cNvGrpSpPr/>
          <p:nvPr/>
        </p:nvGrpSpPr>
        <p:grpSpPr>
          <a:xfrm>
            <a:off x="420233" y="2629408"/>
            <a:ext cx="8303534" cy="2630718"/>
            <a:chOff x="301052" y="2417045"/>
            <a:chExt cx="8303534" cy="2630718"/>
          </a:xfrm>
        </p:grpSpPr>
        <p:pic>
          <p:nvPicPr>
            <p:cNvPr id="4" name="Image 3" descr="Une image contenant texte, Appareils électroniques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F409EEB1-6F6F-138A-FD2F-76E892897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668" y="2474068"/>
              <a:ext cx="1677918" cy="2573695"/>
            </a:xfrm>
            <a:prstGeom prst="rect">
              <a:avLst/>
            </a:prstGeom>
          </p:spPr>
        </p:pic>
        <p:pic>
          <p:nvPicPr>
            <p:cNvPr id="7" name="Image 6" descr="Une image contenant texte, Appareils électroniques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E9A61E3-5BF5-60FE-E343-D12E8E20E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751" y="2474069"/>
              <a:ext cx="1677917" cy="2573694"/>
            </a:xfrm>
            <a:prstGeom prst="rect">
              <a:avLst/>
            </a:prstGeom>
          </p:spPr>
        </p:pic>
        <p:pic>
          <p:nvPicPr>
            <p:cNvPr id="8" name="Image 7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C291CDF-85A1-7021-4B3F-07BB98C5C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860" y="2474069"/>
              <a:ext cx="1677917" cy="2573694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&#10;&#10;Le contenu généré par l’IA peut être incorrect.">
              <a:extLst>
                <a:ext uri="{FF2B5EF4-FFF2-40B4-BE49-F238E27FC236}">
                  <a16:creationId xmlns:a16="http://schemas.microsoft.com/office/drawing/2014/main" id="{8740827E-53C7-CC5D-9E7D-967B72166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52" y="2417045"/>
              <a:ext cx="1677917" cy="2573694"/>
            </a:xfrm>
            <a:prstGeom prst="rect">
              <a:avLst/>
            </a:prstGeom>
          </p:spPr>
        </p:pic>
        <p:pic>
          <p:nvPicPr>
            <p:cNvPr id="10" name="Image 9" descr="Une image contenant texte, ordinateur, Visage humain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26AA49EF-AA16-2FDA-CA15-5EEAB5C64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8969" y="2445557"/>
              <a:ext cx="1677917" cy="257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7" y="1214953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63" y="3943861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431063" y="2245543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476544"/>
              <a:ext cx="27594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95899" y="396930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703108" y="4650116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6440" y="3887865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3635" y="2230156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970125" y="222531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5058161" y="2919614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121041" y="391733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221351" y="4650116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 </a:t>
            </a:r>
          </a:p>
        </p:txBody>
      </p:sp>
    </p:spTree>
    <p:extLst>
      <p:ext uri="{BB962C8B-B14F-4D97-AF65-F5344CB8AC3E}">
        <p14:creationId xmlns:p14="http://schemas.microsoft.com/office/powerpoint/2010/main" val="398526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</a:t>
            </a:r>
            <a:r>
              <a:rPr kumimoji="0" lang="fr-FR" sz="2200" b="1" i="0" u="none" strike="noStrike" kern="0" cap="none" spc="0" normalizeH="0" baseline="0" noProof="0" dirty="0" err="1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épondre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partager des informations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80" r="80"/>
          <a:stretch/>
        </p:blipFill>
        <p:spPr>
          <a:xfrm>
            <a:off x="2493963" y="2378075"/>
            <a:ext cx="1917700" cy="3414713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995A-5853-451A-45FF-14AD58623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C055C4F-3304-78C1-B5B5-C7B4C545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99141BE-B64A-29F6-8F35-09AC939D26C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F8DBCE-A31C-B677-7DBE-DFBF5465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F143C1-B255-ABD2-AA97-578E23908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C8D290-E78F-DD03-F02E-4053F0825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9D6D69-DB39-BE98-069A-3F23352E2D9E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B09C04-79A6-F346-3C53-E08193CDAB3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A4D418-97EF-D9C3-6431-B519676CD9CD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39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BAE70-BE2B-9025-0750-1246BDF6B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EF0081-1D83-78FB-7922-9258739D321B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58BCB-9DAA-B016-ED4F-17C5E5E4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8B6987-69B7-D970-1FE5-DEF01CA4669A}"/>
              </a:ext>
            </a:extLst>
          </p:cNvPr>
          <p:cNvSpPr txBox="1">
            <a:spLocks/>
          </p:cNvSpPr>
          <p:nvPr/>
        </p:nvSpPr>
        <p:spPr>
          <a:xfrm>
            <a:off x="1068873" y="3824145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478E91-C91C-7845-AF91-986DD6786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967480-B41C-A2D0-E26F-00922B2AC8E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7212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5051-95CF-5E1F-A9B6-766EE92A6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1760BA-AF1F-EDDC-A3AD-447458F58021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FEE34B-742F-757B-472F-97B94787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te sens aujourd’hui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51399FC-9031-12CE-3A5F-185E2D86D6B0}"/>
              </a:ext>
            </a:extLst>
          </p:cNvPr>
          <p:cNvSpPr txBox="1">
            <a:spLocks/>
          </p:cNvSpPr>
          <p:nvPr/>
        </p:nvSpPr>
        <p:spPr>
          <a:xfrm>
            <a:off x="921136" y="4302068"/>
            <a:ext cx="71354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Comment tu te sens aujourd’hui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F9037F6-B9BB-3001-D743-96A955C82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319574" y="2063946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8680C83-F724-03CA-B9DA-AEEE88C8C51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799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93649-3D8F-D67A-201E-A8E49E9C8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4C687DCB-85D6-E764-6E67-0841EE41BA63}"/>
              </a:ext>
            </a:extLst>
          </p:cNvPr>
          <p:cNvSpPr txBox="1">
            <a:spLocks/>
          </p:cNvSpPr>
          <p:nvPr/>
        </p:nvSpPr>
        <p:spPr>
          <a:xfrm>
            <a:off x="893701" y="3384760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es malade?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0EF91E-EA99-18AB-32AF-BD825326A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425112" y="195113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82807B-A886-889A-C3FC-5A020AAA79A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23B572B-4478-21E9-70CB-BF75EA9B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es malade ?</a:t>
            </a:r>
          </a:p>
        </p:txBody>
      </p:sp>
    </p:spTree>
    <p:extLst>
      <p:ext uri="{BB962C8B-B14F-4D97-AF65-F5344CB8AC3E}">
        <p14:creationId xmlns:p14="http://schemas.microsoft.com/office/powerpoint/2010/main" val="426223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7F73-FFF0-AC3E-38D0-11DB7C2E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F43DA-7362-7EC5-56C0-A796B46C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à la tête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A5B2B7C-DA9A-0B5B-7E84-2F3EE270EE96}"/>
              </a:ext>
            </a:extLst>
          </p:cNvPr>
          <p:cNvSpPr txBox="1">
            <a:spLocks/>
          </p:cNvSpPr>
          <p:nvPr/>
        </p:nvSpPr>
        <p:spPr>
          <a:xfrm>
            <a:off x="1309238" y="3843868"/>
            <a:ext cx="68399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mal à la tête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F06D54-A0D7-7B25-61F6-FD2C2BDBE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672F43F-F389-E007-34F0-86761EBD0BF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734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 ventre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054250" y="3996160"/>
            <a:ext cx="704802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mal au ventre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11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5AAEA-6B26-9CD1-1E9A-2264FAC4B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62729-F13B-E3C9-9848-655BEE9C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aux oreilles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4E72730-4D56-A92C-2107-080CB04C29B2}"/>
              </a:ext>
            </a:extLst>
          </p:cNvPr>
          <p:cNvSpPr txBox="1">
            <a:spLocks/>
          </p:cNvSpPr>
          <p:nvPr/>
        </p:nvSpPr>
        <p:spPr>
          <a:xfrm>
            <a:off x="833377" y="3843868"/>
            <a:ext cx="769862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as mal aux oreilles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23EB7D-4F21-5A4E-B1EE-5B869726B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D2D70E0-F763-ED6D-6F17-3956A167286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888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1589C-6005-DA37-98AC-65D5536D9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A901B-F32E-376D-63C3-37D25E26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mal à l’épaule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984369-FD8A-53D7-A82A-E1347FCDB402}"/>
              </a:ext>
            </a:extLst>
          </p:cNvPr>
          <p:cNvSpPr txBox="1">
            <a:spLocks/>
          </p:cNvSpPr>
          <p:nvPr/>
        </p:nvSpPr>
        <p:spPr>
          <a:xfrm>
            <a:off x="793601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Est-ce que tu as mal à l’épaule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C49658-ABE8-5FEA-B3FE-84FF33643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1799143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4C1BAA2-B382-6C6C-A9B0-88D09D090A3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441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1D5BF-B8C5-60EB-6378-31BC33AD3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6F3CC-7765-CA62-FE17-21177262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ta matière préférée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18DD138-835D-B8FF-9F1A-B42616642545}"/>
              </a:ext>
            </a:extLst>
          </p:cNvPr>
          <p:cNvSpPr txBox="1">
            <a:spLocks/>
          </p:cNvSpPr>
          <p:nvPr/>
        </p:nvSpPr>
        <p:spPr>
          <a:xfrm>
            <a:off x="798653" y="3843868"/>
            <a:ext cx="722260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Quelle est ta matière préférée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CA40F56-054E-9EA2-C193-5D6BDA6FB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F2E1188-D0BA-3841-DEE9-D792B878F7C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47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F4F5C-7EBA-F22D-FFAD-3523084CC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EC10F-4B31-59AF-B0F5-7B48F3A5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sport préféré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C05F2CD-BB9F-D9EE-315A-C515E7C71577}"/>
              </a:ext>
            </a:extLst>
          </p:cNvPr>
          <p:cNvSpPr txBox="1">
            <a:spLocks/>
          </p:cNvSpPr>
          <p:nvPr/>
        </p:nvSpPr>
        <p:spPr>
          <a:xfrm>
            <a:off x="1545869" y="3843868"/>
            <a:ext cx="605226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Quel est ton sport préféré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7E395B-0936-0D34-0088-934D9CF71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663D0B0-039E-9E60-3A44-41BC05012B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282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EC407-BACA-E86B-B497-F7BE1C84D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9D643-861F-340B-EF94-4B9F8849B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du football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364D83B-0B47-2F10-23C8-186210E53BDD}"/>
              </a:ext>
            </a:extLst>
          </p:cNvPr>
          <p:cNvSpPr txBox="1">
            <a:spLocks/>
          </p:cNvSpPr>
          <p:nvPr/>
        </p:nvSpPr>
        <p:spPr>
          <a:xfrm>
            <a:off x="793601" y="3843868"/>
            <a:ext cx="766823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Est-ce que tu fais du football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CA29FA-0187-FC20-A881-0D778182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AA5C6BD-85F5-FBB7-DD3D-E8657A0A1A2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212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2E7E2-5E77-E00A-397A-585EB98AA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BAEB5C-FC27-E3C1-6616-CE2FFF918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de la natation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DECDBAE-3029-64FB-5E43-397613B2AD70}"/>
              </a:ext>
            </a:extLst>
          </p:cNvPr>
          <p:cNvSpPr txBox="1">
            <a:spLocks/>
          </p:cNvSpPr>
          <p:nvPr/>
        </p:nvSpPr>
        <p:spPr>
          <a:xfrm>
            <a:off x="1054250" y="3843868"/>
            <a:ext cx="719945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Est-ce que tu fais de la natation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E07646-3A36-F84A-2E46-B4B5059B5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7A9F779-1436-6C99-0307-B39C89463E9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4530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B452D-DCD5-A4B5-9F25-DDCD66CF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39D1085-CEBE-DADD-27CF-1C1B22865F36}"/>
              </a:ext>
            </a:extLst>
          </p:cNvPr>
          <p:cNvSpPr txBox="1">
            <a:spLocks/>
          </p:cNvSpPr>
          <p:nvPr/>
        </p:nvSpPr>
        <p:spPr>
          <a:xfrm>
            <a:off x="1005845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fais de la gymnastique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90EF69-1FB8-728D-74BC-22CA759FB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69996" y="1941846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5002038-4658-0A21-CF50-EDE12B6056F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17546C13-113C-F660-E34E-981AC2AE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fais de la gymnastique ?</a:t>
            </a:r>
          </a:p>
        </p:txBody>
      </p:sp>
    </p:spTree>
    <p:extLst>
      <p:ext uri="{BB962C8B-B14F-4D97-AF65-F5344CB8AC3E}">
        <p14:creationId xmlns:p14="http://schemas.microsoft.com/office/powerpoint/2010/main" val="153448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le sport est bon pour la santé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893701" y="3635523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le sport est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bon pour la santé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438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0193C-7524-0D38-1C8E-3C58F293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22D9B691-332A-5611-C5DA-8604D17A782D}"/>
              </a:ext>
            </a:extLst>
          </p:cNvPr>
          <p:cNvSpPr txBox="1">
            <a:spLocks/>
          </p:cNvSpPr>
          <p:nvPr/>
        </p:nvSpPr>
        <p:spPr>
          <a:xfrm>
            <a:off x="1005845" y="370497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</a:t>
            </a: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veux acheter à la boulangerie</a:t>
            </a: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D517EA-E2C1-42B9-BF72-055EB850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FA92B53-7AFA-6853-1FE4-FD100940FA7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F3D60D6-D073-FB8F-6DF4-1F985D32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acheter à la boulangerie ?</a:t>
            </a:r>
          </a:p>
        </p:txBody>
      </p:sp>
    </p:spTree>
    <p:extLst>
      <p:ext uri="{BB962C8B-B14F-4D97-AF65-F5344CB8AC3E}">
        <p14:creationId xmlns:p14="http://schemas.microsoft.com/office/powerpoint/2010/main" val="44809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ECBB-B680-2DF6-FAAC-139A4FC72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C31F43-7848-0A16-A82B-71833B52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veux acheter chez l’épicier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5664E40-D157-DE52-6C64-37CC701F87D3}"/>
              </a:ext>
            </a:extLst>
          </p:cNvPr>
          <p:cNvSpPr txBox="1">
            <a:spLocks/>
          </p:cNvSpPr>
          <p:nvPr/>
        </p:nvSpPr>
        <p:spPr>
          <a:xfrm>
            <a:off x="1054250" y="3554500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Qu’est-ce que tu veux acheter 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chez l’épicier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855A3D-CAD6-C418-B607-4DC70FD0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8780511-CF08-010E-83BE-93AE86B1E5E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412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5BD67-14A0-34BD-7036-FCA32A7D2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7C4B3-515D-6F4E-CD61-96176B932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de farine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07B9B86-231B-98DB-A966-9D135D7E3A06}"/>
              </a:ext>
            </a:extLst>
          </p:cNvPr>
          <p:cNvSpPr txBox="1">
            <a:spLocks/>
          </p:cNvSpPr>
          <p:nvPr/>
        </p:nvSpPr>
        <p:spPr>
          <a:xfrm>
            <a:off x="647029" y="3755150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veux combien de farine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ECE7642-2131-85D8-7F2C-CBF716A05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523FABB-BF45-65CE-A189-8D1F4069A625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941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84018-278C-FDA2-52FF-5B3A120C3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14B2B-5646-1FA2-7C43-2DCBEEA8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de lait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857A69D-B9E6-CA3F-5911-9C59BA39D18E}"/>
              </a:ext>
            </a:extLst>
          </p:cNvPr>
          <p:cNvSpPr txBox="1">
            <a:spLocks/>
          </p:cNvSpPr>
          <p:nvPr/>
        </p:nvSpPr>
        <p:spPr>
          <a:xfrm>
            <a:off x="893701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veux combien de lait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7FD71AC-81D7-F77D-5720-248867960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A695CFC-88CF-E323-B40D-A38C083386AD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6490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D04BD-20E1-0235-2ACE-F0B5C6F59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56894-B028-5022-80E4-3323738E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d’œufs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B74CCED-094D-14DB-02FD-753FFF34DD15}"/>
              </a:ext>
            </a:extLst>
          </p:cNvPr>
          <p:cNvSpPr txBox="1">
            <a:spLocks/>
          </p:cNvSpPr>
          <p:nvPr/>
        </p:nvSpPr>
        <p:spPr>
          <a:xfrm>
            <a:off x="1005845" y="370497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Tu veux combien d’œufs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C54485-BF20-689C-FDED-D6DD1710D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45D614C-0D4E-9B66-58D6-CE70DF8210A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2880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C899-1AA1-81B0-7D6E-E7E1C0810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8CD81-359F-398E-E9A5-BAF615747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veux combien de fromage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B1B7BB6-D816-810B-5BBF-BB80EA5E881E}"/>
              </a:ext>
            </a:extLst>
          </p:cNvPr>
          <p:cNvSpPr txBox="1">
            <a:spLocks/>
          </p:cNvSpPr>
          <p:nvPr/>
        </p:nvSpPr>
        <p:spPr>
          <a:xfrm>
            <a:off x="1005845" y="3114662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endParaRPr kumimoji="0" lang="fr-FR" sz="36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8E2872-A36F-93C2-83A5-C5C21E936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5C25CD2-508B-1E08-C7EA-6A42227D8D2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A7E407A-E9CF-7907-75C6-321933DAB17B}"/>
              </a:ext>
            </a:extLst>
          </p:cNvPr>
          <p:cNvSpPr txBox="1">
            <a:spLocks/>
          </p:cNvSpPr>
          <p:nvPr/>
        </p:nvSpPr>
        <p:spPr>
          <a:xfrm>
            <a:off x="1005845" y="370497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1" algn="ctr">
              <a:defRPr/>
            </a:pP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Tu veux combien de fromage ?</a:t>
            </a:r>
          </a:p>
        </p:txBody>
      </p:sp>
    </p:spTree>
    <p:extLst>
      <p:ext uri="{BB962C8B-B14F-4D97-AF65-F5344CB8AC3E}">
        <p14:creationId xmlns:p14="http://schemas.microsoft.com/office/powerpoint/2010/main" val="337526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91902-E97B-DFBD-F0D6-B36BE3167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B53DF1-1E75-32AD-DE9A-74EFF843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veux prendre de la confiture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195E6B-DF56-4436-AE81-E155C4C74255}"/>
              </a:ext>
            </a:extLst>
          </p:cNvPr>
          <p:cNvSpPr txBox="1">
            <a:spLocks/>
          </p:cNvSpPr>
          <p:nvPr/>
        </p:nvSpPr>
        <p:spPr>
          <a:xfrm>
            <a:off x="893701" y="3623948"/>
            <a:ext cx="739377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veux prendre de la confiture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A0A577-96DB-C9BF-A519-EB7195A13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182971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4BE2B53-AA78-D710-362F-78E46A3D9DC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079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27221-24AC-7355-FA7C-47EADEF76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69033-BC2F-D6A3-6AD6-7689EE5D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veux prendre du pain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982907D-1867-D9C1-7293-8C2C9219ABCC}"/>
              </a:ext>
            </a:extLst>
          </p:cNvPr>
          <p:cNvSpPr txBox="1">
            <a:spLocks/>
          </p:cNvSpPr>
          <p:nvPr/>
        </p:nvSpPr>
        <p:spPr>
          <a:xfrm>
            <a:off x="793601" y="3949321"/>
            <a:ext cx="71323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Est-ce que tu veux prendre 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du pain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564893-66A3-0A4E-B1A3-EF4C8B8CE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552434" y="147505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791A7FE-342A-F239-0C1B-1F884C59A080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885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2950B45-612F-0DEA-2590-7833FF727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26" y="1717611"/>
            <a:ext cx="3260348" cy="5000925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Prenez vos livrets à la page 133.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950200-F22C-ABA1-B078-CCCA5E786F7F}"/>
              </a:ext>
            </a:extLst>
          </p:cNvPr>
          <p:cNvSpPr/>
          <p:nvPr/>
        </p:nvSpPr>
        <p:spPr>
          <a:xfrm>
            <a:off x="3061482" y="2364103"/>
            <a:ext cx="3021036" cy="159652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49744" y="2697401"/>
            <a:ext cx="2596389" cy="1716549"/>
          </a:xfrm>
          <a:prstGeom prst="rect">
            <a:avLst/>
          </a:prstGeom>
        </p:spPr>
      </p:pic>
      <p:pic>
        <p:nvPicPr>
          <p:cNvPr id="2" name="Image 1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0E8331-2DA9-2E72-B7E2-56F0FBBC5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8" b="54709"/>
          <a:stretch>
            <a:fillRect/>
          </a:stretch>
        </p:blipFill>
        <p:spPr>
          <a:xfrm>
            <a:off x="743627" y="2327313"/>
            <a:ext cx="4497030" cy="220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Maintenant, vous allez prendre la parole pour parler de votre forme, de vos sports et matières préférées, et de ce que vous voulez acheter.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72930" y="144726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43600" y="145365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72302" y="145438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55135" y="1463643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612509" y="1447267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59569" y="1454129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FF36E9F-F579-C904-892F-8D40ECF8024E}"/>
              </a:ext>
            </a:extLst>
          </p:cNvPr>
          <p:cNvGrpSpPr/>
          <p:nvPr/>
        </p:nvGrpSpPr>
        <p:grpSpPr>
          <a:xfrm>
            <a:off x="425827" y="2108294"/>
            <a:ext cx="8817324" cy="4066661"/>
            <a:chOff x="425827" y="2108294"/>
            <a:chExt cx="8817324" cy="406666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046273-65AB-2C3C-33C6-4D177E05204F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54B9E42-9191-4309-29DD-B2920C877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FEE45F1-0CE2-6D6D-EA5C-5D8535157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5BC3713-55CD-9FC6-1C8E-940A4AF1F1FE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907A05D-783E-873B-4EFC-45B6118DFE35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68831" y="145814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494200" y="145888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3970976" y="147968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18037" y="14789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34145" y="1479686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47896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1. Je vais vous expliquer la situation.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6EA906C-5C50-1C89-0E76-4B39AC2E4023}"/>
              </a:ext>
            </a:extLst>
          </p:cNvPr>
          <p:cNvGrpSpPr/>
          <p:nvPr/>
        </p:nvGrpSpPr>
        <p:grpSpPr>
          <a:xfrm>
            <a:off x="425827" y="2108294"/>
            <a:ext cx="8817324" cy="4066661"/>
            <a:chOff x="425827" y="2108294"/>
            <a:chExt cx="8817324" cy="406666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0DECC8E-83F1-DBB1-FBC1-49A3953E7E14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F3E57E5-2498-9B25-3E3C-2F67AB7D7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0A4BCD-1856-320E-1296-927BE3308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B55E12C-EC74-85D8-14FB-48298E44B7CE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DF9F91C-10A9-23F8-5070-061A260D45E8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19C75D-422B-95EA-6D4D-B7BB77D755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20889-5DE0-F4D8-2200-D676270AB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4D9524-7C7D-9553-8804-B07A09F1F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FD8A60-9769-27A5-E648-71709D23349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9FAA99-021D-3EE8-7F94-24498210535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33947-3E22-7FD3-6DCD-3190B841B46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F4310-7A2F-049E-3AB2-83821FC88AD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1A1BAC-C6DE-1397-E7BA-ACB2B52D175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367FD3-9528-AF6F-D97B-2235916F1DCB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50F93C3-6D6F-9DBA-59B5-AD6D145F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Étape 2.  Chacun réfléchit silencieusement à ce qu’il va dire dans sa prise de parole.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E157132-9B65-BCE9-6004-785212FB6BAC}"/>
              </a:ext>
            </a:extLst>
          </p:cNvPr>
          <p:cNvGrpSpPr/>
          <p:nvPr/>
        </p:nvGrpSpPr>
        <p:grpSpPr>
          <a:xfrm>
            <a:off x="403795" y="2135834"/>
            <a:ext cx="8817324" cy="4066661"/>
            <a:chOff x="425827" y="2108294"/>
            <a:chExt cx="8817324" cy="406666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2C12F94-ABFD-2CD2-1A3F-24E46A3F6C84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E255BD3-8EEC-C53E-EDEB-7235D9BA1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5CF04B0-D514-6D85-3203-CCE5D9234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E8F1C37-0F02-41DD-DE3E-8C6E9FF0F01E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D266E48-87E7-1F38-6CC3-7719CC4EDAA9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3. 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DCE5C3-EDD1-732A-4859-148DB9542C03}"/>
              </a:ext>
            </a:extLst>
          </p:cNvPr>
          <p:cNvGrpSpPr/>
          <p:nvPr/>
        </p:nvGrpSpPr>
        <p:grpSpPr>
          <a:xfrm>
            <a:off x="425827" y="2108294"/>
            <a:ext cx="8817324" cy="4066661"/>
            <a:chOff x="425827" y="2108294"/>
            <a:chExt cx="8817324" cy="406666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E0EE390-C135-9940-25B1-E9ABEC93C032}"/>
                </a:ext>
              </a:extLst>
            </p:cNvPr>
            <p:cNvSpPr/>
            <p:nvPr/>
          </p:nvSpPr>
          <p:spPr>
            <a:xfrm>
              <a:off x="2517354" y="2908153"/>
              <a:ext cx="6087580" cy="3266802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788ADB6-F411-8AAF-5C74-C51370ED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901" y="3798375"/>
              <a:ext cx="1303296" cy="195494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F37830-5638-AB81-E2E5-10D83406C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5827" y="2859623"/>
              <a:ext cx="877258" cy="98006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78A0A7B-3DC0-B881-9879-A5CCA76613B2}"/>
                </a:ext>
              </a:extLst>
            </p:cNvPr>
            <p:cNvSpPr txBox="1"/>
            <p:nvPr/>
          </p:nvSpPr>
          <p:spPr>
            <a:xfrm>
              <a:off x="1243975" y="2108294"/>
              <a:ext cx="70669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fr-FR" b="1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Situation : </a:t>
              </a:r>
              <a:r>
                <a:rPr lang="fr-FR" dirty="0">
                  <a:solidFill>
                    <a:srgbClr val="5B9BD5">
                      <a:lumMod val="50000"/>
                    </a:srgbClr>
                  </a:solidFill>
                  <a:latin typeface="Dosis Medium"/>
                </a:rPr>
                <a:t>Présente-toi. Puis dis comment tu te sens, parle des sports que tu fais, de ta matière préférée à l’école et des achats que tu veux faire. </a:t>
              </a:r>
              <a:endParaRPr lang="fr-FR" sz="2000" dirty="0">
                <a:solidFill>
                  <a:srgbClr val="5B9BD5">
                    <a:lumMod val="50000"/>
                  </a:srgbClr>
                </a:solidFill>
                <a:latin typeface="Dosis Medium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9B583F-16EA-67B5-71E9-4F52E77B0540}"/>
                </a:ext>
              </a:extLst>
            </p:cNvPr>
            <p:cNvSpPr txBox="1"/>
            <p:nvPr/>
          </p:nvSpPr>
          <p:spPr>
            <a:xfrm>
              <a:off x="2986298" y="3002706"/>
              <a:ext cx="6256853" cy="3087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/>
                </a:rPr>
                <a:t>Je m’appelle ________.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Ce matin, je me sens _______.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mal ________________ . Je n’ai pas mal _________________.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fais du sport.  Je fais 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sport ]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Mon sport préféré est 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Ma matière préférée à l’école est _____________________ 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veux acheter _____________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et _____________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aliment ].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prends  _______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 [ quantité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de __________ </a:t>
              </a:r>
              <a:r>
                <a:rPr lang="fr-FR" sz="16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[ aliment ] </a:t>
              </a:r>
              <a:r>
                <a:rPr lang="fr-FR" sz="1600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.</a:t>
              </a:r>
              <a:endParaRPr lang="fr-FR" sz="16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7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0BB5452-51D2-DBA9-51F7-4A7B18CBF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26" y="1717611"/>
            <a:ext cx="3260348" cy="50009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/>
              </a:rPr>
              <a:t>Prenez vos livrets à la page 133.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096C6A0-53A4-06E8-54E9-006BC169CA8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D530DF-EBD5-3D2A-FF6C-82C606FE1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E3D2A3-0CA6-295C-995A-476D71BB0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516A397-3D43-F851-04BA-D685C2342210}"/>
              </a:ext>
            </a:extLst>
          </p:cNvPr>
          <p:cNvSpPr/>
          <p:nvPr/>
        </p:nvSpPr>
        <p:spPr>
          <a:xfrm>
            <a:off x="3117774" y="3966073"/>
            <a:ext cx="3071628" cy="224145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5160D-BB4D-6873-84A1-D899700F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9A1DD9C6-CCE4-9979-EF86-69F5A09C83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0C8A874-BB4F-0BFB-B4D0-981CF4A20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F4F56-DDBB-9517-F987-60D8DAD22D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10FFF83-FEC0-DDFA-870C-4B22F6385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07176" y="2877401"/>
            <a:ext cx="3070841" cy="2047227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34FE6349-DDC3-1CC7-3F12-1A96737D7B50}"/>
              </a:ext>
            </a:extLst>
          </p:cNvPr>
          <p:cNvSpPr txBox="1">
            <a:spLocks/>
          </p:cNvSpPr>
          <p:nvPr/>
        </p:nvSpPr>
        <p:spPr>
          <a:xfrm>
            <a:off x="1572967" y="773895"/>
            <a:ext cx="714520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tout le monde participe. Chacun parle de  comment il se sent, de son sport et de sa </a:t>
            </a:r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matière préférés,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 des achats qu’il veut faire, comme dans les exemples.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2BE8F5-43DA-9847-8EE0-D913CE85E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02" y="2096886"/>
            <a:ext cx="4529657" cy="34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9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ordinateur, Visage hum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8889BAF-3BBF-182B-5C54-A60D37C6E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190" y="1554673"/>
            <a:ext cx="3260348" cy="500092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et recopiez les descriptions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Salma et Amine.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72000" y="3773278"/>
            <a:ext cx="2960728" cy="245025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D86C8E8-F22C-2C3F-7C4C-4F979EA56D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121526" y="530379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6587</TotalTime>
  <Words>1170</Words>
  <Application>Microsoft Office PowerPoint</Application>
  <PresentationFormat>Affichage à l'écran (4:3)</PresentationFormat>
  <Paragraphs>161</Paragraphs>
  <Slides>40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40</vt:i4>
      </vt:variant>
    </vt:vector>
  </HeadingPairs>
  <TitlesOfParts>
    <vt:vector size="59" baseType="lpstr">
      <vt:lpstr>Calibri</vt:lpstr>
      <vt:lpstr>Arial</vt:lpstr>
      <vt:lpstr>Dosis ExtraBold</vt:lpstr>
      <vt:lpstr>Dosis Medium</vt:lpstr>
      <vt:lpstr>Aptos Display</vt:lpstr>
      <vt:lpstr>Dosis</vt:lpstr>
      <vt:lpstr>Mistral</vt:lpstr>
      <vt:lpstr>Aptos</vt:lpstr>
      <vt:lpstr>Dosis SemiBold</vt:lpstr>
      <vt:lpstr>Wingdings</vt:lpstr>
      <vt:lpstr>2_Conception personnalisée</vt:lpstr>
      <vt:lpstr>00_Env-Enseignant</vt:lpstr>
      <vt:lpstr>5_New Voc_01-Livret</vt:lpstr>
      <vt:lpstr>1_Révision</vt:lpstr>
      <vt:lpstr>Révision</vt:lpstr>
      <vt:lpstr>3_Conception personnalisée</vt:lpstr>
      <vt:lpstr>Vocab_04- Entrainement livret</vt:lpstr>
      <vt:lpstr>Thème Office</vt:lpstr>
      <vt:lpstr>2_Env-Enseignant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 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 au hasard pour répondre. Tenez-vous prêts. </vt:lpstr>
      <vt:lpstr>Comment ça va ?</vt:lpstr>
      <vt:lpstr>Comment tu te sens aujourd’hui ?</vt:lpstr>
      <vt:lpstr>Est-ce que tu es malade ?</vt:lpstr>
      <vt:lpstr>Est-ce que tu as mal à la tête ?</vt:lpstr>
      <vt:lpstr>Est-ce que tu as mal au ventre ?</vt:lpstr>
      <vt:lpstr>Est-ce que tu as mal aux oreilles ?</vt:lpstr>
      <vt:lpstr>Est-ce que tu as mal à l’épaule ?</vt:lpstr>
      <vt:lpstr>Quelle est ta matière préférée ?</vt:lpstr>
      <vt:lpstr>Quel est ton sport préféré ?</vt:lpstr>
      <vt:lpstr>Est-ce que tu fais du football ?</vt:lpstr>
      <vt:lpstr>Est-ce que tu fais de la natation ?</vt:lpstr>
      <vt:lpstr>Est-ce que tu fais de la gymnastique ?</vt:lpstr>
      <vt:lpstr>Est-ce que le sport est bon pour la santé ?</vt:lpstr>
      <vt:lpstr>Qu’est-ce que tu veux acheter à la boulangerie ?</vt:lpstr>
      <vt:lpstr>Qu’est-ce que tu veux acheter chez l’épicier ?</vt:lpstr>
      <vt:lpstr>Tu veux combien de farine ?</vt:lpstr>
      <vt:lpstr>Tu veux combien de lait ?</vt:lpstr>
      <vt:lpstr>Tu veux combien d’œufs ?</vt:lpstr>
      <vt:lpstr>Tu veux combien de fromage ?</vt:lpstr>
      <vt:lpstr>Est-ce que tu veux prendre de la confiture ?</vt:lpstr>
      <vt:lpstr>Est-ce que tu veux prendre du pain ?</vt:lpstr>
      <vt:lpstr>Prenez vos livrets à la page 133.</vt:lpstr>
      <vt:lpstr>Maintenant, tout le monde participe. Chacun pose à l’autre les questions suivantes :</vt:lpstr>
      <vt:lpstr>Plan de la séance</vt:lpstr>
      <vt:lpstr>Maintenant, vous allez prendre la parole pour parler de votre forme, de vos sports et matières préférées, et de ce que vous voulez acheter.</vt:lpstr>
      <vt:lpstr>Étape 1. Je vais vous expliquer la situation. </vt:lpstr>
      <vt:lpstr>Étape 2.  Chacun réfléchit silencieusement à ce qu’il va dire dans sa prise de parole.</vt:lpstr>
      <vt:lpstr>Étape 3.  Maintenant, vous allez prendre la parole. Qui veut passer au tableau ? </vt:lpstr>
      <vt:lpstr>Prenez vos livrets à la page 133. </vt:lpstr>
      <vt:lpstr>Présentation PowerPoint</vt:lpstr>
      <vt:lpstr>La séance d’aujourd’hui est terminée. À la maison, lisez et recopiez les descriptions  de Salma et Amine.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230</cp:revision>
  <cp:lastPrinted>2025-08-13T10:11:39Z</cp:lastPrinted>
  <dcterms:created xsi:type="dcterms:W3CDTF">2025-08-01T12:31:49Z</dcterms:created>
  <dcterms:modified xsi:type="dcterms:W3CDTF">2026-06-14T17:52:12Z</dcterms:modified>
</cp:coreProperties>
</file>