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7" r:id="rId2"/>
    <p:sldMasterId id="2147483746" r:id="rId3"/>
    <p:sldMasterId id="2147483786" r:id="rId4"/>
    <p:sldMasterId id="2147483825" r:id="rId5"/>
    <p:sldMasterId id="2147483839" r:id="rId6"/>
    <p:sldMasterId id="2147483844" r:id="rId7"/>
  </p:sldMasterIdLst>
  <p:notesMasterIdLst>
    <p:notesMasterId r:id="rId34"/>
  </p:notesMasterIdLst>
  <p:sldIdLst>
    <p:sldId id="257" r:id="rId8"/>
    <p:sldId id="1029" r:id="rId9"/>
    <p:sldId id="705" r:id="rId10"/>
    <p:sldId id="1030" r:id="rId11"/>
    <p:sldId id="1308" r:id="rId12"/>
    <p:sldId id="1285" r:id="rId13"/>
    <p:sldId id="1286" r:id="rId14"/>
    <p:sldId id="1287" r:id="rId15"/>
    <p:sldId id="1288" r:id="rId16"/>
    <p:sldId id="1289" r:id="rId17"/>
    <p:sldId id="1147" r:id="rId18"/>
    <p:sldId id="1292" r:id="rId19"/>
    <p:sldId id="1279" r:id="rId20"/>
    <p:sldId id="1294" r:id="rId21"/>
    <p:sldId id="1281" r:id="rId22"/>
    <p:sldId id="1305" r:id="rId23"/>
    <p:sldId id="1297" r:id="rId24"/>
    <p:sldId id="1303" r:id="rId25"/>
    <p:sldId id="1299" r:id="rId26"/>
    <p:sldId id="1304" r:id="rId27"/>
    <p:sldId id="1309" r:id="rId28"/>
    <p:sldId id="1306" r:id="rId29"/>
    <p:sldId id="1307" r:id="rId30"/>
    <p:sldId id="1290" r:id="rId31"/>
    <p:sldId id="1291" r:id="rId32"/>
    <p:sldId id="1302" r:id="rId33"/>
  </p:sldIdLst>
  <p:sldSz cx="9144000" cy="6858000" type="screen4x3"/>
  <p:notesSz cx="6735763" cy="9866313"/>
  <p:embeddedFontLst>
    <p:embeddedFont>
      <p:font typeface="Dosis" pitchFamily="2" charset="0"/>
      <p:regular r:id="rId35"/>
      <p:bold r:id="rId36"/>
    </p:embeddedFont>
    <p:embeddedFont>
      <p:font typeface="Dosis ExtraBold" pitchFamily="2" charset="0"/>
      <p:bold r:id="rId37"/>
    </p:embeddedFont>
    <p:embeddedFont>
      <p:font typeface="Dosis Medium" pitchFamily="2" charset="0"/>
      <p:regular r:id="rId38"/>
    </p:embeddedFont>
    <p:embeddedFont>
      <p:font typeface="Dosis SemiBold" pitchFamily="2" charset="0"/>
      <p:bold r:id="rId39"/>
    </p:embeddedFont>
    <p:embeddedFont>
      <p:font typeface="Mistral" panose="03090702030407020403" pitchFamily="66" charset="0"/>
      <p:regular r:id="rId4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AB6D7"/>
    <a:srgbClr val="2196B1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AB2D69-700A-4F01-A42B-7340F4535E30}" v="1" dt="2026-06-10T13:09:23.944"/>
    <p1510:client id="{76B304BD-5624-4521-9175-DF9CF81BBECE}" v="24" dt="2026-06-09T22:57:06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0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6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4.fntdata"/><Relationship Id="rId46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2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1.fntdata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modSld">
      <pc:chgData name="Jalila El Baraka" userId="ea93c961-285f-4edc-9e51-dff84fc1dbdc" providerId="ADAL" clId="{57C2819A-E835-47AA-9356-3BB7B51E441F}" dt="2026-06-09T22:57:20.329" v="761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9T21:13:40.222" v="4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9T21:13:40.222" v="4" actId="26606"/>
          <ac:spMkLst>
            <pc:docMk/>
            <pc:sldMk cId="56895326" sldId="257"/>
            <ac:spMk id="43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9T21:13:40.222" v="4" actId="26606"/>
          <ac:spMkLst>
            <pc:docMk/>
            <pc:sldMk cId="56895326" sldId="257"/>
            <ac:spMk id="48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9T21:13:40.222" v="4" actId="26606"/>
          <ac:picMkLst>
            <pc:docMk/>
            <pc:sldMk cId="56895326" sldId="257"/>
            <ac:picMk id="3" creationId="{40E933BE-1525-4168-7FE1-AAA55B1E85DD}"/>
          </ac:picMkLst>
        </pc:picChg>
        <pc:picChg chg="del">
          <ac:chgData name="Jalila El Baraka" userId="ea93c961-285f-4edc-9e51-dff84fc1dbdc" providerId="ADAL" clId="{57C2819A-E835-47AA-9356-3BB7B51E441F}" dt="2026-06-09T21:13:22.784" v="0" actId="478"/>
          <ac:picMkLst>
            <pc:docMk/>
            <pc:sldMk cId="56895326" sldId="257"/>
            <ac:picMk id="5" creationId="{0FE7D5AD-E1E7-680A-6ED8-CD18F833566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21:22:52.391" v="117" actId="313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6-09T21:22:52.391" v="117" actId="313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57C2819A-E835-47AA-9356-3BB7B51E441F}" dt="2026-06-09T21:19:58.235" v="49" actId="478"/>
          <ac:spMkLst>
            <pc:docMk/>
            <pc:sldMk cId="311375831" sldId="1279"/>
            <ac:spMk id="14" creationId="{3E0DB44E-BBEB-DF2C-F707-C4CE12EE1482}"/>
          </ac:spMkLst>
        </pc:spChg>
        <pc:picChg chg="add mod">
          <ac:chgData name="Jalila El Baraka" userId="ea93c961-285f-4edc-9e51-dff84fc1dbdc" providerId="ADAL" clId="{57C2819A-E835-47AA-9356-3BB7B51E441F}" dt="2026-06-09T21:19:28.650" v="25" actId="1076"/>
          <ac:picMkLst>
            <pc:docMk/>
            <pc:sldMk cId="311375831" sldId="1279"/>
            <ac:picMk id="7" creationId="{42FCCFC4-972F-5AAF-A9F2-7A47F6044EFE}"/>
          </ac:picMkLst>
        </pc:picChg>
        <pc:picChg chg="del">
          <ac:chgData name="Jalila El Baraka" userId="ea93c961-285f-4edc-9e51-dff84fc1dbdc" providerId="ADAL" clId="{57C2819A-E835-47AA-9356-3BB7B51E441F}" dt="2026-06-09T21:21:03.749" v="53" actId="478"/>
          <ac:picMkLst>
            <pc:docMk/>
            <pc:sldMk cId="311375831" sldId="1279"/>
            <ac:picMk id="8" creationId="{C04C7DA6-A463-57F5-C004-EA372602BD12}"/>
          </ac:picMkLst>
        </pc:picChg>
        <pc:picChg chg="add del">
          <ac:chgData name="Jalila El Baraka" userId="ea93c961-285f-4edc-9e51-dff84fc1dbdc" providerId="ADAL" clId="{57C2819A-E835-47AA-9356-3BB7B51E441F}" dt="2026-06-09T21:20:33.637" v="50" actId="478"/>
          <ac:picMkLst>
            <pc:docMk/>
            <pc:sldMk cId="311375831" sldId="1279"/>
            <ac:picMk id="9" creationId="{8245438E-920F-5722-79DC-5E052B1D8AB4}"/>
          </ac:picMkLst>
        </pc:picChg>
        <pc:picChg chg="del">
          <ac:chgData name="Jalila El Baraka" userId="ea93c961-285f-4edc-9e51-dff84fc1dbdc" providerId="ADAL" clId="{57C2819A-E835-47AA-9356-3BB7B51E441F}" dt="2026-06-09T21:19:25.213" v="23" actId="478"/>
          <ac:picMkLst>
            <pc:docMk/>
            <pc:sldMk cId="311375831" sldId="1279"/>
            <ac:picMk id="10" creationId="{5B86DAF2-40FF-4B42-6CB0-0953DD5F9EC7}"/>
          </ac:picMkLst>
        </pc:picChg>
        <pc:picChg chg="del">
          <ac:chgData name="Jalila El Baraka" userId="ea93c961-285f-4edc-9e51-dff84fc1dbdc" providerId="ADAL" clId="{57C2819A-E835-47AA-9356-3BB7B51E441F}" dt="2026-06-09T21:21:12.675" v="54" actId="478"/>
          <ac:picMkLst>
            <pc:docMk/>
            <pc:sldMk cId="311375831" sldId="1279"/>
            <ac:picMk id="11" creationId="{7D86EFBB-D398-E888-CD5E-EE50801A1FFA}"/>
          </ac:picMkLst>
        </pc:picChg>
        <pc:picChg chg="mod">
          <ac:chgData name="Jalila El Baraka" userId="ea93c961-285f-4edc-9e51-dff84fc1dbdc" providerId="ADAL" clId="{57C2819A-E835-47AA-9356-3BB7B51E441F}" dt="2026-06-09T21:21:42.352" v="61" actId="14100"/>
          <ac:picMkLst>
            <pc:docMk/>
            <pc:sldMk cId="311375831" sldId="1279"/>
            <ac:picMk id="13" creationId="{B76DC26E-4449-6AD4-70D6-15F986915349}"/>
          </ac:picMkLst>
        </pc:picChg>
        <pc:picChg chg="add mod">
          <ac:chgData name="Jalila El Baraka" userId="ea93c961-285f-4edc-9e51-dff84fc1dbdc" providerId="ADAL" clId="{57C2819A-E835-47AA-9356-3BB7B51E441F}" dt="2026-06-09T21:19:54.542" v="48" actId="1076"/>
          <ac:picMkLst>
            <pc:docMk/>
            <pc:sldMk cId="311375831" sldId="1279"/>
            <ac:picMk id="15" creationId="{F8F57720-9352-B940-DA5C-F58C54EE0CFC}"/>
          </ac:picMkLst>
        </pc:picChg>
        <pc:picChg chg="add mod">
          <ac:chgData name="Jalila El Baraka" userId="ea93c961-285f-4edc-9e51-dff84fc1dbdc" providerId="ADAL" clId="{57C2819A-E835-47AA-9356-3BB7B51E441F}" dt="2026-06-09T21:21:48.466" v="62" actId="14100"/>
          <ac:picMkLst>
            <pc:docMk/>
            <pc:sldMk cId="311375831" sldId="1279"/>
            <ac:picMk id="16" creationId="{AF0B15E5-3CA2-713B-7B4D-E4F9B5072F78}"/>
          </ac:picMkLst>
        </pc:picChg>
        <pc:picChg chg="add mod">
          <ac:chgData name="Jalila El Baraka" userId="ea93c961-285f-4edc-9e51-dff84fc1dbdc" providerId="ADAL" clId="{57C2819A-E835-47AA-9356-3BB7B51E441F}" dt="2026-06-09T21:21:18.351" v="56" actId="1076"/>
          <ac:picMkLst>
            <pc:docMk/>
            <pc:sldMk cId="311375831" sldId="1279"/>
            <ac:picMk id="17" creationId="{A07221F5-C6F5-62A3-B12A-094CC337772A}"/>
          </ac:picMkLst>
        </pc:picChg>
        <pc:picChg chg="add mod">
          <ac:chgData name="Jalila El Baraka" userId="ea93c961-285f-4edc-9e51-dff84fc1dbdc" providerId="ADAL" clId="{57C2819A-E835-47AA-9356-3BB7B51E441F}" dt="2026-06-09T21:21:37.112" v="60" actId="14100"/>
          <ac:picMkLst>
            <pc:docMk/>
            <pc:sldMk cId="311375831" sldId="1279"/>
            <ac:picMk id="18" creationId="{3F261A1A-8E7B-0D2B-00BC-799A8ABF5DD3}"/>
          </ac:picMkLst>
        </pc:picChg>
      </pc:sldChg>
      <pc:sldChg chg="addSp delSp modSp mod setBg">
        <pc:chgData name="Jalila El Baraka" userId="ea93c961-285f-4edc-9e51-dff84fc1dbdc" providerId="ADAL" clId="{57C2819A-E835-47AA-9356-3BB7B51E441F}" dt="2026-06-09T22:57:20.329" v="761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9T22:57:20.329" v="761" actId="20577"/>
          <ac:spMkLst>
            <pc:docMk/>
            <pc:sldMk cId="3478475009" sldId="1281"/>
            <ac:spMk id="2" creationId="{C1DCFF77-2046-5C7E-4A49-1F4FF0803B11}"/>
          </ac:spMkLst>
        </pc:spChg>
        <pc:spChg chg="mod">
          <ac:chgData name="Jalila El Baraka" userId="ea93c961-285f-4edc-9e51-dff84fc1dbdc" providerId="ADAL" clId="{57C2819A-E835-47AA-9356-3BB7B51E441F}" dt="2026-06-09T22:43:04.391" v="650" actId="26606"/>
          <ac:spMkLst>
            <pc:docMk/>
            <pc:sldMk cId="3478475009" sldId="1281"/>
            <ac:spMk id="8" creationId="{5933BCB1-B47D-C727-5ED1-9EAE52D55C82}"/>
          </ac:spMkLst>
        </pc:spChg>
        <pc:spChg chg="ord">
          <ac:chgData name="Jalila El Baraka" userId="ea93c961-285f-4edc-9e51-dff84fc1dbdc" providerId="ADAL" clId="{57C2819A-E835-47AA-9356-3BB7B51E441F}" dt="2026-06-09T22:43:04.391" v="650" actId="26606"/>
          <ac:spMkLst>
            <pc:docMk/>
            <pc:sldMk cId="3478475009" sldId="1281"/>
            <ac:spMk id="12" creationId="{2F0A64F4-4C68-AC49-96C7-1CA005595AB1}"/>
          </ac:spMkLst>
        </pc:spChg>
        <pc:spChg chg="add del">
          <ac:chgData name="Jalila El Baraka" userId="ea93c961-285f-4edc-9e51-dff84fc1dbdc" providerId="ADAL" clId="{57C2819A-E835-47AA-9356-3BB7B51E441F}" dt="2026-06-09T22:43:04.391" v="650" actId="26606"/>
          <ac:spMkLst>
            <pc:docMk/>
            <pc:sldMk cId="3478475009" sldId="1281"/>
            <ac:spMk id="29" creationId="{201C88F9-E440-45DE-A776-9609EB590BF5}"/>
          </ac:spMkLst>
        </pc:spChg>
        <pc:grpChg chg="add mod ord">
          <ac:chgData name="Jalila El Baraka" userId="ea93c961-285f-4edc-9e51-dff84fc1dbdc" providerId="ADAL" clId="{57C2819A-E835-47AA-9356-3BB7B51E441F}" dt="2026-06-09T22:43:04.391" v="650" actId="26606"/>
          <ac:grpSpMkLst>
            <pc:docMk/>
            <pc:sldMk cId="3478475009" sldId="1281"/>
            <ac:grpSpMk id="3" creationId="{3E617931-6914-B694-4318-FF0A1444B762}"/>
          </ac:grpSpMkLst>
        </pc:grpChg>
        <pc:picChg chg="mod">
          <ac:chgData name="Jalila El Baraka" userId="ea93c961-285f-4edc-9e51-dff84fc1dbdc" providerId="ADAL" clId="{57C2819A-E835-47AA-9356-3BB7B51E441F}" dt="2026-06-09T22:43:04.391" v="650" actId="26606"/>
          <ac:picMkLst>
            <pc:docMk/>
            <pc:sldMk cId="3478475009" sldId="1281"/>
            <ac:picMk id="4" creationId="{48A04B63-F10B-4D8A-9565-D62E6BD7F1C3}"/>
          </ac:picMkLst>
        </pc:picChg>
        <pc:picChg chg="del">
          <ac:chgData name="Jalila El Baraka" userId="ea93c961-285f-4edc-9e51-dff84fc1dbdc" providerId="ADAL" clId="{57C2819A-E835-47AA-9356-3BB7B51E441F}" dt="2026-06-09T21:29:41.026" v="264" actId="478"/>
          <ac:picMkLst>
            <pc:docMk/>
            <pc:sldMk cId="3478475009" sldId="1281"/>
            <ac:picMk id="7" creationId="{5D40B5D4-D5CE-51AB-3388-B5F8BA4F071E}"/>
          </ac:picMkLst>
        </pc:picChg>
        <pc:picChg chg="add mod ord">
          <ac:chgData name="Jalila El Baraka" userId="ea93c961-285f-4edc-9e51-dff84fc1dbdc" providerId="ADAL" clId="{57C2819A-E835-47AA-9356-3BB7B51E441F}" dt="2026-06-09T22:43:04.391" v="650" actId="26606"/>
          <ac:picMkLst>
            <pc:docMk/>
            <pc:sldMk cId="3478475009" sldId="1281"/>
            <ac:picMk id="9" creationId="{73B5A3D3-6854-28B1-7A33-3D5C5DEC9294}"/>
          </ac:picMkLst>
        </pc:picChg>
        <pc:picChg chg="del">
          <ac:chgData name="Jalila El Baraka" userId="ea93c961-285f-4edc-9e51-dff84fc1dbdc" providerId="ADAL" clId="{57C2819A-E835-47AA-9356-3BB7B51E441F}" dt="2026-06-09T21:26:45.205" v="163" actId="478"/>
          <ac:picMkLst>
            <pc:docMk/>
            <pc:sldMk cId="3478475009" sldId="1281"/>
            <ac:picMk id="10" creationId="{34D557EB-1D67-8C23-61D9-685811258FD6}"/>
          </ac:picMkLst>
        </pc:picChg>
        <pc:picChg chg="del">
          <ac:chgData name="Jalila El Baraka" userId="ea93c961-285f-4edc-9e51-dff84fc1dbdc" providerId="ADAL" clId="{57C2819A-E835-47AA-9356-3BB7B51E441F}" dt="2026-06-09T21:25:14.076" v="154" actId="478"/>
          <ac:picMkLst>
            <pc:docMk/>
            <pc:sldMk cId="3478475009" sldId="1281"/>
            <ac:picMk id="11" creationId="{C4657AAE-6699-05B2-9E8E-B7EAD104327F}"/>
          </ac:picMkLst>
        </pc:picChg>
        <pc:picChg chg="del">
          <ac:chgData name="Jalila El Baraka" userId="ea93c961-285f-4edc-9e51-dff84fc1dbdc" providerId="ADAL" clId="{57C2819A-E835-47AA-9356-3BB7B51E441F}" dt="2026-06-09T21:29:39.523" v="263" actId="478"/>
          <ac:picMkLst>
            <pc:docMk/>
            <pc:sldMk cId="3478475009" sldId="1281"/>
            <ac:picMk id="14" creationId="{EF6B5B85-589C-7285-C226-F9E33A482339}"/>
          </ac:picMkLst>
        </pc:picChg>
        <pc:picChg chg="add del mod">
          <ac:chgData name="Jalila El Baraka" userId="ea93c961-285f-4edc-9e51-dff84fc1dbdc" providerId="ADAL" clId="{57C2819A-E835-47AA-9356-3BB7B51E441F}" dt="2026-06-09T22:40:17.971" v="636" actId="478"/>
          <ac:picMkLst>
            <pc:docMk/>
            <pc:sldMk cId="3478475009" sldId="1281"/>
            <ac:picMk id="15" creationId="{45A55C93-C4A2-EDD0-0678-B9AE86B54B34}"/>
          </ac:picMkLst>
        </pc:picChg>
        <pc:picChg chg="del mod">
          <ac:chgData name="Jalila El Baraka" userId="ea93c961-285f-4edc-9e51-dff84fc1dbdc" providerId="ADAL" clId="{57C2819A-E835-47AA-9356-3BB7B51E441F}" dt="2026-06-09T21:33:14.050" v="278" actId="478"/>
          <ac:picMkLst>
            <pc:docMk/>
            <pc:sldMk cId="3478475009" sldId="1281"/>
            <ac:picMk id="16" creationId="{1A3AB64F-3D92-E2A9-49BA-705F1C38B17A}"/>
          </ac:picMkLst>
        </pc:picChg>
        <pc:picChg chg="add mod">
          <ac:chgData name="Jalila El Baraka" userId="ea93c961-285f-4edc-9e51-dff84fc1dbdc" providerId="ADAL" clId="{57C2819A-E835-47AA-9356-3BB7B51E441F}" dt="2026-06-09T22:43:04.391" v="650" actId="26606"/>
          <ac:picMkLst>
            <pc:docMk/>
            <pc:sldMk cId="3478475009" sldId="1281"/>
            <ac:picMk id="18" creationId="{74A8E408-939A-6F10-5BFF-19C7B276E251}"/>
          </ac:picMkLst>
        </pc:picChg>
        <pc:picChg chg="add del mod">
          <ac:chgData name="Jalila El Baraka" userId="ea93c961-285f-4edc-9e51-dff84fc1dbdc" providerId="ADAL" clId="{57C2819A-E835-47AA-9356-3BB7B51E441F}" dt="2026-06-09T22:42:45.641" v="641" actId="478"/>
          <ac:picMkLst>
            <pc:docMk/>
            <pc:sldMk cId="3478475009" sldId="1281"/>
            <ac:picMk id="20" creationId="{98215660-2EF8-6C4B-CFDD-D3BD0AAE5294}"/>
          </ac:picMkLst>
        </pc:picChg>
        <pc:picChg chg="add mod">
          <ac:chgData name="Jalila El Baraka" userId="ea93c961-285f-4edc-9e51-dff84fc1dbdc" providerId="ADAL" clId="{57C2819A-E835-47AA-9356-3BB7B51E441F}" dt="2026-06-09T22:57:11.973" v="746" actId="1076"/>
          <ac:picMkLst>
            <pc:docMk/>
            <pc:sldMk cId="3478475009" sldId="1281"/>
            <ac:picMk id="22" creationId="{DD4A44CA-F54F-1D56-29D1-4FBCF69BCFD7}"/>
          </ac:picMkLst>
        </pc:picChg>
        <pc:picChg chg="add del mod ord">
          <ac:chgData name="Jalila El Baraka" userId="ea93c961-285f-4edc-9e51-dff84fc1dbdc" providerId="ADAL" clId="{57C2819A-E835-47AA-9356-3BB7B51E441F}" dt="2026-06-09T22:43:58.152" v="651" actId="478"/>
          <ac:picMkLst>
            <pc:docMk/>
            <pc:sldMk cId="3478475009" sldId="1281"/>
            <ac:picMk id="24" creationId="{7F4E38AC-D556-4D42-196E-3172769134F4}"/>
          </ac:picMkLst>
        </pc:picChg>
        <pc:picChg chg="add del mod">
          <ac:chgData name="Jalila El Baraka" userId="ea93c961-285f-4edc-9e51-dff84fc1dbdc" providerId="ADAL" clId="{57C2819A-E835-47AA-9356-3BB7B51E441F}" dt="2026-06-09T22:47:01.703" v="690" actId="478"/>
          <ac:picMkLst>
            <pc:docMk/>
            <pc:sldMk cId="3478475009" sldId="1281"/>
            <ac:picMk id="26" creationId="{AEB9B944-D8D4-7C22-D46A-A62208F1386F}"/>
          </ac:picMkLst>
        </pc:picChg>
        <pc:picChg chg="add mod">
          <ac:chgData name="Jalila El Baraka" userId="ea93c961-285f-4edc-9e51-dff84fc1dbdc" providerId="ADAL" clId="{57C2819A-E835-47AA-9356-3BB7B51E441F}" dt="2026-06-09T22:47:25.572" v="699" actId="1076"/>
          <ac:picMkLst>
            <pc:docMk/>
            <pc:sldMk cId="3478475009" sldId="1281"/>
            <ac:picMk id="28" creationId="{E2E57202-EB37-8254-3B2B-C46624359957}"/>
          </ac:picMkLst>
        </pc:picChg>
        <pc:picChg chg="add del mod">
          <ac:chgData name="Jalila El Baraka" userId="ea93c961-285f-4edc-9e51-dff84fc1dbdc" providerId="ADAL" clId="{57C2819A-E835-47AA-9356-3BB7B51E441F}" dt="2026-06-09T22:51:33.211" v="703" actId="478"/>
          <ac:picMkLst>
            <pc:docMk/>
            <pc:sldMk cId="3478475009" sldId="1281"/>
            <ac:picMk id="30" creationId="{384ACEF7-BE21-A8B2-0C97-67DB1F79770B}"/>
          </ac:picMkLst>
        </pc:picChg>
        <pc:picChg chg="add mod">
          <ac:chgData name="Jalila El Baraka" userId="ea93c961-285f-4edc-9e51-dff84fc1dbdc" providerId="ADAL" clId="{57C2819A-E835-47AA-9356-3BB7B51E441F}" dt="2026-06-09T22:57:08.199" v="744" actId="1076"/>
          <ac:picMkLst>
            <pc:docMk/>
            <pc:sldMk cId="3478475009" sldId="1281"/>
            <ac:picMk id="32" creationId="{7A907889-D294-3D42-241E-5D9CBDE39CC7}"/>
          </ac:picMkLst>
        </pc:picChg>
      </pc:sldChg>
      <pc:sldChg chg="modSp mod">
        <pc:chgData name="Jalila El Baraka" userId="ea93c961-285f-4edc-9e51-dff84fc1dbdc" providerId="ADAL" clId="{57C2819A-E835-47AA-9356-3BB7B51E441F}" dt="2026-06-09T21:45:36.179" v="598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6-09T21:45:36.179" v="598" actId="20577"/>
          <ac:spMkLst>
            <pc:docMk/>
            <pc:sldMk cId="574258613" sldId="1291"/>
            <ac:spMk id="4" creationId="{755F6EA1-9FCA-A7DB-E1ED-C80D2BC2CE12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9T21:38:00.582" v="349" actId="14100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9T21:36:41" v="333" actId="1076"/>
          <ac:picMkLst>
            <pc:docMk/>
            <pc:sldMk cId="839524258" sldId="1297"/>
            <ac:picMk id="2" creationId="{B245C88F-F8E2-56A4-0188-25ECE61A695B}"/>
          </ac:picMkLst>
        </pc:picChg>
        <pc:picChg chg="del">
          <ac:chgData name="Jalila El Baraka" userId="ea93c961-285f-4edc-9e51-dff84fc1dbdc" providerId="ADAL" clId="{57C2819A-E835-47AA-9356-3BB7B51E441F}" dt="2026-06-09T21:37:46.812" v="343" actId="478"/>
          <ac:picMkLst>
            <pc:docMk/>
            <pc:sldMk cId="839524258" sldId="1297"/>
            <ac:picMk id="3" creationId="{9804A9A7-0887-115C-8DA9-2006F0404395}"/>
          </ac:picMkLst>
        </pc:picChg>
        <pc:picChg chg="add mod">
          <ac:chgData name="Jalila El Baraka" userId="ea93c961-285f-4edc-9e51-dff84fc1dbdc" providerId="ADAL" clId="{57C2819A-E835-47AA-9356-3BB7B51E441F}" dt="2026-06-09T21:38:00.582" v="349" actId="14100"/>
          <ac:picMkLst>
            <pc:docMk/>
            <pc:sldMk cId="839524258" sldId="1297"/>
            <ac:picMk id="4" creationId="{B1AFEB92-4FF2-8D57-9E36-B84463D8F142}"/>
          </ac:picMkLst>
        </pc:picChg>
        <pc:picChg chg="del">
          <ac:chgData name="Jalila El Baraka" userId="ea93c961-285f-4edc-9e51-dff84fc1dbdc" providerId="ADAL" clId="{57C2819A-E835-47AA-9356-3BB7B51E441F}" dt="2026-06-09T21:37:07.522" v="338" actId="478"/>
          <ac:picMkLst>
            <pc:docMk/>
            <pc:sldMk cId="839524258" sldId="1297"/>
            <ac:picMk id="5" creationId="{D02B9522-CB78-ECD2-D44D-CE75BE048FD6}"/>
          </ac:picMkLst>
        </pc:picChg>
        <pc:picChg chg="add mod">
          <ac:chgData name="Jalila El Baraka" userId="ea93c961-285f-4edc-9e51-dff84fc1dbdc" providerId="ADAL" clId="{57C2819A-E835-47AA-9356-3BB7B51E441F}" dt="2026-06-09T21:37:14.991" v="341" actId="14100"/>
          <ac:picMkLst>
            <pc:docMk/>
            <pc:sldMk cId="839524258" sldId="1297"/>
            <ac:picMk id="6" creationId="{964DD951-37FB-4899-9137-CA903D3B02DD}"/>
          </ac:picMkLst>
        </pc:picChg>
        <pc:picChg chg="add mod">
          <ac:chgData name="Jalila El Baraka" userId="ea93c961-285f-4edc-9e51-dff84fc1dbdc" providerId="ADAL" clId="{57C2819A-E835-47AA-9356-3BB7B51E441F}" dt="2026-06-09T21:37:55.012" v="347" actId="1076"/>
          <ac:picMkLst>
            <pc:docMk/>
            <pc:sldMk cId="839524258" sldId="1297"/>
            <ac:picMk id="7" creationId="{3B635F5C-0F90-41B8-17F6-2DE71517458B}"/>
          </ac:picMkLst>
        </pc:picChg>
        <pc:picChg chg="add mod">
          <ac:chgData name="Jalila El Baraka" userId="ea93c961-285f-4edc-9e51-dff84fc1dbdc" providerId="ADAL" clId="{57C2819A-E835-47AA-9356-3BB7B51E441F}" dt="2026-06-09T21:37:49.625" v="345" actId="1076"/>
          <ac:picMkLst>
            <pc:docMk/>
            <pc:sldMk cId="839524258" sldId="1297"/>
            <ac:picMk id="10" creationId="{BDC7B90E-C82F-540D-E627-ACA2F4F367F9}"/>
          </ac:picMkLst>
        </pc:picChg>
        <pc:picChg chg="del">
          <ac:chgData name="Jalila El Baraka" userId="ea93c961-285f-4edc-9e51-dff84fc1dbdc" providerId="ADAL" clId="{57C2819A-E835-47AA-9356-3BB7B51E441F}" dt="2026-06-09T21:36:53.771" v="334" actId="478"/>
          <ac:picMkLst>
            <pc:docMk/>
            <pc:sldMk cId="839524258" sldId="1297"/>
            <ac:picMk id="12" creationId="{6E70F820-454A-7B7A-C9B3-57F92DA9DDCF}"/>
          </ac:picMkLst>
        </pc:picChg>
        <pc:picChg chg="del">
          <ac:chgData name="Jalila El Baraka" userId="ea93c961-285f-4edc-9e51-dff84fc1dbdc" providerId="ADAL" clId="{57C2819A-E835-47AA-9356-3BB7B51E441F}" dt="2026-06-09T21:37:45.449" v="342" actId="478"/>
          <ac:picMkLst>
            <pc:docMk/>
            <pc:sldMk cId="839524258" sldId="1297"/>
            <ac:picMk id="13" creationId="{55AC73D2-34B4-BCEB-A658-CB2FCEAD9F5E}"/>
          </ac:picMkLst>
        </pc:picChg>
        <pc:picChg chg="del">
          <ac:chgData name="Jalila El Baraka" userId="ea93c961-285f-4edc-9e51-dff84fc1dbdc" providerId="ADAL" clId="{57C2819A-E835-47AA-9356-3BB7B51E441F}" dt="2026-06-09T21:36:13.050" v="331" actId="478"/>
          <ac:picMkLst>
            <pc:docMk/>
            <pc:sldMk cId="839524258" sldId="1297"/>
            <ac:picMk id="15" creationId="{1C097ADF-CF6D-76F2-CE2A-1130E32A3294}"/>
          </ac:picMkLst>
        </pc:picChg>
      </pc:sldChg>
      <pc:sldChg chg="modSp mod">
        <pc:chgData name="Jalila El Baraka" userId="ea93c961-285f-4edc-9e51-dff84fc1dbdc" providerId="ADAL" clId="{57C2819A-E835-47AA-9356-3BB7B51E441F}" dt="2026-06-09T21:43:06.030" v="465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6-09T21:43:06.030" v="465" actId="20577"/>
          <ac:spMkLst>
            <pc:docMk/>
            <pc:sldMk cId="266047087" sldId="1299"/>
            <ac:spMk id="2" creationId="{2FB8A83F-58DA-591C-02F1-2213E3B92E1F}"/>
          </ac:spMkLst>
        </pc:spChg>
      </pc:sldChg>
      <pc:sldChg chg="modSp mod">
        <pc:chgData name="Jalila El Baraka" userId="ea93c961-285f-4edc-9e51-dff84fc1dbdc" providerId="ADAL" clId="{57C2819A-E835-47AA-9356-3BB7B51E441F}" dt="2026-06-09T21:46:00.721" v="624" actId="20577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6-09T21:46:00.721" v="624" actId="20577"/>
          <ac:spMkLst>
            <pc:docMk/>
            <pc:sldMk cId="3195323805" sldId="1307"/>
            <ac:spMk id="2" creationId="{3F8F4E3F-9BF3-0120-0570-6A156E77644A}"/>
          </ac:spMkLst>
        </pc:spChg>
      </pc:sldChg>
      <pc:sldChg chg="modSp mod">
        <pc:chgData name="Jalila El Baraka" userId="ea93c961-285f-4edc-9e51-dff84fc1dbdc" providerId="ADAL" clId="{57C2819A-E835-47AA-9356-3BB7B51E441F}" dt="2026-06-09T21:14:38.335" v="22" actId="1076"/>
        <pc:sldMkLst>
          <pc:docMk/>
          <pc:sldMk cId="2783409851" sldId="1308"/>
        </pc:sldMkLst>
        <pc:spChg chg="mod">
          <ac:chgData name="Jalila El Baraka" userId="ea93c961-285f-4edc-9e51-dff84fc1dbdc" providerId="ADAL" clId="{57C2819A-E835-47AA-9356-3BB7B51E441F}" dt="2026-06-09T21:14:10.584" v="13" actId="1076"/>
          <ac:spMkLst>
            <pc:docMk/>
            <pc:sldMk cId="2783409851" sldId="1308"/>
            <ac:spMk id="4" creationId="{A2A74291-E7E7-13E4-B65A-C8356CD292FE}"/>
          </ac:spMkLst>
        </pc:spChg>
        <pc:spChg chg="mod">
          <ac:chgData name="Jalila El Baraka" userId="ea93c961-285f-4edc-9e51-dff84fc1dbdc" providerId="ADAL" clId="{57C2819A-E835-47AA-9356-3BB7B51E441F}" dt="2026-06-09T21:14:34.524" v="21" actId="20577"/>
          <ac:spMkLst>
            <pc:docMk/>
            <pc:sldMk cId="2783409851" sldId="1308"/>
            <ac:spMk id="10" creationId="{62AFBE96-6D58-CF0A-14F1-9A0AB1FC361F}"/>
          </ac:spMkLst>
        </pc:spChg>
        <pc:spChg chg="mod">
          <ac:chgData name="Jalila El Baraka" userId="ea93c961-285f-4edc-9e51-dff84fc1dbdc" providerId="ADAL" clId="{57C2819A-E835-47AA-9356-3BB7B51E441F}" dt="2026-06-09T21:14:21.905" v="17" actId="20577"/>
          <ac:spMkLst>
            <pc:docMk/>
            <pc:sldMk cId="2783409851" sldId="1308"/>
            <ac:spMk id="11" creationId="{CFC503CC-4FA1-9F10-684E-6C928131AD4B}"/>
          </ac:spMkLst>
        </pc:spChg>
        <pc:spChg chg="mod">
          <ac:chgData name="Jalila El Baraka" userId="ea93c961-285f-4edc-9e51-dff84fc1dbdc" providerId="ADAL" clId="{57C2819A-E835-47AA-9356-3BB7B51E441F}" dt="2026-06-09T21:14:15.056" v="14" actId="1076"/>
          <ac:spMkLst>
            <pc:docMk/>
            <pc:sldMk cId="2783409851" sldId="1308"/>
            <ac:spMk id="18" creationId="{ECE942AC-D1E4-7C1A-AB4A-F1F11950B0CE}"/>
          </ac:spMkLst>
        </pc:spChg>
        <pc:spChg chg="mod">
          <ac:chgData name="Jalila El Baraka" userId="ea93c961-285f-4edc-9e51-dff84fc1dbdc" providerId="ADAL" clId="{57C2819A-E835-47AA-9356-3BB7B51E441F}" dt="2026-06-09T21:14:38.335" v="22" actId="1076"/>
          <ac:spMkLst>
            <pc:docMk/>
            <pc:sldMk cId="2783409851" sldId="1308"/>
            <ac:spMk id="22" creationId="{14AD5EFF-D910-3BBE-2667-9CFC9637CFC7}"/>
          </ac:spMkLst>
        </pc:spChg>
        <pc:picChg chg="mod">
          <ac:chgData name="Jalila El Baraka" userId="ea93c961-285f-4edc-9e51-dff84fc1dbdc" providerId="ADAL" clId="{57C2819A-E835-47AA-9356-3BB7B51E441F}" dt="2026-06-09T21:14:28.062" v="18" actId="1076"/>
          <ac:picMkLst>
            <pc:docMk/>
            <pc:sldMk cId="2783409851" sldId="1308"/>
            <ac:picMk id="16" creationId="{2D821F4D-459F-10F8-037F-9FC307E61A4C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custSel modSld delMainMaster">
      <pc:chgData name="Jalila El Baraka" userId="ea93c961-285f-4edc-9e51-dff84fc1dbdc" providerId="ADAL" clId="{F2DB4326-1773-40AF-ABF6-454663976D9D}" dt="2026-06-10T13:09:30.724" v="31" actId="14100"/>
      <pc:docMkLst>
        <pc:docMk/>
      </pc:docMkLst>
      <pc:sldChg chg="modSp mod">
        <pc:chgData name="Jalila El Baraka" userId="ea93c961-285f-4edc-9e51-dff84fc1dbdc" providerId="ADAL" clId="{F2DB4326-1773-40AF-ABF6-454663976D9D}" dt="2026-06-10T13:08:29.191" v="27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F2DB4326-1773-40AF-ABF6-454663976D9D}" dt="2026-06-10T13:08:29.191" v="27" actId="20577"/>
          <ac:spMkLst>
            <pc:docMk/>
            <pc:sldMk cId="3478475009" sldId="1281"/>
            <ac:spMk id="2" creationId="{C1DCFF77-2046-5C7E-4A49-1F4FF0803B11}"/>
          </ac:spMkLst>
        </pc:spChg>
      </pc:sldChg>
      <pc:sldChg chg="addSp delSp modSp mod">
        <pc:chgData name="Jalila El Baraka" userId="ea93c961-285f-4edc-9e51-dff84fc1dbdc" providerId="ADAL" clId="{F2DB4326-1773-40AF-ABF6-454663976D9D}" dt="2026-06-10T13:09:30.724" v="31" actId="14100"/>
        <pc:sldMkLst>
          <pc:docMk/>
          <pc:sldMk cId="839524258" sldId="1297"/>
        </pc:sldMkLst>
        <pc:picChg chg="add mod">
          <ac:chgData name="Jalila El Baraka" userId="ea93c961-285f-4edc-9e51-dff84fc1dbdc" providerId="ADAL" clId="{F2DB4326-1773-40AF-ABF6-454663976D9D}" dt="2026-06-10T13:09:30.724" v="31" actId="14100"/>
          <ac:picMkLst>
            <pc:docMk/>
            <pc:sldMk cId="839524258" sldId="1297"/>
            <ac:picMk id="3" creationId="{6B5598EE-1E49-8D85-5824-61A6D4D9DAA2}"/>
          </ac:picMkLst>
        </pc:picChg>
        <pc:picChg chg="del">
          <ac:chgData name="Jalila El Baraka" userId="ea93c961-285f-4edc-9e51-dff84fc1dbdc" providerId="ADAL" clId="{F2DB4326-1773-40AF-ABF6-454663976D9D}" dt="2026-06-10T13:09:23.304" v="28" actId="478"/>
          <ac:picMkLst>
            <pc:docMk/>
            <pc:sldMk cId="839524258" sldId="1297"/>
            <ac:picMk id="6" creationId="{964DD951-37FB-4899-9137-CA903D3B02DD}"/>
          </ac:picMkLst>
        </pc:picChg>
      </pc:sldChg>
      <pc:sldMasterChg chg="del delSldLayout">
        <pc:chgData name="Jalila El Baraka" userId="ea93c961-285f-4edc-9e51-dff84fc1dbdc" providerId="ADAL" clId="{F2DB4326-1773-40AF-ABF6-454663976D9D}" dt="2026-06-10T13:08:26.933" v="18"/>
        <pc:sldMasterMkLst>
          <pc:docMk/>
          <pc:sldMasterMk cId="1961823333" sldId="2147483754"/>
        </pc:sldMasterMkLst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403787922" sldId="2147483702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1814577676" sldId="2147483755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967822765" sldId="2147483756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522198873" sldId="2147483757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334660018" sldId="2147483758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062466767" sldId="2147483759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601169544" sldId="2147483760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3418165966" sldId="2147483761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3845949315" sldId="2147483762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971656406" sldId="2147483763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1557132317" sldId="2147483764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847913082" sldId="2147483765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684645288" sldId="2147483784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1961823333" sldId="2147483754"/>
            <pc:sldLayoutMk cId="2800607235" sldId="214748381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6-10T13:08:26.933" v="18"/>
        <pc:sldMasterMkLst>
          <pc:docMk/>
          <pc:sldMasterMk cId="3889915546" sldId="2147483813"/>
        </pc:sldMasterMkLst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3889915546" sldId="2147483813"/>
            <pc:sldLayoutMk cId="2963741228" sldId="2147483814"/>
          </pc:sldLayoutMkLst>
        </pc:sldLayoutChg>
        <pc:sldLayoutChg chg="del">
          <pc:chgData name="Jalila El Baraka" userId="ea93c961-285f-4edc-9e51-dff84fc1dbdc" providerId="ADAL" clId="{F2DB4326-1773-40AF-ABF6-454663976D9D}" dt="2026-06-10T13:08:26.933" v="18"/>
          <pc:sldLayoutMkLst>
            <pc:docMk/>
            <pc:sldMasterMk cId="3889915546" sldId="2147483813"/>
            <pc:sldLayoutMk cId="2539494098" sldId="214748381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4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6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Relationship Id="rId9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3.png"/><Relationship Id="rId7" Type="http://schemas.openxmlformats.org/officeDocument/2006/relationships/image" Target="../media/image37.jp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0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24.png"/><Relationship Id="rId9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5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3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0F8D499-4BD8-0A82-5387-6F0BA66CB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" b="317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048D5E-AF2B-6EC0-5A75-DC44C3F5D262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A17AFB23-DE74-411A-D174-76A1004E0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428A74D-3A5F-8EE5-E65F-4E9B4D41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E2EAADF-030A-FF26-7FA8-F6D04F469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9CE2CA1-292D-5CD9-3561-E390CE8F6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6B784CA8-5788-5FD1-F6A1-4F20E2518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6472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866831" y="174662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</a:t>
            </a:r>
            <a:r>
              <a:rPr lang="fr-MA" sz="2400"/>
              <a:t>semaine </a:t>
            </a:r>
            <a:endParaRPr lang="fr-MA" sz="2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24857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24857" y="47656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37662" y="523619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523" y="4765625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7478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97478" y="476816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50037" y="348131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4866831" y="321967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55143" y="36371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055143" y="5362230"/>
            <a:ext cx="6358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</a:t>
            </a:r>
            <a:r>
              <a:rPr lang="fr-FR" sz="1600" b="1" u="sng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– C02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PO1 – PO2 – PO3 -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132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6866317-6E0D-57E6-A193-D3359411E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45" y="1096802"/>
            <a:ext cx="3314863" cy="50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 pied – Le cyclisme – La main – Les œufs – Le lait.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DC26E-4449-6AD4-70D6-15F986915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989" y="2040437"/>
            <a:ext cx="1630652" cy="1783945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42FCCFC4-972F-5AAF-A9F2-7A47F6044E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23" y="2057400"/>
            <a:ext cx="1615148" cy="176698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0B15E5-3CA2-713B-7B4D-E4F9B5072F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60" y="4115011"/>
            <a:ext cx="1646158" cy="18009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7221F5-C6F5-62A3-B12A-094CC33777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87" y="4052418"/>
            <a:ext cx="1646157" cy="180090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261A1A-8E7B-0D2B-00BC-799A8ABF5D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22" y="2081466"/>
            <a:ext cx="1596282" cy="17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Karim achète des œufs et du fromage. – Lina prend du pain et de la confiture. - Le sport préféré de Sara est le basket. – Le garçon a mal au ventre. –  Samir fait du football avec sa sœur.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utoShape 2" descr="Image générée">
            <a:extLst>
              <a:ext uri="{FF2B5EF4-FFF2-40B4-BE49-F238E27FC236}">
                <a16:creationId xmlns:a16="http://schemas.microsoft.com/office/drawing/2014/main" id="{2F0A64F4-4C68-AC49-96C7-1CA005595A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 descr="Une image contenant football, balle, garçon, personne&#10;&#10;Le contenu généré par l’IA peut être incorrect.">
            <a:extLst>
              <a:ext uri="{FF2B5EF4-FFF2-40B4-BE49-F238E27FC236}">
                <a16:creationId xmlns:a16="http://schemas.microsoft.com/office/drawing/2014/main" id="{73B5A3D3-6854-28B1-7A33-3D5C5DEC9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21" y="1716359"/>
            <a:ext cx="2231899" cy="1994749"/>
          </a:xfrm>
          <a:prstGeom prst="roundRect">
            <a:avLst/>
          </a:prstGeom>
        </p:spPr>
      </p:pic>
      <p:pic>
        <p:nvPicPr>
          <p:cNvPr id="18" name="Image 17" descr="Une image contenant Dessin animé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74A8E408-939A-6F10-5BFF-19C7B276E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861" y="1756923"/>
            <a:ext cx="2708843" cy="19136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4A44CA-F54F-1D56-29D1-4FBCF69BCF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022" y="3872020"/>
            <a:ext cx="2072756" cy="1994749"/>
          </a:xfrm>
          <a:prstGeom prst="round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2E57202-EB37-8254-3B2B-C466243599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265" y="3874773"/>
            <a:ext cx="2402821" cy="1984419"/>
          </a:xfrm>
          <a:prstGeom prst="round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A907889-D294-3D42-241E-5D9CBDE39C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5181" y="3872020"/>
            <a:ext cx="1792269" cy="2103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45C88F-F8E2-56A4-0188-25ECE61A6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068" y="1889868"/>
            <a:ext cx="1653284" cy="18087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AFEB92-4FF2-8D57-9E36-B84463D8F1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4023272"/>
            <a:ext cx="1596282" cy="1746344"/>
          </a:xfrm>
          <a:prstGeom prst="rect">
            <a:avLst/>
          </a:prstGeom>
        </p:spPr>
      </p:pic>
      <p:pic>
        <p:nvPicPr>
          <p:cNvPr id="7" name="Image 6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3B635F5C-0F90-41B8-17F6-2DE7151745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418" y="1910729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BDC7B90E-C82F-540D-E627-ACA2F4F367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375" y="4023272"/>
            <a:ext cx="1596282" cy="17463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5598EE-1E49-8D85-5824-61A6D4D9D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480" y="1893766"/>
            <a:ext cx="1596283" cy="174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B8A83F-58DA-591C-02F1-2213E3B92E1F}"/>
              </a:ext>
            </a:extLst>
          </p:cNvPr>
          <p:cNvSpPr txBox="1"/>
          <p:nvPr/>
        </p:nvSpPr>
        <p:spPr>
          <a:xfrm>
            <a:off x="728259" y="2201123"/>
            <a:ext cx="8690480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Quel est ton sport préféré ?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aujourd’hui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mal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au ventre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veux prendre chez l’épicier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fais du tennis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24277335-7FBC-290B-9DDA-C5E79A705F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dire comment je me sens, pour parler des sports que j’aime et de ce que je veux acheter.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834901" y="2649504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85F45A4-09FC-225E-C6A8-0AEEB4329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dis comment tu te sens puis parle des sports que tu aimes et dis ce que tu veux acheter.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8FB255D-B6A2-6FEC-2C86-448C2212C3D0}"/>
              </a:ext>
            </a:extLst>
          </p:cNvPr>
          <p:cNvSpPr txBox="1"/>
          <p:nvPr/>
        </p:nvSpPr>
        <p:spPr>
          <a:xfrm>
            <a:off x="1634845" y="1637655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dis comment tu te sens puis parle des sports que tu aimes et dis ce que tu veux acheter. 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A807E8-8E95-99B4-5E08-7BC486469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460" y="2462117"/>
            <a:ext cx="4682169" cy="35116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8F4E3F-9BF3-0120-0570-6A156E77644A}"/>
              </a:ext>
            </a:extLst>
          </p:cNvPr>
          <p:cNvSpPr txBox="1"/>
          <p:nvPr/>
        </p:nvSpPr>
        <p:spPr>
          <a:xfrm>
            <a:off x="334368" y="2642131"/>
            <a:ext cx="8378337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 copain          une sœur          la natation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une voiture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mon oncle       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matin            la chambre         un bal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français            seize    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enfant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du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fromage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points (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par mot)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5F6EA1-9FCA-A7DB-E1ED-C80D2BC2CE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71902" y="2536475"/>
            <a:ext cx="8136899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Amine  fait de l’équitation.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Samira prend de l’eau.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7322</TotalTime>
  <Words>863</Words>
  <Application>Microsoft Office PowerPoint</Application>
  <PresentationFormat>Affichage à l'écran (4:3)</PresentationFormat>
  <Paragraphs>97</Paragraphs>
  <Slides>26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26</vt:i4>
      </vt:variant>
    </vt:vector>
  </HeadingPairs>
  <TitlesOfParts>
    <vt:vector size="43" baseType="lpstr">
      <vt:lpstr>Dosis Medium</vt:lpstr>
      <vt:lpstr>Aptos Display</vt:lpstr>
      <vt:lpstr>Dosis</vt:lpstr>
      <vt:lpstr>Mistral</vt:lpstr>
      <vt:lpstr>Aptos</vt:lpstr>
      <vt:lpstr>Dosis SemiBold</vt:lpstr>
      <vt:lpstr>Wingdings</vt:lpstr>
      <vt:lpstr>Calibri</vt:lpstr>
      <vt:lpstr>Arial</vt:lpstr>
      <vt:lpstr>Dosis ExtraBold</vt:lpstr>
      <vt:lpstr>2_Conception personnalisée</vt:lpstr>
      <vt:lpstr>5_New Voc_01-Livret</vt:lpstr>
      <vt:lpstr>00_Env-Enseignant</vt:lpstr>
      <vt:lpstr>Thème Office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 pied – Le cyclisme – La main – Les œufs – Le lait. </vt:lpstr>
      <vt:lpstr>Présentation PowerPoint</vt:lpstr>
      <vt:lpstr>Regarde les images, écoute les phrases et montre les bonnes images : Karim achète des œufs et du fromage. – Lina prend du pain et de la confiture. - Le sport préféré de Sara est le basket. – Le garçon a mal au ventre. –  Samir fait du football avec sa sœur.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dis comment tu te sens puis parle des sports que tu aimes et dis ce que tu veux acheter.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19</cp:revision>
  <cp:lastPrinted>2025-08-13T10:11:39Z</cp:lastPrinted>
  <dcterms:created xsi:type="dcterms:W3CDTF">2025-08-01T12:31:49Z</dcterms:created>
  <dcterms:modified xsi:type="dcterms:W3CDTF">2026-06-11T19:47:24Z</dcterms:modified>
</cp:coreProperties>
</file>