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7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813" r:id="rId2"/>
    <p:sldMasterId id="2147483817" r:id="rId3"/>
    <p:sldMasterId id="2147483746" r:id="rId4"/>
    <p:sldMasterId id="2147483754" r:id="rId5"/>
    <p:sldMasterId id="2147483786" r:id="rId6"/>
    <p:sldMasterId id="2147483825" r:id="rId7"/>
    <p:sldMasterId id="2147483839" r:id="rId8"/>
    <p:sldMasterId id="2147483844" r:id="rId9"/>
  </p:sldMasterIdLst>
  <p:notesMasterIdLst>
    <p:notesMasterId r:id="rId36"/>
  </p:notesMasterIdLst>
  <p:sldIdLst>
    <p:sldId id="257" r:id="rId10"/>
    <p:sldId id="1029" r:id="rId11"/>
    <p:sldId id="705" r:id="rId12"/>
    <p:sldId id="1030" r:id="rId13"/>
    <p:sldId id="1308" r:id="rId14"/>
    <p:sldId id="1285" r:id="rId15"/>
    <p:sldId id="1286" r:id="rId16"/>
    <p:sldId id="1287" r:id="rId17"/>
    <p:sldId id="1288" r:id="rId18"/>
    <p:sldId id="1289" r:id="rId19"/>
    <p:sldId id="1147" r:id="rId20"/>
    <p:sldId id="1292" r:id="rId21"/>
    <p:sldId id="1279" r:id="rId22"/>
    <p:sldId id="1294" r:id="rId23"/>
    <p:sldId id="1281" r:id="rId24"/>
    <p:sldId id="1305" r:id="rId25"/>
    <p:sldId id="1297" r:id="rId26"/>
    <p:sldId id="1303" r:id="rId27"/>
    <p:sldId id="1299" r:id="rId28"/>
    <p:sldId id="1304" r:id="rId29"/>
    <p:sldId id="1309" r:id="rId30"/>
    <p:sldId id="1306" r:id="rId31"/>
    <p:sldId id="1307" r:id="rId32"/>
    <p:sldId id="1290" r:id="rId33"/>
    <p:sldId id="1291" r:id="rId34"/>
    <p:sldId id="1302" r:id="rId35"/>
  </p:sldIdLst>
  <p:sldSz cx="9144000" cy="6858000" type="screen4x3"/>
  <p:notesSz cx="6735763" cy="9866313"/>
  <p:embeddedFontLst>
    <p:embeddedFont>
      <p:font typeface="Dosis" pitchFamily="2" charset="0"/>
      <p:regular r:id="rId37"/>
      <p:bold r:id="rId38"/>
    </p:embeddedFont>
    <p:embeddedFont>
      <p:font typeface="Dosis ExtraBold" pitchFamily="2" charset="0"/>
      <p:bold r:id="rId39"/>
    </p:embeddedFont>
    <p:embeddedFont>
      <p:font typeface="Dosis Medium" pitchFamily="2" charset="0"/>
      <p:regular r:id="rId40"/>
    </p:embeddedFont>
    <p:embeddedFont>
      <p:font typeface="Dosis SemiBold" pitchFamily="2" charset="0"/>
      <p:bold r:id="rId41"/>
    </p:embeddedFont>
    <p:embeddedFont>
      <p:font typeface="Mistral" panose="03090702030407020403" pitchFamily="66" charset="0"/>
      <p:regular r:id="rId4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FABAB"/>
    <a:srgbClr val="424D7B"/>
    <a:srgbClr val="2AB6D7"/>
    <a:srgbClr val="2196B1"/>
    <a:srgbClr val="E7E6E6"/>
    <a:srgbClr val="E6F3FA"/>
    <a:srgbClr val="A09F9F"/>
    <a:srgbClr val="9EE0F4"/>
    <a:srgbClr val="565F88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5A9E6A-1421-4AAD-923A-66F45EC6D94A}" v="30" dt="2026-06-09T20:48:35.4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0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995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font" Target="fonts/font6.fntdata"/><Relationship Id="rId47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font" Target="fonts/font2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notesMaster" Target="notesMasters/notesMaster1.xml"/><Relationship Id="rId49" Type="http://schemas.microsoft.com/office/2018/10/relationships/authors" Target="author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Master" Target="slideMasters/slideMaster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modSld">
      <pc:chgData name="Jalila El Baraka" userId="ea93c961-285f-4edc-9e51-dff84fc1dbdc" providerId="ADAL" clId="{57C2819A-E835-47AA-9356-3BB7B51E441F}" dt="2026-06-09T20:48:45.080" v="1560" actId="1076"/>
      <pc:docMkLst>
        <pc:docMk/>
      </pc:docMkLst>
      <pc:sldChg chg="addSp delSp modSp mod">
        <pc:chgData name="Jalila El Baraka" userId="ea93c961-285f-4edc-9e51-dff84fc1dbdc" providerId="ADAL" clId="{57C2819A-E835-47AA-9356-3BB7B51E441F}" dt="2026-06-09T20:02:35.618" v="745" actId="26606"/>
        <pc:sldMkLst>
          <pc:docMk/>
          <pc:sldMk cId="56895326" sldId="257"/>
        </pc:sldMkLst>
        <pc:spChg chg="del">
          <ac:chgData name="Jalila El Baraka" userId="ea93c961-285f-4edc-9e51-dff84fc1dbdc" providerId="ADAL" clId="{57C2819A-E835-47AA-9356-3BB7B51E441F}" dt="2026-06-09T20:02:35.618" v="745" actId="26606"/>
          <ac:spMkLst>
            <pc:docMk/>
            <pc:sldMk cId="56895326" sldId="257"/>
            <ac:spMk id="38" creationId="{42A4FC2C-047E-45A5-965D-8E1E3BF09BC6}"/>
          </ac:spMkLst>
        </pc:spChg>
        <pc:spChg chg="add">
          <ac:chgData name="Jalila El Baraka" userId="ea93c961-285f-4edc-9e51-dff84fc1dbdc" providerId="ADAL" clId="{57C2819A-E835-47AA-9356-3BB7B51E441F}" dt="2026-06-09T20:02:35.618" v="745" actId="26606"/>
          <ac:spMkLst>
            <pc:docMk/>
            <pc:sldMk cId="56895326" sldId="257"/>
            <ac:spMk id="43" creationId="{42A4FC2C-047E-45A5-965D-8E1E3BF09BC6}"/>
          </ac:spMkLst>
        </pc:spChg>
        <pc:picChg chg="add del mod">
          <ac:chgData name="Jalila El Baraka" userId="ea93c961-285f-4edc-9e51-dff84fc1dbdc" providerId="ADAL" clId="{57C2819A-E835-47AA-9356-3BB7B51E441F}" dt="2026-06-09T20:02:32.027" v="743" actId="478"/>
          <ac:picMkLst>
            <pc:docMk/>
            <pc:sldMk cId="56895326" sldId="257"/>
            <ac:picMk id="2" creationId="{ABA08FA3-4521-DA07-C60A-EB9E3075503F}"/>
          </ac:picMkLst>
        </pc:picChg>
        <pc:picChg chg="del">
          <ac:chgData name="Jalila El Baraka" userId="ea93c961-285f-4edc-9e51-dff84fc1dbdc" providerId="ADAL" clId="{57C2819A-E835-47AA-9356-3BB7B51E441F}" dt="2026-06-09T20:02:30.192" v="742" actId="478"/>
          <ac:picMkLst>
            <pc:docMk/>
            <pc:sldMk cId="56895326" sldId="257"/>
            <ac:picMk id="4" creationId="{44638958-83BC-6327-DABF-6C1AAF45ABE2}"/>
          </ac:picMkLst>
        </pc:picChg>
        <pc:picChg chg="add mod">
          <ac:chgData name="Jalila El Baraka" userId="ea93c961-285f-4edc-9e51-dff84fc1dbdc" providerId="ADAL" clId="{57C2819A-E835-47AA-9356-3BB7B51E441F}" dt="2026-06-09T20:02:35.618" v="745" actId="26606"/>
          <ac:picMkLst>
            <pc:docMk/>
            <pc:sldMk cId="56895326" sldId="257"/>
            <ac:picMk id="5" creationId="{0FE7D5AD-E1E7-680A-6ED8-CD18F8335669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9T20:03:01.853" v="747"/>
        <pc:sldMkLst>
          <pc:docMk/>
          <pc:sldMk cId="1677520056" sldId="1030"/>
        </pc:sldMkLst>
        <pc:grpChg chg="add mod">
          <ac:chgData name="Jalila El Baraka" userId="ea93c961-285f-4edc-9e51-dff84fc1dbdc" providerId="ADAL" clId="{57C2819A-E835-47AA-9356-3BB7B51E441F}" dt="2026-06-09T20:03:01.853" v="747"/>
          <ac:grpSpMkLst>
            <pc:docMk/>
            <pc:sldMk cId="1677520056" sldId="1030"/>
            <ac:grpSpMk id="3" creationId="{2F048D5E-AF2B-6EC0-5A75-DC44C3F5D262}"/>
          </ac:grpSpMkLst>
        </pc:grpChg>
        <pc:picChg chg="del">
          <ac:chgData name="Jalila El Baraka" userId="ea93c961-285f-4edc-9e51-dff84fc1dbdc" providerId="ADAL" clId="{57C2819A-E835-47AA-9356-3BB7B51E441F}" dt="2026-06-09T20:02:43.351" v="746" actId="478"/>
          <ac:picMkLst>
            <pc:docMk/>
            <pc:sldMk cId="1677520056" sldId="1030"/>
            <ac:picMk id="2" creationId="{7E9A0752-8404-A367-AE8E-798CBF71E409}"/>
          </ac:picMkLst>
        </pc:picChg>
        <pc:picChg chg="mod">
          <ac:chgData name="Jalila El Baraka" userId="ea93c961-285f-4edc-9e51-dff84fc1dbdc" providerId="ADAL" clId="{57C2819A-E835-47AA-9356-3BB7B51E441F}" dt="2026-06-09T20:03:01.853" v="747"/>
          <ac:picMkLst>
            <pc:docMk/>
            <pc:sldMk cId="1677520056" sldId="1030"/>
            <ac:picMk id="4" creationId="{A17AFB23-DE74-411A-D174-76A1004E02B3}"/>
          </ac:picMkLst>
        </pc:picChg>
        <pc:picChg chg="mod">
          <ac:chgData name="Jalila El Baraka" userId="ea93c961-285f-4edc-9e51-dff84fc1dbdc" providerId="ADAL" clId="{57C2819A-E835-47AA-9356-3BB7B51E441F}" dt="2026-06-09T20:03:01.853" v="747"/>
          <ac:picMkLst>
            <pc:docMk/>
            <pc:sldMk cId="1677520056" sldId="1030"/>
            <ac:picMk id="7" creationId="{A428A74D-3A5F-8EE5-E65F-4E9B4D417B26}"/>
          </ac:picMkLst>
        </pc:picChg>
        <pc:picChg chg="mod">
          <ac:chgData name="Jalila El Baraka" userId="ea93c961-285f-4edc-9e51-dff84fc1dbdc" providerId="ADAL" clId="{57C2819A-E835-47AA-9356-3BB7B51E441F}" dt="2026-06-09T20:03:01.853" v="747"/>
          <ac:picMkLst>
            <pc:docMk/>
            <pc:sldMk cId="1677520056" sldId="1030"/>
            <ac:picMk id="8" creationId="{AE2EAADF-030A-FF26-7FA8-F6D04F4697F9}"/>
          </ac:picMkLst>
        </pc:picChg>
        <pc:picChg chg="mod">
          <ac:chgData name="Jalila El Baraka" userId="ea93c961-285f-4edc-9e51-dff84fc1dbdc" providerId="ADAL" clId="{57C2819A-E835-47AA-9356-3BB7B51E441F}" dt="2026-06-09T20:03:01.853" v="747"/>
          <ac:picMkLst>
            <pc:docMk/>
            <pc:sldMk cId="1677520056" sldId="1030"/>
            <ac:picMk id="9" creationId="{F9CE2CA1-292D-5CD9-3561-E390CE8F6172}"/>
          </ac:picMkLst>
        </pc:picChg>
        <pc:picChg chg="mod">
          <ac:chgData name="Jalila El Baraka" userId="ea93c961-285f-4edc-9e51-dff84fc1dbdc" providerId="ADAL" clId="{57C2819A-E835-47AA-9356-3BB7B51E441F}" dt="2026-06-09T20:03:01.853" v="747"/>
          <ac:picMkLst>
            <pc:docMk/>
            <pc:sldMk cId="1677520056" sldId="1030"/>
            <ac:picMk id="10" creationId="{6B784CA8-5788-5FD1-F6A1-4F20E251866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9T20:15:56.125" v="867" actId="20577"/>
        <pc:sldMkLst>
          <pc:docMk/>
          <pc:sldMk cId="311375831" sldId="1279"/>
        </pc:sldMkLst>
        <pc:spChg chg="mod">
          <ac:chgData name="Jalila El Baraka" userId="ea93c961-285f-4edc-9e51-dff84fc1dbdc" providerId="ADAL" clId="{57C2819A-E835-47AA-9356-3BB7B51E441F}" dt="2026-06-09T20:15:56.125" v="867" actId="20577"/>
          <ac:spMkLst>
            <pc:docMk/>
            <pc:sldMk cId="311375831" sldId="1279"/>
            <ac:spMk id="2" creationId="{5330B7BA-C657-4500-9080-BFC92F4BC7F6}"/>
          </ac:spMkLst>
        </pc:spChg>
        <pc:picChg chg="del">
          <ac:chgData name="Jalila El Baraka" userId="ea93c961-285f-4edc-9e51-dff84fc1dbdc" providerId="ADAL" clId="{57C2819A-E835-47AA-9356-3BB7B51E441F}" dt="2026-06-09T20:13:09.754" v="766" actId="478"/>
          <ac:picMkLst>
            <pc:docMk/>
            <pc:sldMk cId="311375831" sldId="1279"/>
            <ac:picMk id="7" creationId="{EAEA5858-15C7-454B-DD5B-641DFBB5BFF8}"/>
          </ac:picMkLst>
        </pc:picChg>
        <pc:picChg chg="add mod">
          <ac:chgData name="Jalila El Baraka" userId="ea93c961-285f-4edc-9e51-dff84fc1dbdc" providerId="ADAL" clId="{57C2819A-E835-47AA-9356-3BB7B51E441F}" dt="2026-06-09T20:15:27.678" v="817" actId="14100"/>
          <ac:picMkLst>
            <pc:docMk/>
            <pc:sldMk cId="311375831" sldId="1279"/>
            <ac:picMk id="8" creationId="{C04C7DA6-A463-57F5-C004-EA372602BD12}"/>
          </ac:picMkLst>
        </pc:picChg>
        <pc:picChg chg="add mod">
          <ac:chgData name="Jalila El Baraka" userId="ea93c961-285f-4edc-9e51-dff84fc1dbdc" providerId="ADAL" clId="{57C2819A-E835-47AA-9356-3BB7B51E441F}" dt="2026-06-09T20:13:26.328" v="770" actId="14100"/>
          <ac:picMkLst>
            <pc:docMk/>
            <pc:sldMk cId="311375831" sldId="1279"/>
            <ac:picMk id="9" creationId="{8245438E-920F-5722-79DC-5E052B1D8AB4}"/>
          </ac:picMkLst>
        </pc:picChg>
        <pc:picChg chg="add mod">
          <ac:chgData name="Jalila El Baraka" userId="ea93c961-285f-4edc-9e51-dff84fc1dbdc" providerId="ADAL" clId="{57C2819A-E835-47AA-9356-3BB7B51E441F}" dt="2026-06-09T20:15:31.551" v="818" actId="14100"/>
          <ac:picMkLst>
            <pc:docMk/>
            <pc:sldMk cId="311375831" sldId="1279"/>
            <ac:picMk id="10" creationId="{5B86DAF2-40FF-4B42-6CB0-0953DD5F9EC7}"/>
          </ac:picMkLst>
        </pc:picChg>
        <pc:picChg chg="add mod">
          <ac:chgData name="Jalila El Baraka" userId="ea93c961-285f-4edc-9e51-dff84fc1dbdc" providerId="ADAL" clId="{57C2819A-E835-47AA-9356-3BB7B51E441F}" dt="2026-06-09T20:14:55.457" v="813" actId="1076"/>
          <ac:picMkLst>
            <pc:docMk/>
            <pc:sldMk cId="311375831" sldId="1279"/>
            <ac:picMk id="11" creationId="{7D86EFBB-D398-E888-CD5E-EE50801A1FFA}"/>
          </ac:picMkLst>
        </pc:picChg>
        <pc:picChg chg="del">
          <ac:chgData name="Jalila El Baraka" userId="ea93c961-285f-4edc-9e51-dff84fc1dbdc" providerId="ADAL" clId="{57C2819A-E835-47AA-9356-3BB7B51E441F}" dt="2026-06-09T20:15:15.503" v="814" actId="478"/>
          <ac:picMkLst>
            <pc:docMk/>
            <pc:sldMk cId="311375831" sldId="1279"/>
            <ac:picMk id="12" creationId="{C10255A2-392E-9561-3DFA-100A0AAAFA2C}"/>
          </ac:picMkLst>
        </pc:picChg>
        <pc:picChg chg="add mod">
          <ac:chgData name="Jalila El Baraka" userId="ea93c961-285f-4edc-9e51-dff84fc1dbdc" providerId="ADAL" clId="{57C2819A-E835-47AA-9356-3BB7B51E441F}" dt="2026-06-09T20:15:24.726" v="816" actId="1076"/>
          <ac:picMkLst>
            <pc:docMk/>
            <pc:sldMk cId="311375831" sldId="1279"/>
            <ac:picMk id="13" creationId="{B76DC26E-4449-6AD4-70D6-15F986915349}"/>
          </ac:picMkLst>
        </pc:picChg>
        <pc:picChg chg="del">
          <ac:chgData name="Jalila El Baraka" userId="ea93c961-285f-4edc-9e51-dff84fc1dbdc" providerId="ADAL" clId="{57C2819A-E835-47AA-9356-3BB7B51E441F}" dt="2026-06-09T20:14:30.928" v="808" actId="478"/>
          <ac:picMkLst>
            <pc:docMk/>
            <pc:sldMk cId="311375831" sldId="1279"/>
            <ac:picMk id="14" creationId="{EFB22E57-881F-CCF6-7EAC-A7C11AE6588E}"/>
          </ac:picMkLst>
        </pc:picChg>
        <pc:picChg chg="del">
          <ac:chgData name="Jalila El Baraka" userId="ea93c961-285f-4edc-9e51-dff84fc1dbdc" providerId="ADAL" clId="{57C2819A-E835-47AA-9356-3BB7B51E441F}" dt="2026-06-09T20:13:11.676" v="768" actId="478"/>
          <ac:picMkLst>
            <pc:docMk/>
            <pc:sldMk cId="311375831" sldId="1279"/>
            <ac:picMk id="16" creationId="{631CC08D-A2D5-344A-20E5-D1B6272D28D6}"/>
          </ac:picMkLst>
        </pc:picChg>
        <pc:picChg chg="del">
          <ac:chgData name="Jalila El Baraka" userId="ea93c961-285f-4edc-9e51-dff84fc1dbdc" providerId="ADAL" clId="{57C2819A-E835-47AA-9356-3BB7B51E441F}" dt="2026-06-09T20:14:51.002" v="811" actId="478"/>
          <ac:picMkLst>
            <pc:docMk/>
            <pc:sldMk cId="311375831" sldId="1279"/>
            <ac:picMk id="17" creationId="{A178DFFC-8311-E4EC-7C77-572EC00AE182}"/>
          </ac:picMkLst>
        </pc:picChg>
        <pc:picChg chg="del">
          <ac:chgData name="Jalila El Baraka" userId="ea93c961-285f-4edc-9e51-dff84fc1dbdc" providerId="ADAL" clId="{57C2819A-E835-47AA-9356-3BB7B51E441F}" dt="2026-06-09T20:12:52.619" v="763" actId="478"/>
          <ac:picMkLst>
            <pc:docMk/>
            <pc:sldMk cId="311375831" sldId="1279"/>
            <ac:picMk id="18" creationId="{60BACBAD-0163-1892-631B-C3DAD6DBF52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9T20:48:45.080" v="1560" actId="1076"/>
        <pc:sldMkLst>
          <pc:docMk/>
          <pc:sldMk cId="3478475009" sldId="1281"/>
        </pc:sldMkLst>
        <pc:spChg chg="mod">
          <ac:chgData name="Jalila El Baraka" userId="ea93c961-285f-4edc-9e51-dff84fc1dbdc" providerId="ADAL" clId="{57C2819A-E835-47AA-9356-3BB7B51E441F}" dt="2026-06-09T20:47:53.341" v="1549" actId="20577"/>
          <ac:spMkLst>
            <pc:docMk/>
            <pc:sldMk cId="3478475009" sldId="1281"/>
            <ac:spMk id="2" creationId="{C1DCFF77-2046-5C7E-4A49-1F4FF0803B11}"/>
          </ac:spMkLst>
        </pc:spChg>
        <pc:picChg chg="add del mod">
          <ac:chgData name="Jalila El Baraka" userId="ea93c961-285f-4edc-9e51-dff84fc1dbdc" providerId="ADAL" clId="{57C2819A-E835-47AA-9356-3BB7B51E441F}" dt="2026-06-09T20:18:27.640" v="910" actId="478"/>
          <ac:picMkLst>
            <pc:docMk/>
            <pc:sldMk cId="3478475009" sldId="1281"/>
            <ac:picMk id="6" creationId="{5A111284-541C-1AFE-0475-AD45BFCBC8F4}"/>
          </ac:picMkLst>
        </pc:picChg>
        <pc:picChg chg="add mod">
          <ac:chgData name="Jalila El Baraka" userId="ea93c961-285f-4edc-9e51-dff84fc1dbdc" providerId="ADAL" clId="{57C2819A-E835-47AA-9356-3BB7B51E441F}" dt="2026-06-09T20:45:36.234" v="1474" actId="1076"/>
          <ac:picMkLst>
            <pc:docMk/>
            <pc:sldMk cId="3478475009" sldId="1281"/>
            <ac:picMk id="7" creationId="{5D40B5D4-D5CE-51AB-3388-B5F8BA4F071E}"/>
          </ac:picMkLst>
        </pc:picChg>
        <pc:picChg chg="add mod">
          <ac:chgData name="Jalila El Baraka" userId="ea93c961-285f-4edc-9e51-dff84fc1dbdc" providerId="ADAL" clId="{57C2819A-E835-47AA-9356-3BB7B51E441F}" dt="2026-06-09T20:20:38.867" v="990" actId="1076"/>
          <ac:picMkLst>
            <pc:docMk/>
            <pc:sldMk cId="3478475009" sldId="1281"/>
            <ac:picMk id="10" creationId="{34D557EB-1D67-8C23-61D9-685811258FD6}"/>
          </ac:picMkLst>
        </pc:picChg>
        <pc:picChg chg="del">
          <ac:chgData name="Jalila El Baraka" userId="ea93c961-285f-4edc-9e51-dff84fc1dbdc" providerId="ADAL" clId="{57C2819A-E835-47AA-9356-3BB7B51E441F}" dt="2026-06-08T22:27:01.155" v="735" actId="478"/>
          <ac:picMkLst>
            <pc:docMk/>
            <pc:sldMk cId="3478475009" sldId="1281"/>
            <ac:picMk id="11" creationId="{0F23E402-87BE-58DE-614B-A5E291CCD5D3}"/>
          </ac:picMkLst>
        </pc:picChg>
        <pc:picChg chg="add mod">
          <ac:chgData name="Jalila El Baraka" userId="ea93c961-285f-4edc-9e51-dff84fc1dbdc" providerId="ADAL" clId="{57C2819A-E835-47AA-9356-3BB7B51E441F}" dt="2026-06-09T20:20:42.512" v="992" actId="1076"/>
          <ac:picMkLst>
            <pc:docMk/>
            <pc:sldMk cId="3478475009" sldId="1281"/>
            <ac:picMk id="11" creationId="{C4657AAE-6699-05B2-9E8E-B7EAD104327F}"/>
          </ac:picMkLst>
        </pc:picChg>
        <pc:picChg chg="del">
          <ac:chgData name="Jalila El Baraka" userId="ea93c961-285f-4edc-9e51-dff84fc1dbdc" providerId="ADAL" clId="{57C2819A-E835-47AA-9356-3BB7B51E441F}" dt="2026-06-08T22:27:04.343" v="738" actId="478"/>
          <ac:picMkLst>
            <pc:docMk/>
            <pc:sldMk cId="3478475009" sldId="1281"/>
            <ac:picMk id="13" creationId="{91782BF6-2F66-210D-43DE-C74C4B3842C5}"/>
          </ac:picMkLst>
        </pc:picChg>
        <pc:picChg chg="add mod">
          <ac:chgData name="Jalila El Baraka" userId="ea93c961-285f-4edc-9e51-dff84fc1dbdc" providerId="ADAL" clId="{57C2819A-E835-47AA-9356-3BB7B51E441F}" dt="2026-06-09T20:45:40.703" v="1475" actId="1076"/>
          <ac:picMkLst>
            <pc:docMk/>
            <pc:sldMk cId="3478475009" sldId="1281"/>
            <ac:picMk id="14" creationId="{EF6B5B85-589C-7285-C226-F9E33A482339}"/>
          </ac:picMkLst>
        </pc:picChg>
        <pc:picChg chg="add mod">
          <ac:chgData name="Jalila El Baraka" userId="ea93c961-285f-4edc-9e51-dff84fc1dbdc" providerId="ADAL" clId="{57C2819A-E835-47AA-9356-3BB7B51E441F}" dt="2026-06-09T20:48:45.080" v="1560" actId="1076"/>
          <ac:picMkLst>
            <pc:docMk/>
            <pc:sldMk cId="3478475009" sldId="1281"/>
            <ac:picMk id="16" creationId="{1A3AB64F-3D92-E2A9-49BA-705F1C38B17A}"/>
          </ac:picMkLst>
        </pc:picChg>
        <pc:picChg chg="add del mod">
          <ac:chgData name="Jalila El Baraka" userId="ea93c961-285f-4edc-9e51-dff84fc1dbdc" providerId="ADAL" clId="{57C2819A-E835-47AA-9356-3BB7B51E441F}" dt="2026-06-08T22:26:26.485" v="729" actId="478"/>
          <ac:picMkLst>
            <pc:docMk/>
            <pc:sldMk cId="3478475009" sldId="1281"/>
            <ac:picMk id="16" creationId="{E018F3C7-2407-CE30-18ED-E74782D90567}"/>
          </ac:picMkLst>
        </pc:picChg>
        <pc:picChg chg="del">
          <ac:chgData name="Jalila El Baraka" userId="ea93c961-285f-4edc-9e51-dff84fc1dbdc" providerId="ADAL" clId="{57C2819A-E835-47AA-9356-3BB7B51E441F}" dt="2026-06-08T22:27:02.086" v="736" actId="478"/>
          <ac:picMkLst>
            <pc:docMk/>
            <pc:sldMk cId="3478475009" sldId="1281"/>
            <ac:picMk id="18" creationId="{81F94C13-6220-F70E-5D2C-CA94D1952BDF}"/>
          </ac:picMkLst>
        </pc:picChg>
        <pc:picChg chg="del">
          <ac:chgData name="Jalila El Baraka" userId="ea93c961-285f-4edc-9e51-dff84fc1dbdc" providerId="ADAL" clId="{57C2819A-E835-47AA-9356-3BB7B51E441F}" dt="2026-06-08T22:27:03.061" v="737" actId="478"/>
          <ac:picMkLst>
            <pc:docMk/>
            <pc:sldMk cId="3478475009" sldId="1281"/>
            <ac:picMk id="20" creationId="{F017913F-5890-5C0E-3F15-43EA9D2439F9}"/>
          </ac:picMkLst>
        </pc:picChg>
      </pc:sldChg>
      <pc:sldChg chg="modSp mod">
        <pc:chgData name="Jalila El Baraka" userId="ea93c961-285f-4edc-9e51-dff84fc1dbdc" providerId="ADAL" clId="{57C2819A-E835-47AA-9356-3BB7B51E441F}" dt="2026-06-09T20:04:01.069" v="749" actId="20577"/>
        <pc:sldMkLst>
          <pc:docMk/>
          <pc:sldMk cId="230841888" sldId="1285"/>
        </pc:sldMkLst>
        <pc:spChg chg="mod">
          <ac:chgData name="Jalila El Baraka" userId="ea93c961-285f-4edc-9e51-dff84fc1dbdc" providerId="ADAL" clId="{57C2819A-E835-47AA-9356-3BB7B51E441F}" dt="2026-06-09T20:04:01.069" v="749" actId="20577"/>
          <ac:spMkLst>
            <pc:docMk/>
            <pc:sldMk cId="230841888" sldId="1285"/>
            <ac:spMk id="55" creationId="{B761553D-2FE4-9121-D8B8-6D3E8CDA1A53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9T20:11:01.822" v="762" actId="14100"/>
        <pc:sldMkLst>
          <pc:docMk/>
          <pc:sldMk cId="2978975811" sldId="1289"/>
        </pc:sldMkLst>
        <pc:spChg chg="mod">
          <ac:chgData name="Jalila El Baraka" userId="ea93c961-285f-4edc-9e51-dff84fc1dbdc" providerId="ADAL" clId="{57C2819A-E835-47AA-9356-3BB7B51E441F}" dt="2026-06-09T20:05:39.389" v="755" actId="20577"/>
          <ac:spMkLst>
            <pc:docMk/>
            <pc:sldMk cId="2978975811" sldId="1289"/>
            <ac:spMk id="7" creationId="{926954AF-F1E1-39EA-0347-22DD6224C885}"/>
          </ac:spMkLst>
        </pc:spChg>
        <pc:picChg chg="del">
          <ac:chgData name="Jalila El Baraka" userId="ea93c961-285f-4edc-9e51-dff84fc1dbdc" providerId="ADAL" clId="{57C2819A-E835-47AA-9356-3BB7B51E441F}" dt="2026-06-09T20:04:15.613" v="750" actId="478"/>
          <ac:picMkLst>
            <pc:docMk/>
            <pc:sldMk cId="2978975811" sldId="1289"/>
            <ac:picMk id="6" creationId="{11506103-A5D3-7BDD-1B47-86EDED8C8C5A}"/>
          </ac:picMkLst>
        </pc:picChg>
        <pc:picChg chg="add del mod">
          <ac:chgData name="Jalila El Baraka" userId="ea93c961-285f-4edc-9e51-dff84fc1dbdc" providerId="ADAL" clId="{57C2819A-E835-47AA-9356-3BB7B51E441F}" dt="2026-06-09T20:10:28.676" v="756" actId="478"/>
          <ac:picMkLst>
            <pc:docMk/>
            <pc:sldMk cId="2978975811" sldId="1289"/>
            <ac:picMk id="8" creationId="{463A0A60-1DFA-77CD-CB01-F73061C6E7A9}"/>
          </ac:picMkLst>
        </pc:picChg>
        <pc:picChg chg="add mod">
          <ac:chgData name="Jalila El Baraka" userId="ea93c961-285f-4edc-9e51-dff84fc1dbdc" providerId="ADAL" clId="{57C2819A-E835-47AA-9356-3BB7B51E441F}" dt="2026-06-09T20:11:01.822" v="762" actId="14100"/>
          <ac:picMkLst>
            <pc:docMk/>
            <pc:sldMk cId="2978975811" sldId="1289"/>
            <ac:picMk id="10" creationId="{F6866317-6E0D-57E6-A193-D3359411E7C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9T20:38:55.170" v="1315" actId="20577"/>
        <pc:sldMkLst>
          <pc:docMk/>
          <pc:sldMk cId="574258613" sldId="1291"/>
        </pc:sldMkLst>
        <pc:spChg chg="del">
          <ac:chgData name="Jalila El Baraka" userId="ea93c961-285f-4edc-9e51-dff84fc1dbdc" providerId="ADAL" clId="{57C2819A-E835-47AA-9356-3BB7B51E441F}" dt="2026-06-09T20:36:04.417" v="1203" actId="478"/>
          <ac:spMkLst>
            <pc:docMk/>
            <pc:sldMk cId="574258613" sldId="1291"/>
            <ac:spMk id="2" creationId="{2CC8293E-B64F-24C6-0E07-5DFCE8A4A190}"/>
          </ac:spMkLst>
        </pc:spChg>
        <pc:spChg chg="add mod">
          <ac:chgData name="Jalila El Baraka" userId="ea93c961-285f-4edc-9e51-dff84fc1dbdc" providerId="ADAL" clId="{57C2819A-E835-47AA-9356-3BB7B51E441F}" dt="2026-06-09T20:38:55.170" v="1315" actId="20577"/>
          <ac:spMkLst>
            <pc:docMk/>
            <pc:sldMk cId="574258613" sldId="1291"/>
            <ac:spMk id="4" creationId="{755F6EA1-9FCA-A7DB-E1ED-C80D2BC2CE12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9T20:31:37.360" v="1121" actId="1076"/>
        <pc:sldMkLst>
          <pc:docMk/>
          <pc:sldMk cId="839524258" sldId="1297"/>
        </pc:sldMkLst>
        <pc:picChg chg="del">
          <ac:chgData name="Jalila El Baraka" userId="ea93c961-285f-4edc-9e51-dff84fc1dbdc" providerId="ADAL" clId="{57C2819A-E835-47AA-9356-3BB7B51E441F}" dt="2026-06-09T20:30:40.617" v="1113" actId="478"/>
          <ac:picMkLst>
            <pc:docMk/>
            <pc:sldMk cId="839524258" sldId="1297"/>
            <ac:picMk id="2" creationId="{937A0F91-7F50-8F90-4D56-1E89C6F7F2D9}"/>
          </ac:picMkLst>
        </pc:picChg>
        <pc:picChg chg="add del mod">
          <ac:chgData name="Jalila El Baraka" userId="ea93c961-285f-4edc-9e51-dff84fc1dbdc" providerId="ADAL" clId="{57C2819A-E835-47AA-9356-3BB7B51E441F}" dt="2026-06-09T20:26:21.146" v="1105" actId="478"/>
          <ac:picMkLst>
            <pc:docMk/>
            <pc:sldMk cId="839524258" sldId="1297"/>
            <ac:picMk id="3" creationId="{9804A9A7-0887-115C-8DA9-2006F0404395}"/>
          </ac:picMkLst>
        </pc:picChg>
        <pc:picChg chg="del">
          <ac:chgData name="Jalila El Baraka" userId="ea93c961-285f-4edc-9e51-dff84fc1dbdc" providerId="ADAL" clId="{57C2819A-E835-47AA-9356-3BB7B51E441F}" dt="2026-06-09T20:30:35.311" v="1110" actId="478"/>
          <ac:picMkLst>
            <pc:docMk/>
            <pc:sldMk cId="839524258" sldId="1297"/>
            <ac:picMk id="4" creationId="{B0D675F3-1878-085A-9DF7-F0A6D5CE23D8}"/>
          </ac:picMkLst>
        </pc:picChg>
        <pc:picChg chg="add mod">
          <ac:chgData name="Jalila El Baraka" userId="ea93c961-285f-4edc-9e51-dff84fc1dbdc" providerId="ADAL" clId="{57C2819A-E835-47AA-9356-3BB7B51E441F}" dt="2026-06-09T20:31:37.360" v="1121" actId="1076"/>
          <ac:picMkLst>
            <pc:docMk/>
            <pc:sldMk cId="839524258" sldId="1297"/>
            <ac:picMk id="5" creationId="{D02B9522-CB78-ECD2-D44D-CE75BE048FD6}"/>
          </ac:picMkLst>
        </pc:picChg>
        <pc:picChg chg="add del">
          <ac:chgData name="Jalila El Baraka" userId="ea93c961-285f-4edc-9e51-dff84fc1dbdc" providerId="ADAL" clId="{57C2819A-E835-47AA-9356-3BB7B51E441F}" dt="2026-06-09T20:26:23.155" v="1106" actId="478"/>
          <ac:picMkLst>
            <pc:docMk/>
            <pc:sldMk cId="839524258" sldId="1297"/>
            <ac:picMk id="6" creationId="{768D627D-3ACC-913E-FA91-73791F2E912E}"/>
          </ac:picMkLst>
        </pc:picChg>
        <pc:picChg chg="del">
          <ac:chgData name="Jalila El Baraka" userId="ea93c961-285f-4edc-9e51-dff84fc1dbdc" providerId="ADAL" clId="{57C2819A-E835-47AA-9356-3BB7B51E441F}" dt="2026-06-09T20:30:52.263" v="1116" actId="478"/>
          <ac:picMkLst>
            <pc:docMk/>
            <pc:sldMk cId="839524258" sldId="1297"/>
            <ac:picMk id="7" creationId="{B633C137-B41F-1205-DA18-E4F1F5E96811}"/>
          </ac:picMkLst>
        </pc:picChg>
        <pc:picChg chg="del">
          <ac:chgData name="Jalila El Baraka" userId="ea93c961-285f-4edc-9e51-dff84fc1dbdc" providerId="ADAL" clId="{57C2819A-E835-47AA-9356-3BB7B51E441F}" dt="2026-06-09T20:26:00.541" v="1100" actId="478"/>
          <ac:picMkLst>
            <pc:docMk/>
            <pc:sldMk cId="839524258" sldId="1297"/>
            <ac:picMk id="10" creationId="{A4916297-C003-D1E5-CEE4-BA8703DBF154}"/>
          </ac:picMkLst>
        </pc:picChg>
        <pc:picChg chg="add mod">
          <ac:chgData name="Jalila El Baraka" userId="ea93c961-285f-4edc-9e51-dff84fc1dbdc" providerId="ADAL" clId="{57C2819A-E835-47AA-9356-3BB7B51E441F}" dt="2026-06-09T20:30:39.411" v="1112" actId="1076"/>
          <ac:picMkLst>
            <pc:docMk/>
            <pc:sldMk cId="839524258" sldId="1297"/>
            <ac:picMk id="12" creationId="{6E70F820-454A-7B7A-C9B3-57F92DA9DDCF}"/>
          </ac:picMkLst>
        </pc:picChg>
        <pc:picChg chg="add mod">
          <ac:chgData name="Jalila El Baraka" userId="ea93c961-285f-4edc-9e51-dff84fc1dbdc" providerId="ADAL" clId="{57C2819A-E835-47AA-9356-3BB7B51E441F}" dt="2026-06-09T20:31:00.504" v="1117" actId="1076"/>
          <ac:picMkLst>
            <pc:docMk/>
            <pc:sldMk cId="839524258" sldId="1297"/>
            <ac:picMk id="13" creationId="{55AC73D2-34B4-BCEB-A658-CB2FCEAD9F5E}"/>
          </ac:picMkLst>
        </pc:picChg>
        <pc:picChg chg="add mod">
          <ac:chgData name="Jalila El Baraka" userId="ea93c961-285f-4edc-9e51-dff84fc1dbdc" providerId="ADAL" clId="{57C2819A-E835-47AA-9356-3BB7B51E441F}" dt="2026-06-09T20:31:33.508" v="1120" actId="14100"/>
          <ac:picMkLst>
            <pc:docMk/>
            <pc:sldMk cId="839524258" sldId="1297"/>
            <ac:picMk id="15" creationId="{1C097ADF-CF6D-76F2-CE2A-1130E32A329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9T20:32:28.637" v="1190" actId="20577"/>
        <pc:sldMkLst>
          <pc:docMk/>
          <pc:sldMk cId="266047087" sldId="1299"/>
        </pc:sldMkLst>
        <pc:spChg chg="add mod">
          <ac:chgData name="Jalila El Baraka" userId="ea93c961-285f-4edc-9e51-dff84fc1dbdc" providerId="ADAL" clId="{57C2819A-E835-47AA-9356-3BB7B51E441F}" dt="2026-06-09T20:32:28.637" v="1190" actId="20577"/>
          <ac:spMkLst>
            <pc:docMk/>
            <pc:sldMk cId="266047087" sldId="1299"/>
            <ac:spMk id="2" creationId="{2FB8A83F-58DA-591C-02F1-2213E3B92E1F}"/>
          </ac:spMkLst>
        </pc:spChg>
        <pc:spChg chg="del">
          <ac:chgData name="Jalila El Baraka" userId="ea93c961-285f-4edc-9e51-dff84fc1dbdc" providerId="ADAL" clId="{57C2819A-E835-47AA-9356-3BB7B51E441F}" dt="2026-06-09T20:32:00.670" v="1122" actId="478"/>
          <ac:spMkLst>
            <pc:docMk/>
            <pc:sldMk cId="266047087" sldId="1299"/>
            <ac:spMk id="4" creationId="{F5FAAA9E-4E02-5C8A-37BC-EE0BB72C16D6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9T20:33:21.426" v="1192"/>
        <pc:sldMkLst>
          <pc:docMk/>
          <pc:sldMk cId="4177258591" sldId="1304"/>
        </pc:sldMkLst>
        <pc:spChg chg="add mod">
          <ac:chgData name="Jalila El Baraka" userId="ea93c961-285f-4edc-9e51-dff84fc1dbdc" providerId="ADAL" clId="{57C2819A-E835-47AA-9356-3BB7B51E441F}" dt="2026-06-09T20:33:21.426" v="1192"/>
          <ac:spMkLst>
            <pc:docMk/>
            <pc:sldMk cId="4177258591" sldId="1304"/>
            <ac:spMk id="6" creationId="{24277335-7FBC-290B-9DDA-C5E79A705FB2}"/>
          </ac:spMkLst>
        </pc:spChg>
        <pc:spChg chg="del">
          <ac:chgData name="Jalila El Baraka" userId="ea93c961-285f-4edc-9e51-dff84fc1dbdc" providerId="ADAL" clId="{57C2819A-E835-47AA-9356-3BB7B51E441F}" dt="2026-06-09T20:33:20.994" v="1191" actId="478"/>
          <ac:spMkLst>
            <pc:docMk/>
            <pc:sldMk cId="4177258591" sldId="1304"/>
            <ac:spMk id="7" creationId="{43E57B17-24BA-2D26-4350-F56246B6D794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9T20:41:50.079" v="1386" actId="20577"/>
        <pc:sldMkLst>
          <pc:docMk/>
          <pc:sldMk cId="3195323805" sldId="1307"/>
        </pc:sldMkLst>
        <pc:spChg chg="add mod">
          <ac:chgData name="Jalila El Baraka" userId="ea93c961-285f-4edc-9e51-dff84fc1dbdc" providerId="ADAL" clId="{57C2819A-E835-47AA-9356-3BB7B51E441F}" dt="2026-06-09T20:41:50.079" v="1386" actId="20577"/>
          <ac:spMkLst>
            <pc:docMk/>
            <pc:sldMk cId="3195323805" sldId="1307"/>
            <ac:spMk id="2" creationId="{3F8F4E3F-9BF3-0120-0570-6A156E77644A}"/>
          </ac:spMkLst>
        </pc:spChg>
        <pc:spChg chg="del">
          <ac:chgData name="Jalila El Baraka" userId="ea93c961-285f-4edc-9e51-dff84fc1dbdc" providerId="ADAL" clId="{57C2819A-E835-47AA-9356-3BB7B51E441F}" dt="2026-06-09T20:35:47.863" v="1201" actId="478"/>
          <ac:spMkLst>
            <pc:docMk/>
            <pc:sldMk cId="3195323805" sldId="1307"/>
            <ac:spMk id="3" creationId="{64FA25D2-6CC5-4384-37CE-E0F55147815A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9T20:35:28.616" v="1200" actId="1076"/>
        <pc:sldMkLst>
          <pc:docMk/>
          <pc:sldMk cId="1434429685" sldId="1309"/>
        </pc:sldMkLst>
        <pc:spChg chg="add del mod">
          <ac:chgData name="Jalila El Baraka" userId="ea93c961-285f-4edc-9e51-dff84fc1dbdc" providerId="ADAL" clId="{57C2819A-E835-47AA-9356-3BB7B51E441F}" dt="2026-06-09T20:33:48.245" v="1194" actId="478"/>
          <ac:spMkLst>
            <pc:docMk/>
            <pc:sldMk cId="1434429685" sldId="1309"/>
            <ac:spMk id="9" creationId="{349CBE75-2FC9-B090-A736-2F3826A7B4EC}"/>
          </ac:spMkLst>
        </pc:spChg>
        <pc:spChg chg="mod">
          <ac:chgData name="Jalila El Baraka" userId="ea93c961-285f-4edc-9e51-dff84fc1dbdc" providerId="ADAL" clId="{57C2819A-E835-47AA-9356-3BB7B51E441F}" dt="2026-06-09T20:33:54.842" v="1196" actId="27636"/>
          <ac:spMkLst>
            <pc:docMk/>
            <pc:sldMk cId="1434429685" sldId="1309"/>
            <ac:spMk id="12" creationId="{D85F45A4-09FC-225E-C6A8-0AEEB4329FD9}"/>
          </ac:spMkLst>
        </pc:spChg>
        <pc:spChg chg="mod">
          <ac:chgData name="Jalila El Baraka" userId="ea93c961-285f-4edc-9e51-dff84fc1dbdc" providerId="ADAL" clId="{57C2819A-E835-47AA-9356-3BB7B51E441F}" dt="2026-06-09T20:35:28.616" v="1200" actId="1076"/>
          <ac:spMkLst>
            <pc:docMk/>
            <pc:sldMk cId="1434429685" sldId="1309"/>
            <ac:spMk id="13" creationId="{A8FB255D-B6A2-6FEC-2C86-448C2212C3D0}"/>
          </ac:spMkLst>
        </pc:spChg>
        <pc:grpChg chg="mod">
          <ac:chgData name="Jalila El Baraka" userId="ea93c961-285f-4edc-9e51-dff84fc1dbdc" providerId="ADAL" clId="{57C2819A-E835-47AA-9356-3BB7B51E441F}" dt="2026-06-09T20:35:16.711" v="1198" actId="1076"/>
          <ac:grpSpMkLst>
            <pc:docMk/>
            <pc:sldMk cId="1434429685" sldId="1309"/>
            <ac:grpSpMk id="8" creationId="{21378CFD-C034-4418-944D-6095B6D342F6}"/>
          </ac:grpSpMkLst>
        </pc:grpChg>
        <pc:picChg chg="add mod">
          <ac:chgData name="Jalila El Baraka" userId="ea93c961-285f-4edc-9e51-dff84fc1dbdc" providerId="ADAL" clId="{57C2819A-E835-47AA-9356-3BB7B51E441F}" dt="2026-06-09T20:35:21.643" v="1199"/>
          <ac:picMkLst>
            <pc:docMk/>
            <pc:sldMk cId="1434429685" sldId="1309"/>
            <ac:picMk id="10" creationId="{65A807E8-8E95-99B4-5E08-7BC486469BE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165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37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949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593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060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411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488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009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722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474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212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509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04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55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798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10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81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46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310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514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301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715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945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591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26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46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709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948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5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59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60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812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88991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6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848726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811" r:id="rId2"/>
    <p:sldLayoutId id="2147483756" r:id="rId3"/>
    <p:sldLayoutId id="2147483702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84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72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6780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81378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2" Type="http://schemas.openxmlformats.org/officeDocument/2006/relationships/slideLayout" Target="../slideLayouts/slideLayout53.xml"/><Relationship Id="rId1" Type="http://schemas.openxmlformats.org/officeDocument/2006/relationships/tags" Target="../tags/tag6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png"/><Relationship Id="rId9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53.xml"/><Relationship Id="rId1" Type="http://schemas.openxmlformats.org/officeDocument/2006/relationships/tags" Target="../tags/tag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23.png"/><Relationship Id="rId7" Type="http://schemas.openxmlformats.org/officeDocument/2006/relationships/image" Target="../media/image37.jpg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0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24.png"/><Relationship Id="rId9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5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microsoft.com/office/2007/relationships/media" Target="../media/media2.mp4"/><Relationship Id="rId7" Type="http://schemas.openxmlformats.org/officeDocument/2006/relationships/image" Target="../media/image4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3.png"/><Relationship Id="rId5" Type="http://schemas.openxmlformats.org/officeDocument/2006/relationships/slideLayout" Target="../slideLayouts/slideLayout53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D57CBBA-4DDA-707C-B966-BD5A8D086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" b="309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F048D5E-AF2B-6EC0-5A75-DC44C3F5D262}"/>
              </a:ext>
            </a:extLst>
          </p:cNvPr>
          <p:cNvGrpSpPr/>
          <p:nvPr/>
        </p:nvGrpSpPr>
        <p:grpSpPr>
          <a:xfrm>
            <a:off x="420233" y="2629408"/>
            <a:ext cx="8303534" cy="2630718"/>
            <a:chOff x="301052" y="2417045"/>
            <a:chExt cx="8303534" cy="2630718"/>
          </a:xfrm>
        </p:grpSpPr>
        <p:pic>
          <p:nvPicPr>
            <p:cNvPr id="4" name="Image 3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A17AFB23-DE74-411A-D174-76A1004E0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6668" y="2474068"/>
              <a:ext cx="1677918" cy="2573695"/>
            </a:xfrm>
            <a:prstGeom prst="rect">
              <a:avLst/>
            </a:prstGeom>
          </p:spPr>
        </p:pic>
        <p:pic>
          <p:nvPicPr>
            <p:cNvPr id="7" name="Image 6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A428A74D-3A5F-8EE5-E65F-4E9B4D417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8751" y="2474069"/>
              <a:ext cx="1677917" cy="2573694"/>
            </a:xfrm>
            <a:prstGeom prst="rect">
              <a:avLst/>
            </a:prstGeom>
          </p:spPr>
        </p:pic>
        <p:pic>
          <p:nvPicPr>
            <p:cNvPr id="8" name="Image 7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AE2EAADF-030A-FF26-7FA8-F6D04F469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3860" y="2474069"/>
              <a:ext cx="1677917" cy="2573694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F9CE2CA1-292D-5CD9-3561-E390CE8F6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052" y="2417045"/>
              <a:ext cx="1677917" cy="2573694"/>
            </a:xfrm>
            <a:prstGeom prst="rect">
              <a:avLst/>
            </a:prstGeom>
          </p:spPr>
        </p:pic>
        <p:pic>
          <p:nvPicPr>
            <p:cNvPr id="10" name="Image 9" descr="Une image contenant texte, ordinateur, Visage humain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6B784CA8-5788-5FD1-F6A1-4F20E2518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8969" y="2445557"/>
              <a:ext cx="1677917" cy="2573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524857" y="346871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206472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866831" y="174662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524857" y="20134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60909" y="177307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04857" y="22188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dirty="0"/>
              <a:t>de vocabulaire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524857" y="5058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24857" y="47656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37662" y="523619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523" y="321063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97478" y="22188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>
              <a:defRPr/>
            </a:pPr>
            <a:r>
              <a:rPr lang="fr-FR" sz="1600" dirty="0"/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 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878454" y="320042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37662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2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68231626-006E-6E85-B16A-7AD44F7FB1E6}"/>
              </a:ext>
            </a:extLst>
          </p:cNvPr>
          <p:cNvSpPr txBox="1">
            <a:spLocks/>
          </p:cNvSpPr>
          <p:nvPr/>
        </p:nvSpPr>
        <p:spPr>
          <a:xfrm>
            <a:off x="704857" y="36206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4AD5EFF-D910-3BBE-2667-9CFC9637CFC7}"/>
              </a:ext>
            </a:extLst>
          </p:cNvPr>
          <p:cNvSpPr txBox="1"/>
          <p:nvPr/>
        </p:nvSpPr>
        <p:spPr>
          <a:xfrm>
            <a:off x="5141012" y="3812423"/>
            <a:ext cx="63588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278340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5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383383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929399" y="2078185"/>
            <a:ext cx="6945842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CO1 </a:t>
            </a:r>
            <a:r>
              <a:rPr lang="fr-FR" sz="1600" b="1" u="sng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– C02 </a:t>
            </a:r>
            <a:r>
              <a:rPr kumimoji="0" lang="fr-FR" sz="1600" b="1" i="0" u="sng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–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PO1 – PO2 – PO3 -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LF1 – LF2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23091" y="2613392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21024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132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 descr="Une image contenant texte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F6866317-6E0D-57E6-A193-D3359411E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45" y="1096802"/>
            <a:ext cx="3314863" cy="508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D9F02-1045-52E6-A3D2-503A58CB7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60B10BE-744D-AFE7-8300-36A339DF635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3250F4B-C3C4-97AC-F24F-EF24E5CB9F0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2A0391-2836-8F46-0939-083BB4B188F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B174510-05C4-4C8E-F673-22F128067DA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EAD3974-0905-015E-0118-12D983B799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8965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 mot et montre la bonne image. Je vais te dire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cinq mots : Le genou – La natation – La gymnastique – Les yeux – Le lait.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521255E-2DF8-9383-48FD-9F72FA7A26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E62064-B88C-8652-7EAA-5F9A2196D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439B7D-DB55-D6F8-6344-C1B14BD18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6E5E9CC-9695-A5CB-A555-C5221208915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12699" y="6102000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C04C7DA6-A463-57F5-C004-EA372602BD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527" y="2057400"/>
            <a:ext cx="1596282" cy="1746344"/>
          </a:xfrm>
          <a:prstGeom prst="rect">
            <a:avLst/>
          </a:prstGeom>
        </p:spPr>
      </p:pic>
      <p:pic>
        <p:nvPicPr>
          <p:cNvPr id="9" name="Image 8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8245438E-920F-5722-79DC-5E052B1D8A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286" y="4146638"/>
            <a:ext cx="1617248" cy="176928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B86DAF2-40FF-4B42-6CB0-0953DD5F9E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160" y="2057400"/>
            <a:ext cx="1596282" cy="17463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D86EFBB-D398-E888-CD5E-EE50801A1F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243" y="4107213"/>
            <a:ext cx="1653284" cy="18087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6DC26E-4449-6AD4-70D6-15F9869153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110" y="2057400"/>
            <a:ext cx="1596282" cy="174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20D8-3AF4-F990-4E30-94E211D1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530102-7699-3DC2-D763-2769ADE5AFF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E11677-6153-7174-A83A-04E01EABD00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3FB7DE-CFD0-16EA-B46F-82CE60E0FB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C03C30-D14D-0C83-EC9C-A4B38C1429F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BF53631-6F1A-764E-7092-5F41B0C367E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35234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6274A-D127-8A99-C8A4-2CB2BAB51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CFF77-2046-5C7E-4A49-1F4FF080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les phrases et montre les bonnes images : Karim a mal à l’épaule. –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achète du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pain et du lait - Le sport préféré de Salma est l’équitation. – Lina se sent mal, elle est malade. –  Samir fait du karaté avec son frère.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E617931-6914-B694-4318-FF0A1444B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8A04B63-F10B-4D8A-9565-D62E6BD7F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8525B8-E667-09C3-F5F4-E332C2424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5933BCB1-B47D-C727-5ED1-9EAE52D55C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12" name="AutoShape 2" descr="Image générée">
            <a:extLst>
              <a:ext uri="{FF2B5EF4-FFF2-40B4-BE49-F238E27FC236}">
                <a16:creationId xmlns:a16="http://schemas.microsoft.com/office/drawing/2014/main" id="{2F0A64F4-4C68-AC49-96C7-1CA005595AB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Image 6" descr="Une image contenant meubles, dessin humoristique, Visage humain, pièce&#10;&#10;Le contenu généré par l’IA peut être incorrect.">
            <a:extLst>
              <a:ext uri="{FF2B5EF4-FFF2-40B4-BE49-F238E27FC236}">
                <a16:creationId xmlns:a16="http://schemas.microsoft.com/office/drawing/2014/main" id="{5D40B5D4-D5CE-51AB-3388-B5F8BA4F07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340" y="1743385"/>
            <a:ext cx="2166120" cy="1922005"/>
          </a:xfrm>
          <a:prstGeom prst="round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4D557EB-1D67-8C23-61D9-685811258F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4350" y="3971281"/>
            <a:ext cx="2079900" cy="1977104"/>
          </a:xfrm>
          <a:prstGeom prst="round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4657AAE-6699-05B2-9E8E-B7EAD10432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3975" y="1716526"/>
            <a:ext cx="2024942" cy="1975725"/>
          </a:xfrm>
          <a:prstGeom prst="roundRect">
            <a:avLst/>
          </a:prstGeom>
        </p:spPr>
      </p:pic>
      <p:pic>
        <p:nvPicPr>
          <p:cNvPr id="14" name="Image 13" descr="Une image contenant dessin humoristique, horloge, Dessin d’enfant, Dessin animé&#10;&#10;Le contenu généré par l’IA peut être incorrect.">
            <a:extLst>
              <a:ext uri="{FF2B5EF4-FFF2-40B4-BE49-F238E27FC236}">
                <a16:creationId xmlns:a16="http://schemas.microsoft.com/office/drawing/2014/main" id="{EF6B5B85-589C-7285-C226-F9E33A4823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100" y="3998830"/>
            <a:ext cx="2711920" cy="1922005"/>
          </a:xfrm>
          <a:prstGeom prst="rect">
            <a:avLst/>
          </a:prstGeom>
        </p:spPr>
      </p:pic>
      <p:pic>
        <p:nvPicPr>
          <p:cNvPr id="16" name="Image 15" descr="Une image contenant intérieur, habits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A3AB64F-3D92-E2A9-49BA-705F1C38B1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002" y="1716526"/>
            <a:ext cx="2231899" cy="197572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7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0B184-B893-2D04-39AA-57A08A36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A88DFF5-A993-6C1E-17BD-79F0649CF6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D0118B-0E59-03CD-06BD-0D640A64705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68F0CE-2AE9-B1B5-B650-5F6828B004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231F949-7403-35F8-3E5D-12305689100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26B677A-7119-5A6D-4EDF-9B4A1F1598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40881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9AA80D66-A615-7526-C4BA-36101A9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48" y="777795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français.</a:t>
            </a:r>
          </a:p>
        </p:txBody>
      </p:sp>
      <p:pic>
        <p:nvPicPr>
          <p:cNvPr id="3" name="Image 2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9804A9A7-0887-115C-8DA9-2006F04043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995" y="3950128"/>
            <a:ext cx="1563209" cy="1710162"/>
          </a:xfrm>
          <a:prstGeom prst="rect">
            <a:avLst/>
          </a:prstGeom>
        </p:spPr>
      </p:pic>
      <p:pic>
        <p:nvPicPr>
          <p:cNvPr id="5" name="Image 4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02B9522-CB78-ECD2-D44D-CE75BE048F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648" y="1892904"/>
            <a:ext cx="1542763" cy="168779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70F820-454A-7B7A-C9B3-57F92DA9DD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19" y="1850073"/>
            <a:ext cx="1646157" cy="180090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5AC73D2-34B4-BCEB-A658-CB2FCEAD9F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076" y="3927862"/>
            <a:ext cx="1596282" cy="174634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097ADF-CF6D-76F2-CE2A-1130E32A32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321" y="1877136"/>
            <a:ext cx="1646156" cy="180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2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D90CB-A46C-0421-1768-6A8C5E7F4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5DC10A1-A0AC-8BC2-CE31-B6863DA9A8A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93E5D2A-D11A-6FDB-9184-2E69418A6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FA7FAD-5F51-900C-A44C-7A725312B1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16943BB-2708-A35C-620E-0D7FD5FB61F6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A926E54-32B6-D223-FE66-55AEC026C1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267382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45C4797-5AB5-9DA1-31A4-873EC9E5240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B8A83F-58DA-591C-02F1-2213E3B92E1F}"/>
              </a:ext>
            </a:extLst>
          </p:cNvPr>
          <p:cNvSpPr txBox="1"/>
          <p:nvPr/>
        </p:nvSpPr>
        <p:spPr>
          <a:xfrm>
            <a:off x="728259" y="1969771"/>
            <a:ext cx="8690480" cy="365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Quel est ton sport préféré ?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tu te sens aujourd’hui ? </a:t>
            </a: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mal à la tête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</a:t>
            </a: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veux acheter chez l’épicier 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Est-ce que tu fais de la course à pied 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4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90033-E638-786C-00CC-A31433EBD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E16EE71-3DDD-96B4-8793-4BF7BEAA63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1673BCB-433D-54FF-BFC1-63DD381B4AA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96180E-C427-5328-05F2-EED385AF34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F98D96-60B8-ECFE-94C9-1AD66E43C99B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24277335-7FBC-290B-9DDA-C5E79A705FB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62770" y="2618412"/>
            <a:ext cx="7095864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dire comment je me sens, pour parler des sports que j’aime et de ce que je veux acheter.</a:t>
            </a:r>
          </a:p>
        </p:txBody>
      </p:sp>
    </p:spTree>
    <p:extLst>
      <p:ext uri="{BB962C8B-B14F-4D97-AF65-F5344CB8AC3E}">
        <p14:creationId xmlns:p14="http://schemas.microsoft.com/office/powerpoint/2010/main" val="417725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834901" y="2649504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D85F45A4-09FC-225E-C6A8-0AEEB4329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Présente-toi, dis comment tu te sens puis parle des sports que tu aimes et dis ce que tu veux acheter. Tu dois dire 5 phrases.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8FB255D-B6A2-6FEC-2C86-448C2212C3D0}"/>
              </a:ext>
            </a:extLst>
          </p:cNvPr>
          <p:cNvSpPr txBox="1"/>
          <p:nvPr/>
        </p:nvSpPr>
        <p:spPr>
          <a:xfrm>
            <a:off x="1634845" y="1637655"/>
            <a:ext cx="6299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dis comment tu te sens puis parle des sports que tu aimes et dis ce que tu veux acheter. </a:t>
            </a:r>
            <a:endParaRPr lang="fr-FR" sz="2000" dirty="0">
              <a:solidFill>
                <a:srgbClr val="5B9BD5">
                  <a:lumMod val="50000"/>
                </a:srgb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5A807E8-8E95-99B4-5E08-7BC486469B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5460" y="2462117"/>
            <a:ext cx="4682169" cy="351162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442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1489" y="3110113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correctement.</a:t>
            </a:r>
          </a:p>
        </p:txBody>
      </p:sp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F8F4E3F-9BF3-0120-0570-6A156E77644A}"/>
              </a:ext>
            </a:extLst>
          </p:cNvPr>
          <p:cNvSpPr txBox="1"/>
          <p:nvPr/>
        </p:nvSpPr>
        <p:spPr>
          <a:xfrm>
            <a:off x="334368" y="2642131"/>
            <a:ext cx="8378337" cy="254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sœur          la natation        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une voiture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’eau             le matin            la chambre         un ballon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seize            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 enfant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 du chocolat</a:t>
            </a: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phrases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 phrases correctement et avec fluidité.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C23283F7-8054-3E9F-0C28-BD1DDFFF66C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 points ( 0,5 par mot)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5F6EA1-9FCA-A7DB-E1ED-C80D2BC2CE1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71902" y="2536475"/>
            <a:ext cx="8136899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Amine fait de l’équitation.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Samira achète du fromage.</a:t>
            </a:r>
          </a:p>
        </p:txBody>
      </p:sp>
    </p:spTree>
    <p:extLst>
      <p:ext uri="{BB962C8B-B14F-4D97-AF65-F5344CB8AC3E}">
        <p14:creationId xmlns:p14="http://schemas.microsoft.com/office/powerpoint/2010/main" val="57425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7203</TotalTime>
  <Words>859</Words>
  <Application>Microsoft Office PowerPoint</Application>
  <PresentationFormat>Affichage à l'écran (4:3)</PresentationFormat>
  <Paragraphs>97</Paragraphs>
  <Slides>26</Slides>
  <Notes>1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26</vt:i4>
      </vt:variant>
    </vt:vector>
  </HeadingPairs>
  <TitlesOfParts>
    <vt:vector size="45" baseType="lpstr">
      <vt:lpstr>Dosis</vt:lpstr>
      <vt:lpstr>Dosis SemiBold</vt:lpstr>
      <vt:lpstr>Aptos Display</vt:lpstr>
      <vt:lpstr>Dosis ExtraBold</vt:lpstr>
      <vt:lpstr>Mistral</vt:lpstr>
      <vt:lpstr>Aptos</vt:lpstr>
      <vt:lpstr>Wingdings</vt:lpstr>
      <vt:lpstr>Dosis Medium</vt:lpstr>
      <vt:lpstr>Calibri</vt:lpstr>
      <vt:lpstr>Arial</vt:lpstr>
      <vt:lpstr>2_Conception personnalisée</vt:lpstr>
      <vt:lpstr>1_Révision</vt:lpstr>
      <vt:lpstr>5_New Voc_01-Livret</vt:lpstr>
      <vt:lpstr>00_Env-Enseignant</vt:lpstr>
      <vt:lpstr>Révision</vt:lpstr>
      <vt:lpstr>Thème Office</vt:lpstr>
      <vt:lpstr>2_Révision</vt:lpstr>
      <vt:lpstr>7_New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images, écoute le mot et montre la bonne image. Je vais te dire  cinq mots : Le genou – La natation – La gymnastique – Les yeux – Le lait. </vt:lpstr>
      <vt:lpstr>Présentation PowerPoint</vt:lpstr>
      <vt:lpstr>Regarde les images, écoute les phrases et montre les bonnes images : Karim a mal à l’épaule. – Majd achète du pain et du lait - Le sport préféré de Salma est l’équitation. – Lina se sent mal, elle est malade. –  Samir fait du karaté avec son frère.</vt:lpstr>
      <vt:lpstr>Présentation PowerPoint</vt:lpstr>
      <vt:lpstr>Mets ton doigt sur chaque image, dis-moi le mot en français.</vt:lpstr>
      <vt:lpstr>Présentation PowerPoint</vt:lpstr>
      <vt:lpstr>Je vais te poser des questions et tu dois répondre correctement. </vt:lpstr>
      <vt:lpstr>Présentation PowerPoint</vt:lpstr>
      <vt:lpstr>Présente-toi, dis comment tu te sens puis parle des sports que tu aimes et dis ce que tu veux acheter. Tu dois dire 5 phrases. Expliquer la consigne avec la langue de l’apprenant.</vt:lpstr>
      <vt:lpstr>Présentation PowerPoint</vt:lpstr>
      <vt:lpstr>Je vais te montrer des mots et tu dois les lire. L’enseignant choisit 5 mots.</vt:lpstr>
      <vt:lpstr>Présentation PowerPoint</vt:lpstr>
      <vt:lpstr>Lis les  phrases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19</cp:revision>
  <cp:lastPrinted>2025-08-13T10:11:39Z</cp:lastPrinted>
  <dcterms:created xsi:type="dcterms:W3CDTF">2025-08-01T12:31:49Z</dcterms:created>
  <dcterms:modified xsi:type="dcterms:W3CDTF">2026-06-11T19:29:22Z</dcterms:modified>
</cp:coreProperties>
</file>