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0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2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4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07" r:id="rId3"/>
    <p:sldMasterId id="2147483819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11" r:id="rId14"/>
    <p:sldMasterId id="2147483821" r:id="rId15"/>
    <p:sldMasterId id="2147483826" r:id="rId16"/>
    <p:sldMasterId id="2147483840" r:id="rId17"/>
    <p:sldMasterId id="2147483845" r:id="rId18"/>
  </p:sldMasterIdLst>
  <p:notesMasterIdLst>
    <p:notesMasterId r:id="rId98"/>
  </p:notesMasterIdLst>
  <p:sldIdLst>
    <p:sldId id="257" r:id="rId19"/>
    <p:sldId id="1029" r:id="rId20"/>
    <p:sldId id="705" r:id="rId21"/>
    <p:sldId id="1030" r:id="rId22"/>
    <p:sldId id="1385" r:id="rId23"/>
    <p:sldId id="1320" r:id="rId24"/>
    <p:sldId id="1146" r:id="rId25"/>
    <p:sldId id="1147" r:id="rId26"/>
    <p:sldId id="1062" r:id="rId27"/>
    <p:sldId id="1287" r:id="rId28"/>
    <p:sldId id="1200" r:id="rId29"/>
    <p:sldId id="1400" r:id="rId30"/>
    <p:sldId id="1289" r:id="rId31"/>
    <p:sldId id="1290" r:id="rId32"/>
    <p:sldId id="1291" r:id="rId33"/>
    <p:sldId id="1292" r:id="rId34"/>
    <p:sldId id="1293" r:id="rId35"/>
    <p:sldId id="1294" r:id="rId36"/>
    <p:sldId id="1295" r:id="rId37"/>
    <p:sldId id="1296" r:id="rId38"/>
    <p:sldId id="1297" r:id="rId39"/>
    <p:sldId id="1298" r:id="rId40"/>
    <p:sldId id="1299" r:id="rId41"/>
    <p:sldId id="1300" r:id="rId42"/>
    <p:sldId id="1304" r:id="rId43"/>
    <p:sldId id="1305" r:id="rId44"/>
    <p:sldId id="1306" r:id="rId45"/>
    <p:sldId id="1348" r:id="rId46"/>
    <p:sldId id="1349" r:id="rId47"/>
    <p:sldId id="1350" r:id="rId48"/>
    <p:sldId id="779" r:id="rId49"/>
    <p:sldId id="1082" r:id="rId50"/>
    <p:sldId id="1370" r:id="rId51"/>
    <p:sldId id="1084" r:id="rId52"/>
    <p:sldId id="1312" r:id="rId53"/>
    <p:sldId id="1408" r:id="rId54"/>
    <p:sldId id="1314" r:id="rId55"/>
    <p:sldId id="1316" r:id="rId56"/>
    <p:sldId id="1409" r:id="rId57"/>
    <p:sldId id="1318" r:id="rId58"/>
    <p:sldId id="1321" r:id="rId59"/>
    <p:sldId id="1235" r:id="rId60"/>
    <p:sldId id="1236" r:id="rId61"/>
    <p:sldId id="1360" r:id="rId62"/>
    <p:sldId id="1238" r:id="rId63"/>
    <p:sldId id="1239" r:id="rId64"/>
    <p:sldId id="1237" r:id="rId65"/>
    <p:sldId id="1104" r:id="rId66"/>
    <p:sldId id="1134" r:id="rId67"/>
    <p:sldId id="1133" r:id="rId68"/>
    <p:sldId id="1008" r:id="rId69"/>
    <p:sldId id="964" r:id="rId70"/>
    <p:sldId id="1266" r:id="rId71"/>
    <p:sldId id="1335" r:id="rId72"/>
    <p:sldId id="1336" r:id="rId73"/>
    <p:sldId id="1337" r:id="rId74"/>
    <p:sldId id="1338" r:id="rId75"/>
    <p:sldId id="1254" r:id="rId76"/>
    <p:sldId id="1285" r:id="rId77"/>
    <p:sldId id="1286" r:id="rId78"/>
    <p:sldId id="1386" r:id="rId79"/>
    <p:sldId id="1288" r:id="rId80"/>
    <p:sldId id="1387" r:id="rId81"/>
    <p:sldId id="1388" r:id="rId82"/>
    <p:sldId id="1389" r:id="rId83"/>
    <p:sldId id="1279" r:id="rId84"/>
    <p:sldId id="1390" r:id="rId85"/>
    <p:sldId id="1281" r:id="rId86"/>
    <p:sldId id="1391" r:id="rId87"/>
    <p:sldId id="1392" r:id="rId88"/>
    <p:sldId id="1303" r:id="rId89"/>
    <p:sldId id="1393" r:id="rId90"/>
    <p:sldId id="1394" r:id="rId91"/>
    <p:sldId id="1395" r:id="rId92"/>
    <p:sldId id="1396" r:id="rId93"/>
    <p:sldId id="1397" r:id="rId94"/>
    <p:sldId id="1398" r:id="rId95"/>
    <p:sldId id="1399" r:id="rId96"/>
    <p:sldId id="1302" r:id="rId97"/>
  </p:sldIdLst>
  <p:sldSz cx="9144000" cy="6858000" type="screen4x3"/>
  <p:notesSz cx="6735763" cy="9866313"/>
  <p:embeddedFontLs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</p:embeddedFont>
    <p:embeddedFont>
      <p:font typeface="Dosis SemiBold" pitchFamily="2" charset="0"/>
      <p:bold r:id="rId103"/>
    </p:embeddedFont>
    <p:embeddedFont>
      <p:font typeface="Mistral" panose="03090702030407020403" pitchFamily="66" charset="0"/>
      <p:regular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E7E6E6"/>
    <a:srgbClr val="E6F3FA"/>
    <a:srgbClr val="A09F9F"/>
    <a:srgbClr val="AFABAB"/>
    <a:srgbClr val="9EE0F4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7DAEB8-4067-4B82-84E4-849E36D6D745}" v="73" dt="2026-06-08T22:42:56.9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93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openxmlformats.org/officeDocument/2006/relationships/font" Target="fonts/font4.fntdata"/><Relationship Id="rId110" Type="http://schemas.microsoft.com/office/2015/10/relationships/revisionInfo" Target="revisionInfo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slide" Target="slides/slide72.xml"/><Relationship Id="rId95" Type="http://schemas.openxmlformats.org/officeDocument/2006/relationships/slide" Target="slides/slide77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openxmlformats.org/officeDocument/2006/relationships/font" Target="fonts/font2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slide" Target="slides/slide75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103" Type="http://schemas.openxmlformats.org/officeDocument/2006/relationships/font" Target="fonts/font5.fntdata"/><Relationship Id="rId108" Type="http://schemas.openxmlformats.org/officeDocument/2006/relationships/tableStyles" Target="tableStyle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slide" Target="slides/slide78.xml"/><Relationship Id="rId11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slide" Target="slides/slide76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109" Type="http://schemas.microsoft.com/office/2016/11/relationships/changesInfo" Target="changesInfos/changesInfo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slide" Target="slides/slide79.xml"/><Relationship Id="rId10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slide" Target="slides/slide7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6-09T10:44:43.978" v="3845" actId="20577"/>
      <pc:docMkLst>
        <pc:docMk/>
      </pc:docMkLst>
      <pc:sldChg chg="addSp delSp modSp mod">
        <pc:chgData name="Jalila El Baraka" userId="ea93c961-285f-4edc-9e51-dff84fc1dbdc" providerId="ADAL" clId="{57C2819A-E835-47AA-9356-3BB7B51E441F}" dt="2026-06-07T22:57:19.635" v="832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57C2819A-E835-47AA-9356-3BB7B51E441F}" dt="2026-06-07T22:57:19.635" v="832" actId="26606"/>
          <ac:spMkLst>
            <pc:docMk/>
            <pc:sldMk cId="56895326" sldId="257"/>
            <ac:spMk id="38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7T22:57:19.635" v="832" actId="26606"/>
          <ac:picMkLst>
            <pc:docMk/>
            <pc:sldMk cId="56895326" sldId="257"/>
            <ac:picMk id="7" creationId="{AE57EE4C-0897-3FD6-9F73-F727FB669E5F}"/>
          </ac:picMkLst>
        </pc:picChg>
      </pc:sldChg>
      <pc:sldChg chg="del">
        <pc:chgData name="Jalila El Baraka" userId="ea93c961-285f-4edc-9e51-dff84fc1dbdc" providerId="ADAL" clId="{57C2819A-E835-47AA-9356-3BB7B51E441F}" dt="2026-04-15T18:35:58.113" v="6" actId="2696"/>
        <pc:sldMkLst>
          <pc:docMk/>
          <pc:sldMk cId="2191222266" sldId="798"/>
        </pc:sldMkLst>
      </pc:sldChg>
      <pc:sldChg chg="addSp delSp modSp mod">
        <pc:chgData name="Jalila El Baraka" userId="ea93c961-285f-4edc-9e51-dff84fc1dbdc" providerId="ADAL" clId="{57C2819A-E835-47AA-9356-3BB7B51E441F}" dt="2026-06-08T19:51:23.662" v="836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8T19:51:23.662" v="836"/>
          <ac:grpSpMkLst>
            <pc:docMk/>
            <pc:sldMk cId="1677520056" sldId="1030"/>
            <ac:grpSpMk id="2" creationId="{DA1B5223-06B8-1313-75A9-735BDD79F61D}"/>
          </ac:grpSpMkLst>
        </pc:grpChg>
        <pc:picChg chg="add del mod">
          <ac:chgData name="Jalila El Baraka" userId="ea93c961-285f-4edc-9e51-dff84fc1dbdc" providerId="ADAL" clId="{57C2819A-E835-47AA-9356-3BB7B51E441F}" dt="2026-06-08T19:51:01.257" v="835" actId="478"/>
          <ac:picMkLst>
            <pc:docMk/>
            <pc:sldMk cId="1677520056" sldId="1030"/>
            <ac:picMk id="3" creationId="{42D2B0CE-3FFF-2FD8-1DF7-E1EB6A2F1616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4" creationId="{DB2714C1-AE19-C5B4-4267-0D9D716D83E6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7" creationId="{D465B3F5-877D-E377-06C7-EAC858110E5E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8" creationId="{AA840239-0DFF-8593-6E4E-52F8B8573A92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9" creationId="{9C47ACB2-CDA2-B4F5-9767-EF3CCF4A9CA8}"/>
          </ac:picMkLst>
        </pc:picChg>
        <pc:picChg chg="mod">
          <ac:chgData name="Jalila El Baraka" userId="ea93c961-285f-4edc-9e51-dff84fc1dbdc" providerId="ADAL" clId="{57C2819A-E835-47AA-9356-3BB7B51E441F}" dt="2026-06-08T19:51:23.662" v="836"/>
          <ac:picMkLst>
            <pc:docMk/>
            <pc:sldMk cId="1677520056" sldId="1030"/>
            <ac:picMk id="10" creationId="{F351F37E-9144-1D18-744D-D3C1A2178132}"/>
          </ac:picMkLst>
        </pc:picChg>
      </pc:sldChg>
      <pc:sldChg chg="delSp modSp mod">
        <pc:chgData name="Jalila El Baraka" userId="ea93c961-285f-4edc-9e51-dff84fc1dbdc" providerId="ADAL" clId="{57C2819A-E835-47AA-9356-3BB7B51E441F}" dt="2026-06-08T20:44:26.735" v="1981" actId="20577"/>
        <pc:sldMkLst>
          <pc:docMk/>
          <pc:sldMk cId="2306109178" sldId="1082"/>
        </pc:sldMkLst>
        <pc:spChg chg="del">
          <ac:chgData name="Jalila El Baraka" userId="ea93c961-285f-4edc-9e51-dff84fc1dbdc" providerId="ADAL" clId="{57C2819A-E835-47AA-9356-3BB7B51E441F}" dt="2026-06-08T20:43:49.741" v="1964" actId="478"/>
          <ac:spMkLst>
            <pc:docMk/>
            <pc:sldMk cId="2306109178" sldId="1082"/>
            <ac:spMk id="2" creationId="{7B7ECDFE-CFC7-1B6F-81F3-47D09CE7C85F}"/>
          </ac:spMkLst>
        </pc:spChg>
        <pc:spChg chg="del">
          <ac:chgData name="Jalila El Baraka" userId="ea93c961-285f-4edc-9e51-dff84fc1dbdc" providerId="ADAL" clId="{57C2819A-E835-47AA-9356-3BB7B51E441F}" dt="2026-06-08T20:43:48.623" v="1963" actId="478"/>
          <ac:spMkLst>
            <pc:docMk/>
            <pc:sldMk cId="2306109178" sldId="1082"/>
            <ac:spMk id="3" creationId="{7C26C38A-EC3C-EF59-B433-152AFA860209}"/>
          </ac:spMkLst>
        </pc:spChg>
        <pc:spChg chg="mod">
          <ac:chgData name="Jalila El Baraka" userId="ea93c961-285f-4edc-9e51-dff84fc1dbdc" providerId="ADAL" clId="{57C2819A-E835-47AA-9356-3BB7B51E441F}" dt="2026-06-08T20:44:16.967" v="1973" actId="1076"/>
          <ac:spMkLst>
            <pc:docMk/>
            <pc:sldMk cId="2306109178" sldId="1082"/>
            <ac:spMk id="4" creationId="{669A69C0-043D-C68D-AC73-773DB2A699DB}"/>
          </ac:spMkLst>
        </pc:spChg>
        <pc:spChg chg="mod">
          <ac:chgData name="Jalila El Baraka" userId="ea93c961-285f-4edc-9e51-dff84fc1dbdc" providerId="ADAL" clId="{57C2819A-E835-47AA-9356-3BB7B51E441F}" dt="2026-06-08T20:43:54.799" v="1966" actId="14100"/>
          <ac:spMkLst>
            <pc:docMk/>
            <pc:sldMk cId="2306109178" sldId="1082"/>
            <ac:spMk id="5" creationId="{CC28E944-C4AE-8DF2-FA36-3683DB16515A}"/>
          </ac:spMkLst>
        </pc:spChg>
        <pc:spChg chg="mod">
          <ac:chgData name="Jalila El Baraka" userId="ea93c961-285f-4edc-9e51-dff84fc1dbdc" providerId="ADAL" clId="{57C2819A-E835-47AA-9356-3BB7B51E441F}" dt="2026-06-08T20:44:12.390" v="1971" actId="1076"/>
          <ac:spMkLst>
            <pc:docMk/>
            <pc:sldMk cId="2306109178" sldId="1082"/>
            <ac:spMk id="7" creationId="{5CB2465B-9E78-C7B4-955F-8DEC7CAF94E2}"/>
          </ac:spMkLst>
        </pc:spChg>
        <pc:spChg chg="mod">
          <ac:chgData name="Jalila El Baraka" userId="ea93c961-285f-4edc-9e51-dff84fc1dbdc" providerId="ADAL" clId="{57C2819A-E835-47AA-9356-3BB7B51E441F}" dt="2026-06-08T20:44:05.763" v="1969" actId="1076"/>
          <ac:spMkLst>
            <pc:docMk/>
            <pc:sldMk cId="2306109178" sldId="1082"/>
            <ac:spMk id="10" creationId="{3154DE7B-6530-EC14-D5FB-56CC38F8D230}"/>
          </ac:spMkLst>
        </pc:spChg>
        <pc:spChg chg="mod">
          <ac:chgData name="Jalila El Baraka" userId="ea93c961-285f-4edc-9e51-dff84fc1dbdc" providerId="ADAL" clId="{57C2819A-E835-47AA-9356-3BB7B51E441F}" dt="2026-06-08T20:44:26.735" v="1981" actId="20577"/>
          <ac:spMkLst>
            <pc:docMk/>
            <pc:sldMk cId="2306109178" sldId="1082"/>
            <ac:spMk id="14" creationId="{FF239370-490F-ED21-B14C-117F185065D4}"/>
          </ac:spMkLst>
        </pc:spChg>
        <pc:spChg chg="mod">
          <ac:chgData name="Jalila El Baraka" userId="ea93c961-285f-4edc-9e51-dff84fc1dbdc" providerId="ADAL" clId="{57C2819A-E835-47AA-9356-3BB7B51E441F}" dt="2026-06-08T20:44:13.869" v="1972" actId="1076"/>
          <ac:spMkLst>
            <pc:docMk/>
            <pc:sldMk cId="2306109178" sldId="1082"/>
            <ac:spMk id="15" creationId="{5A507CEB-479D-9D1A-ECA2-D731F5FD5B94}"/>
          </ac:spMkLst>
        </pc:spChg>
      </pc:sldChg>
      <pc:sldChg chg="modSp mod">
        <pc:chgData name="Jalila El Baraka" userId="ea93c961-285f-4edc-9e51-dff84fc1dbdc" providerId="ADAL" clId="{57C2819A-E835-47AA-9356-3BB7B51E441F}" dt="2026-06-08T20:48:09.047" v="2057" actId="20577"/>
        <pc:sldMkLst>
          <pc:docMk/>
          <pc:sldMk cId="245027804" sldId="1084"/>
        </pc:sldMkLst>
        <pc:spChg chg="mod">
          <ac:chgData name="Jalila El Baraka" userId="ea93c961-285f-4edc-9e51-dff84fc1dbdc" providerId="ADAL" clId="{57C2819A-E835-47AA-9356-3BB7B51E441F}" dt="2026-06-08T20:48:09.047" v="2057" actId="20577"/>
          <ac:spMkLst>
            <pc:docMk/>
            <pc:sldMk cId="245027804" sldId="1084"/>
            <ac:spMk id="11" creationId="{C39BAE97-E6CC-61B6-2D3F-8E6AEE44FEE9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1:02:29.810" v="2552" actId="14100"/>
        <pc:sldMkLst>
          <pc:docMk/>
          <pc:sldMk cId="2168075664" sldId="1104"/>
        </pc:sldMkLst>
        <pc:spChg chg="mod">
          <ac:chgData name="Jalila El Baraka" userId="ea93c961-285f-4edc-9e51-dff84fc1dbdc" providerId="ADAL" clId="{57C2819A-E835-47AA-9356-3BB7B51E441F}" dt="2026-06-08T21:02:20.180" v="2548" actId="20577"/>
          <ac:spMkLst>
            <pc:docMk/>
            <pc:sldMk cId="2168075664" sldId="1104"/>
            <ac:spMk id="2" creationId="{C8C5A88F-3E03-7015-A4AB-751B517FE3FA}"/>
          </ac:spMkLst>
        </pc:spChg>
        <pc:picChg chg="del">
          <ac:chgData name="Jalila El Baraka" userId="ea93c961-285f-4edc-9e51-dff84fc1dbdc" providerId="ADAL" clId="{57C2819A-E835-47AA-9356-3BB7B51E441F}" dt="2026-06-08T21:02:21.955" v="2549" actId="478"/>
          <ac:picMkLst>
            <pc:docMk/>
            <pc:sldMk cId="2168075664" sldId="1104"/>
            <ac:picMk id="3" creationId="{6F8F8047-884F-34E4-ED72-BD55D0E8BCCF}"/>
          </ac:picMkLst>
        </pc:picChg>
        <pc:picChg chg="add mod">
          <ac:chgData name="Jalila El Baraka" userId="ea93c961-285f-4edc-9e51-dff84fc1dbdc" providerId="ADAL" clId="{57C2819A-E835-47AA-9356-3BB7B51E441F}" dt="2026-06-08T21:02:29.810" v="2552" actId="14100"/>
          <ac:picMkLst>
            <pc:docMk/>
            <pc:sldMk cId="2168075664" sldId="1104"/>
            <ac:picMk id="4" creationId="{3BE41027-4272-B7AB-E8E4-6AFC570241C2}"/>
          </ac:picMkLst>
        </pc:picChg>
        <pc:picChg chg="del">
          <ac:chgData name="Jalila El Baraka" userId="ea93c961-285f-4edc-9e51-dff84fc1dbdc" providerId="ADAL" clId="{57C2819A-E835-47AA-9356-3BB7B51E441F}" dt="2026-06-08T21:02:03.238" v="2521" actId="478"/>
          <ac:picMkLst>
            <pc:docMk/>
            <pc:sldMk cId="2168075664" sldId="1104"/>
            <ac:picMk id="5" creationId="{2A350334-E937-22B7-74A2-D8F2E1D9F67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3:17.818" v="2629" actId="1076"/>
        <pc:sldMkLst>
          <pc:docMk/>
          <pc:sldMk cId="3500089257" sldId="1133"/>
        </pc:sldMkLst>
        <pc:spChg chg="mod">
          <ac:chgData name="Jalila El Baraka" userId="ea93c961-285f-4edc-9e51-dff84fc1dbdc" providerId="ADAL" clId="{57C2819A-E835-47AA-9356-3BB7B51E441F}" dt="2026-06-08T21:02:51.696" v="2587" actId="20577"/>
          <ac:spMkLst>
            <pc:docMk/>
            <pc:sldMk cId="3500089257" sldId="1133"/>
            <ac:spMk id="2" creationId="{61E99092-CADE-CFAD-5634-7563C44348EB}"/>
          </ac:spMkLst>
        </pc:spChg>
        <pc:spChg chg="mod">
          <ac:chgData name="Jalila El Baraka" userId="ea93c961-285f-4edc-9e51-dff84fc1dbdc" providerId="ADAL" clId="{57C2819A-E835-47AA-9356-3BB7B51E441F}" dt="2026-06-08T21:03:15.460" v="2628" actId="20577"/>
          <ac:spMkLst>
            <pc:docMk/>
            <pc:sldMk cId="3500089257" sldId="1133"/>
            <ac:spMk id="12" creationId="{BCAFE6E1-D308-052A-CA69-DED334103272}"/>
          </ac:spMkLst>
        </pc:spChg>
        <pc:picChg chg="del">
          <ac:chgData name="Jalila El Baraka" userId="ea93c961-285f-4edc-9e51-dff84fc1dbdc" providerId="ADAL" clId="{57C2819A-E835-47AA-9356-3BB7B51E441F}" dt="2026-06-08T21:02:33.413" v="2553" actId="478"/>
          <ac:picMkLst>
            <pc:docMk/>
            <pc:sldMk cId="3500089257" sldId="1133"/>
            <ac:picMk id="3" creationId="{80FD9858-0A50-0FAA-EEB1-FE724AA17976}"/>
          </ac:picMkLst>
        </pc:picChg>
        <pc:picChg chg="add mod">
          <ac:chgData name="Jalila El Baraka" userId="ea93c961-285f-4edc-9e51-dff84fc1dbdc" providerId="ADAL" clId="{57C2819A-E835-47AA-9356-3BB7B51E441F}" dt="2026-06-08T21:03:17.818" v="2629" actId="1076"/>
          <ac:picMkLst>
            <pc:docMk/>
            <pc:sldMk cId="3500089257" sldId="1133"/>
            <ac:picMk id="4" creationId="{DC371AF5-FFE3-B130-CD1F-15C187D88F60}"/>
          </ac:picMkLst>
        </pc:picChg>
        <pc:picChg chg="del">
          <ac:chgData name="Jalila El Baraka" userId="ea93c961-285f-4edc-9e51-dff84fc1dbdc" providerId="ADAL" clId="{57C2819A-E835-47AA-9356-3BB7B51E441F}" dt="2026-06-08T21:03:12.928" v="2626" actId="478"/>
          <ac:picMkLst>
            <pc:docMk/>
            <pc:sldMk cId="3500089257" sldId="1133"/>
            <ac:picMk id="13" creationId="{F77D51D7-0D75-56A6-E042-C993F94B647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9T10:41:25.539" v="3815" actId="20577"/>
        <pc:sldMkLst>
          <pc:docMk/>
          <pc:sldMk cId="4171479022" sldId="1235"/>
        </pc:sldMkLst>
        <pc:spChg chg="mod">
          <ac:chgData name="Jalila El Baraka" userId="ea93c961-285f-4edc-9e51-dff84fc1dbdc" providerId="ADAL" clId="{57C2819A-E835-47AA-9356-3BB7B51E441F}" dt="2026-06-09T10:41:25.539" v="3815" actId="20577"/>
          <ac:spMkLst>
            <pc:docMk/>
            <pc:sldMk cId="4171479022" sldId="1235"/>
            <ac:spMk id="2" creationId="{87241C58-274F-201B-5D8D-A2D1DB9D23CA}"/>
          </ac:spMkLst>
        </pc:spChg>
        <pc:picChg chg="del">
          <ac:chgData name="Jalila El Baraka" userId="ea93c961-285f-4edc-9e51-dff84fc1dbdc" providerId="ADAL" clId="{57C2819A-E835-47AA-9356-3BB7B51E441F}" dt="2026-06-08T20:59:25.009" v="2396" actId="478"/>
          <ac:picMkLst>
            <pc:docMk/>
            <pc:sldMk cId="4171479022" sldId="1235"/>
            <ac:picMk id="3" creationId="{87900C79-5820-8722-B29F-471686A08A9E}"/>
          </ac:picMkLst>
        </pc:picChg>
        <pc:picChg chg="add mod">
          <ac:chgData name="Jalila El Baraka" userId="ea93c961-285f-4edc-9e51-dff84fc1dbdc" providerId="ADAL" clId="{57C2819A-E835-47AA-9356-3BB7B51E441F}" dt="2026-06-08T21:00:10.955" v="2398" actId="1076"/>
          <ac:picMkLst>
            <pc:docMk/>
            <pc:sldMk cId="4171479022" sldId="1235"/>
            <ac:picMk id="4" creationId="{7B0BEA41-840D-F89B-80A9-A091E3B95F5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1:36.916" v="2500" actId="1076"/>
        <pc:sldMkLst>
          <pc:docMk/>
          <pc:sldMk cId="3909896615" sldId="1237"/>
        </pc:sldMkLst>
        <pc:spChg chg="mod">
          <ac:chgData name="Jalila El Baraka" userId="ea93c961-285f-4edc-9e51-dff84fc1dbdc" providerId="ADAL" clId="{57C2819A-E835-47AA-9356-3BB7B51E441F}" dt="2026-06-08T21:01:33.898" v="2499" actId="20577"/>
          <ac:spMkLst>
            <pc:docMk/>
            <pc:sldMk cId="3909896615" sldId="1237"/>
            <ac:spMk id="3" creationId="{88DEDCAE-F357-A1E0-52A4-D51E31D11F07}"/>
          </ac:spMkLst>
        </pc:spChg>
        <pc:picChg chg="add mod">
          <ac:chgData name="Jalila El Baraka" userId="ea93c961-285f-4edc-9e51-dff84fc1dbdc" providerId="ADAL" clId="{57C2819A-E835-47AA-9356-3BB7B51E441F}" dt="2026-06-08T21:01:36.916" v="2500" actId="1076"/>
          <ac:picMkLst>
            <pc:docMk/>
            <pc:sldMk cId="3909896615" sldId="1237"/>
            <ac:picMk id="2" creationId="{14DC896A-C141-CF84-F458-349BE2F732AF}"/>
          </ac:picMkLst>
        </pc:picChg>
        <pc:picChg chg="del">
          <ac:chgData name="Jalila El Baraka" userId="ea93c961-285f-4edc-9e51-dff84fc1dbdc" providerId="ADAL" clId="{57C2819A-E835-47AA-9356-3BB7B51E441F}" dt="2026-06-08T21:01:13.799" v="2466" actId="478"/>
          <ac:picMkLst>
            <pc:docMk/>
            <pc:sldMk cId="3909896615" sldId="1237"/>
            <ac:picMk id="5" creationId="{14208BB5-B9F6-5C48-9953-2E5B3C5AA0D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1:09.752" v="2465" actId="1076"/>
        <pc:sldMkLst>
          <pc:docMk/>
          <pc:sldMk cId="4028279818" sldId="1238"/>
        </pc:sldMkLst>
        <pc:spChg chg="mod">
          <ac:chgData name="Jalila El Baraka" userId="ea93c961-285f-4edc-9e51-dff84fc1dbdc" providerId="ADAL" clId="{57C2819A-E835-47AA-9356-3BB7B51E441F}" dt="2026-06-08T21:00:54.570" v="2462" actId="20577"/>
          <ac:spMkLst>
            <pc:docMk/>
            <pc:sldMk cId="4028279818" sldId="1238"/>
            <ac:spMk id="2" creationId="{77D37540-2436-C6BA-A655-0A4E9828DE6A}"/>
          </ac:spMkLst>
        </pc:spChg>
        <pc:picChg chg="del">
          <ac:chgData name="Jalila El Baraka" userId="ea93c961-285f-4edc-9e51-dff84fc1dbdc" providerId="ADAL" clId="{57C2819A-E835-47AA-9356-3BB7B51E441F}" dt="2026-06-08T21:00:57.570" v="2463" actId="478"/>
          <ac:picMkLst>
            <pc:docMk/>
            <pc:sldMk cId="4028279818" sldId="1238"/>
            <ac:picMk id="3" creationId="{1F0FDC65-9987-2A72-77CE-F8004AAEDAF2}"/>
          </ac:picMkLst>
        </pc:picChg>
        <pc:picChg chg="add mod">
          <ac:chgData name="Jalila El Baraka" userId="ea93c961-285f-4edc-9e51-dff84fc1dbdc" providerId="ADAL" clId="{57C2819A-E835-47AA-9356-3BB7B51E441F}" dt="2026-06-08T21:01:09.752" v="2465" actId="1076"/>
          <ac:picMkLst>
            <pc:docMk/>
            <pc:sldMk cId="4028279818" sldId="1238"/>
            <ac:picMk id="4" creationId="{EF539E49-2CAB-98E4-A3D9-2FC5BE667AC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3:51.060" v="2662" actId="1076"/>
        <pc:sldMkLst>
          <pc:docMk/>
          <pc:sldMk cId="2164005253" sldId="1241"/>
        </pc:sldMkLst>
        <pc:spChg chg="mod">
          <ac:chgData name="Jalila El Baraka" userId="ea93c961-285f-4edc-9e51-dff84fc1dbdc" providerId="ADAL" clId="{57C2819A-E835-47AA-9356-3BB7B51E441F}" dt="2026-06-08T21:03:35.761" v="2657" actId="20577"/>
          <ac:spMkLst>
            <pc:docMk/>
            <pc:sldMk cId="2164005253" sldId="1241"/>
            <ac:spMk id="2" creationId="{5DA97BE2-A07C-25B7-AA3F-7A2D8F07DDED}"/>
          </ac:spMkLst>
        </pc:spChg>
        <pc:picChg chg="del">
          <ac:chgData name="Jalila El Baraka" userId="ea93c961-285f-4edc-9e51-dff84fc1dbdc" providerId="ADAL" clId="{57C2819A-E835-47AA-9356-3BB7B51E441F}" dt="2026-06-08T21:03:37.619" v="2658" actId="478"/>
          <ac:picMkLst>
            <pc:docMk/>
            <pc:sldMk cId="2164005253" sldId="1241"/>
            <ac:picMk id="3" creationId="{5BE0C098-4EFA-C10F-7FBD-29243C7CA96B}"/>
          </ac:picMkLst>
        </pc:picChg>
        <pc:picChg chg="add del mod">
          <ac:chgData name="Jalila El Baraka" userId="ea93c961-285f-4edc-9e51-dff84fc1dbdc" providerId="ADAL" clId="{57C2819A-E835-47AA-9356-3BB7B51E441F}" dt="2026-06-08T21:03:43.359" v="2660" actId="478"/>
          <ac:picMkLst>
            <pc:docMk/>
            <pc:sldMk cId="2164005253" sldId="1241"/>
            <ac:picMk id="4" creationId="{549326BC-7416-C658-560A-D563B0432EC5}"/>
          </ac:picMkLst>
        </pc:picChg>
        <pc:picChg chg="add del mod">
          <ac:chgData name="Jalila El Baraka" userId="ea93c961-285f-4edc-9e51-dff84fc1dbdc" providerId="ADAL" clId="{57C2819A-E835-47AA-9356-3BB7B51E441F}" dt="2026-06-08T21:03:43.359" v="2660" actId="478"/>
          <ac:picMkLst>
            <pc:docMk/>
            <pc:sldMk cId="2164005253" sldId="1241"/>
            <ac:picMk id="5" creationId="{8BF4E81D-3AEF-5639-5E58-C3D71E1E82E3}"/>
          </ac:picMkLst>
        </pc:picChg>
        <pc:picChg chg="add mod">
          <ac:chgData name="Jalila El Baraka" userId="ea93c961-285f-4edc-9e51-dff84fc1dbdc" providerId="ADAL" clId="{57C2819A-E835-47AA-9356-3BB7B51E441F}" dt="2026-06-08T21:03:51.060" v="2662" actId="1076"/>
          <ac:picMkLst>
            <pc:docMk/>
            <pc:sldMk cId="2164005253" sldId="1241"/>
            <ac:picMk id="10" creationId="{71CDA897-87B1-43AA-E1EE-FB0FFAC7B82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2:40:28.456" v="3776" actId="20577"/>
        <pc:sldMkLst>
          <pc:docMk/>
          <pc:sldMk cId="1642712444" sldId="1243"/>
        </pc:sldMkLst>
        <pc:spChg chg="mod">
          <ac:chgData name="Jalila El Baraka" userId="ea93c961-285f-4edc-9e51-dff84fc1dbdc" providerId="ADAL" clId="{57C2819A-E835-47AA-9356-3BB7B51E441F}" dt="2026-06-08T22:40:28.456" v="3776" actId="20577"/>
          <ac:spMkLst>
            <pc:docMk/>
            <pc:sldMk cId="1642712444" sldId="1243"/>
            <ac:spMk id="2" creationId="{A8C4D5C8-45A5-BB41-53D6-D5E50DA68353}"/>
          </ac:spMkLst>
        </pc:spChg>
        <pc:picChg chg="del">
          <ac:chgData name="Jalila El Baraka" userId="ea93c961-285f-4edc-9e51-dff84fc1dbdc" providerId="ADAL" clId="{57C2819A-E835-47AA-9356-3BB7B51E441F}" dt="2026-06-08T21:04:14.767" v="2704" actId="478"/>
          <ac:picMkLst>
            <pc:docMk/>
            <pc:sldMk cId="1642712444" sldId="1243"/>
            <ac:picMk id="3" creationId="{02B061E3-C995-A4B1-8196-8296135A3751}"/>
          </ac:picMkLst>
        </pc:picChg>
        <pc:picChg chg="add mod">
          <ac:chgData name="Jalila El Baraka" userId="ea93c961-285f-4edc-9e51-dff84fc1dbdc" providerId="ADAL" clId="{57C2819A-E835-47AA-9356-3BB7B51E441F}" dt="2026-06-08T21:04:19.925" v="2706" actId="1076"/>
          <ac:picMkLst>
            <pc:docMk/>
            <pc:sldMk cId="1642712444" sldId="1243"/>
            <ac:picMk id="4" creationId="{BDA1B038-95FB-931E-C199-22BE52D7724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51:14.076" v="2968" actId="20577"/>
        <pc:sldMkLst>
          <pc:docMk/>
          <pc:sldMk cId="1995863060" sldId="1254"/>
        </pc:sldMkLst>
        <pc:spChg chg="mod">
          <ac:chgData name="Jalila El Baraka" userId="ea93c961-285f-4edc-9e51-dff84fc1dbdc" providerId="ADAL" clId="{57C2819A-E835-47AA-9356-3BB7B51E441F}" dt="2026-06-08T21:51:14.076" v="2968" actId="20577"/>
          <ac:spMkLst>
            <pc:docMk/>
            <pc:sldMk cId="1995863060" sldId="1254"/>
            <ac:spMk id="4" creationId="{AD1E0F74-4424-A6DF-67C5-193AAA099D20}"/>
          </ac:spMkLst>
        </pc:spChg>
        <pc:spChg chg="mod">
          <ac:chgData name="Jalila El Baraka" userId="ea93c961-285f-4edc-9e51-dff84fc1dbdc" providerId="ADAL" clId="{57C2819A-E835-47AA-9356-3BB7B51E441F}" dt="2026-06-08T21:50:38.354" v="2959" actId="20577"/>
          <ac:spMkLst>
            <pc:docMk/>
            <pc:sldMk cId="1995863060" sldId="1254"/>
            <ac:spMk id="7" creationId="{7A27B2E8-8025-6E97-940A-6C80C2F9B8CF}"/>
          </ac:spMkLst>
        </pc:spChg>
        <pc:spChg chg="add mod">
          <ac:chgData name="Jalila El Baraka" userId="ea93c961-285f-4edc-9e51-dff84fc1dbdc" providerId="ADAL" clId="{57C2819A-E835-47AA-9356-3BB7B51E441F}" dt="2026-06-08T21:50:55.248" v="2964" actId="14100"/>
          <ac:spMkLst>
            <pc:docMk/>
            <pc:sldMk cId="1995863060" sldId="1254"/>
            <ac:spMk id="8" creationId="{218B42EF-5CCB-AB76-7F24-350CDA403520}"/>
          </ac:spMkLst>
        </pc:spChg>
        <pc:spChg chg="mod">
          <ac:chgData name="Jalila El Baraka" userId="ea93c961-285f-4edc-9e51-dff84fc1dbdc" providerId="ADAL" clId="{57C2819A-E835-47AA-9356-3BB7B51E441F}" dt="2026-06-08T21:50:10.126" v="2954" actId="1076"/>
          <ac:spMkLst>
            <pc:docMk/>
            <pc:sldMk cId="1995863060" sldId="1254"/>
            <ac:spMk id="9" creationId="{A7A37406-9173-F477-53E5-8B0BABDC815F}"/>
          </ac:spMkLst>
        </pc:spChg>
        <pc:picChg chg="add mod ord">
          <ac:chgData name="Jalila El Baraka" userId="ea93c961-285f-4edc-9e51-dff84fc1dbdc" providerId="ADAL" clId="{57C2819A-E835-47AA-9356-3BB7B51E441F}" dt="2026-06-08T21:50:36.357" v="2958" actId="167"/>
          <ac:picMkLst>
            <pc:docMk/>
            <pc:sldMk cId="1995863060" sldId="1254"/>
            <ac:picMk id="2" creationId="{205D6715-864E-3915-324A-B34E9BD8414A}"/>
          </ac:picMkLst>
        </pc:picChg>
        <pc:picChg chg="add del mod">
          <ac:chgData name="Jalila El Baraka" userId="ea93c961-285f-4edc-9e51-dff84fc1dbdc" providerId="ADAL" clId="{57C2819A-E835-47AA-9356-3BB7B51E441F}" dt="2026-06-08T21:50:42.350" v="2961" actId="478"/>
          <ac:picMkLst>
            <pc:docMk/>
            <pc:sldMk cId="1995863060" sldId="1254"/>
            <ac:picMk id="3" creationId="{4E0BA333-C3F0-A3E0-AAE4-A75D317852C0}"/>
          </ac:picMkLst>
        </pc:picChg>
        <pc:picChg chg="del">
          <ac:chgData name="Jalila El Baraka" userId="ea93c961-285f-4edc-9e51-dff84fc1dbdc" providerId="ADAL" clId="{57C2819A-E835-47AA-9356-3BB7B51E441F}" dt="2026-06-08T21:48:50.944" v="2945" actId="478"/>
          <ac:picMkLst>
            <pc:docMk/>
            <pc:sldMk cId="1995863060" sldId="1254"/>
            <ac:picMk id="5" creationId="{62E9D23C-24C0-2C76-67EA-AE77DEC56B09}"/>
          </ac:picMkLst>
        </pc:picChg>
      </pc:sldChg>
      <pc:sldChg chg="addSp delSp modSp add del mod">
        <pc:chgData name="Jalila El Baraka" userId="ea93c961-285f-4edc-9e51-dff84fc1dbdc" providerId="ADAL" clId="{57C2819A-E835-47AA-9356-3BB7B51E441F}" dt="2026-06-09T10:42:30.768" v="3831" actId="20577"/>
        <pc:sldMkLst>
          <pc:docMk/>
          <pc:sldMk cId="311375831" sldId="1279"/>
        </pc:sldMkLst>
        <pc:spChg chg="mod">
          <ac:chgData name="Jalila El Baraka" userId="ea93c961-285f-4edc-9e51-dff84fc1dbdc" providerId="ADAL" clId="{57C2819A-E835-47AA-9356-3BB7B51E441F}" dt="2026-06-09T10:42:30.768" v="3831" actId="20577"/>
          <ac:spMkLst>
            <pc:docMk/>
            <pc:sldMk cId="311375831" sldId="1279"/>
            <ac:spMk id="2" creationId="{5330B7BA-C657-4500-9080-BFC92F4BC7F6}"/>
          </ac:spMkLst>
        </pc:spChg>
        <pc:picChg chg="del">
          <ac:chgData name="Jalila El Baraka" userId="ea93c961-285f-4edc-9e51-dff84fc1dbdc" providerId="ADAL" clId="{57C2819A-E835-47AA-9356-3BB7B51E441F}" dt="2026-06-08T21:55:01.117" v="2984" actId="478"/>
          <ac:picMkLst>
            <pc:docMk/>
            <pc:sldMk cId="311375831" sldId="1279"/>
            <ac:picMk id="7" creationId="{A1A3A522-D881-6FA4-FF8F-633C9E5CC8C5}"/>
          </ac:picMkLst>
        </pc:picChg>
        <pc:picChg chg="add del mod">
          <ac:chgData name="Jalila El Baraka" userId="ea93c961-285f-4edc-9e51-dff84fc1dbdc" providerId="ADAL" clId="{57C2819A-E835-47AA-9356-3BB7B51E441F}" dt="2026-06-08T21:58:50.446" v="3001" actId="14100"/>
          <ac:picMkLst>
            <pc:docMk/>
            <pc:sldMk cId="311375831" sldId="1279"/>
            <ac:picMk id="8" creationId="{D0F009F1-B905-2E7A-BAB9-63991BC0D552}"/>
          </ac:picMkLst>
        </pc:picChg>
        <pc:picChg chg="add mod">
          <ac:chgData name="Jalila El Baraka" userId="ea93c961-285f-4edc-9e51-dff84fc1dbdc" providerId="ADAL" clId="{57C2819A-E835-47AA-9356-3BB7B51E441F}" dt="2026-06-08T21:56:32.830" v="2989"/>
          <ac:picMkLst>
            <pc:docMk/>
            <pc:sldMk cId="311375831" sldId="1279"/>
            <ac:picMk id="9" creationId="{8E570704-EE55-240E-4287-9285B36C6E4A}"/>
          </ac:picMkLst>
        </pc:picChg>
        <pc:picChg chg="del">
          <ac:chgData name="Jalila El Baraka" userId="ea93c961-285f-4edc-9e51-dff84fc1dbdc" providerId="ADAL" clId="{57C2819A-E835-47AA-9356-3BB7B51E441F}" dt="2026-06-08T21:56:49.561" v="2996" actId="478"/>
          <ac:picMkLst>
            <pc:docMk/>
            <pc:sldMk cId="311375831" sldId="1279"/>
            <ac:picMk id="10" creationId="{EF8D34A3-4F7B-5DF6-2597-44A051D58922}"/>
          </ac:picMkLst>
        </pc:picChg>
        <pc:picChg chg="add del">
          <ac:chgData name="Jalila El Baraka" userId="ea93c961-285f-4edc-9e51-dff84fc1dbdc" providerId="ADAL" clId="{57C2819A-E835-47AA-9356-3BB7B51E441F}" dt="2026-06-08T21:56:41.007" v="2991" actId="478"/>
          <ac:picMkLst>
            <pc:docMk/>
            <pc:sldMk cId="311375831" sldId="1279"/>
            <ac:picMk id="11" creationId="{FF86D6AC-F4D1-8505-BE58-8CF937810FA6}"/>
          </ac:picMkLst>
        </pc:picChg>
        <pc:picChg chg="add mod">
          <ac:chgData name="Jalila El Baraka" userId="ea93c961-285f-4edc-9e51-dff84fc1dbdc" providerId="ADAL" clId="{57C2819A-E835-47AA-9356-3BB7B51E441F}" dt="2026-06-08T21:56:54.626" v="2997" actId="14100"/>
          <ac:picMkLst>
            <pc:docMk/>
            <pc:sldMk cId="311375831" sldId="1279"/>
            <ac:picMk id="12" creationId="{FFE2A173-DC7E-21B2-32B5-BD6006D17A50}"/>
          </ac:picMkLst>
        </pc:picChg>
        <pc:picChg chg="add mod">
          <ac:chgData name="Jalila El Baraka" userId="ea93c961-285f-4edc-9e51-dff84fc1dbdc" providerId="ADAL" clId="{57C2819A-E835-47AA-9356-3BB7B51E441F}" dt="2026-06-08T21:58:47.794" v="3000" actId="14100"/>
          <ac:picMkLst>
            <pc:docMk/>
            <pc:sldMk cId="311375831" sldId="1279"/>
            <ac:picMk id="13" creationId="{C3660F86-B234-5376-465E-8A2EB04AA1F6}"/>
          </ac:picMkLst>
        </pc:picChg>
        <pc:picChg chg="add mod">
          <ac:chgData name="Jalila El Baraka" userId="ea93c961-285f-4edc-9e51-dff84fc1dbdc" providerId="ADAL" clId="{57C2819A-E835-47AA-9356-3BB7B51E441F}" dt="2026-06-08T21:59:54.052" v="3051" actId="14100"/>
          <ac:picMkLst>
            <pc:docMk/>
            <pc:sldMk cId="311375831" sldId="1279"/>
            <ac:picMk id="14" creationId="{8198DF40-4132-AE41-9C43-5AA498E23972}"/>
          </ac:picMkLst>
        </pc:picChg>
        <pc:picChg chg="del">
          <ac:chgData name="Jalila El Baraka" userId="ea93c961-285f-4edc-9e51-dff84fc1dbdc" providerId="ADAL" clId="{57C2819A-E835-47AA-9356-3BB7B51E441F}" dt="2026-06-08T21:56:48.269" v="2995" actId="478"/>
          <ac:picMkLst>
            <pc:docMk/>
            <pc:sldMk cId="311375831" sldId="1279"/>
            <ac:picMk id="15" creationId="{AA2408FB-42F6-30B8-7FA8-7D1D7E0ECEFC}"/>
          </ac:picMkLst>
        </pc:picChg>
        <pc:picChg chg="add mod">
          <ac:chgData name="Jalila El Baraka" userId="ea93c961-285f-4edc-9e51-dff84fc1dbdc" providerId="ADAL" clId="{57C2819A-E835-47AA-9356-3BB7B51E441F}" dt="2026-06-08T22:00:22.075" v="3070" actId="14100"/>
          <ac:picMkLst>
            <pc:docMk/>
            <pc:sldMk cId="311375831" sldId="1279"/>
            <ac:picMk id="16" creationId="{526059CF-E31C-375F-92B0-77BE2525C4FE}"/>
          </ac:picMkLst>
        </pc:picChg>
        <pc:picChg chg="del">
          <ac:chgData name="Jalila El Baraka" userId="ea93c961-285f-4edc-9e51-dff84fc1dbdc" providerId="ADAL" clId="{57C2819A-E835-47AA-9356-3BB7B51E441F}" dt="2026-06-08T21:56:46.526" v="2994" actId="478"/>
          <ac:picMkLst>
            <pc:docMk/>
            <pc:sldMk cId="311375831" sldId="1279"/>
            <ac:picMk id="19" creationId="{356C8424-B2D1-4287-1BA9-701B3426C691}"/>
          </ac:picMkLst>
        </pc:picChg>
      </pc:sldChg>
      <pc:sldChg chg="addSp delSp modSp add del mod setBg">
        <pc:chgData name="Jalila El Baraka" userId="ea93c961-285f-4edc-9e51-dff84fc1dbdc" providerId="ADAL" clId="{57C2819A-E835-47AA-9356-3BB7B51E441F}" dt="2026-06-08T22:41:09.335" v="3778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8T22:41:09.335" v="3778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6-08T22:03:11.416" v="3242" actId="478"/>
          <ac:picMkLst>
            <pc:docMk/>
            <pc:sldMk cId="3478475009" sldId="1281"/>
            <ac:picMk id="6" creationId="{B0250B64-2748-723C-8834-C6418400CF1A}"/>
          </ac:picMkLst>
        </pc:picChg>
        <pc:picChg chg="add mod">
          <ac:chgData name="Jalila El Baraka" userId="ea93c961-285f-4edc-9e51-dff84fc1dbdc" providerId="ADAL" clId="{57C2819A-E835-47AA-9356-3BB7B51E441F}" dt="2026-06-08T22:28:22.743" v="3417" actId="1076"/>
          <ac:picMkLst>
            <pc:docMk/>
            <pc:sldMk cId="3478475009" sldId="1281"/>
            <ac:picMk id="7" creationId="{F94B6188-F492-D1A8-8934-A81E6D7B8CF7}"/>
          </ac:picMkLst>
        </pc:picChg>
        <pc:picChg chg="add del mod">
          <ac:chgData name="Jalila El Baraka" userId="ea93c961-285f-4edc-9e51-dff84fc1dbdc" providerId="ADAL" clId="{57C2819A-E835-47AA-9356-3BB7B51E441F}" dt="2026-06-08T22:02:20.234" v="3148" actId="478"/>
          <ac:picMkLst>
            <pc:docMk/>
            <pc:sldMk cId="3478475009" sldId="1281"/>
            <ac:picMk id="9" creationId="{E02BE4DB-C1F1-8FC8-33EB-0A902F334E2F}"/>
          </ac:picMkLst>
        </pc:picChg>
        <pc:picChg chg="del">
          <ac:chgData name="Jalila El Baraka" userId="ea93c961-285f-4edc-9e51-dff84fc1dbdc" providerId="ADAL" clId="{57C2819A-E835-47AA-9356-3BB7B51E441F}" dt="2026-06-08T22:01:41.524" v="3145" actId="478"/>
          <ac:picMkLst>
            <pc:docMk/>
            <pc:sldMk cId="3478475009" sldId="1281"/>
            <ac:picMk id="11" creationId="{CECB61DB-388F-00C2-96E7-7C8BFBA63FAD}"/>
          </ac:picMkLst>
        </pc:picChg>
        <pc:picChg chg="add mod">
          <ac:chgData name="Jalila El Baraka" userId="ea93c961-285f-4edc-9e51-dff84fc1dbdc" providerId="ADAL" clId="{57C2819A-E835-47AA-9356-3BB7B51E441F}" dt="2026-06-08T22:28:43.062" v="3424" actId="1076"/>
          <ac:picMkLst>
            <pc:docMk/>
            <pc:sldMk cId="3478475009" sldId="1281"/>
            <ac:picMk id="12" creationId="{76EA46C6-DDE7-40C1-F51D-A48CC7BFDC8C}"/>
          </ac:picMkLst>
        </pc:picChg>
        <pc:picChg chg="del">
          <ac:chgData name="Jalila El Baraka" userId="ea93c961-285f-4edc-9e51-dff84fc1dbdc" providerId="ADAL" clId="{57C2819A-E835-47AA-9356-3BB7B51E441F}" dt="2026-06-08T22:03:08.594" v="3240" actId="478"/>
          <ac:picMkLst>
            <pc:docMk/>
            <pc:sldMk cId="3478475009" sldId="1281"/>
            <ac:picMk id="13" creationId="{1E7EA050-0E6B-3A66-11F5-11C62F07269E}"/>
          </ac:picMkLst>
        </pc:picChg>
        <pc:picChg chg="add mod">
          <ac:chgData name="Jalila El Baraka" userId="ea93c961-285f-4edc-9e51-dff84fc1dbdc" providerId="ADAL" clId="{57C2819A-E835-47AA-9356-3BB7B51E441F}" dt="2026-06-08T22:28:24.216" v="3418" actId="1076"/>
          <ac:picMkLst>
            <pc:docMk/>
            <pc:sldMk cId="3478475009" sldId="1281"/>
            <ac:picMk id="15" creationId="{1CBD619C-039E-C115-352C-20A25DF59054}"/>
          </ac:picMkLst>
        </pc:picChg>
        <pc:picChg chg="del">
          <ac:chgData name="Jalila El Baraka" userId="ea93c961-285f-4edc-9e51-dff84fc1dbdc" providerId="ADAL" clId="{57C2819A-E835-47AA-9356-3BB7B51E441F}" dt="2026-06-08T22:03:09.948" v="3241" actId="478"/>
          <ac:picMkLst>
            <pc:docMk/>
            <pc:sldMk cId="3478475009" sldId="1281"/>
            <ac:picMk id="16" creationId="{6A264411-2F3A-9935-4FAC-1468E11F66A7}"/>
          </ac:picMkLst>
        </pc:picChg>
        <pc:picChg chg="del">
          <ac:chgData name="Jalila El Baraka" userId="ea93c961-285f-4edc-9e51-dff84fc1dbdc" providerId="ADAL" clId="{57C2819A-E835-47AA-9356-3BB7B51E441F}" dt="2026-06-08T22:00:52.484" v="3071" actId="478"/>
          <ac:picMkLst>
            <pc:docMk/>
            <pc:sldMk cId="3478475009" sldId="1281"/>
            <ac:picMk id="18" creationId="{3A56B5F5-5FC7-D4CD-E949-D15F298F0424}"/>
          </ac:picMkLst>
        </pc:picChg>
        <pc:picChg chg="add mod">
          <ac:chgData name="Jalila El Baraka" userId="ea93c961-285f-4edc-9e51-dff84fc1dbdc" providerId="ADAL" clId="{57C2819A-E835-47AA-9356-3BB7B51E441F}" dt="2026-06-08T22:28:06.187" v="3411" actId="1076"/>
          <ac:picMkLst>
            <pc:docMk/>
            <pc:sldMk cId="3478475009" sldId="1281"/>
            <ac:picMk id="19" creationId="{44622B18-45C4-DDC8-71AA-84D823EA1E2D}"/>
          </ac:picMkLst>
        </pc:picChg>
        <pc:picChg chg="add mod">
          <ac:chgData name="Jalila El Baraka" userId="ea93c961-285f-4edc-9e51-dff84fc1dbdc" providerId="ADAL" clId="{57C2819A-E835-47AA-9356-3BB7B51E441F}" dt="2026-06-08T22:28:49.309" v="3426" actId="1076"/>
          <ac:picMkLst>
            <pc:docMk/>
            <pc:sldMk cId="3478475009" sldId="1281"/>
            <ac:picMk id="20" creationId="{F0D99D02-6965-9DC1-7F1A-DF72BB41DB3C}"/>
          </ac:picMkLst>
        </pc:picChg>
      </pc:sldChg>
      <pc:sldChg chg="modSp add del mod">
        <pc:chgData name="Jalila El Baraka" userId="ea93c961-285f-4edc-9e51-dff84fc1dbdc" providerId="ADAL" clId="{57C2819A-E835-47AA-9356-3BB7B51E441F}" dt="2026-06-08T21:51:21.112" v="2973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8T21:51:21.112" v="2973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081674142" sldId="1286"/>
        </pc:sldMkLst>
      </pc:sldChg>
      <pc:sldChg chg="delSp modSp mod">
        <pc:chgData name="Jalila El Baraka" userId="ea93c961-285f-4edc-9e51-dff84fc1dbdc" providerId="ADAL" clId="{57C2819A-E835-47AA-9356-3BB7B51E441F}" dt="2026-06-08T19:53:54.676" v="885" actId="20577"/>
        <pc:sldMkLst>
          <pc:docMk/>
          <pc:sldMk cId="1505080775" sldId="1287"/>
        </pc:sldMkLst>
        <pc:spChg chg="mod">
          <ac:chgData name="Jalila El Baraka" userId="ea93c961-285f-4edc-9e51-dff84fc1dbdc" providerId="ADAL" clId="{57C2819A-E835-47AA-9356-3BB7B51E441F}" dt="2026-06-08T19:53:54.676" v="885" actId="20577"/>
          <ac:spMkLst>
            <pc:docMk/>
            <pc:sldMk cId="1505080775" sldId="1287"/>
            <ac:spMk id="2" creationId="{41CEEFF5-3F03-0334-CCC1-6164292FF9D3}"/>
          </ac:spMkLst>
        </pc:spChg>
        <pc:spChg chg="mod">
          <ac:chgData name="Jalila El Baraka" userId="ea93c961-285f-4edc-9e51-dff84fc1dbdc" providerId="ADAL" clId="{57C2819A-E835-47AA-9356-3BB7B51E441F}" dt="2026-06-08T19:53:21.909" v="839" actId="20577"/>
          <ac:spMkLst>
            <pc:docMk/>
            <pc:sldMk cId="1505080775" sldId="1287"/>
            <ac:spMk id="10" creationId="{93FD4BB8-2D68-465B-70BD-21D41865801E}"/>
          </ac:spMkLst>
        </pc:spChg>
        <pc:spChg chg="mod">
          <ac:chgData name="Jalila El Baraka" userId="ea93c961-285f-4edc-9e51-dff84fc1dbdc" providerId="ADAL" clId="{57C2819A-E835-47AA-9356-3BB7B51E441F}" dt="2026-06-08T19:53:24.843" v="840" actId="20577"/>
          <ac:spMkLst>
            <pc:docMk/>
            <pc:sldMk cId="1505080775" sldId="1287"/>
            <ac:spMk id="11" creationId="{0CEFCE26-DE68-0C13-57AB-B33DE5963F25}"/>
          </ac:spMkLst>
        </pc:spChg>
        <pc:picChg chg="del">
          <ac:chgData name="Jalila El Baraka" userId="ea93c961-285f-4edc-9e51-dff84fc1dbdc" providerId="ADAL" clId="{57C2819A-E835-47AA-9356-3BB7B51E441F}" dt="2026-06-08T19:53:13.621" v="837" actId="478"/>
          <ac:picMkLst>
            <pc:docMk/>
            <pc:sldMk cId="1505080775" sldId="1287"/>
            <ac:picMk id="4" creationId="{2D542CF9-5BB6-C707-2805-DB04DF154FD1}"/>
          </ac:picMkLst>
        </pc:pic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4210246522" sldId="1288"/>
        </pc:sldMkLst>
      </pc:sldChg>
      <pc:sldChg chg="modSp mod">
        <pc:chgData name="Jalila El Baraka" userId="ea93c961-285f-4edc-9e51-dff84fc1dbdc" providerId="ADAL" clId="{57C2819A-E835-47AA-9356-3BB7B51E441F}" dt="2026-06-08T19:55:59.118" v="981" actId="20577"/>
        <pc:sldMkLst>
          <pc:docMk/>
          <pc:sldMk cId="771652221" sldId="1289"/>
        </pc:sldMkLst>
        <pc:spChg chg="mod">
          <ac:chgData name="Jalila El Baraka" userId="ea93c961-285f-4edc-9e51-dff84fc1dbdc" providerId="ADAL" clId="{57C2819A-E835-47AA-9356-3BB7B51E441F}" dt="2026-06-08T19:55:59.118" v="981" actId="20577"/>
          <ac:spMkLst>
            <pc:docMk/>
            <pc:sldMk cId="771652221" sldId="1289"/>
            <ac:spMk id="9" creationId="{55A02930-945F-DE72-5169-68E0C8196DE8}"/>
          </ac:spMkLst>
        </pc:spChg>
        <pc:spChg chg="mod">
          <ac:chgData name="Jalila El Baraka" userId="ea93c961-285f-4edc-9e51-dff84fc1dbdc" providerId="ADAL" clId="{57C2819A-E835-47AA-9356-3BB7B51E441F}" dt="2026-06-08T19:55:13.620" v="899" actId="20577"/>
          <ac:spMkLst>
            <pc:docMk/>
            <pc:sldMk cId="771652221" sldId="1289"/>
            <ac:spMk id="10" creationId="{8B09923C-0993-0A2D-1E1B-27D7C6401B91}"/>
          </ac:spMkLst>
        </pc:spChg>
        <pc:spChg chg="mod">
          <ac:chgData name="Jalila El Baraka" userId="ea93c961-285f-4edc-9e51-dff84fc1dbdc" providerId="ADAL" clId="{57C2819A-E835-47AA-9356-3BB7B51E441F}" dt="2026-06-08T19:55:16.744" v="902" actId="20577"/>
          <ac:spMkLst>
            <pc:docMk/>
            <pc:sldMk cId="771652221" sldId="1289"/>
            <ac:spMk id="11" creationId="{2E726928-0BCE-A774-2874-43847FDC8AAB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40:30.665" v="1810" actId="20577"/>
        <pc:sldMkLst>
          <pc:docMk/>
          <pc:sldMk cId="2406544483" sldId="1291"/>
        </pc:sldMkLst>
        <pc:spChg chg="add mod">
          <ac:chgData name="Jalila El Baraka" userId="ea93c961-285f-4edc-9e51-dff84fc1dbdc" providerId="ADAL" clId="{57C2819A-E835-47AA-9356-3BB7B51E441F}" dt="2026-06-08T20:40:30.665" v="1810" actId="20577"/>
          <ac:spMkLst>
            <pc:docMk/>
            <pc:sldMk cId="2406544483" sldId="1291"/>
            <ac:spMk id="2" creationId="{9DEF98EC-1DD4-DAF9-AF7C-B1B6049A8E68}"/>
          </ac:spMkLst>
        </pc:spChg>
        <pc:spChg chg="del">
          <ac:chgData name="Jalila El Baraka" userId="ea93c961-285f-4edc-9e51-dff84fc1dbdc" providerId="ADAL" clId="{57C2819A-E835-47AA-9356-3BB7B51E441F}" dt="2026-06-08T19:56:08.281" v="982" actId="478"/>
          <ac:spMkLst>
            <pc:docMk/>
            <pc:sldMk cId="2406544483" sldId="1291"/>
            <ac:spMk id="3" creationId="{9877EC72-F635-EF6F-EE41-6B478AC67602}"/>
          </ac:spMkLst>
        </pc:spChg>
        <pc:spChg chg="mod">
          <ac:chgData name="Jalila El Baraka" userId="ea93c961-285f-4edc-9e51-dff84fc1dbdc" providerId="ADAL" clId="{57C2819A-E835-47AA-9356-3BB7B51E441F}" dt="2026-06-08T19:56:37.851" v="995" actId="1076"/>
          <ac:spMkLst>
            <pc:docMk/>
            <pc:sldMk cId="2406544483" sldId="1291"/>
            <ac:spMk id="4" creationId="{88E58B5E-2742-051C-E145-3867D1088D66}"/>
          </ac:spMkLst>
        </pc:spChg>
        <pc:spChg chg="mod">
          <ac:chgData name="Jalila El Baraka" userId="ea93c961-285f-4edc-9e51-dff84fc1dbdc" providerId="ADAL" clId="{57C2819A-E835-47AA-9356-3BB7B51E441F}" dt="2026-06-08T19:56:31.289" v="994" actId="1076"/>
          <ac:spMkLst>
            <pc:docMk/>
            <pc:sldMk cId="2406544483" sldId="1291"/>
            <ac:spMk id="5" creationId="{ED081604-8DFF-48CF-A442-3DB0FE05D1AA}"/>
          </ac:spMkLst>
        </pc:spChg>
      </pc:sldChg>
      <pc:sldChg chg="modSp mod">
        <pc:chgData name="Jalila El Baraka" userId="ea93c961-285f-4edc-9e51-dff84fc1dbdc" providerId="ADAL" clId="{57C2819A-E835-47AA-9356-3BB7B51E441F}" dt="2026-06-08T19:57:16.068" v="1020" actId="20577"/>
        <pc:sldMkLst>
          <pc:docMk/>
          <pc:sldMk cId="1358284482" sldId="1292"/>
        </pc:sldMkLst>
        <pc:spChg chg="mod">
          <ac:chgData name="Jalila El Baraka" userId="ea93c961-285f-4edc-9e51-dff84fc1dbdc" providerId="ADAL" clId="{57C2819A-E835-47AA-9356-3BB7B51E441F}" dt="2026-06-08T19:57:16.068" v="1020" actId="20577"/>
          <ac:spMkLst>
            <pc:docMk/>
            <pc:sldMk cId="1358284482" sldId="1292"/>
            <ac:spMk id="9" creationId="{F57FBFE3-D8A5-CC30-BBB4-CD0642C78E0A}"/>
          </ac:spMkLst>
        </pc:spChg>
        <pc:spChg chg="mod">
          <ac:chgData name="Jalila El Baraka" userId="ea93c961-285f-4edc-9e51-dff84fc1dbdc" providerId="ADAL" clId="{57C2819A-E835-47AA-9356-3BB7B51E441F}" dt="2026-06-08T19:57:03.623" v="1002" actId="20577"/>
          <ac:spMkLst>
            <pc:docMk/>
            <pc:sldMk cId="1358284482" sldId="1292"/>
            <ac:spMk id="10" creationId="{07795000-7C8E-E9AF-B660-3A325FE046DD}"/>
          </ac:spMkLst>
        </pc:spChg>
        <pc:spChg chg="mod">
          <ac:chgData name="Jalila El Baraka" userId="ea93c961-285f-4edc-9e51-dff84fc1dbdc" providerId="ADAL" clId="{57C2819A-E835-47AA-9356-3BB7B51E441F}" dt="2026-06-08T19:57:06.672" v="1006" actId="20577"/>
          <ac:spMkLst>
            <pc:docMk/>
            <pc:sldMk cId="1358284482" sldId="1292"/>
            <ac:spMk id="11" creationId="{53BB88D5-F857-CFBB-41CF-BFC68F9425B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19:58:02.238" v="1041" actId="20577"/>
        <pc:sldMkLst>
          <pc:docMk/>
          <pc:sldMk cId="1300602613" sldId="1294"/>
        </pc:sldMkLst>
        <pc:spChg chg="add mod">
          <ac:chgData name="Jalila El Baraka" userId="ea93c961-285f-4edc-9e51-dff84fc1dbdc" providerId="ADAL" clId="{57C2819A-E835-47AA-9356-3BB7B51E441F}" dt="2026-06-08T19:58:02.238" v="1041" actId="20577"/>
          <ac:spMkLst>
            <pc:docMk/>
            <pc:sldMk cId="1300602613" sldId="1294"/>
            <ac:spMk id="2" creationId="{1C7B138F-B77A-57D4-9A78-3D2BE08F37F9}"/>
          </ac:spMkLst>
        </pc:spChg>
        <pc:spChg chg="del">
          <ac:chgData name="Jalila El Baraka" userId="ea93c961-285f-4edc-9e51-dff84fc1dbdc" providerId="ADAL" clId="{57C2819A-E835-47AA-9356-3BB7B51E441F}" dt="2026-06-08T19:57:23.288" v="1021" actId="478"/>
          <ac:spMkLst>
            <pc:docMk/>
            <pc:sldMk cId="1300602613" sldId="1294"/>
            <ac:spMk id="3" creationId="{E48E755A-ED6C-6E2C-88A6-CBBACAA61E42}"/>
          </ac:spMkLst>
        </pc:spChg>
        <pc:spChg chg="mod">
          <ac:chgData name="Jalila El Baraka" userId="ea93c961-285f-4edc-9e51-dff84fc1dbdc" providerId="ADAL" clId="{57C2819A-E835-47AA-9356-3BB7B51E441F}" dt="2026-06-08T19:57:35.329" v="1035" actId="20577"/>
          <ac:spMkLst>
            <pc:docMk/>
            <pc:sldMk cId="1300602613" sldId="1294"/>
            <ac:spMk id="4" creationId="{74103303-35BF-AF39-581F-901BD1F85D03}"/>
          </ac:spMkLst>
        </pc:spChg>
        <pc:spChg chg="mod">
          <ac:chgData name="Jalila El Baraka" userId="ea93c961-285f-4edc-9e51-dff84fc1dbdc" providerId="ADAL" clId="{57C2819A-E835-47AA-9356-3BB7B51E441F}" dt="2026-06-08T19:57:38.489" v="1037" actId="20577"/>
          <ac:spMkLst>
            <pc:docMk/>
            <pc:sldMk cId="1300602613" sldId="1294"/>
            <ac:spMk id="5" creationId="{5BAAF92A-179B-72D2-AE6A-192F262200F8}"/>
          </ac:spMkLst>
        </pc:spChg>
      </pc:sldChg>
      <pc:sldChg chg="modSp mod">
        <pc:chgData name="Jalila El Baraka" userId="ea93c961-285f-4edc-9e51-dff84fc1dbdc" providerId="ADAL" clId="{57C2819A-E835-47AA-9356-3BB7B51E441F}" dt="2026-06-08T19:59:29.487" v="1127" actId="20577"/>
        <pc:sldMkLst>
          <pc:docMk/>
          <pc:sldMk cId="1330782132" sldId="1295"/>
        </pc:sldMkLst>
        <pc:spChg chg="mod">
          <ac:chgData name="Jalila El Baraka" userId="ea93c961-285f-4edc-9e51-dff84fc1dbdc" providerId="ADAL" clId="{57C2819A-E835-47AA-9356-3BB7B51E441F}" dt="2026-06-08T19:58:40.398" v="1111" actId="20577"/>
          <ac:spMkLst>
            <pc:docMk/>
            <pc:sldMk cId="1330782132" sldId="1295"/>
            <ac:spMk id="9" creationId="{9A974908-9567-0213-57F1-DE3E02D2D6DE}"/>
          </ac:spMkLst>
        </pc:spChg>
        <pc:spChg chg="mod">
          <ac:chgData name="Jalila El Baraka" userId="ea93c961-285f-4edc-9e51-dff84fc1dbdc" providerId="ADAL" clId="{57C2819A-E835-47AA-9356-3BB7B51E441F}" dt="2026-06-08T19:59:21.969" v="1117" actId="20577"/>
          <ac:spMkLst>
            <pc:docMk/>
            <pc:sldMk cId="1330782132" sldId="1295"/>
            <ac:spMk id="10" creationId="{42C69767-37BD-77B9-C07E-ED9D1C175EA9}"/>
          </ac:spMkLst>
        </pc:spChg>
        <pc:spChg chg="mod">
          <ac:chgData name="Jalila El Baraka" userId="ea93c961-285f-4edc-9e51-dff84fc1dbdc" providerId="ADAL" clId="{57C2819A-E835-47AA-9356-3BB7B51E441F}" dt="2026-06-08T19:59:29.487" v="1127" actId="20577"/>
          <ac:spMkLst>
            <pc:docMk/>
            <pc:sldMk cId="1330782132" sldId="1295"/>
            <ac:spMk id="11" creationId="{3653EB92-66A2-50A9-B645-A7E06DA3BCC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00:13.602" v="1154" actId="255"/>
        <pc:sldMkLst>
          <pc:docMk/>
          <pc:sldMk cId="1569302875" sldId="1297"/>
        </pc:sldMkLst>
        <pc:spChg chg="add mod">
          <ac:chgData name="Jalila El Baraka" userId="ea93c961-285f-4edc-9e51-dff84fc1dbdc" providerId="ADAL" clId="{57C2819A-E835-47AA-9356-3BB7B51E441F}" dt="2026-06-08T20:00:13.602" v="1154" actId="255"/>
          <ac:spMkLst>
            <pc:docMk/>
            <pc:sldMk cId="1569302875" sldId="1297"/>
            <ac:spMk id="2" creationId="{9DAAC6E7-1707-3698-267B-E48133203973}"/>
          </ac:spMkLst>
        </pc:spChg>
        <pc:spChg chg="del">
          <ac:chgData name="Jalila El Baraka" userId="ea93c961-285f-4edc-9e51-dff84fc1dbdc" providerId="ADAL" clId="{57C2819A-E835-47AA-9356-3BB7B51E441F}" dt="2026-06-08T19:59:39.029" v="1128" actId="478"/>
          <ac:spMkLst>
            <pc:docMk/>
            <pc:sldMk cId="1569302875" sldId="1297"/>
            <ac:spMk id="3" creationId="{68C3AB0A-8E6C-A1D5-7823-4CDCC1523DE9}"/>
          </ac:spMkLst>
        </pc:spChg>
        <pc:spChg chg="mod">
          <ac:chgData name="Jalila El Baraka" userId="ea93c961-285f-4edc-9e51-dff84fc1dbdc" providerId="ADAL" clId="{57C2819A-E835-47AA-9356-3BB7B51E441F}" dt="2026-06-08T20:00:00.851" v="1146" actId="1076"/>
          <ac:spMkLst>
            <pc:docMk/>
            <pc:sldMk cId="1569302875" sldId="1297"/>
            <ac:spMk id="4" creationId="{32156CEB-B91C-E6E6-93D2-B4F9A0CB8F52}"/>
          </ac:spMkLst>
        </pc:spChg>
        <pc:spChg chg="mod">
          <ac:chgData name="Jalila El Baraka" userId="ea93c961-285f-4edc-9e51-dff84fc1dbdc" providerId="ADAL" clId="{57C2819A-E835-47AA-9356-3BB7B51E441F}" dt="2026-06-08T19:59:57.808" v="1145" actId="1076"/>
          <ac:spMkLst>
            <pc:docMk/>
            <pc:sldMk cId="1569302875" sldId="1297"/>
            <ac:spMk id="5" creationId="{F72C7209-D24A-84CD-BFC5-EBD812AB84DB}"/>
          </ac:spMkLst>
        </pc:spChg>
      </pc:sldChg>
      <pc:sldChg chg="modSp mod">
        <pc:chgData name="Jalila El Baraka" userId="ea93c961-285f-4edc-9e51-dff84fc1dbdc" providerId="ADAL" clId="{57C2819A-E835-47AA-9356-3BB7B51E441F}" dt="2026-06-08T20:38:54.827" v="1801" actId="207"/>
        <pc:sldMkLst>
          <pc:docMk/>
          <pc:sldMk cId="3478684409" sldId="1298"/>
        </pc:sldMkLst>
        <pc:spChg chg="mod">
          <ac:chgData name="Jalila El Baraka" userId="ea93c961-285f-4edc-9e51-dff84fc1dbdc" providerId="ADAL" clId="{57C2819A-E835-47AA-9356-3BB7B51E441F}" dt="2026-06-08T20:38:54.827" v="1801" actId="207"/>
          <ac:spMkLst>
            <pc:docMk/>
            <pc:sldMk cId="3478684409" sldId="1298"/>
            <ac:spMk id="9" creationId="{2895D0D0-E987-A001-BE13-F2436831DCCB}"/>
          </ac:spMkLst>
        </pc:spChg>
        <pc:spChg chg="mod">
          <ac:chgData name="Jalila El Baraka" userId="ea93c961-285f-4edc-9e51-dff84fc1dbdc" providerId="ADAL" clId="{57C2819A-E835-47AA-9356-3BB7B51E441F}" dt="2026-06-08T20:28:44.238" v="1169" actId="20577"/>
          <ac:spMkLst>
            <pc:docMk/>
            <pc:sldMk cId="3478684409" sldId="1298"/>
            <ac:spMk id="10" creationId="{E33720A1-962F-E414-CDB2-96528F87D250}"/>
          </ac:spMkLst>
        </pc:spChg>
        <pc:spChg chg="mod">
          <ac:chgData name="Jalila El Baraka" userId="ea93c961-285f-4edc-9e51-dff84fc1dbdc" providerId="ADAL" clId="{57C2819A-E835-47AA-9356-3BB7B51E441F}" dt="2026-06-08T20:28:47.490" v="1174" actId="20577"/>
          <ac:spMkLst>
            <pc:docMk/>
            <pc:sldMk cId="3478684409" sldId="1298"/>
            <ac:spMk id="11" creationId="{1F82AAA2-7460-510B-DA26-AD586C9FDCB8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39:10.955" v="1803" actId="255"/>
        <pc:sldMkLst>
          <pc:docMk/>
          <pc:sldMk cId="3412702204" sldId="1300"/>
        </pc:sldMkLst>
        <pc:spChg chg="add mod">
          <ac:chgData name="Jalila El Baraka" userId="ea93c961-285f-4edc-9e51-dff84fc1dbdc" providerId="ADAL" clId="{57C2819A-E835-47AA-9356-3BB7B51E441F}" dt="2026-06-08T20:39:10.955" v="1803" actId="255"/>
          <ac:spMkLst>
            <pc:docMk/>
            <pc:sldMk cId="3412702204" sldId="1300"/>
            <ac:spMk id="2" creationId="{E771425B-FD7F-6740-9C58-EC6D9872519D}"/>
          </ac:spMkLst>
        </pc:spChg>
        <pc:spChg chg="del">
          <ac:chgData name="Jalila El Baraka" userId="ea93c961-285f-4edc-9e51-dff84fc1dbdc" providerId="ADAL" clId="{57C2819A-E835-47AA-9356-3BB7B51E441F}" dt="2026-06-08T20:29:13.797" v="1238" actId="478"/>
          <ac:spMkLst>
            <pc:docMk/>
            <pc:sldMk cId="3412702204" sldId="1300"/>
            <ac:spMk id="3" creationId="{055AF677-015C-BE42-C2A7-769B917BEF07}"/>
          </ac:spMkLst>
        </pc:spChg>
        <pc:spChg chg="mod">
          <ac:chgData name="Jalila El Baraka" userId="ea93c961-285f-4edc-9e51-dff84fc1dbdc" providerId="ADAL" clId="{57C2819A-E835-47AA-9356-3BB7B51E441F}" dt="2026-06-08T20:29:26.525" v="1250" actId="20577"/>
          <ac:spMkLst>
            <pc:docMk/>
            <pc:sldMk cId="3412702204" sldId="1300"/>
            <ac:spMk id="4" creationId="{1EE284F3-A059-97C8-1E13-E7BFBAE13B8E}"/>
          </ac:spMkLst>
        </pc:spChg>
        <pc:spChg chg="mod">
          <ac:chgData name="Jalila El Baraka" userId="ea93c961-285f-4edc-9e51-dff84fc1dbdc" providerId="ADAL" clId="{57C2819A-E835-47AA-9356-3BB7B51E441F}" dt="2026-06-08T20:29:29.081" v="1255" actId="20577"/>
          <ac:spMkLst>
            <pc:docMk/>
            <pc:sldMk cId="3412702204" sldId="1300"/>
            <ac:spMk id="5" creationId="{F84C767D-4BF9-6C2C-8644-23E628C112BA}"/>
          </ac:spMkLst>
        </pc:spChg>
      </pc:sldChg>
      <pc:sldChg chg="modSp mod">
        <pc:chgData name="Jalila El Baraka" userId="ea93c961-285f-4edc-9e51-dff84fc1dbdc" providerId="ADAL" clId="{57C2819A-E835-47AA-9356-3BB7B51E441F}" dt="2026-06-09T10:40:17.438" v="3798" actId="313"/>
        <pc:sldMkLst>
          <pc:docMk/>
          <pc:sldMk cId="2070641580" sldId="1301"/>
        </pc:sldMkLst>
        <pc:spChg chg="mod">
          <ac:chgData name="Jalila El Baraka" userId="ea93c961-285f-4edc-9e51-dff84fc1dbdc" providerId="ADAL" clId="{57C2819A-E835-47AA-9356-3BB7B51E441F}" dt="2026-06-09T10:40:17.438" v="3798" actId="313"/>
          <ac:spMkLst>
            <pc:docMk/>
            <pc:sldMk cId="2070641580" sldId="1301"/>
            <ac:spMk id="3" creationId="{26D19777-3786-3BE4-3BD1-27F35F4580C4}"/>
          </ac:spMkLst>
        </pc:spChg>
        <pc:spChg chg="mod">
          <ac:chgData name="Jalila El Baraka" userId="ea93c961-285f-4edc-9e51-dff84fc1dbdc" providerId="ADAL" clId="{57C2819A-E835-47AA-9356-3BB7B51E441F}" dt="2026-06-08T20:32:23.097" v="1379" actId="20577"/>
          <ac:spMkLst>
            <pc:docMk/>
            <pc:sldMk cId="2070641580" sldId="1301"/>
            <ac:spMk id="10" creationId="{78BF6AD8-1656-C8A2-2DA7-D073EC1EB63A}"/>
          </ac:spMkLst>
        </pc:spChg>
        <pc:spChg chg="mod">
          <ac:chgData name="Jalila El Baraka" userId="ea93c961-285f-4edc-9e51-dff84fc1dbdc" providerId="ADAL" clId="{57C2819A-E835-47AA-9356-3BB7B51E441F}" dt="2026-06-08T20:32:25.851" v="1382" actId="20577"/>
          <ac:spMkLst>
            <pc:docMk/>
            <pc:sldMk cId="2070641580" sldId="1301"/>
            <ac:spMk id="11" creationId="{C11DEB01-29F1-D8A2-63F1-A5D001369BAF}"/>
          </ac:spMkLst>
        </pc:sp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585458268" sldId="1302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2673822374" sldId="1303"/>
        </pc:sldMkLst>
      </pc:sldChg>
      <pc:sldChg chg="modSp mod">
        <pc:chgData name="Jalila El Baraka" userId="ea93c961-285f-4edc-9e51-dff84fc1dbdc" providerId="ADAL" clId="{57C2819A-E835-47AA-9356-3BB7B51E441F}" dt="2026-06-08T20:31:17.025" v="1360" actId="20577"/>
        <pc:sldMkLst>
          <pc:docMk/>
          <pc:sldMk cId="961734543" sldId="1304"/>
        </pc:sldMkLst>
        <pc:spChg chg="mod">
          <ac:chgData name="Jalila El Baraka" userId="ea93c961-285f-4edc-9e51-dff84fc1dbdc" providerId="ADAL" clId="{57C2819A-E835-47AA-9356-3BB7B51E441F}" dt="2026-06-08T20:30:56.526" v="1349" actId="1076"/>
          <ac:spMkLst>
            <pc:docMk/>
            <pc:sldMk cId="961734543" sldId="1304"/>
            <ac:spMk id="2" creationId="{52B919E1-D720-EACA-8ACF-B67C92B50088}"/>
          </ac:spMkLst>
        </pc:spChg>
        <pc:spChg chg="mod">
          <ac:chgData name="Jalila El Baraka" userId="ea93c961-285f-4edc-9e51-dff84fc1dbdc" providerId="ADAL" clId="{57C2819A-E835-47AA-9356-3BB7B51E441F}" dt="2026-06-08T20:31:12.397" v="1358" actId="20577"/>
          <ac:spMkLst>
            <pc:docMk/>
            <pc:sldMk cId="961734543" sldId="1304"/>
            <ac:spMk id="10" creationId="{9042FE17-47B0-A1D1-ACDE-931EC9E6FB08}"/>
          </ac:spMkLst>
        </pc:spChg>
        <pc:spChg chg="mod">
          <ac:chgData name="Jalila El Baraka" userId="ea93c961-285f-4edc-9e51-dff84fc1dbdc" providerId="ADAL" clId="{57C2819A-E835-47AA-9356-3BB7B51E441F}" dt="2026-06-08T20:31:17.025" v="1360" actId="20577"/>
          <ac:spMkLst>
            <pc:docMk/>
            <pc:sldMk cId="961734543" sldId="1304"/>
            <ac:spMk id="11" creationId="{D97CDCEC-1A2D-E807-497A-658B8A2B12D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31:44.113" v="1377" actId="207"/>
        <pc:sldMkLst>
          <pc:docMk/>
          <pc:sldMk cId="3811561562" sldId="1306"/>
        </pc:sldMkLst>
        <pc:spChg chg="add mod">
          <ac:chgData name="Jalila El Baraka" userId="ea93c961-285f-4edc-9e51-dff84fc1dbdc" providerId="ADAL" clId="{57C2819A-E835-47AA-9356-3BB7B51E441F}" dt="2026-06-08T20:31:44.113" v="1377" actId="207"/>
          <ac:spMkLst>
            <pc:docMk/>
            <pc:sldMk cId="3811561562" sldId="1306"/>
            <ac:spMk id="2" creationId="{C75C7DA8-0B79-0A7D-99DD-7FE390BB3F87}"/>
          </ac:spMkLst>
        </pc:spChg>
        <pc:spChg chg="del">
          <ac:chgData name="Jalila El Baraka" userId="ea93c961-285f-4edc-9e51-dff84fc1dbdc" providerId="ADAL" clId="{57C2819A-E835-47AA-9356-3BB7B51E441F}" dt="2026-06-08T20:31:25.877" v="1361" actId="478"/>
          <ac:spMkLst>
            <pc:docMk/>
            <pc:sldMk cId="3811561562" sldId="1306"/>
            <ac:spMk id="3" creationId="{3235575A-788A-BCDE-D630-5A91018C0535}"/>
          </ac:spMkLst>
        </pc:spChg>
        <pc:spChg chg="mod">
          <ac:chgData name="Jalila El Baraka" userId="ea93c961-285f-4edc-9e51-dff84fc1dbdc" providerId="ADAL" clId="{57C2819A-E835-47AA-9356-3BB7B51E441F}" dt="2026-06-08T20:31:29.196" v="1365" actId="20577"/>
          <ac:spMkLst>
            <pc:docMk/>
            <pc:sldMk cId="3811561562" sldId="1306"/>
            <ac:spMk id="4" creationId="{ADBF0483-DF65-4C80-B3E2-4D453513FE2C}"/>
          </ac:spMkLst>
        </pc:spChg>
        <pc:spChg chg="mod">
          <ac:chgData name="Jalila El Baraka" userId="ea93c961-285f-4edc-9e51-dff84fc1dbdc" providerId="ADAL" clId="{57C2819A-E835-47AA-9356-3BB7B51E441F}" dt="2026-06-08T20:31:31.350" v="1367" actId="20577"/>
          <ac:spMkLst>
            <pc:docMk/>
            <pc:sldMk cId="3811561562" sldId="1306"/>
            <ac:spMk id="5" creationId="{DD183885-4483-6063-3514-E3ED1655EF77}"/>
          </ac:spMkLst>
        </pc:spChg>
      </pc:sldChg>
      <pc:sldChg chg="addSp modSp mod">
        <pc:chgData name="Jalila El Baraka" userId="ea93c961-285f-4edc-9e51-dff84fc1dbdc" providerId="ADAL" clId="{57C2819A-E835-47AA-9356-3BB7B51E441F}" dt="2026-06-08T20:50:29.394" v="2112" actId="1076"/>
        <pc:sldMkLst>
          <pc:docMk/>
          <pc:sldMk cId="1499929258" sldId="1307"/>
        </pc:sldMkLst>
        <pc:spChg chg="mod">
          <ac:chgData name="Jalila El Baraka" userId="ea93c961-285f-4edc-9e51-dff84fc1dbdc" providerId="ADAL" clId="{57C2819A-E835-47AA-9356-3BB7B51E441F}" dt="2026-06-08T20:48:51.105" v="2085" actId="14100"/>
          <ac:spMkLst>
            <pc:docMk/>
            <pc:sldMk cId="1499929258" sldId="1307"/>
            <ac:spMk id="2" creationId="{5046DD4E-D3B3-61B4-42A7-5456732CE7F6}"/>
          </ac:spMkLst>
        </pc:spChg>
        <pc:spChg chg="mod">
          <ac:chgData name="Jalila El Baraka" userId="ea93c961-285f-4edc-9e51-dff84fc1dbdc" providerId="ADAL" clId="{57C2819A-E835-47AA-9356-3BB7B51E441F}" dt="2026-06-08T20:48:48.584" v="2084" actId="14100"/>
          <ac:spMkLst>
            <pc:docMk/>
            <pc:sldMk cId="1499929258" sldId="1307"/>
            <ac:spMk id="3" creationId="{6F06F72F-22C3-E7F9-2DF2-1EF1EFBEF1F6}"/>
          </ac:spMkLst>
        </pc:spChg>
        <pc:spChg chg="mod">
          <ac:chgData name="Jalila El Baraka" userId="ea93c961-285f-4edc-9e51-dff84fc1dbdc" providerId="ADAL" clId="{57C2819A-E835-47AA-9356-3BB7B51E441F}" dt="2026-06-08T20:48:57.039" v="2087" actId="1076"/>
          <ac:spMkLst>
            <pc:docMk/>
            <pc:sldMk cId="1499929258" sldId="1307"/>
            <ac:spMk id="4" creationId="{B6CAC106-E3DD-5636-8291-84CD92EC5E62}"/>
          </ac:spMkLst>
        </pc:spChg>
        <pc:spChg chg="mod">
          <ac:chgData name="Jalila El Baraka" userId="ea93c961-285f-4edc-9e51-dff84fc1dbdc" providerId="ADAL" clId="{57C2819A-E835-47AA-9356-3BB7B51E441F}" dt="2026-06-08T20:48:53.395" v="2086" actId="1076"/>
          <ac:spMkLst>
            <pc:docMk/>
            <pc:sldMk cId="1499929258" sldId="1307"/>
            <ac:spMk id="5" creationId="{D7B30E48-B7B4-C962-4017-D5F98C5E3036}"/>
          </ac:spMkLst>
        </pc:spChg>
        <pc:spChg chg="add mod">
          <ac:chgData name="Jalila El Baraka" userId="ea93c961-285f-4edc-9e51-dff84fc1dbdc" providerId="ADAL" clId="{57C2819A-E835-47AA-9356-3BB7B51E441F}" dt="2026-06-08T20:49:08.157" v="2090" actId="1076"/>
          <ac:spMkLst>
            <pc:docMk/>
            <pc:sldMk cId="1499929258" sldId="1307"/>
            <ac:spMk id="6" creationId="{BEADC12A-2AD2-B2CE-6ACC-56EDAEFA7C7F}"/>
          </ac:spMkLst>
        </pc:spChg>
        <pc:spChg chg="mod">
          <ac:chgData name="Jalila El Baraka" userId="ea93c961-285f-4edc-9e51-dff84fc1dbdc" providerId="ADAL" clId="{57C2819A-E835-47AA-9356-3BB7B51E441F}" dt="2026-06-08T20:48:59.489" v="2088" actId="1076"/>
          <ac:spMkLst>
            <pc:docMk/>
            <pc:sldMk cId="1499929258" sldId="1307"/>
            <ac:spMk id="7" creationId="{8EB5B7B6-EF22-723D-A98D-8290B9C024EA}"/>
          </ac:spMkLst>
        </pc:spChg>
        <pc:spChg chg="add mod">
          <ac:chgData name="Jalila El Baraka" userId="ea93c961-285f-4edc-9e51-dff84fc1dbdc" providerId="ADAL" clId="{57C2819A-E835-47AA-9356-3BB7B51E441F}" dt="2026-06-08T20:50:29.394" v="2112" actId="1076"/>
          <ac:spMkLst>
            <pc:docMk/>
            <pc:sldMk cId="1499929258" sldId="1307"/>
            <ac:spMk id="10" creationId="{A9DDAE1D-14FE-6AB0-1520-A9338424EA72}"/>
          </ac:spMkLst>
        </pc:spChg>
      </pc:sldChg>
      <pc:sldChg chg="modSp mod">
        <pc:chgData name="Jalila El Baraka" userId="ea93c961-285f-4edc-9e51-dff84fc1dbdc" providerId="ADAL" clId="{57C2819A-E835-47AA-9356-3BB7B51E441F}" dt="2026-06-08T20:50:59.194" v="2180" actId="14100"/>
        <pc:sldMkLst>
          <pc:docMk/>
          <pc:sldMk cId="2153155455" sldId="1309"/>
        </pc:sldMkLst>
        <pc:spChg chg="mod">
          <ac:chgData name="Jalila El Baraka" userId="ea93c961-285f-4edc-9e51-dff84fc1dbdc" providerId="ADAL" clId="{57C2819A-E835-47AA-9356-3BB7B51E441F}" dt="2026-06-08T20:50:59.194" v="2180" actId="14100"/>
          <ac:spMkLst>
            <pc:docMk/>
            <pc:sldMk cId="2153155455" sldId="1309"/>
            <ac:spMk id="14" creationId="{24123ACC-10DC-BAA8-7073-B5DA4128E525}"/>
          </ac:spMkLst>
        </pc:spChg>
      </pc:sldChg>
      <pc:sldChg chg="modSp mod">
        <pc:chgData name="Jalila El Baraka" userId="ea93c961-285f-4edc-9e51-dff84fc1dbdc" providerId="ADAL" clId="{57C2819A-E835-47AA-9356-3BB7B51E441F}" dt="2026-06-08T20:52:55.586" v="2240" actId="20577"/>
        <pc:sldMkLst>
          <pc:docMk/>
          <pc:sldMk cId="1916931596" sldId="1312"/>
        </pc:sldMkLst>
        <pc:spChg chg="mod">
          <ac:chgData name="Jalila El Baraka" userId="ea93c961-285f-4edc-9e51-dff84fc1dbdc" providerId="ADAL" clId="{57C2819A-E835-47AA-9356-3BB7B51E441F}" dt="2026-06-08T20:52:33.896" v="2216" actId="1076"/>
          <ac:spMkLst>
            <pc:docMk/>
            <pc:sldMk cId="1916931596" sldId="1312"/>
            <ac:spMk id="4" creationId="{23B86913-7C0D-8E1C-2AF7-1510A7F2CADC}"/>
          </ac:spMkLst>
        </pc:spChg>
        <pc:spChg chg="mod">
          <ac:chgData name="Jalila El Baraka" userId="ea93c961-285f-4edc-9e51-dff84fc1dbdc" providerId="ADAL" clId="{57C2819A-E835-47AA-9356-3BB7B51E441F}" dt="2026-06-08T20:52:38.600" v="2217" actId="1076"/>
          <ac:spMkLst>
            <pc:docMk/>
            <pc:sldMk cId="1916931596" sldId="1312"/>
            <ac:spMk id="5" creationId="{0C7832E8-FAB7-7A23-53D4-50F759875004}"/>
          </ac:spMkLst>
        </pc:spChg>
        <pc:spChg chg="mod">
          <ac:chgData name="Jalila El Baraka" userId="ea93c961-285f-4edc-9e51-dff84fc1dbdc" providerId="ADAL" clId="{57C2819A-E835-47AA-9356-3BB7B51E441F}" dt="2026-06-08T20:52:49.813" v="2235" actId="14100"/>
          <ac:spMkLst>
            <pc:docMk/>
            <pc:sldMk cId="1916931596" sldId="1312"/>
            <ac:spMk id="6" creationId="{43613CAF-E70B-C5A8-2397-0EB3B878D0F8}"/>
          </ac:spMkLst>
        </pc:spChg>
        <pc:spChg chg="mod">
          <ac:chgData name="Jalila El Baraka" userId="ea93c961-285f-4edc-9e51-dff84fc1dbdc" providerId="ADAL" clId="{57C2819A-E835-47AA-9356-3BB7B51E441F}" dt="2026-06-08T20:52:55.586" v="2240" actId="20577"/>
          <ac:spMkLst>
            <pc:docMk/>
            <pc:sldMk cId="1916931596" sldId="1312"/>
            <ac:spMk id="10" creationId="{AC43D14A-1246-61FD-841D-30E340ACA1DD}"/>
          </ac:spMkLst>
        </pc:spChg>
      </pc:sldChg>
      <pc:sldChg chg="modSp mod">
        <pc:chgData name="Jalila El Baraka" userId="ea93c961-285f-4edc-9e51-dff84fc1dbdc" providerId="ADAL" clId="{57C2819A-E835-47AA-9356-3BB7B51E441F}" dt="2026-06-08T20:57:02.939" v="2297" actId="313"/>
        <pc:sldMkLst>
          <pc:docMk/>
          <pc:sldMk cId="2974120296" sldId="1314"/>
        </pc:sldMkLst>
        <pc:spChg chg="mod">
          <ac:chgData name="Jalila El Baraka" userId="ea93c961-285f-4edc-9e51-dff84fc1dbdc" providerId="ADAL" clId="{57C2819A-E835-47AA-9356-3BB7B51E441F}" dt="2026-06-08T20:57:02.939" v="2297" actId="313"/>
          <ac:spMkLst>
            <pc:docMk/>
            <pc:sldMk cId="2974120296" sldId="1314"/>
            <ac:spMk id="5" creationId="{F746E0C2-5A09-2B3B-496C-0B2CEAB75908}"/>
          </ac:spMkLst>
        </pc:spChg>
      </pc:sldChg>
      <pc:sldChg chg="modSp mod">
        <pc:chgData name="Jalila El Baraka" userId="ea93c961-285f-4edc-9e51-dff84fc1dbdc" providerId="ADAL" clId="{57C2819A-E835-47AA-9356-3BB7B51E441F}" dt="2026-06-08T20:58:02.516" v="2330" actId="1076"/>
        <pc:sldMkLst>
          <pc:docMk/>
          <pc:sldMk cId="4256544437" sldId="1316"/>
        </pc:sldMkLst>
        <pc:spChg chg="mod">
          <ac:chgData name="Jalila El Baraka" userId="ea93c961-285f-4edc-9e51-dff84fc1dbdc" providerId="ADAL" clId="{57C2819A-E835-47AA-9356-3BB7B51E441F}" dt="2026-06-08T20:57:45.129" v="2323" actId="1076"/>
          <ac:spMkLst>
            <pc:docMk/>
            <pc:sldMk cId="4256544437" sldId="1316"/>
            <ac:spMk id="4" creationId="{9CC9CFDA-573A-A834-EDFC-125C761A5842}"/>
          </ac:spMkLst>
        </pc:spChg>
        <pc:spChg chg="mod">
          <ac:chgData name="Jalila El Baraka" userId="ea93c961-285f-4edc-9e51-dff84fc1dbdc" providerId="ADAL" clId="{57C2819A-E835-47AA-9356-3BB7B51E441F}" dt="2026-06-08T20:57:49.620" v="2324" actId="1076"/>
          <ac:spMkLst>
            <pc:docMk/>
            <pc:sldMk cId="4256544437" sldId="1316"/>
            <ac:spMk id="5" creationId="{F6B4CBF9-ACBC-FBC7-D905-2352616C1EA2}"/>
          </ac:spMkLst>
        </pc:spChg>
        <pc:spChg chg="mod">
          <ac:chgData name="Jalila El Baraka" userId="ea93c961-285f-4edc-9e51-dff84fc1dbdc" providerId="ADAL" clId="{57C2819A-E835-47AA-9356-3BB7B51E441F}" dt="2026-06-08T20:57:57.637" v="2329" actId="20577"/>
          <ac:spMkLst>
            <pc:docMk/>
            <pc:sldMk cId="4256544437" sldId="1316"/>
            <ac:spMk id="7" creationId="{0AE7FDE7-1044-7AAB-85DF-2538AB5674FC}"/>
          </ac:spMkLst>
        </pc:spChg>
        <pc:spChg chg="mod">
          <ac:chgData name="Jalila El Baraka" userId="ea93c961-285f-4edc-9e51-dff84fc1dbdc" providerId="ADAL" clId="{57C2819A-E835-47AA-9356-3BB7B51E441F}" dt="2026-06-08T20:58:02.516" v="2330" actId="1076"/>
          <ac:spMkLst>
            <pc:docMk/>
            <pc:sldMk cId="4256544437" sldId="1316"/>
            <ac:spMk id="10" creationId="{94867B74-9BC9-57BE-E7EF-907EE5EFBF26}"/>
          </ac:spMkLst>
        </pc:spChg>
      </pc:sldChg>
      <pc:sldChg chg="modSp mod">
        <pc:chgData name="Jalila El Baraka" userId="ea93c961-285f-4edc-9e51-dff84fc1dbdc" providerId="ADAL" clId="{57C2819A-E835-47AA-9356-3BB7B51E441F}" dt="2026-06-08T20:58:39.001" v="2387" actId="20577"/>
        <pc:sldMkLst>
          <pc:docMk/>
          <pc:sldMk cId="3247949064" sldId="1318"/>
        </pc:sldMkLst>
        <pc:spChg chg="mod">
          <ac:chgData name="Jalila El Baraka" userId="ea93c961-285f-4edc-9e51-dff84fc1dbdc" providerId="ADAL" clId="{57C2819A-E835-47AA-9356-3BB7B51E441F}" dt="2026-06-08T20:58:39.001" v="2387" actId="20577"/>
          <ac:spMkLst>
            <pc:docMk/>
            <pc:sldMk cId="3247949064" sldId="1318"/>
            <ac:spMk id="6" creationId="{38EE5D56-FCDF-AA4A-8863-1217946E68EE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1:45:40.078" v="2920" actId="1076"/>
        <pc:sldMkLst>
          <pc:docMk/>
          <pc:sldMk cId="3783445367" sldId="1335"/>
        </pc:sldMkLst>
        <pc:picChg chg="del">
          <ac:chgData name="Jalila El Baraka" userId="ea93c961-285f-4edc-9e51-dff84fc1dbdc" providerId="ADAL" clId="{57C2819A-E835-47AA-9356-3BB7B51E441F}" dt="2026-06-08T21:44:31.899" v="2917" actId="478"/>
          <ac:picMkLst>
            <pc:docMk/>
            <pc:sldMk cId="3783445367" sldId="1335"/>
            <ac:picMk id="3" creationId="{49AEDA6E-CA0E-4D6B-71FA-5F9755EC859B}"/>
          </ac:picMkLst>
        </pc:picChg>
        <pc:picChg chg="add mod">
          <ac:chgData name="Jalila El Baraka" userId="ea93c961-285f-4edc-9e51-dff84fc1dbdc" providerId="ADAL" clId="{57C2819A-E835-47AA-9356-3BB7B51E441F}" dt="2026-06-08T21:45:40.078" v="2920" actId="1076"/>
          <ac:picMkLst>
            <pc:docMk/>
            <pc:sldMk cId="3783445367" sldId="1335"/>
            <ac:picMk id="4" creationId="{15683739-4F99-43BE-DB0A-741AC7806C8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6:09.582" v="2926" actId="1076"/>
        <pc:sldMkLst>
          <pc:docMk/>
          <pc:sldMk cId="178332276" sldId="1337"/>
        </pc:sldMkLst>
        <pc:picChg chg="del">
          <ac:chgData name="Jalila El Baraka" userId="ea93c961-285f-4edc-9e51-dff84fc1dbdc" providerId="ADAL" clId="{57C2819A-E835-47AA-9356-3BB7B51E441F}" dt="2026-06-08T21:46:01.124" v="2921" actId="478"/>
          <ac:picMkLst>
            <pc:docMk/>
            <pc:sldMk cId="178332276" sldId="1337"/>
            <ac:picMk id="3" creationId="{8C16EF17-4DD2-13F1-3219-3048EDA07FB0}"/>
          </ac:picMkLst>
        </pc:picChg>
        <pc:picChg chg="add mod">
          <ac:chgData name="Jalila El Baraka" userId="ea93c961-285f-4edc-9e51-dff84fc1dbdc" providerId="ADAL" clId="{57C2819A-E835-47AA-9356-3BB7B51E441F}" dt="2026-06-08T21:46:09.582" v="2926" actId="1076"/>
          <ac:picMkLst>
            <pc:docMk/>
            <pc:sldMk cId="178332276" sldId="1337"/>
            <ac:picMk id="4" creationId="{A290A9CB-2F6F-E64F-7A8D-309A103C0D72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6:32.988" v="2930" actId="1076"/>
        <pc:sldMkLst>
          <pc:docMk/>
          <pc:sldMk cId="1323883437" sldId="1339"/>
        </pc:sldMkLst>
        <pc:picChg chg="del">
          <ac:chgData name="Jalila El Baraka" userId="ea93c961-285f-4edc-9e51-dff84fc1dbdc" providerId="ADAL" clId="{57C2819A-E835-47AA-9356-3BB7B51E441F}" dt="2026-06-08T21:46:27.377" v="2927" actId="478"/>
          <ac:picMkLst>
            <pc:docMk/>
            <pc:sldMk cId="1323883437" sldId="1339"/>
            <ac:picMk id="3" creationId="{97B56688-646D-E3B4-ED11-CD36D4A7F106}"/>
          </ac:picMkLst>
        </pc:picChg>
        <pc:picChg chg="add mod">
          <ac:chgData name="Jalila El Baraka" userId="ea93c961-285f-4edc-9e51-dff84fc1dbdc" providerId="ADAL" clId="{57C2819A-E835-47AA-9356-3BB7B51E441F}" dt="2026-06-08T21:46:32.988" v="2930" actId="1076"/>
          <ac:picMkLst>
            <pc:docMk/>
            <pc:sldMk cId="1323883437" sldId="1339"/>
            <ac:picMk id="4" creationId="{71DAF2A0-7376-E07F-2B37-6C48D80E831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7:00.669" v="2934" actId="1076"/>
        <pc:sldMkLst>
          <pc:docMk/>
          <pc:sldMk cId="2056862885" sldId="1341"/>
        </pc:sldMkLst>
        <pc:picChg chg="del">
          <ac:chgData name="Jalila El Baraka" userId="ea93c961-285f-4edc-9e51-dff84fc1dbdc" providerId="ADAL" clId="{57C2819A-E835-47AA-9356-3BB7B51E441F}" dt="2026-06-08T21:46:56.142" v="2931" actId="478"/>
          <ac:picMkLst>
            <pc:docMk/>
            <pc:sldMk cId="2056862885" sldId="1341"/>
            <ac:picMk id="3" creationId="{E5F4B676-5A30-C698-2DDB-AADBF7A6466C}"/>
          </ac:picMkLst>
        </pc:picChg>
        <pc:picChg chg="add mod">
          <ac:chgData name="Jalila El Baraka" userId="ea93c961-285f-4edc-9e51-dff84fc1dbdc" providerId="ADAL" clId="{57C2819A-E835-47AA-9356-3BB7B51E441F}" dt="2026-06-08T21:47:00.669" v="2934" actId="1076"/>
          <ac:picMkLst>
            <pc:docMk/>
            <pc:sldMk cId="2056862885" sldId="1341"/>
            <ac:picMk id="4" creationId="{1F998F20-5408-7F88-A4D4-62D3E740A307}"/>
          </ac:picMkLst>
        </pc:picChg>
      </pc:sldChg>
      <pc:sldChg chg="del">
        <pc:chgData name="Jalila El Baraka" userId="ea93c961-285f-4edc-9e51-dff84fc1dbdc" providerId="ADAL" clId="{57C2819A-E835-47AA-9356-3BB7B51E441F}" dt="2026-06-08T19:54:50.111" v="897" actId="2696"/>
        <pc:sldMkLst>
          <pc:docMk/>
          <pc:sldMk cId="3068463471" sldId="1343"/>
        </pc:sldMkLst>
      </pc:sldChg>
      <pc:sldChg chg="modSp mod">
        <pc:chgData name="Jalila El Baraka" userId="ea93c961-285f-4edc-9e51-dff84fc1dbdc" providerId="ADAL" clId="{57C2819A-E835-47AA-9356-3BB7B51E441F}" dt="2026-06-09T10:40:33.553" v="3809" actId="313"/>
        <pc:sldMkLst>
          <pc:docMk/>
          <pc:sldMk cId="154218106" sldId="1345"/>
        </pc:sldMkLst>
        <pc:spChg chg="mod">
          <ac:chgData name="Jalila El Baraka" userId="ea93c961-285f-4edc-9e51-dff84fc1dbdc" providerId="ADAL" clId="{57C2819A-E835-47AA-9356-3BB7B51E441F}" dt="2026-06-09T10:40:33.553" v="3809" actId="313"/>
          <ac:spMkLst>
            <pc:docMk/>
            <pc:sldMk cId="154218106" sldId="1345"/>
            <ac:spMk id="2" creationId="{0C2C63F4-6F5C-66CD-8C8B-FD3BCBB228E9}"/>
          </ac:spMkLst>
        </pc:spChg>
        <pc:spChg chg="mod">
          <ac:chgData name="Jalila El Baraka" userId="ea93c961-285f-4edc-9e51-dff84fc1dbdc" providerId="ADAL" clId="{57C2819A-E835-47AA-9356-3BB7B51E441F}" dt="2026-06-08T20:32:48.986" v="1423" actId="20577"/>
          <ac:spMkLst>
            <pc:docMk/>
            <pc:sldMk cId="154218106" sldId="1345"/>
            <ac:spMk id="4" creationId="{402A2702-4FF3-9D02-AD39-312198637C22}"/>
          </ac:spMkLst>
        </pc:spChg>
        <pc:spChg chg="mod">
          <ac:chgData name="Jalila El Baraka" userId="ea93c961-285f-4edc-9e51-dff84fc1dbdc" providerId="ADAL" clId="{57C2819A-E835-47AA-9356-3BB7B51E441F}" dt="2026-06-08T20:32:52.737" v="1427" actId="20577"/>
          <ac:spMkLst>
            <pc:docMk/>
            <pc:sldMk cId="154218106" sldId="1345"/>
            <ac:spMk id="5" creationId="{9C9A1B61-C9FF-AC9D-0E5E-FE64460F56A1}"/>
          </ac:spMkLst>
        </pc:spChg>
      </pc:sldChg>
      <pc:sldChg chg="modSp mod">
        <pc:chgData name="Jalila El Baraka" userId="ea93c961-285f-4edc-9e51-dff84fc1dbdc" providerId="ADAL" clId="{57C2819A-E835-47AA-9356-3BB7B51E441F}" dt="2026-06-08T20:36:57.101" v="1760" actId="20577"/>
        <pc:sldMkLst>
          <pc:docMk/>
          <pc:sldMk cId="1595029467" sldId="1348"/>
        </pc:sldMkLst>
        <pc:spChg chg="mod">
          <ac:chgData name="Jalila El Baraka" userId="ea93c961-285f-4edc-9e51-dff84fc1dbdc" providerId="ADAL" clId="{57C2819A-E835-47AA-9356-3BB7B51E441F}" dt="2026-06-08T20:36:47.692" v="1740" actId="20577"/>
          <ac:spMkLst>
            <pc:docMk/>
            <pc:sldMk cId="1595029467" sldId="1348"/>
            <ac:spMk id="3" creationId="{27BB6F91-A854-5C66-3F14-F531F41C3B46}"/>
          </ac:spMkLst>
        </pc:spChg>
        <pc:spChg chg="mod">
          <ac:chgData name="Jalila El Baraka" userId="ea93c961-285f-4edc-9e51-dff84fc1dbdc" providerId="ADAL" clId="{57C2819A-E835-47AA-9356-3BB7B51E441F}" dt="2026-06-08T20:36:54.374" v="1758" actId="20577"/>
          <ac:spMkLst>
            <pc:docMk/>
            <pc:sldMk cId="1595029467" sldId="1348"/>
            <ac:spMk id="10" creationId="{C7BF6E90-02FA-E3C1-5A04-10818B2B835C}"/>
          </ac:spMkLst>
        </pc:spChg>
        <pc:spChg chg="mod">
          <ac:chgData name="Jalila El Baraka" userId="ea93c961-285f-4edc-9e51-dff84fc1dbdc" providerId="ADAL" clId="{57C2819A-E835-47AA-9356-3BB7B51E441F}" dt="2026-06-08T20:36:57.101" v="1760" actId="20577"/>
          <ac:spMkLst>
            <pc:docMk/>
            <pc:sldMk cId="1595029467" sldId="1348"/>
            <ac:spMk id="11" creationId="{05A35B84-4972-CEF0-6ED1-1B13C99AB891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37:30.148" v="1794" actId="20577"/>
        <pc:sldMkLst>
          <pc:docMk/>
          <pc:sldMk cId="2703423449" sldId="1350"/>
        </pc:sldMkLst>
        <pc:spChg chg="del">
          <ac:chgData name="Jalila El Baraka" userId="ea93c961-285f-4edc-9e51-dff84fc1dbdc" providerId="ADAL" clId="{57C2819A-E835-47AA-9356-3BB7B51E441F}" dt="2026-06-08T20:37:06.190" v="1761" actId="478"/>
          <ac:spMkLst>
            <pc:docMk/>
            <pc:sldMk cId="2703423449" sldId="1350"/>
            <ac:spMk id="2" creationId="{204BE1D7-AE3B-3F3C-346B-2EFD34DF5959}"/>
          </ac:spMkLst>
        </pc:spChg>
        <pc:spChg chg="add mod">
          <ac:chgData name="Jalila El Baraka" userId="ea93c961-285f-4edc-9e51-dff84fc1dbdc" providerId="ADAL" clId="{57C2819A-E835-47AA-9356-3BB7B51E441F}" dt="2026-06-08T20:37:30.148" v="1794" actId="20577"/>
          <ac:spMkLst>
            <pc:docMk/>
            <pc:sldMk cId="2703423449" sldId="1350"/>
            <ac:spMk id="3" creationId="{4804D50D-4D29-795C-1F92-6637BEB66880}"/>
          </ac:spMkLst>
        </pc:spChg>
        <pc:spChg chg="mod">
          <ac:chgData name="Jalila El Baraka" userId="ea93c961-285f-4edc-9e51-dff84fc1dbdc" providerId="ADAL" clId="{57C2819A-E835-47AA-9356-3BB7B51E441F}" dt="2026-06-08T20:37:23.074" v="1783" actId="1076"/>
          <ac:spMkLst>
            <pc:docMk/>
            <pc:sldMk cId="2703423449" sldId="1350"/>
            <ac:spMk id="4" creationId="{DD627E6B-401F-033B-B1CA-8D44D6FF9710}"/>
          </ac:spMkLst>
        </pc:spChg>
        <pc:spChg chg="mod">
          <ac:chgData name="Jalila El Baraka" userId="ea93c961-285f-4edc-9e51-dff84fc1dbdc" providerId="ADAL" clId="{57C2819A-E835-47AA-9356-3BB7B51E441F}" dt="2026-06-08T20:37:21.513" v="1782" actId="1076"/>
          <ac:spMkLst>
            <pc:docMk/>
            <pc:sldMk cId="2703423449" sldId="1350"/>
            <ac:spMk id="5" creationId="{20727B1A-51C1-4A4A-8384-AB280B97772F}"/>
          </ac:spMkLst>
        </pc:spChg>
      </pc:sldChg>
      <pc:sldChg chg="modSp mod">
        <pc:chgData name="Jalila El Baraka" userId="ea93c961-285f-4edc-9e51-dff84fc1dbdc" providerId="ADAL" clId="{57C2819A-E835-47AA-9356-3BB7B51E441F}" dt="2026-06-08T20:34:26.690" v="1585" actId="20577"/>
        <pc:sldMkLst>
          <pc:docMk/>
          <pc:sldMk cId="385601917" sldId="1351"/>
        </pc:sldMkLst>
        <pc:spChg chg="mod">
          <ac:chgData name="Jalila El Baraka" userId="ea93c961-285f-4edc-9e51-dff84fc1dbdc" providerId="ADAL" clId="{57C2819A-E835-47AA-9356-3BB7B51E441F}" dt="2026-06-08T20:34:18.183" v="1571" actId="20577"/>
          <ac:spMkLst>
            <pc:docMk/>
            <pc:sldMk cId="385601917" sldId="1351"/>
            <ac:spMk id="2" creationId="{52D5447F-6008-CD8D-6BCF-17C1E613CA08}"/>
          </ac:spMkLst>
        </pc:spChg>
        <pc:spChg chg="mod">
          <ac:chgData name="Jalila El Baraka" userId="ea93c961-285f-4edc-9e51-dff84fc1dbdc" providerId="ADAL" clId="{57C2819A-E835-47AA-9356-3BB7B51E441F}" dt="2026-06-08T20:34:21.502" v="1575" actId="20577"/>
          <ac:spMkLst>
            <pc:docMk/>
            <pc:sldMk cId="385601917" sldId="1351"/>
            <ac:spMk id="10" creationId="{F7CFFC59-45D6-9F3B-8324-42687C443928}"/>
          </ac:spMkLst>
        </pc:spChg>
        <pc:spChg chg="mod">
          <ac:chgData name="Jalila El Baraka" userId="ea93c961-285f-4edc-9e51-dff84fc1dbdc" providerId="ADAL" clId="{57C2819A-E835-47AA-9356-3BB7B51E441F}" dt="2026-06-08T20:34:26.690" v="1585" actId="20577"/>
          <ac:spMkLst>
            <pc:docMk/>
            <pc:sldMk cId="385601917" sldId="1351"/>
            <ac:spMk id="11" creationId="{D5F66385-37FD-EE1B-A2CD-1C5669AFEB02}"/>
          </ac:spMkLst>
        </pc:spChg>
      </pc:sldChg>
      <pc:sldChg chg="add del">
        <pc:chgData name="Jalila El Baraka" userId="ea93c961-285f-4edc-9e51-dff84fc1dbdc" providerId="ADAL" clId="{57C2819A-E835-47AA-9356-3BB7B51E441F}" dt="2026-06-08T20:42:55.062" v="1945" actId="2696"/>
        <pc:sldMkLst>
          <pc:docMk/>
          <pc:sldMk cId="2468835050" sldId="1354"/>
        </pc:sldMkLst>
      </pc:sldChg>
      <pc:sldChg chg="add del">
        <pc:chgData name="Jalila El Baraka" userId="ea93c961-285f-4edc-9e51-dff84fc1dbdc" providerId="ADAL" clId="{57C2819A-E835-47AA-9356-3BB7B51E441F}" dt="2026-06-08T20:42:55.062" v="1945" actId="2696"/>
        <pc:sldMkLst>
          <pc:docMk/>
          <pc:sldMk cId="1575463181" sldId="1355"/>
        </pc:sldMkLst>
      </pc:sldChg>
      <pc:sldChg chg="add del">
        <pc:chgData name="Jalila El Baraka" userId="ea93c961-285f-4edc-9e51-dff84fc1dbdc" providerId="ADAL" clId="{57C2819A-E835-47AA-9356-3BB7B51E441F}" dt="2026-06-08T20:42:55.062" v="1945" actId="2696"/>
        <pc:sldMkLst>
          <pc:docMk/>
          <pc:sldMk cId="2581704512" sldId="1356"/>
        </pc:sldMkLst>
      </pc:sldChg>
      <pc:sldChg chg="addSp delSp modSp mod">
        <pc:chgData name="Jalila El Baraka" userId="ea93c961-285f-4edc-9e51-dff84fc1dbdc" providerId="ADAL" clId="{57C2819A-E835-47AA-9356-3BB7B51E441F}" dt="2026-06-09T10:41:29.498" v="3816" actId="20577"/>
        <pc:sldMkLst>
          <pc:docMk/>
          <pc:sldMk cId="661900685" sldId="1360"/>
        </pc:sldMkLst>
        <pc:spChg chg="mod">
          <ac:chgData name="Jalila El Baraka" userId="ea93c961-285f-4edc-9e51-dff84fc1dbdc" providerId="ADAL" clId="{57C2819A-E835-47AA-9356-3BB7B51E441F}" dt="2026-06-09T10:41:29.498" v="3816" actId="20577"/>
          <ac:spMkLst>
            <pc:docMk/>
            <pc:sldMk cId="661900685" sldId="1360"/>
            <ac:spMk id="2" creationId="{C64431D0-D414-91B2-91FB-4C93E8D88AB7}"/>
          </ac:spMkLst>
        </pc:spChg>
        <pc:picChg chg="add mod">
          <ac:chgData name="Jalila El Baraka" userId="ea93c961-285f-4edc-9e51-dff84fc1dbdc" providerId="ADAL" clId="{57C2819A-E835-47AA-9356-3BB7B51E441F}" dt="2026-06-08T21:00:33.179" v="2426" actId="1076"/>
          <ac:picMkLst>
            <pc:docMk/>
            <pc:sldMk cId="661900685" sldId="1360"/>
            <ac:picMk id="3" creationId="{A18CB2F7-237A-00EB-B604-773002870719}"/>
          </ac:picMkLst>
        </pc:picChg>
        <pc:picChg chg="del">
          <ac:chgData name="Jalila El Baraka" userId="ea93c961-285f-4edc-9e51-dff84fc1dbdc" providerId="ADAL" clId="{57C2819A-E835-47AA-9356-3BB7B51E441F}" dt="2026-06-08T21:00:16.270" v="2399" actId="478"/>
          <ac:picMkLst>
            <pc:docMk/>
            <pc:sldMk cId="661900685" sldId="1360"/>
            <ac:picMk id="5" creationId="{90DE9044-907D-10C2-CF4A-2D445C281ED8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4:42.394" v="2721" actId="1076"/>
        <pc:sldMkLst>
          <pc:docMk/>
          <pc:sldMk cId="1362581320" sldId="1361"/>
        </pc:sldMkLst>
        <pc:spChg chg="mod">
          <ac:chgData name="Jalila El Baraka" userId="ea93c961-285f-4edc-9e51-dff84fc1dbdc" providerId="ADAL" clId="{57C2819A-E835-47AA-9356-3BB7B51E441F}" dt="2026-06-08T21:04:32.766" v="2718" actId="20577"/>
          <ac:spMkLst>
            <pc:docMk/>
            <pc:sldMk cId="1362581320" sldId="1361"/>
            <ac:spMk id="2" creationId="{1D98FF4C-E512-2FC9-7FDB-108F8ACF240C}"/>
          </ac:spMkLst>
        </pc:spChg>
        <pc:picChg chg="del">
          <ac:chgData name="Jalila El Baraka" userId="ea93c961-285f-4edc-9e51-dff84fc1dbdc" providerId="ADAL" clId="{57C2819A-E835-47AA-9356-3BB7B51E441F}" dt="2026-06-08T21:04:34.758" v="2719" actId="478"/>
          <ac:picMkLst>
            <pc:docMk/>
            <pc:sldMk cId="1362581320" sldId="1361"/>
            <ac:picMk id="3" creationId="{F4BD3DA8-4FED-8F32-B112-5E9C602FD6EA}"/>
          </ac:picMkLst>
        </pc:picChg>
        <pc:picChg chg="add mod">
          <ac:chgData name="Jalila El Baraka" userId="ea93c961-285f-4edc-9e51-dff84fc1dbdc" providerId="ADAL" clId="{57C2819A-E835-47AA-9356-3BB7B51E441F}" dt="2026-06-08T21:04:42.394" v="2721" actId="1076"/>
          <ac:picMkLst>
            <pc:docMk/>
            <pc:sldMk cId="1362581320" sldId="1361"/>
            <ac:picMk id="4" creationId="{BC4E2E07-1DED-E848-BC6B-21407C83C01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5:08.131" v="2773" actId="1076"/>
        <pc:sldMkLst>
          <pc:docMk/>
          <pc:sldMk cId="1225653109" sldId="1363"/>
        </pc:sldMkLst>
        <pc:spChg chg="mod">
          <ac:chgData name="Jalila El Baraka" userId="ea93c961-285f-4edc-9e51-dff84fc1dbdc" providerId="ADAL" clId="{57C2819A-E835-47AA-9356-3BB7B51E441F}" dt="2026-06-08T21:05:05.735" v="2772" actId="20577"/>
          <ac:spMkLst>
            <pc:docMk/>
            <pc:sldMk cId="1225653109" sldId="1363"/>
            <ac:spMk id="2" creationId="{14F9EECA-3D42-D824-B5FE-24AB02F36126}"/>
          </ac:spMkLst>
        </pc:spChg>
        <pc:picChg chg="add mod">
          <ac:chgData name="Jalila El Baraka" userId="ea93c961-285f-4edc-9e51-dff84fc1dbdc" providerId="ADAL" clId="{57C2819A-E835-47AA-9356-3BB7B51E441F}" dt="2026-06-08T21:05:08.131" v="2773" actId="1076"/>
          <ac:picMkLst>
            <pc:docMk/>
            <pc:sldMk cId="1225653109" sldId="1363"/>
            <ac:picMk id="3" creationId="{EC7B6465-B4C6-D0AD-B9BB-CEDCC7730C9B}"/>
          </ac:picMkLst>
        </pc:picChg>
        <pc:picChg chg="del">
          <ac:chgData name="Jalila El Baraka" userId="ea93c961-285f-4edc-9e51-dff84fc1dbdc" providerId="ADAL" clId="{57C2819A-E835-47AA-9356-3BB7B51E441F}" dt="2026-06-08T21:04:45.398" v="2722" actId="478"/>
          <ac:picMkLst>
            <pc:docMk/>
            <pc:sldMk cId="1225653109" sldId="1363"/>
            <ac:picMk id="4" creationId="{CFD095B5-00FA-13EF-C170-59176B0630B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5:42.420" v="2828" actId="1076"/>
        <pc:sldMkLst>
          <pc:docMk/>
          <pc:sldMk cId="3932089366" sldId="1364"/>
        </pc:sldMkLst>
        <pc:spChg chg="mod">
          <ac:chgData name="Jalila El Baraka" userId="ea93c961-285f-4edc-9e51-dff84fc1dbdc" providerId="ADAL" clId="{57C2819A-E835-47AA-9356-3BB7B51E441F}" dt="2026-06-08T21:05:39.558" v="2827" actId="20577"/>
          <ac:spMkLst>
            <pc:docMk/>
            <pc:sldMk cId="3932089366" sldId="1364"/>
            <ac:spMk id="2" creationId="{25095442-5A0E-919B-39E3-56D70C3A84F2}"/>
          </ac:spMkLst>
        </pc:spChg>
        <pc:picChg chg="add mod">
          <ac:chgData name="Jalila El Baraka" userId="ea93c961-285f-4edc-9e51-dff84fc1dbdc" providerId="ADAL" clId="{57C2819A-E835-47AA-9356-3BB7B51E441F}" dt="2026-06-08T21:05:42.420" v="2828" actId="1076"/>
          <ac:picMkLst>
            <pc:docMk/>
            <pc:sldMk cId="3932089366" sldId="1364"/>
            <ac:picMk id="3" creationId="{B0418309-4EA3-34AC-2600-1272FFE26342}"/>
          </ac:picMkLst>
        </pc:picChg>
        <pc:picChg chg="del">
          <ac:chgData name="Jalila El Baraka" userId="ea93c961-285f-4edc-9e51-dff84fc1dbdc" providerId="ADAL" clId="{57C2819A-E835-47AA-9356-3BB7B51E441F}" dt="2026-06-08T21:05:18.020" v="2774" actId="478"/>
          <ac:picMkLst>
            <pc:docMk/>
            <pc:sldMk cId="3932089366" sldId="1364"/>
            <ac:picMk id="4" creationId="{27388D1E-A478-BB9B-45C0-1C3D13B17FB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06:52.966" v="2916" actId="113"/>
        <pc:sldMkLst>
          <pc:docMk/>
          <pc:sldMk cId="3574463716" sldId="1366"/>
        </pc:sldMkLst>
        <pc:spChg chg="mod">
          <ac:chgData name="Jalila El Baraka" userId="ea93c961-285f-4edc-9e51-dff84fc1dbdc" providerId="ADAL" clId="{57C2819A-E835-47AA-9356-3BB7B51E441F}" dt="2026-06-08T21:06:52.966" v="2916" actId="113"/>
          <ac:spMkLst>
            <pc:docMk/>
            <pc:sldMk cId="3574463716" sldId="1366"/>
            <ac:spMk id="2" creationId="{73DF45A0-6846-94E3-5A57-D8206F93BD2D}"/>
          </ac:spMkLst>
        </pc:spChg>
        <pc:picChg chg="del">
          <ac:chgData name="Jalila El Baraka" userId="ea93c961-285f-4edc-9e51-dff84fc1dbdc" providerId="ADAL" clId="{57C2819A-E835-47AA-9356-3BB7B51E441F}" dt="2026-06-08T21:05:46.308" v="2829" actId="478"/>
          <ac:picMkLst>
            <pc:docMk/>
            <pc:sldMk cId="3574463716" sldId="1366"/>
            <ac:picMk id="3" creationId="{6309C020-B03B-D9F4-05CB-4227F8FA2111}"/>
          </ac:picMkLst>
        </pc:picChg>
        <pc:picChg chg="add mod">
          <ac:chgData name="Jalila El Baraka" userId="ea93c961-285f-4edc-9e51-dff84fc1dbdc" providerId="ADAL" clId="{57C2819A-E835-47AA-9356-3BB7B51E441F}" dt="2026-06-08T21:06:35.761" v="2910" actId="1076"/>
          <ac:picMkLst>
            <pc:docMk/>
            <pc:sldMk cId="3574463716" sldId="1366"/>
            <ac:picMk id="4" creationId="{DE44332D-887D-2839-CDEB-6196307F4D50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8T21:47:26.279" v="2938" actId="1076"/>
        <pc:sldMkLst>
          <pc:docMk/>
          <pc:sldMk cId="152214565" sldId="1367"/>
        </pc:sldMkLst>
        <pc:picChg chg="add mod">
          <ac:chgData name="Jalila El Baraka" userId="ea93c961-285f-4edc-9e51-dff84fc1dbdc" providerId="ADAL" clId="{57C2819A-E835-47AA-9356-3BB7B51E441F}" dt="2026-06-08T21:47:26.279" v="2938" actId="1076"/>
          <ac:picMkLst>
            <pc:docMk/>
            <pc:sldMk cId="152214565" sldId="1367"/>
            <ac:picMk id="3" creationId="{7557B825-CE69-D44F-7B90-83465A39F04B}"/>
          </ac:picMkLst>
        </pc:picChg>
        <pc:picChg chg="del">
          <ac:chgData name="Jalila El Baraka" userId="ea93c961-285f-4edc-9e51-dff84fc1dbdc" providerId="ADAL" clId="{57C2819A-E835-47AA-9356-3BB7B51E441F}" dt="2026-06-08T21:47:21.605" v="2935" actId="478"/>
          <ac:picMkLst>
            <pc:docMk/>
            <pc:sldMk cId="152214565" sldId="1367"/>
            <ac:picMk id="4" creationId="{D8A07740-1688-2F41-3295-9D8BA6ECFCFB}"/>
          </ac:picMkLst>
        </pc:picChg>
      </pc:sldChg>
      <pc:sldChg chg="modSp mod">
        <pc:chgData name="Jalila El Baraka" userId="ea93c961-285f-4edc-9e51-dff84fc1dbdc" providerId="ADAL" clId="{57C2819A-E835-47AA-9356-3BB7B51E441F}" dt="2026-06-09T10:40:52.589" v="3814" actId="1076"/>
        <pc:sldMkLst>
          <pc:docMk/>
          <pc:sldMk cId="463351317" sldId="1369"/>
        </pc:sldMkLst>
        <pc:spChg chg="mod">
          <ac:chgData name="Jalila El Baraka" userId="ea93c961-285f-4edc-9e51-dff84fc1dbdc" providerId="ADAL" clId="{57C2819A-E835-47AA-9356-3BB7B51E441F}" dt="2026-06-08T20:37:45.285" v="1796" actId="1076"/>
          <ac:spMkLst>
            <pc:docMk/>
            <pc:sldMk cId="463351317" sldId="1369"/>
            <ac:spMk id="2" creationId="{71232E2A-7FDF-11E1-FA0B-512C1B0D232F}"/>
          </ac:spMkLst>
        </pc:spChg>
        <pc:spChg chg="mod">
          <ac:chgData name="Jalila El Baraka" userId="ea93c961-285f-4edc-9e51-dff84fc1dbdc" providerId="ADAL" clId="{57C2819A-E835-47AA-9356-3BB7B51E441F}" dt="2026-06-09T10:40:52.589" v="3814" actId="1076"/>
          <ac:spMkLst>
            <pc:docMk/>
            <pc:sldMk cId="463351317" sldId="1369"/>
            <ac:spMk id="3" creationId="{BD033A8C-3A47-6719-0E40-1EEE44DD9C09}"/>
          </ac:spMkLst>
        </pc:spChg>
        <pc:spChg chg="mod">
          <ac:chgData name="Jalila El Baraka" userId="ea93c961-285f-4edc-9e51-dff84fc1dbdc" providerId="ADAL" clId="{57C2819A-E835-47AA-9356-3BB7B51E441F}" dt="2026-06-09T10:40:51.309" v="3813" actId="1076"/>
          <ac:spMkLst>
            <pc:docMk/>
            <pc:sldMk cId="463351317" sldId="1369"/>
            <ac:spMk id="10" creationId="{005C68C0-8C35-2937-8C06-A719A59B053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8T20:47:55.455" v="2013" actId="1076"/>
        <pc:sldMkLst>
          <pc:docMk/>
          <pc:sldMk cId="903389670" sldId="1370"/>
        </pc:sldMkLst>
        <pc:spChg chg="del">
          <ac:chgData name="Jalila El Baraka" userId="ea93c961-285f-4edc-9e51-dff84fc1dbdc" providerId="ADAL" clId="{57C2819A-E835-47AA-9356-3BB7B51E441F}" dt="2026-06-08T20:47:25.254" v="1997" actId="478"/>
          <ac:spMkLst>
            <pc:docMk/>
            <pc:sldMk cId="903389670" sldId="1370"/>
            <ac:spMk id="2" creationId="{6A934261-67C1-B6AA-BF3C-FA5656F610C0}"/>
          </ac:spMkLst>
        </pc:spChg>
        <pc:spChg chg="del">
          <ac:chgData name="Jalila El Baraka" userId="ea93c961-285f-4edc-9e51-dff84fc1dbdc" providerId="ADAL" clId="{57C2819A-E835-47AA-9356-3BB7B51E441F}" dt="2026-06-08T20:47:24.181" v="1996" actId="478"/>
          <ac:spMkLst>
            <pc:docMk/>
            <pc:sldMk cId="903389670" sldId="1370"/>
            <ac:spMk id="3" creationId="{97EEB23C-DD02-B3E9-40D5-F0FCAEA74C12}"/>
          </ac:spMkLst>
        </pc:spChg>
        <pc:spChg chg="mod">
          <ac:chgData name="Jalila El Baraka" userId="ea93c961-285f-4edc-9e51-dff84fc1dbdc" providerId="ADAL" clId="{57C2819A-E835-47AA-9356-3BB7B51E441F}" dt="2026-06-08T20:47:47.448" v="2011" actId="1076"/>
          <ac:spMkLst>
            <pc:docMk/>
            <pc:sldMk cId="903389670" sldId="1370"/>
            <ac:spMk id="4" creationId="{CAAFCE30-9C80-8B9D-92EA-F2EA50B5C5D0}"/>
          </ac:spMkLst>
        </pc:spChg>
        <pc:spChg chg="mod">
          <ac:chgData name="Jalila El Baraka" userId="ea93c961-285f-4edc-9e51-dff84fc1dbdc" providerId="ADAL" clId="{57C2819A-E835-47AA-9356-3BB7B51E441F}" dt="2026-06-08T20:47:33.434" v="2000" actId="14100"/>
          <ac:spMkLst>
            <pc:docMk/>
            <pc:sldMk cId="903389670" sldId="1370"/>
            <ac:spMk id="5" creationId="{77DD9377-999D-F2B4-BB22-2EA6004C7B65}"/>
          </ac:spMkLst>
        </pc:spChg>
        <pc:spChg chg="add mod">
          <ac:chgData name="Jalila El Baraka" userId="ea93c961-285f-4edc-9e51-dff84fc1dbdc" providerId="ADAL" clId="{57C2819A-E835-47AA-9356-3BB7B51E441F}" dt="2026-06-08T20:47:05.949" v="1982"/>
          <ac:spMkLst>
            <pc:docMk/>
            <pc:sldMk cId="903389670" sldId="1370"/>
            <ac:spMk id="6" creationId="{C30B832B-833D-1ABD-71C6-CDCB83348077}"/>
          </ac:spMkLst>
        </pc:spChg>
        <pc:spChg chg="mod">
          <ac:chgData name="Jalila El Baraka" userId="ea93c961-285f-4edc-9e51-dff84fc1dbdc" providerId="ADAL" clId="{57C2819A-E835-47AA-9356-3BB7B51E441F}" dt="2026-06-08T20:47:44.732" v="2010" actId="1076"/>
          <ac:spMkLst>
            <pc:docMk/>
            <pc:sldMk cId="903389670" sldId="1370"/>
            <ac:spMk id="7" creationId="{FC91B529-A2AA-EA08-E7D2-42C20792A1D7}"/>
          </ac:spMkLst>
        </pc:spChg>
        <pc:spChg chg="mod">
          <ac:chgData name="Jalila El Baraka" userId="ea93c961-285f-4edc-9e51-dff84fc1dbdc" providerId="ADAL" clId="{57C2819A-E835-47AA-9356-3BB7B51E441F}" dt="2026-06-08T20:47:35.925" v="2001" actId="14100"/>
          <ac:spMkLst>
            <pc:docMk/>
            <pc:sldMk cId="903389670" sldId="1370"/>
            <ac:spMk id="10" creationId="{21E56C26-07C2-3A21-982A-1E27A3903D58}"/>
          </ac:spMkLst>
        </pc:spChg>
        <pc:spChg chg="add mod">
          <ac:chgData name="Jalila El Baraka" userId="ea93c961-285f-4edc-9e51-dff84fc1dbdc" providerId="ADAL" clId="{57C2819A-E835-47AA-9356-3BB7B51E441F}" dt="2026-06-08T20:47:05.949" v="1982"/>
          <ac:spMkLst>
            <pc:docMk/>
            <pc:sldMk cId="903389670" sldId="1370"/>
            <ac:spMk id="11" creationId="{1F710EBD-9CCE-73A8-2365-997D78E9E95B}"/>
          </ac:spMkLst>
        </pc:spChg>
        <pc:spChg chg="mod">
          <ac:chgData name="Jalila El Baraka" userId="ea93c961-285f-4edc-9e51-dff84fc1dbdc" providerId="ADAL" clId="{57C2819A-E835-47AA-9356-3BB7B51E441F}" dt="2026-06-08T20:47:55.455" v="2013" actId="1076"/>
          <ac:spMkLst>
            <pc:docMk/>
            <pc:sldMk cId="903389670" sldId="1370"/>
            <ac:spMk id="14" creationId="{5245AA28-B498-D7A5-8D32-959968266C5A}"/>
          </ac:spMkLst>
        </pc:spChg>
        <pc:spChg chg="mod">
          <ac:chgData name="Jalila El Baraka" userId="ea93c961-285f-4edc-9e51-dff84fc1dbdc" providerId="ADAL" clId="{57C2819A-E835-47AA-9356-3BB7B51E441F}" dt="2026-06-08T20:47:51.624" v="2012" actId="1076"/>
          <ac:spMkLst>
            <pc:docMk/>
            <pc:sldMk cId="903389670" sldId="1370"/>
            <ac:spMk id="15" creationId="{DAEA0245-5C90-1158-018A-E747DC828F80}"/>
          </ac:spMkLst>
        </pc:spChg>
        <pc:spChg chg="add mod">
          <ac:chgData name="Jalila El Baraka" userId="ea93c961-285f-4edc-9e51-dff84fc1dbdc" providerId="ADAL" clId="{57C2819A-E835-47AA-9356-3BB7B51E441F}" dt="2026-06-08T20:47:05.949" v="1982"/>
          <ac:spMkLst>
            <pc:docMk/>
            <pc:sldMk cId="903389670" sldId="1370"/>
            <ac:spMk id="16" creationId="{C037E5AF-C544-C934-4A25-0BB7C16B18EA}"/>
          </ac:spMkLst>
        </pc:spChg>
        <pc:spChg chg="add mod">
          <ac:chgData name="Jalila El Baraka" userId="ea93c961-285f-4edc-9e51-dff84fc1dbdc" providerId="ADAL" clId="{57C2819A-E835-47AA-9356-3BB7B51E441F}" dt="2026-06-08T20:47:09.028" v="1983"/>
          <ac:spMkLst>
            <pc:docMk/>
            <pc:sldMk cId="903389670" sldId="1370"/>
            <ac:spMk id="17" creationId="{388B90C4-7899-B795-2C35-18543F43CD36}"/>
          </ac:spMkLst>
        </pc:spChg>
        <pc:spChg chg="add mod">
          <ac:chgData name="Jalila El Baraka" userId="ea93c961-285f-4edc-9e51-dff84fc1dbdc" providerId="ADAL" clId="{57C2819A-E835-47AA-9356-3BB7B51E441F}" dt="2026-06-08T20:47:09.028" v="1983"/>
          <ac:spMkLst>
            <pc:docMk/>
            <pc:sldMk cId="903389670" sldId="1370"/>
            <ac:spMk id="18" creationId="{F7B4DBFE-AC8D-5634-204F-FFBD1B5D9F4C}"/>
          </ac:spMkLst>
        </pc:spChg>
        <pc:spChg chg="add mod">
          <ac:chgData name="Jalila El Baraka" userId="ea93c961-285f-4edc-9e51-dff84fc1dbdc" providerId="ADAL" clId="{57C2819A-E835-47AA-9356-3BB7B51E441F}" dt="2026-06-08T20:47:09.028" v="1983"/>
          <ac:spMkLst>
            <pc:docMk/>
            <pc:sldMk cId="903389670" sldId="1370"/>
            <ac:spMk id="19" creationId="{79EAE0E2-0365-6ADB-CB1E-0A8735683D1A}"/>
          </ac:spMkLst>
        </pc:spChg>
      </pc:sldChg>
      <pc:sldChg chg="del">
        <pc:chgData name="Jalila El Baraka" userId="ea93c961-285f-4edc-9e51-dff84fc1dbdc" providerId="ADAL" clId="{57C2819A-E835-47AA-9356-3BB7B51E441F}" dt="2026-06-08T20:50:06.270" v="2109" actId="2696"/>
        <pc:sldMkLst>
          <pc:docMk/>
          <pc:sldMk cId="890595700" sldId="1371"/>
        </pc:sldMkLst>
      </pc:sldChg>
      <pc:sldChg chg="del">
        <pc:chgData name="Jalila El Baraka" userId="ea93c961-285f-4edc-9e51-dff84fc1dbdc" providerId="ADAL" clId="{57C2819A-E835-47AA-9356-3BB7B51E441F}" dt="2026-06-08T20:53:58.303" v="2243" actId="2696"/>
        <pc:sldMkLst>
          <pc:docMk/>
          <pc:sldMk cId="2377556129" sldId="1372"/>
        </pc:sldMkLst>
      </pc:sldChg>
      <pc:sldChg chg="del">
        <pc:chgData name="Jalila El Baraka" userId="ea93c961-285f-4edc-9e51-dff84fc1dbdc" providerId="ADAL" clId="{57C2819A-E835-47AA-9356-3BB7B51E441F}" dt="2026-06-08T20:58:18.984" v="2333" actId="2696"/>
        <pc:sldMkLst>
          <pc:docMk/>
          <pc:sldMk cId="1929418511" sldId="1373"/>
        </pc:sldMkLst>
      </pc:sldChg>
      <pc:sldChg chg="del">
        <pc:chgData name="Jalila El Baraka" userId="ea93c961-285f-4edc-9e51-dff84fc1dbdc" providerId="ADAL" clId="{57C2819A-E835-47AA-9356-3BB7B51E441F}" dt="2026-06-08T21:47:52.455" v="2939" actId="2696"/>
        <pc:sldMkLst>
          <pc:docMk/>
          <pc:sldMk cId="2656797299" sldId="1374"/>
        </pc:sldMkLst>
      </pc:sldChg>
      <pc:sldChg chg="addSp delSp modSp add mod">
        <pc:chgData name="Jalila El Baraka" userId="ea93c961-285f-4edc-9e51-dff84fc1dbdc" providerId="ADAL" clId="{57C2819A-E835-47AA-9356-3BB7B51E441F}" dt="2026-06-08T21:48:25.825" v="2944" actId="1076"/>
        <pc:sldMkLst>
          <pc:docMk/>
          <pc:sldMk cId="4069537209" sldId="1374"/>
        </pc:sldMkLst>
        <pc:picChg chg="del">
          <ac:chgData name="Jalila El Baraka" userId="ea93c961-285f-4edc-9e51-dff84fc1dbdc" providerId="ADAL" clId="{57C2819A-E835-47AA-9356-3BB7B51E441F}" dt="2026-06-08T21:48:06.142" v="2941" actId="478"/>
          <ac:picMkLst>
            <pc:docMk/>
            <pc:sldMk cId="4069537209" sldId="1374"/>
            <ac:picMk id="3" creationId="{C6BC6980-1249-6CB2-ADAD-6185D26CFFEA}"/>
          </ac:picMkLst>
        </pc:picChg>
        <pc:picChg chg="add mod">
          <ac:chgData name="Jalila El Baraka" userId="ea93c961-285f-4edc-9e51-dff84fc1dbdc" providerId="ADAL" clId="{57C2819A-E835-47AA-9356-3BB7B51E441F}" dt="2026-06-08T21:48:25.825" v="2944" actId="1076"/>
          <ac:picMkLst>
            <pc:docMk/>
            <pc:sldMk cId="4069537209" sldId="1374"/>
            <ac:picMk id="4" creationId="{34F76B37-7B75-18AE-C229-8DBDC01D8C95}"/>
          </ac:picMkLst>
        </pc:picChg>
      </pc:sldChg>
      <pc:sldChg chg="del">
        <pc:chgData name="Jalila El Baraka" userId="ea93c961-285f-4edc-9e51-dff84fc1dbdc" providerId="ADAL" clId="{57C2819A-E835-47AA-9356-3BB7B51E441F}" dt="2026-06-08T21:47:52.455" v="2939" actId="2696"/>
        <pc:sldMkLst>
          <pc:docMk/>
          <pc:sldMk cId="3072916544" sldId="1375"/>
        </pc:sldMkLst>
      </pc:sldChg>
      <pc:sldChg chg="add">
        <pc:chgData name="Jalila El Baraka" userId="ea93c961-285f-4edc-9e51-dff84fc1dbdc" providerId="ADAL" clId="{57C2819A-E835-47AA-9356-3BB7B51E441F}" dt="2026-06-08T21:48:03.815" v="2940"/>
        <pc:sldMkLst>
          <pc:docMk/>
          <pc:sldMk cId="3798333441" sldId="1375"/>
        </pc:sldMkLst>
      </pc:sldChg>
      <pc:sldChg chg="add">
        <pc:chgData name="Jalila El Baraka" userId="ea93c961-285f-4edc-9e51-dff84fc1dbdc" providerId="ADAL" clId="{57C2819A-E835-47AA-9356-3BB7B51E441F}" dt="2026-04-15T18:35:53.711" v="5"/>
        <pc:sldMkLst>
          <pc:docMk/>
          <pc:sldMk cId="1529905549" sldId="1385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941468883" sldId="1386"/>
        </pc:sldMkLst>
      </pc:sldChg>
      <pc:sldChg chg="addSp delSp modSp add del mod">
        <pc:chgData name="Jalila El Baraka" userId="ea93c961-285f-4edc-9e51-dff84fc1dbdc" providerId="ADAL" clId="{57C2819A-E835-47AA-9356-3BB7B51E441F}" dt="2026-06-08T21:52:00.306" v="2983" actId="1076"/>
        <pc:sldMkLst>
          <pc:docMk/>
          <pc:sldMk cId="2978975811" sldId="1387"/>
        </pc:sldMkLst>
        <pc:spChg chg="mod">
          <ac:chgData name="Jalila El Baraka" userId="ea93c961-285f-4edc-9e51-dff84fc1dbdc" providerId="ADAL" clId="{57C2819A-E835-47AA-9356-3BB7B51E441F}" dt="2026-06-08T21:51:52.984" v="2981" actId="20577"/>
          <ac:spMkLst>
            <pc:docMk/>
            <pc:sldMk cId="2978975811" sldId="1387"/>
            <ac:spMk id="7" creationId="{926954AF-F1E1-39EA-0347-22DD6224C885}"/>
          </ac:spMkLst>
        </pc:spChg>
        <pc:picChg chg="add mod">
          <ac:chgData name="Jalila El Baraka" userId="ea93c961-285f-4edc-9e51-dff84fc1dbdc" providerId="ADAL" clId="{57C2819A-E835-47AA-9356-3BB7B51E441F}" dt="2026-06-08T21:52:00.306" v="2983" actId="1076"/>
          <ac:picMkLst>
            <pc:docMk/>
            <pc:sldMk cId="2978975811" sldId="1387"/>
            <ac:picMk id="6" creationId="{E7C7DCFF-348B-C0A0-91A7-69E36A7CB92D}"/>
          </ac:picMkLst>
        </pc:picChg>
        <pc:picChg chg="del">
          <ac:chgData name="Jalila El Baraka" userId="ea93c961-285f-4edc-9e51-dff84fc1dbdc" providerId="ADAL" clId="{57C2819A-E835-47AA-9356-3BB7B51E441F}" dt="2026-06-08T21:51:42.544" v="2974" actId="478"/>
          <ac:picMkLst>
            <pc:docMk/>
            <pc:sldMk cId="2978975811" sldId="1387"/>
            <ac:picMk id="9" creationId="{15C38A5D-7335-3968-6F84-8AD07E808AAF}"/>
          </ac:picMkLst>
        </pc:pic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128548231" sldId="1388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896525894" sldId="1389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3523452490" sldId="1390"/>
        </pc:sldMkLst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4088186468" sldId="1391"/>
        </pc:sldMkLst>
      </pc:sldChg>
      <pc:sldChg chg="addSp delSp modSp add del mod">
        <pc:chgData name="Jalila El Baraka" userId="ea93c961-285f-4edc-9e51-dff84fc1dbdc" providerId="ADAL" clId="{57C2819A-E835-47AA-9356-3BB7B51E441F}" dt="2026-06-08T22:33:46.710" v="3498" actId="1076"/>
        <pc:sldMkLst>
          <pc:docMk/>
          <pc:sldMk cId="839524258" sldId="1392"/>
        </pc:sldMkLst>
        <pc:picChg chg="del">
          <ac:chgData name="Jalila El Baraka" userId="ea93c961-285f-4edc-9e51-dff84fc1dbdc" providerId="ADAL" clId="{57C2819A-E835-47AA-9356-3BB7B51E441F}" dt="2026-06-08T22:31:01.895" v="3485" actId="478"/>
          <ac:picMkLst>
            <pc:docMk/>
            <pc:sldMk cId="839524258" sldId="1392"/>
            <ac:picMk id="2" creationId="{6BA797B5-09B6-842B-5D10-B5320B0D4B5F}"/>
          </ac:picMkLst>
        </pc:picChg>
        <pc:picChg chg="add mod">
          <ac:chgData name="Jalila El Baraka" userId="ea93c961-285f-4edc-9e51-dff84fc1dbdc" providerId="ADAL" clId="{57C2819A-E835-47AA-9356-3BB7B51E441F}" dt="2026-06-08T22:32:41.655" v="3493" actId="1076"/>
          <ac:picMkLst>
            <pc:docMk/>
            <pc:sldMk cId="839524258" sldId="1392"/>
            <ac:picMk id="3" creationId="{0F07EC55-E56A-8B99-6A3E-316CD810E820}"/>
          </ac:picMkLst>
        </pc:picChg>
        <pc:picChg chg="add mod">
          <ac:chgData name="Jalila El Baraka" userId="ea93c961-285f-4edc-9e51-dff84fc1dbdc" providerId="ADAL" clId="{57C2819A-E835-47AA-9356-3BB7B51E441F}" dt="2026-06-08T22:31:04.616" v="3487" actId="1076"/>
          <ac:picMkLst>
            <pc:docMk/>
            <pc:sldMk cId="839524258" sldId="1392"/>
            <ac:picMk id="4" creationId="{CAD68339-7484-AA1E-9AE8-177D8F019F2B}"/>
          </ac:picMkLst>
        </pc:picChg>
        <pc:picChg chg="add mod">
          <ac:chgData name="Jalila El Baraka" userId="ea93c961-285f-4edc-9e51-dff84fc1dbdc" providerId="ADAL" clId="{57C2819A-E835-47AA-9356-3BB7B51E441F}" dt="2026-06-08T22:31:33.633" v="3490" actId="1076"/>
          <ac:picMkLst>
            <pc:docMk/>
            <pc:sldMk cId="839524258" sldId="1392"/>
            <ac:picMk id="5" creationId="{1A653E36-43BD-C47B-B54F-A1090155F6B3}"/>
          </ac:picMkLst>
        </pc:picChg>
        <pc:picChg chg="del">
          <ac:chgData name="Jalila El Baraka" userId="ea93c961-285f-4edc-9e51-dff84fc1dbdc" providerId="ADAL" clId="{57C2819A-E835-47AA-9356-3BB7B51E441F}" dt="2026-06-08T22:30:44.357" v="3482" actId="478"/>
          <ac:picMkLst>
            <pc:docMk/>
            <pc:sldMk cId="839524258" sldId="1392"/>
            <ac:picMk id="6" creationId="{B9DED2B6-A107-CBC8-564B-42B986DA0446}"/>
          </ac:picMkLst>
        </pc:picChg>
        <pc:picChg chg="add mod">
          <ac:chgData name="Jalila El Baraka" userId="ea93c961-285f-4edc-9e51-dff84fc1dbdc" providerId="ADAL" clId="{57C2819A-E835-47AA-9356-3BB7B51E441F}" dt="2026-06-08T22:33:29.027" v="3496" actId="14100"/>
          <ac:picMkLst>
            <pc:docMk/>
            <pc:sldMk cId="839524258" sldId="1392"/>
            <ac:picMk id="7" creationId="{4B17E72B-0A34-66EE-42BC-6F90E3A0C57E}"/>
          </ac:picMkLst>
        </pc:picChg>
        <pc:picChg chg="del">
          <ac:chgData name="Jalila El Baraka" userId="ea93c961-285f-4edc-9e51-dff84fc1dbdc" providerId="ADAL" clId="{57C2819A-E835-47AA-9356-3BB7B51E441F}" dt="2026-06-08T22:32:38.453" v="3492" actId="478"/>
          <ac:picMkLst>
            <pc:docMk/>
            <pc:sldMk cId="839524258" sldId="1392"/>
            <ac:picMk id="10" creationId="{636D41DB-32D5-046C-440F-F9CC0109E52D}"/>
          </ac:picMkLst>
        </pc:picChg>
        <pc:picChg chg="del">
          <ac:chgData name="Jalila El Baraka" userId="ea93c961-285f-4edc-9e51-dff84fc1dbdc" providerId="ADAL" clId="{57C2819A-E835-47AA-9356-3BB7B51E441F}" dt="2026-06-08T22:32:37.087" v="3491" actId="478"/>
          <ac:picMkLst>
            <pc:docMk/>
            <pc:sldMk cId="839524258" sldId="1392"/>
            <ac:picMk id="12" creationId="{A2D1A724-0945-9A2B-5BAF-2ED7A02A26EF}"/>
          </ac:picMkLst>
        </pc:picChg>
        <pc:picChg chg="add mod">
          <ac:chgData name="Jalila El Baraka" userId="ea93c961-285f-4edc-9e51-dff84fc1dbdc" providerId="ADAL" clId="{57C2819A-E835-47AA-9356-3BB7B51E441F}" dt="2026-06-08T22:33:46.710" v="3498" actId="1076"/>
          <ac:picMkLst>
            <pc:docMk/>
            <pc:sldMk cId="839524258" sldId="1392"/>
            <ac:picMk id="13" creationId="{F71BEFCA-405C-8CD6-2DFE-0DD20A3B9F1C}"/>
          </ac:picMkLst>
        </pc:picChg>
        <pc:picChg chg="del">
          <ac:chgData name="Jalila El Baraka" userId="ea93c961-285f-4edc-9e51-dff84fc1dbdc" providerId="ADAL" clId="{57C2819A-E835-47AA-9356-3BB7B51E441F}" dt="2026-06-08T22:31:29.665" v="3488" actId="478"/>
          <ac:picMkLst>
            <pc:docMk/>
            <pc:sldMk cId="839524258" sldId="1392"/>
            <ac:picMk id="19" creationId="{1045A245-50FD-CE01-7ABE-216345E460B8}"/>
          </ac:picMkLst>
        </pc:picChg>
      </pc:sldChg>
      <pc:sldChg chg="addSp delSp modSp add del mod">
        <pc:chgData name="Jalila El Baraka" userId="ea93c961-285f-4edc-9e51-dff84fc1dbdc" providerId="ADAL" clId="{57C2819A-E835-47AA-9356-3BB7B51E441F}" dt="2026-06-09T10:44:43.978" v="3845" actId="20577"/>
        <pc:sldMkLst>
          <pc:docMk/>
          <pc:sldMk cId="266047087" sldId="1393"/>
        </pc:sldMkLst>
        <pc:spChg chg="del">
          <ac:chgData name="Jalila El Baraka" userId="ea93c961-285f-4edc-9e51-dff84fc1dbdc" providerId="ADAL" clId="{57C2819A-E835-47AA-9356-3BB7B51E441F}" dt="2026-06-08T22:34:06.040" v="3499" actId="478"/>
          <ac:spMkLst>
            <pc:docMk/>
            <pc:sldMk cId="266047087" sldId="1393"/>
            <ac:spMk id="2" creationId="{89C654D4-D8C3-D872-543B-60F321A583D2}"/>
          </ac:spMkLst>
        </pc:spChg>
        <pc:spChg chg="add mod">
          <ac:chgData name="Jalila El Baraka" userId="ea93c961-285f-4edc-9e51-dff84fc1dbdc" providerId="ADAL" clId="{57C2819A-E835-47AA-9356-3BB7B51E441F}" dt="2026-06-09T10:44:43.978" v="3845" actId="20577"/>
          <ac:spMkLst>
            <pc:docMk/>
            <pc:sldMk cId="266047087" sldId="1393"/>
            <ac:spMk id="3" creationId="{2B5E987D-7124-2060-B392-169FF51A8223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6-08T22:35:00.414" v="3608"/>
        <pc:sldMkLst>
          <pc:docMk/>
          <pc:sldMk cId="4177258591" sldId="1394"/>
        </pc:sldMkLst>
        <pc:spChg chg="add mod">
          <ac:chgData name="Jalila El Baraka" userId="ea93c961-285f-4edc-9e51-dff84fc1dbdc" providerId="ADAL" clId="{57C2819A-E835-47AA-9356-3BB7B51E441F}" dt="2026-06-08T22:35:00.414" v="3608"/>
          <ac:spMkLst>
            <pc:docMk/>
            <pc:sldMk cId="4177258591" sldId="1394"/>
            <ac:spMk id="6" creationId="{CDAAD5F9-F384-358E-7DDC-4110E042A41E}"/>
          </ac:spMkLst>
        </pc:spChg>
        <pc:spChg chg="del">
          <ac:chgData name="Jalila El Baraka" userId="ea93c961-285f-4edc-9e51-dff84fc1dbdc" providerId="ADAL" clId="{57C2819A-E835-47AA-9356-3BB7B51E441F}" dt="2026-06-08T22:34:59.992" v="3607" actId="478"/>
          <ac:spMkLst>
            <pc:docMk/>
            <pc:sldMk cId="4177258591" sldId="1394"/>
            <ac:spMk id="7" creationId="{B48058C7-244C-17D2-3B91-D6A5900C96DD}"/>
          </ac:spMkLst>
        </pc:spChg>
      </pc:sldChg>
      <pc:sldChg chg="addSp delSp modSp add del mod">
        <pc:chgData name="Jalila El Baraka" userId="ea93c961-285f-4edc-9e51-dff84fc1dbdc" providerId="ADAL" clId="{57C2819A-E835-47AA-9356-3BB7B51E441F}" dt="2026-06-08T22:43:03.231" v="3782" actId="1076"/>
        <pc:sldMkLst>
          <pc:docMk/>
          <pc:sldMk cId="1434429685" sldId="1395"/>
        </pc:sldMkLst>
        <pc:spChg chg="add mod">
          <ac:chgData name="Jalila El Baraka" userId="ea93c961-285f-4edc-9e51-dff84fc1dbdc" providerId="ADAL" clId="{57C2819A-E835-47AA-9356-3BB7B51E441F}" dt="2026-06-08T22:42:47.936" v="3779" actId="1076"/>
          <ac:spMkLst>
            <pc:docMk/>
            <pc:sldMk cId="1434429685" sldId="1395"/>
            <ac:spMk id="9" creationId="{773BC6AC-7406-3E96-C062-ACBBE5EE97AC}"/>
          </ac:spMkLst>
        </pc:spChg>
        <pc:spChg chg="del">
          <ac:chgData name="Jalila El Baraka" userId="ea93c961-285f-4edc-9e51-dff84fc1dbdc" providerId="ADAL" clId="{57C2819A-E835-47AA-9356-3BB7B51E441F}" dt="2026-06-08T22:35:19.686" v="3611" actId="478"/>
          <ac:spMkLst>
            <pc:docMk/>
            <pc:sldMk cId="1434429685" sldId="1395"/>
            <ac:spMk id="10" creationId="{EA993F3D-35DA-EEA3-E48F-67339250B0CF}"/>
          </ac:spMkLst>
        </pc:spChg>
        <pc:spChg chg="mod">
          <ac:chgData name="Jalila El Baraka" userId="ea93c961-285f-4edc-9e51-dff84fc1dbdc" providerId="ADAL" clId="{57C2819A-E835-47AA-9356-3BB7B51E441F}" dt="2026-06-08T22:35:13.572" v="3610" actId="27636"/>
          <ac:spMkLst>
            <pc:docMk/>
            <pc:sldMk cId="1434429685" sldId="1395"/>
            <ac:spMk id="13" creationId="{4024CE26-7E5F-058E-3A91-60B14962A818}"/>
          </ac:spMkLst>
        </pc:spChg>
        <pc:grpChg chg="mod">
          <ac:chgData name="Jalila El Baraka" userId="ea93c961-285f-4edc-9e51-dff84fc1dbdc" providerId="ADAL" clId="{57C2819A-E835-47AA-9356-3BB7B51E441F}" dt="2026-06-08T22:42:49.813" v="3780" actId="1076"/>
          <ac:grpSpMkLst>
            <pc:docMk/>
            <pc:sldMk cId="1434429685" sldId="1395"/>
            <ac:grpSpMk id="8" creationId="{21378CFD-C034-4418-944D-6095B6D342F6}"/>
          </ac:grpSpMkLst>
        </pc:grpChg>
        <pc:picChg chg="add mod">
          <ac:chgData name="Jalila El Baraka" userId="ea93c961-285f-4edc-9e51-dff84fc1dbdc" providerId="ADAL" clId="{57C2819A-E835-47AA-9356-3BB7B51E441F}" dt="2026-06-08T22:43:03.231" v="3782" actId="1076"/>
          <ac:picMkLst>
            <pc:docMk/>
            <pc:sldMk cId="1434429685" sldId="1395"/>
            <ac:picMk id="11" creationId="{FD83F2C6-A028-39BC-8679-B933366D6375}"/>
          </ac:picMkLst>
        </pc:pic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1915003365" sldId="1396"/>
        </pc:sldMkLst>
      </pc:sldChg>
      <pc:sldChg chg="addSp delSp modSp add del mod">
        <pc:chgData name="Jalila El Baraka" userId="ea93c961-285f-4edc-9e51-dff84fc1dbdc" providerId="ADAL" clId="{57C2819A-E835-47AA-9356-3BB7B51E441F}" dt="2026-06-08T22:38:49.135" v="3770" actId="20577"/>
        <pc:sldMkLst>
          <pc:docMk/>
          <pc:sldMk cId="3195323805" sldId="1397"/>
        </pc:sldMkLst>
        <pc:spChg chg="add mod">
          <ac:chgData name="Jalila El Baraka" userId="ea93c961-285f-4edc-9e51-dff84fc1dbdc" providerId="ADAL" clId="{57C2819A-E835-47AA-9356-3BB7B51E441F}" dt="2026-06-08T22:38:49.135" v="3770" actId="20577"/>
          <ac:spMkLst>
            <pc:docMk/>
            <pc:sldMk cId="3195323805" sldId="1397"/>
            <ac:spMk id="2" creationId="{694B6A0C-E9D3-DF4B-DA89-187B50B205ED}"/>
          </ac:spMkLst>
        </pc:spChg>
        <pc:spChg chg="del">
          <ac:chgData name="Jalila El Baraka" userId="ea93c961-285f-4edc-9e51-dff84fc1dbdc" providerId="ADAL" clId="{57C2819A-E835-47AA-9356-3BB7B51E441F}" dt="2026-06-08T22:35:40.808" v="3614" actId="478"/>
          <ac:spMkLst>
            <pc:docMk/>
            <pc:sldMk cId="3195323805" sldId="1397"/>
            <ac:spMk id="3" creationId="{C377B287-62E2-E215-78C6-927F0A75A599}"/>
          </ac:spMkLst>
        </pc:spChg>
        <pc:spChg chg="del">
          <ac:chgData name="Jalila El Baraka" userId="ea93c961-285f-4edc-9e51-dff84fc1dbdc" providerId="ADAL" clId="{57C2819A-E835-47AA-9356-3BB7B51E441F}" dt="2026-06-08T22:35:33.332" v="3613" actId="478"/>
          <ac:spMkLst>
            <pc:docMk/>
            <pc:sldMk cId="3195323805" sldId="1397"/>
            <ac:spMk id="4" creationId="{EC3ECF71-6D1A-4212-2981-0FFF2FB2FB9A}"/>
          </ac:spMkLst>
        </pc:spChg>
      </pc:sldChg>
      <pc:sldChg chg="add del">
        <pc:chgData name="Jalila El Baraka" userId="ea93c961-285f-4edc-9e51-dff84fc1dbdc" providerId="ADAL" clId="{57C2819A-E835-47AA-9356-3BB7B51E441F}" dt="2026-04-15T18:38:18.276" v="9"/>
        <pc:sldMkLst>
          <pc:docMk/>
          <pc:sldMk cId="568285701" sldId="1398"/>
        </pc:sldMkLst>
      </pc:sldChg>
      <pc:sldChg chg="modSp add del mod">
        <pc:chgData name="Jalila El Baraka" userId="ea93c961-285f-4edc-9e51-dff84fc1dbdc" providerId="ADAL" clId="{57C2819A-E835-47AA-9356-3BB7B51E441F}" dt="2026-06-08T22:36:56.701" v="3718" actId="1076"/>
        <pc:sldMkLst>
          <pc:docMk/>
          <pc:sldMk cId="574258613" sldId="1399"/>
        </pc:sldMkLst>
        <pc:spChg chg="mod">
          <ac:chgData name="Jalila El Baraka" userId="ea93c961-285f-4edc-9e51-dff84fc1dbdc" providerId="ADAL" clId="{57C2819A-E835-47AA-9356-3BB7B51E441F}" dt="2026-06-08T22:36:56.701" v="3718" actId="1076"/>
          <ac:spMkLst>
            <pc:docMk/>
            <pc:sldMk cId="574258613" sldId="1399"/>
            <ac:spMk id="10" creationId="{AD598027-3405-1CD4-850B-95F8E0CBDCF4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6-08T19:54:45.694" v="896" actId="1076"/>
        <pc:sldMkLst>
          <pc:docMk/>
          <pc:sldMk cId="498635000" sldId="1400"/>
        </pc:sldMkLst>
        <pc:spChg chg="mod">
          <ac:chgData name="Jalila El Baraka" userId="ea93c961-285f-4edc-9e51-dff84fc1dbdc" providerId="ADAL" clId="{57C2819A-E835-47AA-9356-3BB7B51E441F}" dt="2026-06-08T19:54:45.694" v="896" actId="1076"/>
          <ac:spMkLst>
            <pc:docMk/>
            <pc:sldMk cId="498635000" sldId="1400"/>
            <ac:spMk id="2" creationId="{8A3C69DE-876B-3190-F185-BC34EE179ED5}"/>
          </ac:spMkLst>
        </pc:spChg>
        <pc:spChg chg="add mod">
          <ac:chgData name="Jalila El Baraka" userId="ea93c961-285f-4edc-9e51-dff84fc1dbdc" providerId="ADAL" clId="{57C2819A-E835-47AA-9356-3BB7B51E441F}" dt="2026-06-08T19:54:38.981" v="895" actId="20577"/>
          <ac:spMkLst>
            <pc:docMk/>
            <pc:sldMk cId="498635000" sldId="1400"/>
            <ac:spMk id="3" creationId="{F9D0BEC0-E838-3C92-E7DD-934AB0FD7C0F}"/>
          </ac:spMkLst>
        </pc:spChg>
        <pc:spChg chg="del">
          <ac:chgData name="Jalila El Baraka" userId="ea93c961-285f-4edc-9e51-dff84fc1dbdc" providerId="ADAL" clId="{57C2819A-E835-47AA-9356-3BB7B51E441F}" dt="2026-06-08T19:54:34.143" v="891" actId="478"/>
          <ac:spMkLst>
            <pc:docMk/>
            <pc:sldMk cId="498635000" sldId="1400"/>
            <ac:spMk id="10" creationId="{FA5C8D6A-8B99-E129-DC9B-11B1F63BDF0F}"/>
          </ac:spMkLst>
        </pc:spChg>
        <pc:spChg chg="mod">
          <ac:chgData name="Jalila El Baraka" userId="ea93c961-285f-4edc-9e51-dff84fc1dbdc" providerId="ADAL" clId="{57C2819A-E835-47AA-9356-3BB7B51E441F}" dt="2026-06-08T19:54:15" v="887"/>
          <ac:spMkLst>
            <pc:docMk/>
            <pc:sldMk cId="498635000" sldId="1400"/>
            <ac:spMk id="16" creationId="{E5FDE105-4EB9-B1B2-3D49-D97D565ECC83}"/>
          </ac:spMkLst>
        </pc:spChg>
      </pc:sldChg>
      <pc:sldChg chg="modSp add mod">
        <pc:chgData name="Jalila El Baraka" userId="ea93c961-285f-4edc-9e51-dff84fc1dbdc" providerId="ADAL" clId="{57C2819A-E835-47AA-9356-3BB7B51E441F}" dt="2026-06-08T20:35:53.377" v="1668" actId="1076"/>
        <pc:sldMkLst>
          <pc:docMk/>
          <pc:sldMk cId="4056056628" sldId="1401"/>
        </pc:sldMkLst>
        <pc:spChg chg="mod">
          <ac:chgData name="Jalila El Baraka" userId="ea93c961-285f-4edc-9e51-dff84fc1dbdc" providerId="ADAL" clId="{57C2819A-E835-47AA-9356-3BB7B51E441F}" dt="2026-06-08T20:35:53.377" v="1668" actId="1076"/>
          <ac:spMkLst>
            <pc:docMk/>
            <pc:sldMk cId="4056056628" sldId="1401"/>
            <ac:spMk id="2" creationId="{044F06FB-A56A-7E5A-8B52-CCE6B3651E4F}"/>
          </ac:spMkLst>
        </pc:spChg>
      </pc:sldChg>
      <pc:sldChg chg="add">
        <pc:chgData name="Jalila El Baraka" userId="ea93c961-285f-4edc-9e51-dff84fc1dbdc" providerId="ADAL" clId="{57C2819A-E835-47AA-9356-3BB7B51E441F}" dt="2026-06-08T20:35:36.847" v="1665"/>
        <pc:sldMkLst>
          <pc:docMk/>
          <pc:sldMk cId="4036372538" sldId="1402"/>
        </pc:sldMkLst>
      </pc:sldChg>
      <pc:sldChg chg="modSp add mod">
        <pc:chgData name="Jalila El Baraka" userId="ea93c961-285f-4edc-9e51-dff84fc1dbdc" providerId="ADAL" clId="{57C2819A-E835-47AA-9356-3BB7B51E441F}" dt="2026-06-09T10:38:35.591" v="3785" actId="1076"/>
        <pc:sldMkLst>
          <pc:docMk/>
          <pc:sldMk cId="376317378" sldId="1403"/>
        </pc:sldMkLst>
        <pc:spChg chg="mod">
          <ac:chgData name="Jalila El Baraka" userId="ea93c961-285f-4edc-9e51-dff84fc1dbdc" providerId="ADAL" clId="{57C2819A-E835-47AA-9356-3BB7B51E441F}" dt="2026-06-08T20:35:44.923" v="1667" actId="1076"/>
          <ac:spMkLst>
            <pc:docMk/>
            <pc:sldMk cId="376317378" sldId="1403"/>
            <ac:spMk id="2" creationId="{F7821386-C842-FA7F-5EB1-CABEC61B2A26}"/>
          </ac:spMkLst>
        </pc:spChg>
        <pc:spChg chg="mod">
          <ac:chgData name="Jalila El Baraka" userId="ea93c961-285f-4edc-9e51-dff84fc1dbdc" providerId="ADAL" clId="{57C2819A-E835-47AA-9356-3BB7B51E441F}" dt="2026-06-09T10:38:35.591" v="3785" actId="1076"/>
          <ac:spMkLst>
            <pc:docMk/>
            <pc:sldMk cId="376317378" sldId="1403"/>
            <ac:spMk id="3" creationId="{27BB9A1C-6A8F-A4A4-FA06-2B9A4B0D8980}"/>
          </ac:spMkLst>
        </pc:spChg>
        <pc:spChg chg="mod">
          <ac:chgData name="Jalila El Baraka" userId="ea93c961-285f-4edc-9e51-dff84fc1dbdc" providerId="ADAL" clId="{57C2819A-E835-47AA-9356-3BB7B51E441F}" dt="2026-06-09T10:38:33.672" v="3784" actId="1076"/>
          <ac:spMkLst>
            <pc:docMk/>
            <pc:sldMk cId="376317378" sldId="1403"/>
            <ac:spMk id="10" creationId="{B2CC6152-AE7C-96CD-7DAC-D96558D60212}"/>
          </ac:spMkLst>
        </pc:spChg>
      </pc:sldChg>
      <pc:sldChg chg="delSp modSp add mod">
        <pc:chgData name="Jalila El Baraka" userId="ea93c961-285f-4edc-9e51-dff84fc1dbdc" providerId="ADAL" clId="{57C2819A-E835-47AA-9356-3BB7B51E441F}" dt="2026-06-08T20:42:13.863" v="1944" actId="20577"/>
        <pc:sldMkLst>
          <pc:docMk/>
          <pc:sldMk cId="2698791292" sldId="1404"/>
        </pc:sldMkLst>
        <pc:spChg chg="mod">
          <ac:chgData name="Jalila El Baraka" userId="ea93c961-285f-4edc-9e51-dff84fc1dbdc" providerId="ADAL" clId="{57C2819A-E835-47AA-9356-3BB7B51E441F}" dt="2026-06-08T20:42:13.863" v="1944" actId="20577"/>
          <ac:spMkLst>
            <pc:docMk/>
            <pc:sldMk cId="2698791292" sldId="1404"/>
            <ac:spMk id="2" creationId="{FCDADD9F-BC77-FDD2-BC7F-66C3955A4C04}"/>
          </ac:spMkLst>
        </pc:spChg>
        <pc:spChg chg="mod">
          <ac:chgData name="Jalila El Baraka" userId="ea93c961-285f-4edc-9e51-dff84fc1dbdc" providerId="ADAL" clId="{57C2819A-E835-47AA-9356-3BB7B51E441F}" dt="2026-06-08T20:41:20.618" v="1869" actId="20577"/>
          <ac:spMkLst>
            <pc:docMk/>
            <pc:sldMk cId="2698791292" sldId="1404"/>
            <ac:spMk id="10" creationId="{C7C99371-B558-6E6E-15B0-A889135E2998}"/>
          </ac:spMkLst>
        </pc:spChg>
        <pc:spChg chg="mod">
          <ac:chgData name="Jalila El Baraka" userId="ea93c961-285f-4edc-9e51-dff84fc1dbdc" providerId="ADAL" clId="{57C2819A-E835-47AA-9356-3BB7B51E441F}" dt="2026-06-08T20:41:25.790" v="1877" actId="20577"/>
          <ac:spMkLst>
            <pc:docMk/>
            <pc:sldMk cId="2698791292" sldId="1404"/>
            <ac:spMk id="11" creationId="{1F20D1E5-14E1-CCA4-4E86-62DE8AB2F3CA}"/>
          </ac:spMkLst>
        </pc:spChg>
        <pc:picChg chg="del">
          <ac:chgData name="Jalila El Baraka" userId="ea93c961-285f-4edc-9e51-dff84fc1dbdc" providerId="ADAL" clId="{57C2819A-E835-47AA-9356-3BB7B51E441F}" dt="2026-06-08T20:41:44.411" v="1914" actId="478"/>
          <ac:picMkLst>
            <pc:docMk/>
            <pc:sldMk cId="2698791292" sldId="1404"/>
            <ac:picMk id="4" creationId="{20877D22-58CE-9D33-5CE0-E708913AB51F}"/>
          </ac:picMkLst>
        </pc:picChg>
      </pc:sldChg>
      <pc:sldChg chg="add">
        <pc:chgData name="Jalila El Baraka" userId="ea93c961-285f-4edc-9e51-dff84fc1dbdc" providerId="ADAL" clId="{57C2819A-E835-47AA-9356-3BB7B51E441F}" dt="2026-06-08T20:40:13.106" v="1806"/>
        <pc:sldMkLst>
          <pc:docMk/>
          <pc:sldMk cId="40006005" sldId="1405"/>
        </pc:sldMkLst>
      </pc:sldChg>
      <pc:sldChg chg="addSp delSp modSp add mod">
        <pc:chgData name="Jalila El Baraka" userId="ea93c961-285f-4edc-9e51-dff84fc1dbdc" providerId="ADAL" clId="{57C2819A-E835-47AA-9356-3BB7B51E441F}" dt="2026-06-08T20:42:05.853" v="1932" actId="20577"/>
        <pc:sldMkLst>
          <pc:docMk/>
          <pc:sldMk cId="529185810" sldId="1406"/>
        </pc:sldMkLst>
        <pc:spChg chg="del">
          <ac:chgData name="Jalila El Baraka" userId="ea93c961-285f-4edc-9e51-dff84fc1dbdc" providerId="ADAL" clId="{57C2819A-E835-47AA-9356-3BB7B51E441F}" dt="2026-06-08T20:41:51.940" v="1915" actId="478"/>
          <ac:spMkLst>
            <pc:docMk/>
            <pc:sldMk cId="529185810" sldId="1406"/>
            <ac:spMk id="2" creationId="{9180BDB8-C446-8DC3-2541-36CBAB02A18A}"/>
          </ac:spMkLst>
        </pc:spChg>
        <pc:spChg chg="add mod">
          <ac:chgData name="Jalila El Baraka" userId="ea93c961-285f-4edc-9e51-dff84fc1dbdc" providerId="ADAL" clId="{57C2819A-E835-47AA-9356-3BB7B51E441F}" dt="2026-06-08T20:41:54.732" v="1917" actId="1076"/>
          <ac:spMkLst>
            <pc:docMk/>
            <pc:sldMk cId="529185810" sldId="1406"/>
            <ac:spMk id="3" creationId="{DD07D4E8-2C4E-D912-153C-D18C4A92453E}"/>
          </ac:spMkLst>
        </pc:spChg>
        <pc:spChg chg="mod">
          <ac:chgData name="Jalila El Baraka" userId="ea93c961-285f-4edc-9e51-dff84fc1dbdc" providerId="ADAL" clId="{57C2819A-E835-47AA-9356-3BB7B51E441F}" dt="2026-06-08T20:41:58.182" v="1924" actId="20577"/>
          <ac:spMkLst>
            <pc:docMk/>
            <pc:sldMk cId="529185810" sldId="1406"/>
            <ac:spMk id="4" creationId="{3C0BD42B-54DA-22E9-7DE1-D1E38E62B932}"/>
          </ac:spMkLst>
        </pc:spChg>
        <pc:spChg chg="mod">
          <ac:chgData name="Jalila El Baraka" userId="ea93c961-285f-4edc-9e51-dff84fc1dbdc" providerId="ADAL" clId="{57C2819A-E835-47AA-9356-3BB7B51E441F}" dt="2026-06-08T20:42:05.853" v="1932" actId="20577"/>
          <ac:spMkLst>
            <pc:docMk/>
            <pc:sldMk cId="529185810" sldId="1406"/>
            <ac:spMk id="5" creationId="{030E6647-C020-9C89-B1FB-9B11E7FF4A95}"/>
          </ac:spMkLst>
        </pc:spChg>
      </pc:sldChg>
      <pc:sldChg chg="modSp add mod">
        <pc:chgData name="Jalila El Baraka" userId="ea93c961-285f-4edc-9e51-dff84fc1dbdc" providerId="ADAL" clId="{57C2819A-E835-47AA-9356-3BB7B51E441F}" dt="2026-06-08T20:50:21.358" v="2111" actId="1076"/>
        <pc:sldMkLst>
          <pc:docMk/>
          <pc:sldMk cId="2847173816" sldId="1407"/>
        </pc:sldMkLst>
        <pc:spChg chg="mod">
          <ac:chgData name="Jalila El Baraka" userId="ea93c961-285f-4edc-9e51-dff84fc1dbdc" providerId="ADAL" clId="{57C2819A-E835-47AA-9356-3BB7B51E441F}" dt="2026-06-08T20:50:18.427" v="2110" actId="1076"/>
          <ac:spMkLst>
            <pc:docMk/>
            <pc:sldMk cId="2847173816" sldId="1407"/>
            <ac:spMk id="6" creationId="{764EAAD0-8D43-2915-A2E7-06AFD108A2C4}"/>
          </ac:spMkLst>
        </pc:spChg>
        <pc:spChg chg="mod">
          <ac:chgData name="Jalila El Baraka" userId="ea93c961-285f-4edc-9e51-dff84fc1dbdc" providerId="ADAL" clId="{57C2819A-E835-47AA-9356-3BB7B51E441F}" dt="2026-06-08T20:49:53.213" v="2108"/>
          <ac:spMkLst>
            <pc:docMk/>
            <pc:sldMk cId="2847173816" sldId="1407"/>
            <ac:spMk id="9" creationId="{C730C16A-1E98-0DD4-1C69-49CD54752D58}"/>
          </ac:spMkLst>
        </pc:spChg>
        <pc:spChg chg="mod">
          <ac:chgData name="Jalila El Baraka" userId="ea93c961-285f-4edc-9e51-dff84fc1dbdc" providerId="ADAL" clId="{57C2819A-E835-47AA-9356-3BB7B51E441F}" dt="2026-06-08T20:50:21.358" v="2111" actId="1076"/>
          <ac:spMkLst>
            <pc:docMk/>
            <pc:sldMk cId="2847173816" sldId="1407"/>
            <ac:spMk id="10" creationId="{5A5F0659-3DF4-C611-5016-142B2F852A17}"/>
          </ac:spMkLst>
        </pc:spChg>
      </pc:sldChg>
      <pc:sldChg chg="modSp add">
        <pc:chgData name="Jalila El Baraka" userId="ea93c961-285f-4edc-9e51-dff84fc1dbdc" providerId="ADAL" clId="{57C2819A-E835-47AA-9356-3BB7B51E441F}" dt="2026-06-08T20:53:48.954" v="2242"/>
        <pc:sldMkLst>
          <pc:docMk/>
          <pc:sldMk cId="98409081" sldId="1408"/>
        </pc:sldMkLst>
        <pc:spChg chg="mod">
          <ac:chgData name="Jalila El Baraka" userId="ea93c961-285f-4edc-9e51-dff84fc1dbdc" providerId="ADAL" clId="{57C2819A-E835-47AA-9356-3BB7B51E441F}" dt="2026-06-08T20:53:48.954" v="2242"/>
          <ac:spMkLst>
            <pc:docMk/>
            <pc:sldMk cId="98409081" sldId="1408"/>
            <ac:spMk id="9" creationId="{FDD8C30D-3DFD-A3BD-EAF5-11C0CA3A1257}"/>
          </ac:spMkLst>
        </pc:spChg>
      </pc:sldChg>
      <pc:sldChg chg="modSp add">
        <pc:chgData name="Jalila El Baraka" userId="ea93c961-285f-4edc-9e51-dff84fc1dbdc" providerId="ADAL" clId="{57C2819A-E835-47AA-9356-3BB7B51E441F}" dt="2026-06-08T20:58:14.330" v="2332"/>
        <pc:sldMkLst>
          <pc:docMk/>
          <pc:sldMk cId="1003747106" sldId="1409"/>
        </pc:sldMkLst>
        <pc:spChg chg="mod">
          <ac:chgData name="Jalila El Baraka" userId="ea93c961-285f-4edc-9e51-dff84fc1dbdc" providerId="ADAL" clId="{57C2819A-E835-47AA-9356-3BB7B51E441F}" dt="2026-06-08T20:58:14.330" v="2332"/>
          <ac:spMkLst>
            <pc:docMk/>
            <pc:sldMk cId="1003747106" sldId="1409"/>
            <ac:spMk id="9" creationId="{02908A33-2028-42D5-1677-8C45FEAC6440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4-08T21:53:57.265" v="2090" actId="20577"/>
      <pc:docMkLst>
        <pc:docMk/>
      </pc:docMkLst>
      <pc:sldChg chg="delSp mod">
        <pc:chgData name="Jalila El Baraka" userId="ea93c961-285f-4edc-9e51-dff84fc1dbdc" providerId="ADAL" clId="{AF35D566-9458-4FCB-BB0C-F789683C5E1A}" dt="2026-04-06T20:56:16.270" v="0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06T20:56:20.983" v="2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4-08T21:27:43.994" v="1091" actId="1076"/>
        <pc:sldMkLst>
          <pc:docMk/>
          <pc:sldMk cId="2306109178" sldId="1082"/>
        </pc:sldMkLst>
      </pc:sldChg>
      <pc:sldChg chg="addSp delSp modSp mod">
        <pc:chgData name="Jalila El Baraka" userId="ea93c961-285f-4edc-9e51-dff84fc1dbdc" providerId="ADAL" clId="{AF35D566-9458-4FCB-BB0C-F789683C5E1A}" dt="2026-04-08T21:29:42.868" v="1142" actId="20577"/>
        <pc:sldMkLst>
          <pc:docMk/>
          <pc:sldMk cId="245027804" sldId="1084"/>
        </pc:sldMkLst>
      </pc:sldChg>
      <pc:sldChg chg="addSp delSp modSp mod">
        <pc:chgData name="Jalila El Baraka" userId="ea93c961-285f-4edc-9e51-dff84fc1dbdc" providerId="ADAL" clId="{AF35D566-9458-4FCB-BB0C-F789683C5E1A}" dt="2026-04-08T21:42:56.238" v="1755" actId="1076"/>
        <pc:sldMkLst>
          <pc:docMk/>
          <pc:sldMk cId="2168075664" sldId="1104"/>
        </pc:sldMkLst>
      </pc:sldChg>
      <pc:sldChg chg="addSp delSp modSp mod">
        <pc:chgData name="Jalila El Baraka" userId="ea93c961-285f-4edc-9e51-dff84fc1dbdc" providerId="ADAL" clId="{AF35D566-9458-4FCB-BB0C-F789683C5E1A}" dt="2026-04-08T21:46:30.377" v="1868" actId="113"/>
        <pc:sldMkLst>
          <pc:docMk/>
          <pc:sldMk cId="3500089257" sldId="1133"/>
        </pc:sldMkLst>
      </pc:sldChg>
      <pc:sldChg chg="addSp delSp modSp mod">
        <pc:chgData name="Jalila El Baraka" userId="ea93c961-285f-4edc-9e51-dff84fc1dbdc" providerId="ADAL" clId="{AF35D566-9458-4FCB-BB0C-F789683C5E1A}" dt="2026-04-08T21:37:55.587" v="1496" actId="1076"/>
        <pc:sldMkLst>
          <pc:docMk/>
          <pc:sldMk cId="4171479022" sldId="1235"/>
        </pc:sldMkLst>
      </pc:sldChg>
      <pc:sldChg chg="addSp delSp modSp mod">
        <pc:chgData name="Jalila El Baraka" userId="ea93c961-285f-4edc-9e51-dff84fc1dbdc" providerId="ADAL" clId="{AF35D566-9458-4FCB-BB0C-F789683C5E1A}" dt="2026-04-08T21:39:50.618" v="1607" actId="14100"/>
        <pc:sldMkLst>
          <pc:docMk/>
          <pc:sldMk cId="3909896615" sldId="1237"/>
        </pc:sldMkLst>
      </pc:sldChg>
      <pc:sldChg chg="addSp delSp modSp mod">
        <pc:chgData name="Jalila El Baraka" userId="ea93c961-285f-4edc-9e51-dff84fc1dbdc" providerId="ADAL" clId="{AF35D566-9458-4FCB-BB0C-F789683C5E1A}" dt="2026-04-08T21:39:08.040" v="1580" actId="1076"/>
        <pc:sldMkLst>
          <pc:docMk/>
          <pc:sldMk cId="4028279818" sldId="1238"/>
        </pc:sldMkLst>
      </pc:sldChg>
      <pc:sldChg chg="addSp delSp modSp mod">
        <pc:chgData name="Jalila El Baraka" userId="ea93c961-285f-4edc-9e51-dff84fc1dbdc" providerId="ADAL" clId="{AF35D566-9458-4FCB-BB0C-F789683C5E1A}" dt="2026-04-08T21:45:31.525" v="1828" actId="14100"/>
        <pc:sldMkLst>
          <pc:docMk/>
          <pc:sldMk cId="2164005253" sldId="1241"/>
        </pc:sldMkLst>
      </pc:sldChg>
      <pc:sldChg chg="addSp delSp modSp mod">
        <pc:chgData name="Jalila El Baraka" userId="ea93c961-285f-4edc-9e51-dff84fc1dbdc" providerId="ADAL" clId="{AF35D566-9458-4FCB-BB0C-F789683C5E1A}" dt="2026-04-08T21:46:49.809" v="1875" actId="207"/>
        <pc:sldMkLst>
          <pc:docMk/>
          <pc:sldMk cId="1642712444" sldId="1243"/>
        </pc:sldMkLst>
      </pc:sldChg>
      <pc:sldChg chg="addSp delSp modSp mod">
        <pc:chgData name="Jalila El Baraka" userId="ea93c961-285f-4edc-9e51-dff84fc1dbdc" providerId="ADAL" clId="{AF35D566-9458-4FCB-BB0C-F789683C5E1A}" dt="2026-04-08T21:53:57.265" v="2090" actId="20577"/>
        <pc:sldMkLst>
          <pc:docMk/>
          <pc:sldMk cId="1995863060" sldId="1254"/>
        </pc:sldMkLst>
      </pc:sldChg>
      <pc:sldChg chg="addSp delSp modSp mod">
        <pc:chgData name="Jalila El Baraka" userId="ea93c961-285f-4edc-9e51-dff84fc1dbdc" providerId="ADAL" clId="{AF35D566-9458-4FCB-BB0C-F789683C5E1A}" dt="2026-04-08T20:39:59.234" v="227" actId="108"/>
        <pc:sldMkLst>
          <pc:docMk/>
          <pc:sldMk cId="1505080775" sldId="1287"/>
        </pc:sldMkLst>
      </pc:sldChg>
      <pc:sldChg chg="modSp mod">
        <pc:chgData name="Jalila El Baraka" userId="ea93c961-285f-4edc-9e51-dff84fc1dbdc" providerId="ADAL" clId="{AF35D566-9458-4FCB-BB0C-F789683C5E1A}" dt="2026-04-08T20:40:07.672" v="228" actId="108"/>
        <pc:sldMkLst>
          <pc:docMk/>
          <pc:sldMk cId="771652221" sldId="1289"/>
        </pc:sldMkLst>
      </pc:sldChg>
      <pc:sldChg chg="addSp delSp modSp mod">
        <pc:chgData name="Jalila El Baraka" userId="ea93c961-285f-4edc-9e51-dff84fc1dbdc" providerId="ADAL" clId="{AF35D566-9458-4FCB-BB0C-F789683C5E1A}" dt="2026-04-08T20:40:53.621" v="248" actId="108"/>
        <pc:sldMkLst>
          <pc:docMk/>
          <pc:sldMk cId="2406544483" sldId="1291"/>
        </pc:sldMkLst>
      </pc:sldChg>
      <pc:sldChg chg="modSp mod">
        <pc:chgData name="Jalila El Baraka" userId="ea93c961-285f-4edc-9e51-dff84fc1dbdc" providerId="ADAL" clId="{AF35D566-9458-4FCB-BB0C-F789683C5E1A}" dt="2026-04-08T20:42:18.409" v="296" actId="108"/>
        <pc:sldMkLst>
          <pc:docMk/>
          <pc:sldMk cId="1358284482" sldId="1292"/>
        </pc:sldMkLst>
      </pc:sldChg>
      <pc:sldChg chg="addSp delSp modSp mod">
        <pc:chgData name="Jalila El Baraka" userId="ea93c961-285f-4edc-9e51-dff84fc1dbdc" providerId="ADAL" clId="{AF35D566-9458-4FCB-BB0C-F789683C5E1A}" dt="2026-04-08T20:43:24.650" v="319" actId="1076"/>
        <pc:sldMkLst>
          <pc:docMk/>
          <pc:sldMk cId="1300602613" sldId="1294"/>
        </pc:sldMkLst>
      </pc:sldChg>
      <pc:sldChg chg="addSp delSp modSp mod">
        <pc:chgData name="Jalila El Baraka" userId="ea93c961-285f-4edc-9e51-dff84fc1dbdc" providerId="ADAL" clId="{AF35D566-9458-4FCB-BB0C-F789683C5E1A}" dt="2026-04-08T20:46:49.782" v="356" actId="478"/>
        <pc:sldMkLst>
          <pc:docMk/>
          <pc:sldMk cId="1330782132" sldId="1295"/>
        </pc:sldMkLst>
      </pc:sldChg>
      <pc:sldChg chg="addSp delSp modSp mod">
        <pc:chgData name="Jalila El Baraka" userId="ea93c961-285f-4edc-9e51-dff84fc1dbdc" providerId="ADAL" clId="{AF35D566-9458-4FCB-BB0C-F789683C5E1A}" dt="2026-04-08T20:47:20.713" v="364"/>
        <pc:sldMkLst>
          <pc:docMk/>
          <pc:sldMk cId="1569302875" sldId="1297"/>
        </pc:sldMkLst>
      </pc:sldChg>
      <pc:sldChg chg="modSp mod">
        <pc:chgData name="Jalila El Baraka" userId="ea93c961-285f-4edc-9e51-dff84fc1dbdc" providerId="ADAL" clId="{AF35D566-9458-4FCB-BB0C-F789683C5E1A}" dt="2026-04-08T20:51:16.951" v="409" actId="313"/>
        <pc:sldMkLst>
          <pc:docMk/>
          <pc:sldMk cId="3478684409" sldId="1298"/>
        </pc:sldMkLst>
      </pc:sldChg>
      <pc:sldChg chg="addSp delSp modSp mod">
        <pc:chgData name="Jalila El Baraka" userId="ea93c961-285f-4edc-9e51-dff84fc1dbdc" providerId="ADAL" clId="{AF35D566-9458-4FCB-BB0C-F789683C5E1A}" dt="2026-04-08T20:52:17.440" v="438" actId="20577"/>
        <pc:sldMkLst>
          <pc:docMk/>
          <pc:sldMk cId="3412702204" sldId="1300"/>
        </pc:sldMkLst>
      </pc:sldChg>
      <pc:sldChg chg="addSp delSp modSp mod">
        <pc:chgData name="Jalila El Baraka" userId="ea93c961-285f-4edc-9e51-dff84fc1dbdc" providerId="ADAL" clId="{AF35D566-9458-4FCB-BB0C-F789683C5E1A}" dt="2026-04-08T20:55:33.619" v="595" actId="20577"/>
        <pc:sldMkLst>
          <pc:docMk/>
          <pc:sldMk cId="2070641580" sldId="1301"/>
        </pc:sldMkLst>
      </pc:sldChg>
      <pc:sldChg chg="addSp delSp modSp mod">
        <pc:chgData name="Jalila El Baraka" userId="ea93c961-285f-4edc-9e51-dff84fc1dbdc" providerId="ADAL" clId="{AF35D566-9458-4FCB-BB0C-F789683C5E1A}" dt="2026-04-08T20:53:25.405" v="473" actId="20577"/>
        <pc:sldMkLst>
          <pc:docMk/>
          <pc:sldMk cId="961734543" sldId="1304"/>
        </pc:sldMkLst>
      </pc:sldChg>
      <pc:sldChg chg="addSp delSp modSp mod">
        <pc:chgData name="Jalila El Baraka" userId="ea93c961-285f-4edc-9e51-dff84fc1dbdc" providerId="ADAL" clId="{AF35D566-9458-4FCB-BB0C-F789683C5E1A}" dt="2026-04-08T20:53:53.933" v="499" actId="1076"/>
        <pc:sldMkLst>
          <pc:docMk/>
          <pc:sldMk cId="3811561562" sldId="1306"/>
        </pc:sldMkLst>
      </pc:sldChg>
      <pc:sldChg chg="delSp modSp mod">
        <pc:chgData name="Jalila El Baraka" userId="ea93c961-285f-4edc-9e51-dff84fc1dbdc" providerId="ADAL" clId="{AF35D566-9458-4FCB-BB0C-F789683C5E1A}" dt="2026-04-08T21:31:05.284" v="1198" actId="20577"/>
        <pc:sldMkLst>
          <pc:docMk/>
          <pc:sldMk cId="1499929258" sldId="1307"/>
        </pc:sldMkLst>
      </pc:sldChg>
      <pc:sldChg chg="addSp delSp modSp mod">
        <pc:chgData name="Jalila El Baraka" userId="ea93c961-285f-4edc-9e51-dff84fc1dbdc" providerId="ADAL" clId="{AF35D566-9458-4FCB-BB0C-F789683C5E1A}" dt="2026-04-08T21:32:28.783" v="1264" actId="14100"/>
        <pc:sldMkLst>
          <pc:docMk/>
          <pc:sldMk cId="2153155455" sldId="1309"/>
        </pc:sldMkLst>
      </pc:sldChg>
      <pc:sldChg chg="modSp mod">
        <pc:chgData name="Jalila El Baraka" userId="ea93c961-285f-4edc-9e51-dff84fc1dbdc" providerId="ADAL" clId="{AF35D566-9458-4FCB-BB0C-F789683C5E1A}" dt="2026-04-08T21:33:49.946" v="1317" actId="14100"/>
        <pc:sldMkLst>
          <pc:docMk/>
          <pc:sldMk cId="1916931596" sldId="1312"/>
        </pc:sldMkLst>
      </pc:sldChg>
      <pc:sldChg chg="addSp delSp modSp mod">
        <pc:chgData name="Jalila El Baraka" userId="ea93c961-285f-4edc-9e51-dff84fc1dbdc" providerId="ADAL" clId="{AF35D566-9458-4FCB-BB0C-F789683C5E1A}" dt="2026-04-08T21:34:59.010" v="1387" actId="20577"/>
        <pc:sldMkLst>
          <pc:docMk/>
          <pc:sldMk cId="2974120296" sldId="1314"/>
        </pc:sldMkLst>
      </pc:sldChg>
      <pc:sldChg chg="del">
        <pc:chgData name="Jalila El Baraka" userId="ea93c961-285f-4edc-9e51-dff84fc1dbdc" providerId="ADAL" clId="{AF35D566-9458-4FCB-BB0C-F789683C5E1A}" dt="2026-04-08T21:34:23.935" v="1323" actId="2696"/>
        <pc:sldMkLst>
          <pc:docMk/>
          <pc:sldMk cId="2489779760" sldId="1315"/>
        </pc:sldMkLst>
      </pc:sldChg>
      <pc:sldChg chg="modSp mod">
        <pc:chgData name="Jalila El Baraka" userId="ea93c961-285f-4edc-9e51-dff84fc1dbdc" providerId="ADAL" clId="{AF35D566-9458-4FCB-BB0C-F789683C5E1A}" dt="2026-04-08T21:35:53.189" v="1435" actId="20577"/>
        <pc:sldMkLst>
          <pc:docMk/>
          <pc:sldMk cId="4256544437" sldId="1316"/>
        </pc:sldMkLst>
      </pc:sldChg>
      <pc:sldChg chg="addSp delSp modSp mod">
        <pc:chgData name="Jalila El Baraka" userId="ea93c961-285f-4edc-9e51-dff84fc1dbdc" providerId="ADAL" clId="{AF35D566-9458-4FCB-BB0C-F789683C5E1A}" dt="2026-04-08T21:36:45.797" v="1475" actId="20577"/>
        <pc:sldMkLst>
          <pc:docMk/>
          <pc:sldMk cId="3247949064" sldId="1318"/>
        </pc:sldMkLst>
      </pc:sldChg>
      <pc:sldChg chg="addSp delSp modSp mod">
        <pc:chgData name="Jalila El Baraka" userId="ea93c961-285f-4edc-9e51-dff84fc1dbdc" providerId="ADAL" clId="{AF35D566-9458-4FCB-BB0C-F789683C5E1A}" dt="2026-04-08T21:50:02.437" v="2029" actId="14100"/>
        <pc:sldMkLst>
          <pc:docMk/>
          <pc:sldMk cId="3783445367" sldId="1335"/>
        </pc:sldMkLst>
      </pc:sldChg>
      <pc:sldChg chg="addSp delSp modSp mod">
        <pc:chgData name="Jalila El Baraka" userId="ea93c961-285f-4edc-9e51-dff84fc1dbdc" providerId="ADAL" clId="{AF35D566-9458-4FCB-BB0C-F789683C5E1A}" dt="2026-04-08T21:50:19.605" v="2033" actId="1076"/>
        <pc:sldMkLst>
          <pc:docMk/>
          <pc:sldMk cId="178332276" sldId="1337"/>
        </pc:sldMkLst>
      </pc:sldChg>
      <pc:sldChg chg="addSp delSp modSp mod">
        <pc:chgData name="Jalila El Baraka" userId="ea93c961-285f-4edc-9e51-dff84fc1dbdc" providerId="ADAL" clId="{AF35D566-9458-4FCB-BB0C-F789683C5E1A}" dt="2026-04-08T21:50:43.179" v="2037" actId="1076"/>
        <pc:sldMkLst>
          <pc:docMk/>
          <pc:sldMk cId="1323883437" sldId="1339"/>
        </pc:sldMkLst>
      </pc:sldChg>
      <pc:sldChg chg="addSp delSp modSp mod">
        <pc:chgData name="Jalila El Baraka" userId="ea93c961-285f-4edc-9e51-dff84fc1dbdc" providerId="ADAL" clId="{AF35D566-9458-4FCB-BB0C-F789683C5E1A}" dt="2026-04-08T21:50:58.255" v="2041" actId="1076"/>
        <pc:sldMkLst>
          <pc:docMk/>
          <pc:sldMk cId="2056862885" sldId="1341"/>
        </pc:sldMkLst>
      </pc:sldChg>
      <pc:sldChg chg="addSp delSp modSp mod">
        <pc:chgData name="Jalila El Baraka" userId="ea93c961-285f-4edc-9e51-dff84fc1dbdc" providerId="ADAL" clId="{AF35D566-9458-4FCB-BB0C-F789683C5E1A}" dt="2026-04-08T21:22:55.675" v="852" actId="1036"/>
        <pc:sldMkLst>
          <pc:docMk/>
          <pc:sldMk cId="3068463471" sldId="1343"/>
        </pc:sldMkLst>
      </pc:sldChg>
      <pc:sldChg chg="addSp delSp modSp mod">
        <pc:chgData name="Jalila El Baraka" userId="ea93c961-285f-4edc-9e51-dff84fc1dbdc" providerId="ADAL" clId="{AF35D566-9458-4FCB-BB0C-F789683C5E1A}" dt="2026-04-08T20:56:08.421" v="632" actId="20577"/>
        <pc:sldMkLst>
          <pc:docMk/>
          <pc:sldMk cId="154218106" sldId="1345"/>
        </pc:sldMkLst>
      </pc:sldChg>
      <pc:sldChg chg="addSp delSp modSp mod">
        <pc:chgData name="Jalila El Baraka" userId="ea93c961-285f-4edc-9e51-dff84fc1dbdc" providerId="ADAL" clId="{AF35D566-9458-4FCB-BB0C-F789683C5E1A}" dt="2026-04-08T21:18:53.384" v="667" actId="20577"/>
        <pc:sldMkLst>
          <pc:docMk/>
          <pc:sldMk cId="1595029467" sldId="1348"/>
        </pc:sldMkLst>
      </pc:sldChg>
      <pc:sldChg chg="addSp delSp modSp mod">
        <pc:chgData name="Jalila El Baraka" userId="ea93c961-285f-4edc-9e51-dff84fc1dbdc" providerId="ADAL" clId="{AF35D566-9458-4FCB-BB0C-F789683C5E1A}" dt="2026-04-08T21:19:35.980" v="713" actId="20577"/>
        <pc:sldMkLst>
          <pc:docMk/>
          <pc:sldMk cId="2703423449" sldId="1350"/>
        </pc:sldMkLst>
      </pc:sldChg>
      <pc:sldChg chg="modSp mod">
        <pc:chgData name="Jalila El Baraka" userId="ea93c961-285f-4edc-9e51-dff84fc1dbdc" providerId="ADAL" clId="{AF35D566-9458-4FCB-BB0C-F789683C5E1A}" dt="2026-04-08T21:21:42.091" v="816" actId="20577"/>
        <pc:sldMkLst>
          <pc:docMk/>
          <pc:sldMk cId="385601917" sldId="1351"/>
        </pc:sldMkLst>
      </pc:sldChg>
      <pc:sldChg chg="del">
        <pc:chgData name="Jalila El Baraka" userId="ea93c961-285f-4edc-9e51-dff84fc1dbdc" providerId="ADAL" clId="{AF35D566-9458-4FCB-BB0C-F789683C5E1A}" dt="2026-04-08T21:21:10.152" v="799" actId="2696"/>
        <pc:sldMkLst>
          <pc:docMk/>
          <pc:sldMk cId="2155001685" sldId="1353"/>
        </pc:sldMkLst>
      </pc:sldChg>
      <pc:sldChg chg="addSp modSp mod">
        <pc:chgData name="Jalila El Baraka" userId="ea93c961-285f-4edc-9e51-dff84fc1dbdc" providerId="ADAL" clId="{AF35D566-9458-4FCB-BB0C-F789683C5E1A}" dt="2026-04-08T21:25:25.265" v="980" actId="14100"/>
        <pc:sldMkLst>
          <pc:docMk/>
          <pc:sldMk cId="2468835050" sldId="1354"/>
        </pc:sldMkLst>
      </pc:sldChg>
      <pc:sldChg chg="addSp delSp modSp mod">
        <pc:chgData name="Jalila El Baraka" userId="ea93c961-285f-4edc-9e51-dff84fc1dbdc" providerId="ADAL" clId="{AF35D566-9458-4FCB-BB0C-F789683C5E1A}" dt="2026-04-08T21:25:53.943" v="1035" actId="20577"/>
        <pc:sldMkLst>
          <pc:docMk/>
          <pc:sldMk cId="2581704512" sldId="1356"/>
        </pc:sldMkLst>
      </pc:sldChg>
      <pc:sldChg chg="del">
        <pc:chgData name="Jalila El Baraka" userId="ea93c961-285f-4edc-9e51-dff84fc1dbdc" providerId="ADAL" clId="{AF35D566-9458-4FCB-BB0C-F789683C5E1A}" dt="2026-04-08T21:28:06.960" v="1094" actId="2696"/>
        <pc:sldMkLst>
          <pc:docMk/>
          <pc:sldMk cId="764380193" sldId="1357"/>
        </pc:sldMkLst>
      </pc:sldChg>
      <pc:sldChg chg="del">
        <pc:chgData name="Jalila El Baraka" userId="ea93c961-285f-4edc-9e51-dff84fc1dbdc" providerId="ADAL" clId="{AF35D566-9458-4FCB-BB0C-F789683C5E1A}" dt="2026-04-08T21:31:19.175" v="1201" actId="2696"/>
        <pc:sldMkLst>
          <pc:docMk/>
          <pc:sldMk cId="786917970" sldId="1358"/>
        </pc:sldMkLst>
      </pc:sldChg>
      <pc:sldChg chg="del">
        <pc:chgData name="Jalila El Baraka" userId="ea93c961-285f-4edc-9e51-dff84fc1dbdc" providerId="ADAL" clId="{AF35D566-9458-4FCB-BB0C-F789683C5E1A}" dt="2026-04-08T21:36:06.456" v="1438" actId="2696"/>
        <pc:sldMkLst>
          <pc:docMk/>
          <pc:sldMk cId="294455797" sldId="1359"/>
        </pc:sldMkLst>
      </pc:sldChg>
      <pc:sldChg chg="addSp delSp modSp mod">
        <pc:chgData name="Jalila El Baraka" userId="ea93c961-285f-4edc-9e51-dff84fc1dbdc" providerId="ADAL" clId="{AF35D566-9458-4FCB-BB0C-F789683C5E1A}" dt="2026-04-08T21:38:19.831" v="1533" actId="113"/>
        <pc:sldMkLst>
          <pc:docMk/>
          <pc:sldMk cId="661900685" sldId="1360"/>
        </pc:sldMkLst>
      </pc:sldChg>
      <pc:sldChg chg="addSp delSp modSp mod">
        <pc:chgData name="Jalila El Baraka" userId="ea93c961-285f-4edc-9e51-dff84fc1dbdc" providerId="ADAL" clId="{AF35D566-9458-4FCB-BB0C-F789683C5E1A}" dt="2026-04-08T21:47:15.374" v="1899" actId="1076"/>
        <pc:sldMkLst>
          <pc:docMk/>
          <pc:sldMk cId="1362581320" sldId="1361"/>
        </pc:sldMkLst>
      </pc:sldChg>
      <pc:sldChg chg="addSp delSp modSp mod">
        <pc:chgData name="Jalila El Baraka" userId="ea93c961-285f-4edc-9e51-dff84fc1dbdc" providerId="ADAL" clId="{AF35D566-9458-4FCB-BB0C-F789683C5E1A}" dt="2026-04-08T21:47:45.371" v="1943" actId="1076"/>
        <pc:sldMkLst>
          <pc:docMk/>
          <pc:sldMk cId="1225653109" sldId="1363"/>
        </pc:sldMkLst>
      </pc:sldChg>
      <pc:sldChg chg="addSp delSp modSp mod">
        <pc:chgData name="Jalila El Baraka" userId="ea93c961-285f-4edc-9e51-dff84fc1dbdc" providerId="ADAL" clId="{AF35D566-9458-4FCB-BB0C-F789683C5E1A}" dt="2026-04-08T21:48:28.362" v="1972"/>
        <pc:sldMkLst>
          <pc:docMk/>
          <pc:sldMk cId="3932089366" sldId="1364"/>
        </pc:sldMkLst>
      </pc:sldChg>
      <pc:sldChg chg="addSp delSp modSp mod">
        <pc:chgData name="Jalila El Baraka" userId="ea93c961-285f-4edc-9e51-dff84fc1dbdc" providerId="ADAL" clId="{AF35D566-9458-4FCB-BB0C-F789683C5E1A}" dt="2026-04-08T21:48:59.199" v="2013" actId="113"/>
        <pc:sldMkLst>
          <pc:docMk/>
          <pc:sldMk cId="3574463716" sldId="1366"/>
        </pc:sldMkLst>
      </pc:sldChg>
      <pc:sldChg chg="addSp delSp modSp mod">
        <pc:chgData name="Jalila El Baraka" userId="ea93c961-285f-4edc-9e51-dff84fc1dbdc" providerId="ADAL" clId="{AF35D566-9458-4FCB-BB0C-F789683C5E1A}" dt="2026-04-08T21:51:46.952" v="2055" actId="1076"/>
        <pc:sldMkLst>
          <pc:docMk/>
          <pc:sldMk cId="152214565" sldId="1367"/>
        </pc:sldMkLst>
      </pc:sldChg>
      <pc:sldChg chg="ord">
        <pc:chgData name="Jalila El Baraka" userId="ea93c961-285f-4edc-9e51-dff84fc1dbdc" providerId="ADAL" clId="{AF35D566-9458-4FCB-BB0C-F789683C5E1A}" dt="2026-04-08T21:51:27.173" v="2048"/>
        <pc:sldMkLst>
          <pc:docMk/>
          <pc:sldMk cId="2269711579" sldId="1368"/>
        </pc:sldMkLst>
      </pc:sldChg>
      <pc:sldChg chg="addSp delSp modSp add mod">
        <pc:chgData name="Jalila El Baraka" userId="ea93c961-285f-4edc-9e51-dff84fc1dbdc" providerId="ADAL" clId="{AF35D566-9458-4FCB-BB0C-F789683C5E1A}" dt="2026-04-08T21:22:20.068" v="851" actId="20577"/>
        <pc:sldMkLst>
          <pc:docMk/>
          <pc:sldMk cId="463351317" sldId="1369"/>
        </pc:sldMkLst>
      </pc:sldChg>
      <pc:sldChg chg="modSp add mod">
        <pc:chgData name="Jalila El Baraka" userId="ea93c961-285f-4edc-9e51-dff84fc1dbdc" providerId="ADAL" clId="{AF35D566-9458-4FCB-BB0C-F789683C5E1A}" dt="2026-04-08T21:27:58.433" v="1093"/>
        <pc:sldMkLst>
          <pc:docMk/>
          <pc:sldMk cId="903389670" sldId="1370"/>
        </pc:sldMkLst>
      </pc:sldChg>
      <pc:sldChg chg="modSp add mod">
        <pc:chgData name="Jalila El Baraka" userId="ea93c961-285f-4edc-9e51-dff84fc1dbdc" providerId="ADAL" clId="{AF35D566-9458-4FCB-BB0C-F789683C5E1A}" dt="2026-04-08T21:31:15.487" v="1200"/>
        <pc:sldMkLst>
          <pc:docMk/>
          <pc:sldMk cId="890595700" sldId="1371"/>
        </pc:sldMkLst>
      </pc:sldChg>
      <pc:sldChg chg="modSp add mod">
        <pc:chgData name="Jalila El Baraka" userId="ea93c961-285f-4edc-9e51-dff84fc1dbdc" providerId="ADAL" clId="{AF35D566-9458-4FCB-BB0C-F789683C5E1A}" dt="2026-04-08T21:34:01.334" v="1319"/>
        <pc:sldMkLst>
          <pc:docMk/>
          <pc:sldMk cId="2377556129" sldId="1372"/>
        </pc:sldMkLst>
      </pc:sldChg>
      <pc:sldChg chg="modSp add">
        <pc:chgData name="Jalila El Baraka" userId="ea93c961-285f-4edc-9e51-dff84fc1dbdc" providerId="ADAL" clId="{AF35D566-9458-4FCB-BB0C-F789683C5E1A}" dt="2026-04-08T21:36:02.879" v="1437"/>
        <pc:sldMkLst>
          <pc:docMk/>
          <pc:sldMk cId="1929418511" sldId="1373"/>
        </pc:sldMkLst>
      </pc:sldChg>
      <pc:sldChg chg="add del">
        <pc:chgData name="Jalila El Baraka" userId="ea93c961-285f-4edc-9e51-dff84fc1dbdc" providerId="ADAL" clId="{AF35D566-9458-4FCB-BB0C-F789683C5E1A}" dt="2026-04-08T21:34:27.029" v="1324" actId="2696"/>
        <pc:sldMkLst>
          <pc:docMk/>
          <pc:sldMk cId="3697909440" sldId="1373"/>
        </pc:sldMkLst>
      </pc:sldChg>
      <pc:sldChg chg="addSp delSp modSp add mod">
        <pc:chgData name="Jalila El Baraka" userId="ea93c961-285f-4edc-9e51-dff84fc1dbdc" providerId="ADAL" clId="{AF35D566-9458-4FCB-BB0C-F789683C5E1A}" dt="2026-04-08T21:52:00.314" v="2059" actId="1076"/>
        <pc:sldMkLst>
          <pc:docMk/>
          <pc:sldMk cId="2656797299" sldId="1374"/>
        </pc:sldMkLst>
      </pc:sldChg>
      <pc:sldChg chg="add">
        <pc:chgData name="Jalila El Baraka" userId="ea93c961-285f-4edc-9e51-dff84fc1dbdc" providerId="ADAL" clId="{AF35D566-9458-4FCB-BB0C-F789683C5E1A}" dt="2026-04-08T21:51:32.172" v="2049"/>
        <pc:sldMkLst>
          <pc:docMk/>
          <pc:sldMk cId="3072916544" sldId="13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56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83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024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862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21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247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40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5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0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94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55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658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011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468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95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00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358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796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13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247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025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4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27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10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1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5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16.xml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435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45395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28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29.png"/><Relationship Id="rId9" Type="http://schemas.openxmlformats.org/officeDocument/2006/relationships/image" Target="../media/image48.jp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8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09.xml"/><Relationship Id="rId1" Type="http://schemas.openxmlformats.org/officeDocument/2006/relationships/tags" Target="../tags/tag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9.png"/><Relationship Id="rId9" Type="http://schemas.openxmlformats.org/officeDocument/2006/relationships/image" Target="../media/image5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28.pn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0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29.png"/><Relationship Id="rId9" Type="http://schemas.openxmlformats.org/officeDocument/2006/relationships/image" Target="../media/image58.jp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12.xml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07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109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760D14-C318-6538-02E9-7FF010631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" b="301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DA1B5223-06B8-1313-75A9-735BDD79F61D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DB2714C1-AE19-C5B4-4267-0D9D716D8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465B3F5-877D-E377-06C7-EAC858110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AA840239-0DFF-8593-6E4E-52F8B8573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9C47ACB2-CDA2-B4F5-9767-EF3CCF4A9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351F37E-9144-1D18-744D-D3C1A2178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552443" y="4878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7226" y="471126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32443" y="514567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</a:t>
            </a:r>
            <a:r>
              <a:rPr lang="fr-FR" sz="1600" dirty="0"/>
              <a:t>e lecture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143" y="165660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55143" y="162509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5055143" y="2200134"/>
            <a:ext cx="635881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’écriture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152990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É</a:t>
            </a:r>
            <a:r>
              <a:rPr kumimoji="0" lang="f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une phrase.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CEEFF5-3F03-0334-CCC1-6164292FF9D3}"/>
              </a:ext>
            </a:extLst>
          </p:cNvPr>
          <p:cNvSpPr txBox="1"/>
          <p:nvPr/>
        </p:nvSpPr>
        <p:spPr>
          <a:xfrm>
            <a:off x="1062998" y="3212867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Salma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______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mal aux yeux.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A250-99AF-E9A5-DA81-66A210F8C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EA093DE-B8F1-EAC4-B800-831CC53A2D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C18826-5729-1A1C-DF09-134A2AF45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4A5400-ED4E-8793-40BA-5ADAB2A4B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5FDE105-4EB9-B1B2-3D49-D97D565EC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Qui veut expliquer la réponse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447EE93-5A40-2CC3-403A-32A5E4FC4D20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3C69DE-876B-3190-F185-BC34EE179ED5}"/>
              </a:ext>
            </a:extLst>
          </p:cNvPr>
          <p:cNvSpPr txBox="1"/>
          <p:nvPr/>
        </p:nvSpPr>
        <p:spPr>
          <a:xfrm>
            <a:off x="1907950" y="3204183"/>
            <a:ext cx="761567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Salma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a</a:t>
            </a:r>
            <a:r>
              <a:rPr lang="fr-FR" sz="4000" b="1" dirty="0">
                <a:solidFill>
                  <a:srgbClr val="424D7B"/>
                </a:solidFill>
                <a:latin typeface="Dosis Medium" pitchFamily="2" charset="0"/>
                <a:cs typeface="Arial" panose="020B0604020202020204" pitchFamily="34" charset="0"/>
              </a:rPr>
              <a:t> mal aux yeux.  </a:t>
            </a:r>
            <a:endParaRPr lang="fr-MA" sz="4000" b="1" dirty="0">
              <a:solidFill>
                <a:srgbClr val="424D7B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D0BEC0-E838-3C92-E7DD-934AB0FD7C0F}"/>
              </a:ext>
            </a:extLst>
          </p:cNvPr>
          <p:cNvSpPr/>
          <p:nvPr/>
        </p:nvSpPr>
        <p:spPr>
          <a:xfrm>
            <a:off x="1692000" y="2141572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ai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984F3-A8D7-58C9-7E66-F8C0CF836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9565D10-7DD1-70F7-AE4A-F7552B3D6A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EEE9CB2-8887-229F-5552-7B804D00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D52446A-5DB6-F2F1-04A9-C168ED3CB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0588405-BC63-712B-E252-B5E68C4B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A02930-945F-DE72-5169-68E0C8196DE8}"/>
              </a:ext>
            </a:extLst>
          </p:cNvPr>
          <p:cNvSpPr txBox="1"/>
          <p:nvPr/>
        </p:nvSpPr>
        <p:spPr>
          <a:xfrm>
            <a:off x="334368" y="3204183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Majd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 mal  </a:t>
            </a:r>
            <a:r>
              <a:rPr lang="fr-FR" sz="40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pied.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B09923C-0993-0A2D-1E1B-27D7C6401B91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726928-0BCE-A774-2874-43847FDC8AAB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aux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D95A-BC75-36F7-521E-C46A86FB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1FE4A29-203F-66B3-40D7-BBEF8C94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60D84D-69FC-F812-6EA7-CF94CCB7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44EFF96-62D0-FAC7-64D9-C5888D9549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2584A6A-F93A-4AB4-0820-81DCAC341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EA99A3-1597-78FF-FDAC-E390EFBC6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0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353DC-7C5C-3A81-A965-5128E8A29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7ADCC3-AB5E-5955-EB7E-BDBEA30FB7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96EC8D-5BFC-73C3-6DEC-5EC614DC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825AC-A340-E1B3-10C8-DE16FED141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E6FB27BA-EA4D-B79C-F746-A3CF4DBB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E58B5E-2742-051C-E145-3867D1088D66}"/>
              </a:ext>
            </a:extLst>
          </p:cNvPr>
          <p:cNvSpPr/>
          <p:nvPr/>
        </p:nvSpPr>
        <p:spPr>
          <a:xfrm>
            <a:off x="5636960" y="2159591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aux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081604-8DFF-48CF-A442-3DB0FE05D1AA}"/>
              </a:ext>
            </a:extLst>
          </p:cNvPr>
          <p:cNvSpPr/>
          <p:nvPr/>
        </p:nvSpPr>
        <p:spPr>
          <a:xfrm>
            <a:off x="2056356" y="215959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au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EF98EC-1DD4-DAF9-AF7C-B1B6049A8E68}"/>
              </a:ext>
            </a:extLst>
          </p:cNvPr>
          <p:cNvSpPr txBox="1"/>
          <p:nvPr/>
        </p:nvSpPr>
        <p:spPr>
          <a:xfrm>
            <a:off x="334368" y="3204183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 err="1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Majd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 mal </a:t>
            </a:r>
            <a:r>
              <a:rPr lang="fr-FR" sz="3200" b="1" dirty="0">
                <a:solidFill>
                  <a:srgbClr val="00ACA4"/>
                </a:solidFill>
                <a:latin typeface="Dosis Medium" pitchFamily="2" charset="0"/>
                <a:cs typeface="Arial"/>
              </a:rPr>
              <a:t>au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pied.</a:t>
            </a:r>
          </a:p>
        </p:txBody>
      </p:sp>
    </p:spTree>
    <p:extLst>
      <p:ext uri="{BB962C8B-B14F-4D97-AF65-F5344CB8AC3E}">
        <p14:creationId xmlns:p14="http://schemas.microsoft.com/office/powerpoint/2010/main" val="24065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BB8C7-E4C2-D0AA-64F9-396FB50C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9DD971C-4863-C205-91D2-269C55258E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15C472D-0C5B-9977-DC38-2C68DA7EE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B9AE5E-2D53-2765-C71C-3F1A68B45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99F1162-ECC8-9D9E-FD78-B237D91A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7FBFE3-D8A5-CC30-BBB4-CD0642C78E0A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enfants  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  <a:cs typeface="Arial" panose="020B0604020202020204" pitchFamily="34" charset="0"/>
              </a:rPr>
              <a:t>_______________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natation.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7795000-7C8E-E9AF-B660-3A325FE046DD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faisons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3BB88D5-F857-CFBB-41CF-BFC68F9425B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font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2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C6C1-60EF-2C2C-D272-E8791F19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8B16A68-5A97-DA27-ABC4-E492387C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9DE581-7083-9640-FBF9-312EF800D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B31FFF6-B729-DAE7-9D97-004B14428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8B1059-3442-07DB-F090-8D3729163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DA706F-FBD2-ABDE-2AD4-AA4039CFB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8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3DD1-7014-0E98-C869-9D3F37C2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E24E64F-DEA5-0137-19A2-209E486E30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665449-A87A-31D7-CD7A-997614B35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760C48-8665-15CF-9B1E-BB75B475A0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30DAB61E-F216-101E-8554-578D7EA9F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103303-35BF-AF39-581F-901BD1F85D03}"/>
              </a:ext>
            </a:extLst>
          </p:cNvPr>
          <p:cNvSpPr/>
          <p:nvPr/>
        </p:nvSpPr>
        <p:spPr>
          <a:xfrm>
            <a:off x="1992613" y="233912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faisons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AAF92A-179B-72D2-AE6A-192F262200F8}"/>
              </a:ext>
            </a:extLst>
          </p:cNvPr>
          <p:cNvSpPr/>
          <p:nvPr/>
        </p:nvSpPr>
        <p:spPr>
          <a:xfrm>
            <a:off x="5112000" y="233354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font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7B138F-B77A-57D4-9A78-3D2BE08F37F9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enfants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font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de la natation.</a:t>
            </a:r>
          </a:p>
        </p:txBody>
      </p:sp>
    </p:spTree>
    <p:extLst>
      <p:ext uri="{BB962C8B-B14F-4D97-AF65-F5344CB8AC3E}">
        <p14:creationId xmlns:p14="http://schemas.microsoft.com/office/powerpoint/2010/main" val="13006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278F2-3B15-E72C-36CA-1493814A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E2AF31A9-1707-EF1E-0D9B-63A215F2A6D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F99B43-CE58-E36C-5721-C8333CDE5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920EC-777F-FCC4-97FE-00EFE8E515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61C32B5B-B30A-1AFC-E2DF-07A9F7AB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974908-9567-0213-57F1-DE3E02D2D6DE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père fait 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course à pied.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2C69767-37BD-77B9-C07E-ED9D1C175EA9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53EB92-66A2-50A9-B645-A7E06DA3BCC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7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D1CC-DD8D-4E35-0495-A71F0556D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F42C5CA1-0E4C-75FE-BDB6-C12D19E3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730BE1-707C-3B5A-69C9-A8ED522C2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E80BF414-6F03-699C-1320-87F1A85D388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4327343-C8E3-D8C1-96AF-14307952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C6BB1D-303F-C79E-6253-A89F946405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64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FF90-C3B5-1A26-0B73-29818BD68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78A5638-FF04-F8E5-33AB-773E86FEE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91D7F48-8591-FC28-D7D3-66C90D906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FB1C12F-4115-0B5D-0691-083330E60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4950B20-3B3F-1D3D-D3D7-0DAF7FAF9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156CEB-B91C-E6E6-93D2-B4F9A0CB8F52}"/>
              </a:ext>
            </a:extLst>
          </p:cNvPr>
          <p:cNvSpPr/>
          <p:nvPr/>
        </p:nvSpPr>
        <p:spPr>
          <a:xfrm>
            <a:off x="2110558" y="219704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2C7209-D24A-84CD-BFC5-EBD812AB84DB}"/>
              </a:ext>
            </a:extLst>
          </p:cNvPr>
          <p:cNvSpPr/>
          <p:nvPr/>
        </p:nvSpPr>
        <p:spPr>
          <a:xfrm>
            <a:off x="5112000" y="2197040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AAC6E7-1707-3698-267B-E48133203973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Mon père fait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de la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course à pied.</a:t>
            </a:r>
          </a:p>
        </p:txBody>
      </p:sp>
    </p:spTree>
    <p:extLst>
      <p:ext uri="{BB962C8B-B14F-4D97-AF65-F5344CB8AC3E}">
        <p14:creationId xmlns:p14="http://schemas.microsoft.com/office/powerpoint/2010/main" val="15693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B1FA5-6D88-FC51-2C43-63AB0D0C2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075514E-6267-EECA-0ED2-69DE9D08FD4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1DAE1F7-07DD-7623-CC96-502B8B59F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78D52-B6E3-32E2-31CA-6914C66EFD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F63DE8A-6854-B9CA-C9F8-9922E27EF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95D0D0-E987-A001-BE13-F2436831DCCB}"/>
              </a:ext>
            </a:extLst>
          </p:cNvPr>
          <p:cNvSpPr txBox="1"/>
          <p:nvPr/>
        </p:nvSpPr>
        <p:spPr>
          <a:xfrm>
            <a:off x="425827" y="3201562"/>
            <a:ext cx="81536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mère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un litre de lait chez l’épicier.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33720A1-962F-E414-CDB2-96528F87D250}"/>
              </a:ext>
            </a:extLst>
          </p:cNvPr>
          <p:cNvSpPr/>
          <p:nvPr/>
        </p:nvSpPr>
        <p:spPr>
          <a:xfrm>
            <a:off x="1876098" y="2141572"/>
            <a:ext cx="1723630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82AAA2-7460-510B-DA26-AD586C9FDCB8}"/>
              </a:ext>
            </a:extLst>
          </p:cNvPr>
          <p:cNvSpPr/>
          <p:nvPr/>
        </p:nvSpPr>
        <p:spPr>
          <a:xfrm>
            <a:off x="4662488" y="2185465"/>
            <a:ext cx="2212874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B3909-5C56-F37D-6A34-743D95CD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60A7309-96E1-BAE4-1B7A-A583143B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55DA68-6582-5921-6B05-157EFEE02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BB9721B-004C-20E0-A529-01C0908255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F614C0-68DA-89A8-6DEF-A6723EB6E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3527A4-2DF6-F6C3-D93A-982128160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868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C670-D720-0963-DFF2-14136C986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711CBBB-C312-82FD-B969-65EED5B891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CE05BFB-7225-1E91-6A37-3CD6FB098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B8A38A6-E1B4-787D-B1B9-D7380E3EE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FEE487B8-43FF-8182-6209-37E50C6F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E284F3-A059-97C8-1E13-E7BFBAE13B8E}"/>
              </a:ext>
            </a:extLst>
          </p:cNvPr>
          <p:cNvSpPr/>
          <p:nvPr/>
        </p:nvSpPr>
        <p:spPr>
          <a:xfrm>
            <a:off x="2058184" y="2133280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prends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4C767D-4BF9-6C2C-8644-23E628C112BA}"/>
              </a:ext>
            </a:extLst>
          </p:cNvPr>
          <p:cNvSpPr/>
          <p:nvPr/>
        </p:nvSpPr>
        <p:spPr>
          <a:xfrm>
            <a:off x="4925228" y="21311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prend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1425B-FD7F-6740-9C58-EC6D9872519D}"/>
              </a:ext>
            </a:extLst>
          </p:cNvPr>
          <p:cNvSpPr txBox="1"/>
          <p:nvPr/>
        </p:nvSpPr>
        <p:spPr>
          <a:xfrm>
            <a:off x="425827" y="320156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Ma mère 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prend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litre de lait chez l’épicier.</a:t>
            </a:r>
          </a:p>
        </p:txBody>
      </p:sp>
    </p:spTree>
    <p:extLst>
      <p:ext uri="{BB962C8B-B14F-4D97-AF65-F5344CB8AC3E}">
        <p14:creationId xmlns:p14="http://schemas.microsoft.com/office/powerpoint/2010/main" val="341270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D6676-C543-A885-6977-34ED96BD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19CF203-F9CD-FE36-4242-FC8F37051A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1C3DC9-150B-1454-746E-484083765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E18699-F4AD-5A76-D1C0-8D98B7D4D3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4A9AE493-1902-1026-4C17-1877392A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42FE17-47B0-A1D1-ACDE-931EC9E6FB08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7CDCEC-1A2D-E807-497A-658B8A2B12DE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B919E1-D720-EACA-8ACF-B67C92B50088}"/>
              </a:ext>
            </a:extLst>
          </p:cNvPr>
          <p:cNvSpPr txBox="1"/>
          <p:nvPr/>
        </p:nvSpPr>
        <p:spPr>
          <a:xfrm>
            <a:off x="1081188" y="3429000"/>
            <a:ext cx="780790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sucre.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9833-5F71-00E0-9AD7-C9F562DB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5601D24E-1F81-E938-A3CB-191D813D5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9D7E3DD-B479-1F3B-AB63-2E4E90717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6F4F5AA-408E-0C09-C50F-7FDFFB9B94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5202268-7E3A-C919-F0D9-B28DBFBC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582D272-B0EE-83D5-D08D-0F4A9A67E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62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6989-FB37-D97E-F142-BBFAD213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81DD8A6-2E4A-3F70-C1D8-B69D6E3428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B798273-07BB-E3C5-3A01-825A52AF3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6CEA24-BCB2-4E30-D9D2-723500134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7866C1C-2F7F-CE79-35D0-6A7E408E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DBF0483-DF65-4C80-B3E2-4D453513FE2C}"/>
              </a:ext>
            </a:extLst>
          </p:cNvPr>
          <p:cNvSpPr/>
          <p:nvPr/>
        </p:nvSpPr>
        <p:spPr>
          <a:xfrm>
            <a:off x="1938958" y="2192641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des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183885-4483-6063-3514-E3ED1655EF77}"/>
              </a:ext>
            </a:extLst>
          </p:cNvPr>
          <p:cNvSpPr/>
          <p:nvPr/>
        </p:nvSpPr>
        <p:spPr>
          <a:xfrm>
            <a:off x="4872942" y="219264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5C7DA8-0B79-0A7D-99DD-7FE390BB3F87}"/>
              </a:ext>
            </a:extLst>
          </p:cNvPr>
          <p:cNvSpPr txBox="1"/>
          <p:nvPr/>
        </p:nvSpPr>
        <p:spPr>
          <a:xfrm>
            <a:off x="1081188" y="3429000"/>
            <a:ext cx="780790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</a:t>
            </a:r>
            <a:r>
              <a:rPr lang="fr-FR" sz="40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du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sucre.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E00C-67AD-1EC9-A6D3-C3D10DBC3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736F82E-0B7E-6298-2C85-6BD12C6DFB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85C988C-883E-B555-7716-899712BC2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00E9E2-25C0-AD21-58AD-B3503B8A9B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FD924BB-B013-F574-BFA3-C136044B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phrase en silence. Écrivez la bonne réponse sur vos ardoises.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BF6E90-02FA-E3C1-5A04-10818B2B835C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A35B84-4972-CEF0-6ED1-1B13C99AB891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BB6F91-A854-5C66-3F14-F531F41C3B46}"/>
              </a:ext>
            </a:extLst>
          </p:cNvPr>
          <p:cNvSpPr txBox="1"/>
          <p:nvPr/>
        </p:nvSpPr>
        <p:spPr>
          <a:xfrm>
            <a:off x="215393" y="3261311"/>
            <a:ext cx="8702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_________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confiture.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0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31901-617A-535B-8571-BE579FB0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D677C01C-B3B9-4229-B85C-E843847D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52EAD8-6F7A-A7E7-E7C3-254053C47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F3C89A-AB95-7EFF-ECCC-E1BB38BFFBE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D37327A-E5FB-036D-2F6B-8611D8961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FD1245-84CF-1E40-2FA9-06A2F9C12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78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2AA5-BE37-582A-F131-A95E79295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4E396DB-E733-6F40-ABB1-406E05D850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32E86D3-0695-2CD9-451B-AE6081624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FEEEA-8DBC-A7B3-4704-B2BEE1F878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80C76CFE-DA75-0685-4B11-6A7C8713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Qui veut expliquer la réponse ?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627E6B-401F-033B-B1CA-8D44D6FF9710}"/>
              </a:ext>
            </a:extLst>
          </p:cNvPr>
          <p:cNvSpPr/>
          <p:nvPr/>
        </p:nvSpPr>
        <p:spPr>
          <a:xfrm>
            <a:off x="5112000" y="2393294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du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727B1A-51C1-4A4A-8384-AB280B97772F}"/>
              </a:ext>
            </a:extLst>
          </p:cNvPr>
          <p:cNvSpPr/>
          <p:nvPr/>
        </p:nvSpPr>
        <p:spPr>
          <a:xfrm>
            <a:off x="1777789" y="2380751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 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04D50D-4D29-795C-1F92-6637BEB66880}"/>
              </a:ext>
            </a:extLst>
          </p:cNvPr>
          <p:cNvSpPr txBox="1"/>
          <p:nvPr/>
        </p:nvSpPr>
        <p:spPr>
          <a:xfrm>
            <a:off x="215393" y="3261311"/>
            <a:ext cx="87026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Je veux acheter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de la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confiture.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3240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6731757" y="3031037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CB2465B-9E78-C7B4-955F-8DEC7CAF94E2}"/>
              </a:ext>
            </a:extLst>
          </p:cNvPr>
          <p:cNvSpPr/>
          <p:nvPr/>
        </p:nvSpPr>
        <p:spPr>
          <a:xfrm>
            <a:off x="3624819" y="3019726"/>
            <a:ext cx="25676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39370-490F-ED21-B14C-117F185065D4}"/>
              </a:ext>
            </a:extLst>
          </p:cNvPr>
          <p:cNvSpPr txBox="1"/>
          <p:nvPr/>
        </p:nvSpPr>
        <p:spPr>
          <a:xfrm>
            <a:off x="3624820" y="3099392"/>
            <a:ext cx="2567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 mal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6850421" y="3085093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C28E944-C4AE-8DF2-FA36-3683DB16515A}"/>
              </a:ext>
            </a:extLst>
          </p:cNvPr>
          <p:cNvSpPr/>
          <p:nvPr/>
        </p:nvSpPr>
        <p:spPr>
          <a:xfrm>
            <a:off x="571901" y="3023807"/>
            <a:ext cx="271530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54DE7B-6530-EC14-D5FB-56CC38F8D230}"/>
              </a:ext>
            </a:extLst>
          </p:cNvPr>
          <p:cNvSpPr txBox="1"/>
          <p:nvPr/>
        </p:nvSpPr>
        <p:spPr>
          <a:xfrm>
            <a:off x="731837" y="3055002"/>
            <a:ext cx="2259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aux mains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1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3652-4458-5587-D54C-B3282CDC9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375FA5-36EA-4C65-5C2B-E7786A7F2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AE1298E-56DF-DFF2-7269-FEA22C11B9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A14B24D-BA25-4C7C-44FA-D26F6A6E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8F7CEE-9468-8E28-835D-B8CD07D73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AAFCE30-9C80-8B9D-92EA-F2EA50B5C5D0}"/>
              </a:ext>
            </a:extLst>
          </p:cNvPr>
          <p:cNvSpPr/>
          <p:nvPr/>
        </p:nvSpPr>
        <p:spPr>
          <a:xfrm>
            <a:off x="6867453" y="3021634"/>
            <a:ext cx="13593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91B529-A2AA-EA08-E7D2-42C20792A1D7}"/>
              </a:ext>
            </a:extLst>
          </p:cNvPr>
          <p:cNvSpPr/>
          <p:nvPr/>
        </p:nvSpPr>
        <p:spPr>
          <a:xfrm>
            <a:off x="3547888" y="3010612"/>
            <a:ext cx="25676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45AA28-B498-D7A5-8D32-959968266C5A}"/>
              </a:ext>
            </a:extLst>
          </p:cNvPr>
          <p:cNvSpPr txBox="1"/>
          <p:nvPr/>
        </p:nvSpPr>
        <p:spPr>
          <a:xfrm>
            <a:off x="3547888" y="3024528"/>
            <a:ext cx="2567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 mal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EA0245-5C90-1158-018A-E747DC828F80}"/>
              </a:ext>
            </a:extLst>
          </p:cNvPr>
          <p:cNvSpPr txBox="1"/>
          <p:nvPr/>
        </p:nvSpPr>
        <p:spPr>
          <a:xfrm>
            <a:off x="6986116" y="3066024"/>
            <a:ext cx="1122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Lina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7DD9377-999D-F2B4-BB22-2EA6004C7B65}"/>
              </a:ext>
            </a:extLst>
          </p:cNvPr>
          <p:cNvSpPr/>
          <p:nvPr/>
        </p:nvSpPr>
        <p:spPr>
          <a:xfrm>
            <a:off x="571902" y="3023807"/>
            <a:ext cx="247224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E56C26-07C2-3A21-982A-1E27A3903D58}"/>
              </a:ext>
            </a:extLst>
          </p:cNvPr>
          <p:cNvSpPr txBox="1"/>
          <p:nvPr/>
        </p:nvSpPr>
        <p:spPr>
          <a:xfrm>
            <a:off x="834901" y="3055002"/>
            <a:ext cx="2024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aux mains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3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507;g3a8d32713fb_0_0">
            <a:extLst>
              <a:ext uri="{FF2B5EF4-FFF2-40B4-BE49-F238E27FC236}">
                <a16:creationId xmlns:a16="http://schemas.microsoft.com/office/drawing/2014/main" id="{153B63A5-7C2E-6CF6-2AF7-E01AB5393021}"/>
              </a:ext>
            </a:extLst>
          </p:cNvPr>
          <p:cNvGrpSpPr/>
          <p:nvPr/>
        </p:nvGrpSpPr>
        <p:grpSpPr>
          <a:xfrm>
            <a:off x="494712" y="1139773"/>
            <a:ext cx="8154575" cy="4316937"/>
            <a:chOff x="1530084" y="2520573"/>
            <a:chExt cx="7503378" cy="4075607"/>
          </a:xfrm>
        </p:grpSpPr>
        <p:pic>
          <p:nvPicPr>
            <p:cNvPr id="7" name="Google Shape;508;g3a8d32713fb_0_0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1011ABA-E75E-D762-0814-5B0E9248975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24020" t="34833" r="19865" b="18381"/>
            <a:stretch>
              <a:fillRect/>
            </a:stretch>
          </p:blipFill>
          <p:spPr>
            <a:xfrm>
              <a:off x="1530084" y="3489875"/>
              <a:ext cx="7503378" cy="3106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509;g3a8d32713fb_0_0">
              <a:extLst>
                <a:ext uri="{FF2B5EF4-FFF2-40B4-BE49-F238E27FC236}">
                  <a16:creationId xmlns:a16="http://schemas.microsoft.com/office/drawing/2014/main" id="{C1874FE3-50F0-972B-C6DA-5CD66271DE0C}"/>
                </a:ext>
              </a:extLst>
            </p:cNvPr>
            <p:cNvSpPr txBox="1"/>
            <p:nvPr/>
          </p:nvSpPr>
          <p:spPr>
            <a:xfrm>
              <a:off x="2757815" y="2520573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510;g3a8d32713fb_0_0">
              <a:extLst>
                <a:ext uri="{FF2B5EF4-FFF2-40B4-BE49-F238E27FC236}">
                  <a16:creationId xmlns:a16="http://schemas.microsoft.com/office/drawing/2014/main" id="{A8BB93B2-5E73-EF5E-E101-4A52DCFCE6CE}"/>
                </a:ext>
              </a:extLst>
            </p:cNvPr>
            <p:cNvSpPr txBox="1"/>
            <p:nvPr/>
          </p:nvSpPr>
          <p:spPr>
            <a:xfrm>
              <a:off x="3698573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511;g3a8d32713fb_0_0">
              <a:extLst>
                <a:ext uri="{FF2B5EF4-FFF2-40B4-BE49-F238E27FC236}">
                  <a16:creationId xmlns:a16="http://schemas.microsoft.com/office/drawing/2014/main" id="{2B83E6B2-7F4A-191F-8312-5B248BD8E242}"/>
                </a:ext>
              </a:extLst>
            </p:cNvPr>
            <p:cNvSpPr txBox="1"/>
            <p:nvPr/>
          </p:nvSpPr>
          <p:spPr>
            <a:xfrm>
              <a:off x="7459395" y="3368236"/>
              <a:ext cx="12618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fin,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C39BAE97-E6CC-61B6-2D3F-8E6AEE44FEE9}"/>
              </a:ext>
            </a:extLst>
          </p:cNvPr>
          <p:cNvSpPr txBox="1"/>
          <p:nvPr/>
        </p:nvSpPr>
        <p:spPr>
          <a:xfrm>
            <a:off x="834901" y="3131584"/>
            <a:ext cx="814061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ina a mal aux mains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0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F7B2C-BFD9-200A-6BC0-AC9CD5CB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6EEDFB1-345C-73C6-93E5-A2C4EB4E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DD0D8A-39FC-B8A5-F0B2-4EE2993A8A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D0F90B0-E0A7-9D59-B8D6-EC5D59676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365677-A003-8D45-15E0-4BA6AC8155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84F8D0-CC5D-017B-A64D-DFBF32F9CA49}"/>
              </a:ext>
            </a:extLst>
          </p:cNvPr>
          <p:cNvSpPr/>
          <p:nvPr/>
        </p:nvSpPr>
        <p:spPr>
          <a:xfrm>
            <a:off x="533540" y="3384610"/>
            <a:ext cx="14617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3B6AD8-4301-4C74-FC5E-A6C50F417B5E}"/>
              </a:ext>
            </a:extLst>
          </p:cNvPr>
          <p:cNvSpPr txBox="1"/>
          <p:nvPr/>
        </p:nvSpPr>
        <p:spPr>
          <a:xfrm>
            <a:off x="446331" y="3429000"/>
            <a:ext cx="154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B86913-7C0D-8E1C-2AF7-1510A7F2CADC}"/>
              </a:ext>
            </a:extLst>
          </p:cNvPr>
          <p:cNvSpPr/>
          <p:nvPr/>
        </p:nvSpPr>
        <p:spPr>
          <a:xfrm>
            <a:off x="2464410" y="3391111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7832E8-FAB7-7A23-53D4-50F759875004}"/>
              </a:ext>
            </a:extLst>
          </p:cNvPr>
          <p:cNvSpPr txBox="1"/>
          <p:nvPr/>
        </p:nvSpPr>
        <p:spPr>
          <a:xfrm>
            <a:off x="2464410" y="3401840"/>
            <a:ext cx="257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œufs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3613CAF-E70B-C5A8-2397-0EB3B878D0F8}"/>
              </a:ext>
            </a:extLst>
          </p:cNvPr>
          <p:cNvSpPr/>
          <p:nvPr/>
        </p:nvSpPr>
        <p:spPr>
          <a:xfrm>
            <a:off x="5629842" y="3389410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43D14A-1246-61FD-841D-30E340ACA1DD}"/>
              </a:ext>
            </a:extLst>
          </p:cNvPr>
          <p:cNvSpPr txBox="1"/>
          <p:nvPr/>
        </p:nvSpPr>
        <p:spPr>
          <a:xfrm>
            <a:off x="5712422" y="3458728"/>
            <a:ext cx="2436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 acheter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93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2033-C5D5-2459-BAB0-7B806EA9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DD8C30D-3DFD-A3BD-EAF5-11C0CA3A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18212E1-F812-57A3-F279-DBA424B06B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BEB09BE-6158-8259-BD2A-435D6966D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53975-C157-E26D-8AD2-BB9BD4EC2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26B251-C8FC-069B-E50A-71BAADD1666D}"/>
              </a:ext>
            </a:extLst>
          </p:cNvPr>
          <p:cNvSpPr/>
          <p:nvPr/>
        </p:nvSpPr>
        <p:spPr>
          <a:xfrm>
            <a:off x="533540" y="3384610"/>
            <a:ext cx="146179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699CCA-0933-33C0-1664-B97B9D94EC53}"/>
              </a:ext>
            </a:extLst>
          </p:cNvPr>
          <p:cNvSpPr txBox="1"/>
          <p:nvPr/>
        </p:nvSpPr>
        <p:spPr>
          <a:xfrm>
            <a:off x="446331" y="3429000"/>
            <a:ext cx="154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28FB8F2-E1F8-5311-62E4-C3AE2FE10591}"/>
              </a:ext>
            </a:extLst>
          </p:cNvPr>
          <p:cNvSpPr/>
          <p:nvPr/>
        </p:nvSpPr>
        <p:spPr>
          <a:xfrm>
            <a:off x="2464410" y="3391111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615A54-C4F1-F8A2-EB29-1B8FC0A6C39C}"/>
              </a:ext>
            </a:extLst>
          </p:cNvPr>
          <p:cNvSpPr txBox="1"/>
          <p:nvPr/>
        </p:nvSpPr>
        <p:spPr>
          <a:xfrm>
            <a:off x="2464410" y="3401840"/>
            <a:ext cx="257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œufs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20C5BAE-42DD-DB95-B74E-D486F9A47761}"/>
              </a:ext>
            </a:extLst>
          </p:cNvPr>
          <p:cNvSpPr/>
          <p:nvPr/>
        </p:nvSpPr>
        <p:spPr>
          <a:xfrm>
            <a:off x="5629842" y="3389410"/>
            <a:ext cx="269635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AA116A-9780-CD1D-ABBF-F0DC54C6E239}"/>
              </a:ext>
            </a:extLst>
          </p:cNvPr>
          <p:cNvSpPr txBox="1"/>
          <p:nvPr/>
        </p:nvSpPr>
        <p:spPr>
          <a:xfrm>
            <a:off x="5712422" y="3458728"/>
            <a:ext cx="2436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 acheter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0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7163-7534-B07F-692C-4D0E5365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2116A18-8A17-EA0E-06D8-990CF210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fin, et les espaces entre les mots.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F5E5D42-3400-673B-602C-DB5EF949E8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FAD3DF-880A-62A1-24E4-90EAC514C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0BCC4E-4F13-6CE7-98EB-25D5DBBA2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3534AB5-5D91-B9CA-FD10-E37504634AF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020" t="34833" r="19865" b="18381"/>
          <a:stretch>
            <a:fillRect/>
          </a:stretch>
        </p:blipFill>
        <p:spPr>
          <a:xfrm>
            <a:off x="563598" y="2253164"/>
            <a:ext cx="815457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46E0C2-5A09-2B3B-496C-0B2CEAB75908}"/>
              </a:ext>
            </a:extLst>
          </p:cNvPr>
          <p:cNvSpPr txBox="1"/>
          <p:nvPr/>
        </p:nvSpPr>
        <p:spPr>
          <a:xfrm>
            <a:off x="834901" y="3214711"/>
            <a:ext cx="814061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abil veut acheter des œufs 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412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E618-6D47-DCFE-5DEF-67459E21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981DDD3-1B1B-E791-A32D-BD7B344D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B81125C-AE24-70E8-BC95-AE5D2D0CF3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84D5589-861C-CB17-C17A-A0EE3ABE4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BDD499-18CD-6542-49D1-A724DDC10F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C9CFDA-573A-A834-EDFC-125C761A5842}"/>
              </a:ext>
            </a:extLst>
          </p:cNvPr>
          <p:cNvSpPr/>
          <p:nvPr/>
        </p:nvSpPr>
        <p:spPr>
          <a:xfrm>
            <a:off x="425827" y="3276632"/>
            <a:ext cx="33091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B4CBF9-ACBC-FBC7-D905-2352616C1EA2}"/>
              </a:ext>
            </a:extLst>
          </p:cNvPr>
          <p:cNvSpPr txBox="1"/>
          <p:nvPr/>
        </p:nvSpPr>
        <p:spPr>
          <a:xfrm>
            <a:off x="411742" y="3365412"/>
            <a:ext cx="3309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 la gymnastique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E7FDE7-1044-7AAB-85DF-2538AB5674FC}"/>
              </a:ext>
            </a:extLst>
          </p:cNvPr>
          <p:cNvSpPr/>
          <p:nvPr/>
        </p:nvSpPr>
        <p:spPr>
          <a:xfrm>
            <a:off x="6581171" y="3311673"/>
            <a:ext cx="213700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Samia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DAEB74-1F15-9BA1-8505-FF0BEA29884D}"/>
              </a:ext>
            </a:extLst>
          </p:cNvPr>
          <p:cNvSpPr/>
          <p:nvPr/>
        </p:nvSpPr>
        <p:spPr>
          <a:xfrm>
            <a:off x="4040037" y="3311673"/>
            <a:ext cx="223607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867B74-9BC9-57BE-E7EF-907EE5EFBF26}"/>
              </a:ext>
            </a:extLst>
          </p:cNvPr>
          <p:cNvSpPr txBox="1"/>
          <p:nvPr/>
        </p:nvSpPr>
        <p:spPr>
          <a:xfrm>
            <a:off x="4054122" y="3357193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fait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54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D092-FBCE-F763-686F-CB4C47CE5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2908A33-2028-42D5-1677-8C45FEAC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BD7F91F-530F-5BF7-589E-A0E2D8AC7F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CBFDA8B-91BC-B6B4-AC16-45B3AAF24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3D977E-C236-8EA6-7715-E457D1430A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9F9A0B-C865-471D-E534-F2809DF7741C}"/>
              </a:ext>
            </a:extLst>
          </p:cNvPr>
          <p:cNvSpPr/>
          <p:nvPr/>
        </p:nvSpPr>
        <p:spPr>
          <a:xfrm>
            <a:off x="425827" y="3276632"/>
            <a:ext cx="33091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F34D24-8B59-1E96-EBF4-CCBDCDA4D0FC}"/>
              </a:ext>
            </a:extLst>
          </p:cNvPr>
          <p:cNvSpPr txBox="1"/>
          <p:nvPr/>
        </p:nvSpPr>
        <p:spPr>
          <a:xfrm>
            <a:off x="411742" y="3365412"/>
            <a:ext cx="3309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de la gymnastique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6E18B2-642F-E508-E462-32C9603F792B}"/>
              </a:ext>
            </a:extLst>
          </p:cNvPr>
          <p:cNvSpPr/>
          <p:nvPr/>
        </p:nvSpPr>
        <p:spPr>
          <a:xfrm>
            <a:off x="6581171" y="3311673"/>
            <a:ext cx="213700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Samia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EE72F0-8F96-F6DB-6168-FC76A798C69D}"/>
              </a:ext>
            </a:extLst>
          </p:cNvPr>
          <p:cNvSpPr/>
          <p:nvPr/>
        </p:nvSpPr>
        <p:spPr>
          <a:xfrm>
            <a:off x="4040037" y="3311673"/>
            <a:ext cx="223607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734FE8-1B91-7056-9799-363333AEE5B2}"/>
              </a:ext>
            </a:extLst>
          </p:cNvPr>
          <p:cNvSpPr txBox="1"/>
          <p:nvPr/>
        </p:nvSpPr>
        <p:spPr>
          <a:xfrm>
            <a:off x="4054122" y="3357193"/>
            <a:ext cx="189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fait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7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F8A1-A013-4138-EFB6-93E6F1ED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7988E64-82E8-2E79-A0D6-2B68543AB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56308E-762D-72A7-ADFA-2C595FD73E6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E8B7FAF-26F0-7DD5-81DF-D21567EE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DBF154-BF6A-CABD-0C89-EC0F6986F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2033984D-0BEB-FE0C-0E62-320D854A65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020" t="34833" r="19865" b="18381"/>
          <a:stretch>
            <a:fillRect/>
          </a:stretch>
        </p:blipFill>
        <p:spPr>
          <a:xfrm>
            <a:off x="563598" y="2220113"/>
            <a:ext cx="815457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EE5D56-FCDF-AA4A-8863-1217946E68EE}"/>
              </a:ext>
            </a:extLst>
          </p:cNvPr>
          <p:cNvSpPr txBox="1"/>
          <p:nvPr/>
        </p:nvSpPr>
        <p:spPr>
          <a:xfrm>
            <a:off x="824803" y="3185151"/>
            <a:ext cx="7280106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amia fait de la gymnastique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794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32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Salim fait du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0BEA41-840D-F89B-80A9-A091E3B95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989" y="3785188"/>
            <a:ext cx="1653284" cy="180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83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8791-D095-6687-03AE-59C0491F2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F711E58-881A-68EA-CC3B-7547ADBB23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154E60-2F71-A581-73A0-12B85354F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1813BB-4DDA-1A00-3A9E-8F41B5547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CCD90A5-34FD-0144-42EC-D51F62722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4431D0-D414-91B2-91FB-4C93E8D88AB7}"/>
              </a:ext>
            </a:extLst>
          </p:cNvPr>
          <p:cNvSpPr txBox="1"/>
          <p:nvPr/>
        </p:nvSpPr>
        <p:spPr>
          <a:xfrm>
            <a:off x="425827" y="2367171"/>
            <a:ext cx="810440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Salim fait du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basket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8CB2F7-237A-00EB-B604-773002870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781" y="3692591"/>
            <a:ext cx="1653284" cy="180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0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C601-022C-71DF-F09D-C96211E21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D38119D-C9E3-A56E-22E8-80FD88F0EF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21B8EF-186C-DE01-B694-1DD294DD6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50AFEA-0D56-A0F2-1B56-C76DCCA62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27B44251-3229-7A41-897E-9BAEB7C7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7D37540-2436-C6BA-A655-0A4E9828DE6A}"/>
              </a:ext>
            </a:extLst>
          </p:cNvPr>
          <p:cNvSpPr txBox="1"/>
          <p:nvPr/>
        </p:nvSpPr>
        <p:spPr>
          <a:xfrm>
            <a:off x="425827" y="2367171"/>
            <a:ext cx="799044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frère a mal au </a:t>
            </a:r>
            <a:r>
              <a:rPr lang="fr-FR" sz="4800" b="1" dirty="0">
                <a:solidFill>
                  <a:srgbClr val="00ACA4"/>
                </a:solidFill>
                <a:latin typeface="Dosis" pitchFamily="2" charset="0"/>
              </a:rPr>
              <a:t>…………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4" name="Image 3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EF539E49-2CAB-98E4-A3D9-2FC5BE667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60" y="3899634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7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00837-DD10-712E-A0B9-FF0F19FF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C3933-70BE-4029-00E3-61D0FC25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F65B63-AC5B-9D4E-C0BD-A14432BEA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84505E5-37F5-928E-CC63-D44DF627AE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2D1EA4-D13D-F633-6DC7-12F00327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102F58-A6EB-C660-58B4-06B9CD54C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9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DEDCAE-F357-A1E0-52A4-D51E31D11F07}"/>
              </a:ext>
            </a:extLst>
          </p:cNvPr>
          <p:cNvSpPr txBox="1"/>
          <p:nvPr/>
        </p:nvSpPr>
        <p:spPr>
          <a:xfrm>
            <a:off x="425827" y="2367171"/>
            <a:ext cx="799044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8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frère a mal au </a:t>
            </a:r>
            <a:r>
              <a:rPr lang="fr-FR" sz="4800" b="1" dirty="0">
                <a:solidFill>
                  <a:srgbClr val="C00000"/>
                </a:solidFill>
                <a:latin typeface="Dosis" pitchFamily="2" charset="0"/>
              </a:rPr>
              <a:t>genou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2" name="Image 1" descr="Une image contenant joint&#10;&#10;Le contenu généré par l’IA peut être incorrect.">
            <a:extLst>
              <a:ext uri="{FF2B5EF4-FFF2-40B4-BE49-F238E27FC236}">
                <a16:creationId xmlns:a16="http://schemas.microsoft.com/office/drawing/2014/main" id="{14DC896A-C141-CF84-F458-349BE2F73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53" y="3588521"/>
            <a:ext cx="1534999" cy="16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4D1E-A7A3-C1FA-0A7A-87919EA7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E71745D-653F-678C-1708-662FD28C73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C833CF5-3077-B38A-327C-5E8480621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7CC8B8-2D27-34E1-E02E-1AA1FDC5F0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68F037F7-A288-4E42-74E4-254A2F58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C5A88F-3E03-7015-A4AB-751B517FE3FA}"/>
              </a:ext>
            </a:extLst>
          </p:cNvPr>
          <p:cNvSpPr txBox="1"/>
          <p:nvPr/>
        </p:nvSpPr>
        <p:spPr>
          <a:xfrm>
            <a:off x="483792" y="2122443"/>
            <a:ext cx="7960097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vais prendre du </a:t>
            </a:r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……...........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</a:p>
          <a:p>
            <a:pPr lvl="0" algn="ctr" defTabSz="457200">
              <a:lnSpc>
                <a:spcPct val="150000"/>
              </a:lnSpc>
              <a:defRPr/>
            </a:pPr>
            <a:endParaRPr lang="fr-FR" sz="4400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  <a:p>
            <a:pPr lvl="0" algn="ctr" defTabSz="457200">
              <a:lnSpc>
                <a:spcPct val="150000"/>
              </a:lnSpc>
              <a:defRPr/>
            </a:pPr>
            <a:endParaRPr lang="fr-FR" sz="4400" dirty="0">
              <a:solidFill>
                <a:srgbClr val="5B9BD5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E41027-4272-B7AB-E8E4-6AFC57024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29" y="3271981"/>
            <a:ext cx="1415181" cy="154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7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E59A9-30A4-EE70-E3ED-C3B3E5E3A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F18A2-76F8-5824-D7FF-A6C426E8E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523AB5-C9CC-F6A7-4A8C-23BDFFC14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4E63474-658B-0231-B5B8-DA8F98D7C8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B43893A-1382-830F-5AFF-0B640DD9F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459B7E-15A4-8636-B793-04919E9B1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9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80278-EB32-878E-D168-3871B9D7C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725280A-0C4F-25B4-DC70-E1FC25F1E0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9D88885-8AB9-71EE-6096-14A780525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70D3C9-4488-9D6B-7A3B-8D67ED45A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34E4583D-50BB-4484-1BFF-3B65C234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E99092-CADE-CFAD-5634-7563C44348EB}"/>
              </a:ext>
            </a:extLst>
          </p:cNvPr>
          <p:cNvSpPr txBox="1"/>
          <p:nvPr/>
        </p:nvSpPr>
        <p:spPr>
          <a:xfrm>
            <a:off x="734550" y="2367171"/>
            <a:ext cx="7558908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vais</a:t>
            </a:r>
            <a:r>
              <a:rPr kumimoji="0" lang="fr-FR" sz="44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prendre du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beurre.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71AF5-FFE3-B130-CD1F-15C187D88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031" y="3574556"/>
            <a:ext cx="1596282" cy="174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Écriture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98FF4982-FCE4-F80E-6584-48BF1F7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BD2586-0013-D3A3-59E0-1CD35482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55EC7E9-3287-3A25-01A2-68E7EB860E6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6B68536-CD1C-6C41-2198-0C41F5559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5FA0D0-3B56-D19E-9D5F-9996E7CA8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D72D1-97F3-EDC3-F498-62E6964C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798E485-7E82-7351-F499-4602DDFA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phrase suivante comme dans l’exemple.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B00F21E-2869-878F-FC30-B5A2465F11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6A5756-A0FA-8953-C34C-077434CCC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5FBEAA-870D-331A-649F-B9F0A4C9B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5683739-4F99-43BE-DB0A-741AC7806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02" y="2552197"/>
            <a:ext cx="5994439" cy="111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7479-B51B-16A5-87D3-546D0B92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69E889D-D3A9-5CB5-8AFC-246774F5D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109A1E-E319-68D2-E15B-BED35AC458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FEC994E-263F-00A0-8363-FDB4DEDABC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74A411-EBDB-63DC-658B-B174B24CD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356B30-4B28-6022-3747-1CB948A16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4B8B-F71E-06D8-6F7B-E5B3DD7C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B859A25-B2F3-99D6-0764-6334B767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 phrase suivante comme dans l’exemple.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18D5A8-1983-0FDF-E19E-8D52E085254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C1628F-824C-2924-5031-6C01743C1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78BE4F-1F79-2A3D-73A5-18C18F8C5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290A9CB-2F6F-E64F-7A8D-309A103C0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28" y="2860594"/>
            <a:ext cx="7843772" cy="9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7D4B-4F74-CD9F-E4A9-8AA738D0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F9839245-E4B7-ED38-7768-D55B559E0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AD3B03-6882-5933-8F26-46EF9B0F4E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744D0A0-8CC0-5508-18D9-5069CBB363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1C7B3AD-D78A-1F10-5786-188616FE4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E0F97E-DD23-5DA9-4AFE-22C6B7276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10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5D6715-864E-3915-324A-B34E9BD84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148" y="1443414"/>
            <a:ext cx="3252856" cy="482251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ces exercices 1, 2 et 3 de la page 136.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C9FA9C-E2A9-B87D-4C8E-B3E54730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7A37406-9173-F477-53E5-8B0BABDC815F}"/>
              </a:ext>
            </a:extLst>
          </p:cNvPr>
          <p:cNvSpPr/>
          <p:nvPr/>
        </p:nvSpPr>
        <p:spPr>
          <a:xfrm>
            <a:off x="1908123" y="2063886"/>
            <a:ext cx="2582544" cy="9989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1828852" y="3065587"/>
            <a:ext cx="2979152" cy="89295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8B42EF-5CCB-AB76-7F24-350CDA403520}"/>
              </a:ext>
            </a:extLst>
          </p:cNvPr>
          <p:cNvSpPr/>
          <p:nvPr/>
        </p:nvSpPr>
        <p:spPr>
          <a:xfrm>
            <a:off x="1828852" y="3958543"/>
            <a:ext cx="2979152" cy="50928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5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– PO2 – PO3 - CO1 – C02.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C7DCFF-348B-C0A0-91A7-69E36A7CB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306" y="1401039"/>
            <a:ext cx="3264980" cy="472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4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Un litre – Le basket – L’épaule – Le beurre – Le ventre.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0F009F1-B905-2E7A-BAB9-63991BC0D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355" y="2076216"/>
            <a:ext cx="1491425" cy="1631629"/>
          </a:xfrm>
          <a:prstGeom prst="rect">
            <a:avLst/>
          </a:prstGeom>
        </p:spPr>
      </p:pic>
      <p:pic>
        <p:nvPicPr>
          <p:cNvPr id="12" name="Image 11" descr="Une image contenant habits, Motif (stylisme), estomac, épaule&#10;&#10;Le contenu généré par l’IA peut être incorrect.">
            <a:extLst>
              <a:ext uri="{FF2B5EF4-FFF2-40B4-BE49-F238E27FC236}">
                <a16:creationId xmlns:a16="http://schemas.microsoft.com/office/drawing/2014/main" id="{FFE2A173-DC7E-21B2-32B5-BD6006D17A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093" y="2055776"/>
            <a:ext cx="1491425" cy="16316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660F86-B234-5376-465E-8A2EB04AA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16" y="2055777"/>
            <a:ext cx="1491425" cy="163163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98DF40-4132-AE41-9C43-5AA498E239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067" y="3902858"/>
            <a:ext cx="1491425" cy="16316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6059CF-E31C-375F-92B0-77BE2525C4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05" y="3902858"/>
            <a:ext cx="1491426" cy="163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596" y="772928"/>
            <a:ext cx="695747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Mon frère fait du football – Lina prend du lait et des œufs – Amine achète de la confiture chez l’épicier – Sara a mal au pied – Le sport préféré de </a:t>
            </a:r>
            <a:r>
              <a:rPr lang="fr-FR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la natation.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4B6188-F492-D1A8-8934-A81E6D7B8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977" y="1822484"/>
            <a:ext cx="1946946" cy="1953729"/>
          </a:xfrm>
          <a:prstGeom prst="round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EA46C6-DDE7-40C1-F51D-A48CC7BFD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1494" y="4213769"/>
            <a:ext cx="2514030" cy="1813656"/>
          </a:xfrm>
          <a:prstGeom prst="roundRect">
            <a:avLst/>
          </a:prstGeom>
        </p:spPr>
      </p:pic>
      <p:pic>
        <p:nvPicPr>
          <p:cNvPr id="15" name="Image 14" descr="Une image contenant ordinateur, habits, Dessin d’enfant, intérieur&#10;&#10;Le contenu généré par l’IA peut être incorrect.">
            <a:extLst>
              <a:ext uri="{FF2B5EF4-FFF2-40B4-BE49-F238E27FC236}">
                <a16:creationId xmlns:a16="http://schemas.microsoft.com/office/drawing/2014/main" id="{1CBD619C-039E-C115-352C-20A25DF59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51" y="1790542"/>
            <a:ext cx="2368098" cy="1895154"/>
          </a:xfrm>
          <a:prstGeom prst="roundRect">
            <a:avLst/>
          </a:prstGeom>
        </p:spPr>
      </p:pic>
      <p:pic>
        <p:nvPicPr>
          <p:cNvPr id="19" name="Image 18" descr="Une image contenant habits, Visage humain, intérieur, personne&#10;&#10;Le contenu généré par l’IA peut être incorrect.">
            <a:extLst>
              <a:ext uri="{FF2B5EF4-FFF2-40B4-BE49-F238E27FC236}">
                <a16:creationId xmlns:a16="http://schemas.microsoft.com/office/drawing/2014/main" id="{44622B18-45C4-DDC8-71AA-84D823EA1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077" y="1790542"/>
            <a:ext cx="2042281" cy="1813656"/>
          </a:xfrm>
          <a:prstGeom prst="roundRect">
            <a:avLst/>
          </a:prstGeom>
        </p:spPr>
      </p:pic>
      <p:pic>
        <p:nvPicPr>
          <p:cNvPr id="20" name="Image 19" descr="Une image contenant dessin humoristique, jouet, poupée, habits&#10;&#10;Le contenu généré par l’IA peut être incorrect.">
            <a:extLst>
              <a:ext uri="{FF2B5EF4-FFF2-40B4-BE49-F238E27FC236}">
                <a16:creationId xmlns:a16="http://schemas.microsoft.com/office/drawing/2014/main" id="{F0D99D02-6965-9DC1-7F1A-DF72BB41DB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683" y="4169515"/>
            <a:ext cx="3081693" cy="193311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07EC55-E56A-8B99-6A3E-316CD810E8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93" y="4046361"/>
            <a:ext cx="1596282" cy="17463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D68339-7484-AA1E-9AE8-177D8F019F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955" y="1883804"/>
            <a:ext cx="1667994" cy="18247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53E36-43BD-C47B-B54F-A1090155F6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548" y="1915407"/>
            <a:ext cx="1596282" cy="17463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17E72B-0A34-66EE-42BC-6F90E3A0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35" y="1915406"/>
            <a:ext cx="1596281" cy="1746343"/>
          </a:xfrm>
          <a:prstGeom prst="rect">
            <a:avLst/>
          </a:prstGeom>
        </p:spPr>
      </p:pic>
      <p:pic>
        <p:nvPicPr>
          <p:cNvPr id="13" name="Image 12" descr="Une image contenant main&#10;&#10;Le contenu généré par l’IA peut être incorrect.">
            <a:extLst>
              <a:ext uri="{FF2B5EF4-FFF2-40B4-BE49-F238E27FC236}">
                <a16:creationId xmlns:a16="http://schemas.microsoft.com/office/drawing/2014/main" id="{F71BEFCA-405C-8CD6-2DFE-0DD20A3B9F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76" y="4093210"/>
            <a:ext cx="1615148" cy="176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5E987D-7124-2060-B392-169FF51A8223}"/>
              </a:ext>
            </a:extLst>
          </p:cNvPr>
          <p:cNvSpPr txBox="1"/>
          <p:nvPr/>
        </p:nvSpPr>
        <p:spPr>
          <a:xfrm>
            <a:off x="425827" y="2201123"/>
            <a:ext cx="8690480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Quel est ton sport préféré ?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aujourd’hui ? 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mal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la tête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</a:t>
            </a: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veux acheter chez l’épicier 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7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Est-ce que tu fais du tennis</a:t>
            </a: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DAAD5F9-F384-358E-7DDC-4110E042A4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dire comment je me sens, pour parler des sports que j’aime et de ce que je veux acheter.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1156801" y="2788709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4024CE26-7E5F-058E-3A91-60B14962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65129"/>
            <a:ext cx="725369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dis comment tu te sens puis parle des sports que tu aimes et dis ce que tu veux acheter.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3BC6AC-7406-3E96-C062-ACBBE5EE97AC}"/>
              </a:ext>
            </a:extLst>
          </p:cNvPr>
          <p:cNvSpPr txBox="1"/>
          <p:nvPr/>
        </p:nvSpPr>
        <p:spPr>
          <a:xfrm>
            <a:off x="1507437" y="1569517"/>
            <a:ext cx="629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dis comment tu te sens puis parle des sports que tu aimes et dis ce que tu veux acheter.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83F2C6-A028-39BC-8679-B933366D6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5460" y="2462117"/>
            <a:ext cx="4682169" cy="35116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94B6A0C-E9D3-DF4B-DA89-187B50B205ED}"/>
              </a:ext>
            </a:extLst>
          </p:cNvPr>
          <p:cNvSpPr txBox="1"/>
          <p:nvPr/>
        </p:nvSpPr>
        <p:spPr>
          <a:xfrm>
            <a:off x="334368" y="2642131"/>
            <a:ext cx="8378337" cy="254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ne trousse         une glace         la natation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gardien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de l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’eau             le matin            la chambre         un balcon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 fromage            seize            </a:t>
            </a:r>
            <a:r>
              <a:rPr lang="fr-FR" sz="2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enfant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un copain </a:t>
            </a: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5827" y="2536475"/>
            <a:ext cx="8136899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Amine fait de l’équitation.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Samira achète  du beurre.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3D8DB4E-AD8F-C311-11F0-0B41C758E7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 points (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point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6881</TotalTime>
  <Words>1691</Words>
  <Application>Microsoft Office PowerPoint</Application>
  <PresentationFormat>Affichage à l'écran (4:3)</PresentationFormat>
  <Paragraphs>237</Paragraphs>
  <Slides>79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79</vt:i4>
      </vt:variant>
    </vt:vector>
  </HeadingPairs>
  <TitlesOfParts>
    <vt:vector size="107" baseType="lpstr">
      <vt:lpstr>Wingdings</vt:lpstr>
      <vt:lpstr>Calibri</vt:lpstr>
      <vt:lpstr>Arial</vt:lpstr>
      <vt:lpstr>Dosis SemiBold</vt:lpstr>
      <vt:lpstr>Dosis</vt:lpstr>
      <vt:lpstr>Dosis ExtraBold</vt:lpstr>
      <vt:lpstr>Dosis Medium</vt:lpstr>
      <vt:lpstr>Aptos Display</vt:lpstr>
      <vt:lpstr>Aptos</vt:lpstr>
      <vt:lpstr>Mistral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Lisez la phrase en silence. Écrivez la bonne réponse sur vos ardoises.</vt:lpstr>
      <vt:lpstr>Levez vos ardoises. </vt:lpstr>
      <vt:lpstr>Corrigez. Qui veut expliquer la réponse ?</vt:lpstr>
      <vt:lpstr>Prenez vos cahiers.</vt:lpstr>
      <vt:lpstr>Ces mots sont en désordre. Écrivez sur vos cahiers une phrase correcte à partir de ces mots. </vt:lpstr>
      <vt:lpstr>Qui veut lire sa phrase ?</vt:lpstr>
      <vt:lpstr>Corrigez. Je n’oublie pas la majuscule au début de la phrase et le point à la fin,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fin, et les espaces entre les mots.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Plan de la séance</vt:lpstr>
      <vt:lpstr>Maintenant, nous allons écrire des phrases. </vt:lpstr>
      <vt:lpstr>Prenez vos cahiers. </vt:lpstr>
      <vt:lpstr>Écrivez une phrase suivante comme dans l’exemple.</vt:lpstr>
      <vt:lpstr>Qui veut lire sa phrase ?</vt:lpstr>
      <vt:lpstr>Écrivez une phrase suivante comme dans l’exemple.</vt:lpstr>
      <vt:lpstr>Qui veut lire sa phrase ?</vt:lpstr>
      <vt:lpstr>La séance d’aujourd’hui est terminée. À la maison, faites ces exercices 1, 2 et 3 de la page 136.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Un litre – Le basket – L’épaule – Le beurre – Le ventre. </vt:lpstr>
      <vt:lpstr>Présentation PowerPoint</vt:lpstr>
      <vt:lpstr>Regarde les images, écoute les phrases et montre les bonnes images : Mon frère fait du football – Lina prend du lait et des œufs – Amine achète de la confiture chez l’épicier – Sara a mal au pied – Le sport préféré de Majd est la natation.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dis comment tu te sens puis parle des sports que tu aimes et dis ce que tu veux acheter.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12</cp:revision>
  <cp:lastPrinted>2025-08-13T10:11:39Z</cp:lastPrinted>
  <dcterms:created xsi:type="dcterms:W3CDTF">2025-08-01T12:31:49Z</dcterms:created>
  <dcterms:modified xsi:type="dcterms:W3CDTF">2026-06-10T20:35:01Z</dcterms:modified>
</cp:coreProperties>
</file>