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3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4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5.xml" ContentType="application/vnd.openxmlformats-officedocument.theme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theme/theme6.xml" ContentType="application/vnd.openxmlformats-officedocument.theme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theme/theme7.xml" ContentType="application/vnd.openxmlformats-officedocument.theme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theme/theme8.xml" ContentType="application/vnd.openxmlformats-officedocument.theme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theme/theme9.xml" ContentType="application/vnd.openxmlformats-officedocument.theme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theme/theme10.xml" ContentType="application/vnd.openxmlformats-officedocument.theme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theme/theme11.xml" ContentType="application/vnd.openxmlformats-officedocument.theme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theme/theme12.xml" ContentType="application/vnd.openxmlformats-officedocument.theme+xml"/>
  <Override PartName="/ppt/theme/theme13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2" r:id="rId1"/>
    <p:sldMasterId id="2147483746" r:id="rId2"/>
    <p:sldMasterId id="2147483848" r:id="rId3"/>
    <p:sldMasterId id="2147483833" r:id="rId4"/>
    <p:sldMasterId id="2147483754" r:id="rId5"/>
    <p:sldMasterId id="2147483821" r:id="rId6"/>
    <p:sldMasterId id="2147483729" r:id="rId7"/>
    <p:sldMasterId id="2147483786" r:id="rId8"/>
    <p:sldMasterId id="2147483801" r:id="rId9"/>
    <p:sldMasterId id="2147483853" r:id="rId10"/>
    <p:sldMasterId id="2147483867" r:id="rId11"/>
    <p:sldMasterId id="2147483872" r:id="rId12"/>
  </p:sldMasterIdLst>
  <p:notesMasterIdLst>
    <p:notesMasterId r:id="rId70"/>
  </p:notesMasterIdLst>
  <p:sldIdLst>
    <p:sldId id="257" r:id="rId13"/>
    <p:sldId id="1029" r:id="rId14"/>
    <p:sldId id="705" r:id="rId15"/>
    <p:sldId id="1030" r:id="rId16"/>
    <p:sldId id="1310" r:id="rId17"/>
    <p:sldId id="1000" r:id="rId18"/>
    <p:sldId id="1197" r:id="rId19"/>
    <p:sldId id="1040" r:id="rId20"/>
    <p:sldId id="1180" r:id="rId21"/>
    <p:sldId id="1311" r:id="rId22"/>
    <p:sldId id="1312" r:id="rId23"/>
    <p:sldId id="1330" r:id="rId24"/>
    <p:sldId id="1152" r:id="rId25"/>
    <p:sldId id="1313" r:id="rId26"/>
    <p:sldId id="1179" r:id="rId27"/>
    <p:sldId id="1328" r:id="rId28"/>
    <p:sldId id="1315" r:id="rId29"/>
    <p:sldId id="1314" r:id="rId30"/>
    <p:sldId id="1316" r:id="rId31"/>
    <p:sldId id="1317" r:id="rId32"/>
    <p:sldId id="1331" r:id="rId33"/>
    <p:sldId id="1318" r:id="rId34"/>
    <p:sldId id="1329" r:id="rId35"/>
    <p:sldId id="1319" r:id="rId36"/>
    <p:sldId id="1320" r:id="rId37"/>
    <p:sldId id="1321" r:id="rId38"/>
    <p:sldId id="1322" r:id="rId39"/>
    <p:sldId id="1323" r:id="rId40"/>
    <p:sldId id="1324" r:id="rId41"/>
    <p:sldId id="1326" r:id="rId42"/>
    <p:sldId id="1238" r:id="rId43"/>
    <p:sldId id="1239" r:id="rId44"/>
    <p:sldId id="1008" r:id="rId45"/>
    <p:sldId id="964" r:id="rId46"/>
    <p:sldId id="1240" r:id="rId47"/>
    <p:sldId id="1241" r:id="rId48"/>
    <p:sldId id="1243" r:id="rId49"/>
    <p:sldId id="974" r:id="rId50"/>
    <p:sldId id="1245" r:id="rId51"/>
    <p:sldId id="1010" r:id="rId52"/>
    <p:sldId id="1285" r:id="rId53"/>
    <p:sldId id="1286" r:id="rId54"/>
    <p:sldId id="1287" r:id="rId55"/>
    <p:sldId id="1288" r:id="rId56"/>
    <p:sldId id="1289" r:id="rId57"/>
    <p:sldId id="1147" r:id="rId58"/>
    <p:sldId id="1292" r:id="rId59"/>
    <p:sldId id="1279" r:id="rId60"/>
    <p:sldId id="1294" r:id="rId61"/>
    <p:sldId id="1281" r:id="rId62"/>
    <p:sldId id="1305" r:id="rId63"/>
    <p:sldId id="1297" r:id="rId64"/>
    <p:sldId id="1303" r:id="rId65"/>
    <p:sldId id="1299" r:id="rId66"/>
    <p:sldId id="1304" r:id="rId67"/>
    <p:sldId id="1309" r:id="rId68"/>
    <p:sldId id="1302" r:id="rId69"/>
  </p:sldIdLst>
  <p:sldSz cx="9144000" cy="6858000" type="screen4x3"/>
  <p:notesSz cx="6735763" cy="9866313"/>
  <p:embeddedFontLst>
    <p:embeddedFont>
      <p:font typeface="Dosis" pitchFamily="2" charset="0"/>
      <p:regular r:id="rId71"/>
      <p:bold r:id="rId72"/>
    </p:embeddedFont>
    <p:embeddedFont>
      <p:font typeface="Dosis ExtraBold" pitchFamily="2" charset="0"/>
      <p:bold r:id="rId73"/>
    </p:embeddedFont>
    <p:embeddedFont>
      <p:font typeface="Dosis Medium" pitchFamily="2" charset="0"/>
      <p:regular r:id="rId74"/>
    </p:embeddedFont>
    <p:embeddedFont>
      <p:font typeface="Dosis SemiBold" pitchFamily="2" charset="0"/>
      <p:bold r:id="rId75"/>
    </p:embeddedFont>
    <p:embeddedFont>
      <p:font typeface="Mistral" panose="03090702030407020403" pitchFamily="66" charset="0"/>
      <p:regular r:id="rId76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424D7B"/>
    <a:srgbClr val="A09F9F"/>
    <a:srgbClr val="E7E6E6"/>
    <a:srgbClr val="E6F3FA"/>
    <a:srgbClr val="AFABAB"/>
    <a:srgbClr val="9EE0F4"/>
    <a:srgbClr val="2196B1"/>
    <a:srgbClr val="565F88"/>
    <a:srgbClr val="2AB6D7"/>
    <a:srgbClr val="55B7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3B831B7-E3FA-410B-A3A0-481B1CA35EC9}" v="55" dt="2026-06-07T19:35:04.39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108" autoAdjust="0"/>
    <p:restoredTop sz="95363" autoAdjust="0"/>
  </p:normalViewPr>
  <p:slideViewPr>
    <p:cSldViewPr snapToGrid="0">
      <p:cViewPr varScale="1">
        <p:scale>
          <a:sx n="77" d="100"/>
          <a:sy n="77" d="100"/>
        </p:scale>
        <p:origin x="936" y="45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.xml"/><Relationship Id="rId18" Type="http://schemas.openxmlformats.org/officeDocument/2006/relationships/slide" Target="slides/slide6.xml"/><Relationship Id="rId26" Type="http://schemas.openxmlformats.org/officeDocument/2006/relationships/slide" Target="slides/slide14.xml"/><Relationship Id="rId39" Type="http://schemas.openxmlformats.org/officeDocument/2006/relationships/slide" Target="slides/slide27.xml"/><Relationship Id="rId21" Type="http://schemas.openxmlformats.org/officeDocument/2006/relationships/slide" Target="slides/slide9.xml"/><Relationship Id="rId34" Type="http://schemas.openxmlformats.org/officeDocument/2006/relationships/slide" Target="slides/slide22.xml"/><Relationship Id="rId42" Type="http://schemas.openxmlformats.org/officeDocument/2006/relationships/slide" Target="slides/slide30.xml"/><Relationship Id="rId47" Type="http://schemas.openxmlformats.org/officeDocument/2006/relationships/slide" Target="slides/slide35.xml"/><Relationship Id="rId50" Type="http://schemas.openxmlformats.org/officeDocument/2006/relationships/slide" Target="slides/slide38.xml"/><Relationship Id="rId55" Type="http://schemas.openxmlformats.org/officeDocument/2006/relationships/slide" Target="slides/slide43.xml"/><Relationship Id="rId63" Type="http://schemas.openxmlformats.org/officeDocument/2006/relationships/slide" Target="slides/slide51.xml"/><Relationship Id="rId68" Type="http://schemas.openxmlformats.org/officeDocument/2006/relationships/slide" Target="slides/slide56.xml"/><Relationship Id="rId76" Type="http://schemas.openxmlformats.org/officeDocument/2006/relationships/font" Target="fonts/font6.fntdata"/><Relationship Id="rId7" Type="http://schemas.openxmlformats.org/officeDocument/2006/relationships/slideMaster" Target="slideMasters/slideMaster7.xml"/><Relationship Id="rId71" Type="http://schemas.openxmlformats.org/officeDocument/2006/relationships/font" Target="fonts/font1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4.xml"/><Relationship Id="rId29" Type="http://schemas.openxmlformats.org/officeDocument/2006/relationships/slide" Target="slides/slide17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2.xml"/><Relationship Id="rId32" Type="http://schemas.openxmlformats.org/officeDocument/2006/relationships/slide" Target="slides/slide20.xml"/><Relationship Id="rId37" Type="http://schemas.openxmlformats.org/officeDocument/2006/relationships/slide" Target="slides/slide25.xml"/><Relationship Id="rId40" Type="http://schemas.openxmlformats.org/officeDocument/2006/relationships/slide" Target="slides/slide28.xml"/><Relationship Id="rId45" Type="http://schemas.openxmlformats.org/officeDocument/2006/relationships/slide" Target="slides/slide33.xml"/><Relationship Id="rId53" Type="http://schemas.openxmlformats.org/officeDocument/2006/relationships/slide" Target="slides/slide41.xml"/><Relationship Id="rId58" Type="http://schemas.openxmlformats.org/officeDocument/2006/relationships/slide" Target="slides/slide46.xml"/><Relationship Id="rId66" Type="http://schemas.openxmlformats.org/officeDocument/2006/relationships/slide" Target="slides/slide54.xml"/><Relationship Id="rId74" Type="http://schemas.openxmlformats.org/officeDocument/2006/relationships/font" Target="fonts/font4.fntdata"/><Relationship Id="rId79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49.xml"/><Relationship Id="rId82" Type="http://schemas.microsoft.com/office/2015/10/relationships/revisionInfo" Target="revisionInfo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7.xml"/><Relationship Id="rId31" Type="http://schemas.openxmlformats.org/officeDocument/2006/relationships/slide" Target="slides/slide19.xml"/><Relationship Id="rId44" Type="http://schemas.openxmlformats.org/officeDocument/2006/relationships/slide" Target="slides/slide32.xml"/><Relationship Id="rId52" Type="http://schemas.openxmlformats.org/officeDocument/2006/relationships/slide" Target="slides/slide40.xml"/><Relationship Id="rId60" Type="http://schemas.openxmlformats.org/officeDocument/2006/relationships/slide" Target="slides/slide48.xml"/><Relationship Id="rId65" Type="http://schemas.openxmlformats.org/officeDocument/2006/relationships/slide" Target="slides/slide53.xml"/><Relationship Id="rId73" Type="http://schemas.openxmlformats.org/officeDocument/2006/relationships/font" Target="fonts/font3.fntdata"/><Relationship Id="rId78" Type="http://schemas.openxmlformats.org/officeDocument/2006/relationships/viewProps" Target="viewProps.xml"/><Relationship Id="rId81" Type="http://schemas.microsoft.com/office/2016/11/relationships/changesInfo" Target="changesInfos/changesInfo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2.xml"/><Relationship Id="rId22" Type="http://schemas.openxmlformats.org/officeDocument/2006/relationships/slide" Target="slides/slide10.xml"/><Relationship Id="rId27" Type="http://schemas.openxmlformats.org/officeDocument/2006/relationships/slide" Target="slides/slide15.xml"/><Relationship Id="rId30" Type="http://schemas.openxmlformats.org/officeDocument/2006/relationships/slide" Target="slides/slide18.xml"/><Relationship Id="rId35" Type="http://schemas.openxmlformats.org/officeDocument/2006/relationships/slide" Target="slides/slide23.xml"/><Relationship Id="rId43" Type="http://schemas.openxmlformats.org/officeDocument/2006/relationships/slide" Target="slides/slide31.xml"/><Relationship Id="rId48" Type="http://schemas.openxmlformats.org/officeDocument/2006/relationships/slide" Target="slides/slide36.xml"/><Relationship Id="rId56" Type="http://schemas.openxmlformats.org/officeDocument/2006/relationships/slide" Target="slides/slide44.xml"/><Relationship Id="rId64" Type="http://schemas.openxmlformats.org/officeDocument/2006/relationships/slide" Target="slides/slide52.xml"/><Relationship Id="rId69" Type="http://schemas.openxmlformats.org/officeDocument/2006/relationships/slide" Target="slides/slide57.xml"/><Relationship Id="rId77" Type="http://schemas.openxmlformats.org/officeDocument/2006/relationships/presProps" Target="presProp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9.xml"/><Relationship Id="rId72" Type="http://schemas.openxmlformats.org/officeDocument/2006/relationships/font" Target="fonts/font2.fntdata"/><Relationship Id="rId80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5.xml"/><Relationship Id="rId25" Type="http://schemas.openxmlformats.org/officeDocument/2006/relationships/slide" Target="slides/slide13.xml"/><Relationship Id="rId33" Type="http://schemas.openxmlformats.org/officeDocument/2006/relationships/slide" Target="slides/slide21.xml"/><Relationship Id="rId38" Type="http://schemas.openxmlformats.org/officeDocument/2006/relationships/slide" Target="slides/slide26.xml"/><Relationship Id="rId46" Type="http://schemas.openxmlformats.org/officeDocument/2006/relationships/slide" Target="slides/slide34.xml"/><Relationship Id="rId59" Type="http://schemas.openxmlformats.org/officeDocument/2006/relationships/slide" Target="slides/slide47.xml"/><Relationship Id="rId67" Type="http://schemas.openxmlformats.org/officeDocument/2006/relationships/slide" Target="slides/slide55.xml"/><Relationship Id="rId20" Type="http://schemas.openxmlformats.org/officeDocument/2006/relationships/slide" Target="slides/slide8.xml"/><Relationship Id="rId41" Type="http://schemas.openxmlformats.org/officeDocument/2006/relationships/slide" Target="slides/slide29.xml"/><Relationship Id="rId54" Type="http://schemas.openxmlformats.org/officeDocument/2006/relationships/slide" Target="slides/slide42.xml"/><Relationship Id="rId62" Type="http://schemas.openxmlformats.org/officeDocument/2006/relationships/slide" Target="slides/slide50.xml"/><Relationship Id="rId70" Type="http://schemas.openxmlformats.org/officeDocument/2006/relationships/notesMaster" Target="notesMasters/notesMaster1.xml"/><Relationship Id="rId75" Type="http://schemas.openxmlformats.org/officeDocument/2006/relationships/font" Target="fonts/font5.fntdata"/><Relationship Id="rId83" Type="http://schemas.microsoft.com/office/2018/10/relationships/authors" Target="author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3.xml"/><Relationship Id="rId23" Type="http://schemas.openxmlformats.org/officeDocument/2006/relationships/slide" Target="slides/slide11.xml"/><Relationship Id="rId28" Type="http://schemas.openxmlformats.org/officeDocument/2006/relationships/slide" Target="slides/slide16.xml"/><Relationship Id="rId36" Type="http://schemas.openxmlformats.org/officeDocument/2006/relationships/slide" Target="slides/slide24.xml"/><Relationship Id="rId49" Type="http://schemas.openxmlformats.org/officeDocument/2006/relationships/slide" Target="slides/slide37.xml"/><Relationship Id="rId57" Type="http://schemas.openxmlformats.org/officeDocument/2006/relationships/slide" Target="slides/slide4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lila El Baraka" userId="ea93c961-285f-4edc-9e51-dff84fc1dbdc" providerId="ADAL" clId="{57C2819A-E835-47AA-9356-3BB7B51E441F}"/>
    <pc:docChg chg="undo custSel addSld delSld modSld sldOrd">
      <pc:chgData name="Jalila El Baraka" userId="ea93c961-285f-4edc-9e51-dff84fc1dbdc" providerId="ADAL" clId="{57C2819A-E835-47AA-9356-3BB7B51E441F}" dt="2026-06-07T19:39:38.322" v="2226" actId="26606"/>
      <pc:docMkLst>
        <pc:docMk/>
      </pc:docMkLst>
      <pc:sldChg chg="addSp delSp modSp mod">
        <pc:chgData name="Jalila El Baraka" userId="ea93c961-285f-4edc-9e51-dff84fc1dbdc" providerId="ADAL" clId="{57C2819A-E835-47AA-9356-3BB7B51E441F}" dt="2026-06-07T19:39:38.322" v="2226" actId="26606"/>
        <pc:sldMkLst>
          <pc:docMk/>
          <pc:sldMk cId="56895326" sldId="257"/>
        </pc:sldMkLst>
        <pc:spChg chg="del">
          <ac:chgData name="Jalila El Baraka" userId="ea93c961-285f-4edc-9e51-dff84fc1dbdc" providerId="ADAL" clId="{57C2819A-E835-47AA-9356-3BB7B51E441F}" dt="2026-06-07T19:39:38.322" v="2226" actId="26606"/>
          <ac:spMkLst>
            <pc:docMk/>
            <pc:sldMk cId="56895326" sldId="257"/>
            <ac:spMk id="28" creationId="{42A4FC2C-047E-45A5-965D-8E1E3BF09BC6}"/>
          </ac:spMkLst>
        </pc:spChg>
        <pc:spChg chg="add">
          <ac:chgData name="Jalila El Baraka" userId="ea93c961-285f-4edc-9e51-dff84fc1dbdc" providerId="ADAL" clId="{57C2819A-E835-47AA-9356-3BB7B51E441F}" dt="2026-06-07T19:39:38.322" v="2226" actId="26606"/>
          <ac:spMkLst>
            <pc:docMk/>
            <pc:sldMk cId="56895326" sldId="257"/>
            <ac:spMk id="33" creationId="{42A4FC2C-047E-45A5-965D-8E1E3BF09BC6}"/>
          </ac:spMkLst>
        </pc:spChg>
        <pc:picChg chg="add mod">
          <ac:chgData name="Jalila El Baraka" userId="ea93c961-285f-4edc-9e51-dff84fc1dbdc" providerId="ADAL" clId="{57C2819A-E835-47AA-9356-3BB7B51E441F}" dt="2026-06-07T19:39:38.322" v="2226" actId="26606"/>
          <ac:picMkLst>
            <pc:docMk/>
            <pc:sldMk cId="56895326" sldId="257"/>
            <ac:picMk id="3" creationId="{88A6BED7-5ADC-376A-5C07-12B270CA7F09}"/>
          </ac:picMkLst>
        </pc:picChg>
        <pc:picChg chg="del">
          <ac:chgData name="Jalila El Baraka" userId="ea93c961-285f-4edc-9e51-dff84fc1dbdc" providerId="ADAL" clId="{57C2819A-E835-47AA-9356-3BB7B51E441F}" dt="2026-06-07T14:44:11.011" v="1" actId="478"/>
          <ac:picMkLst>
            <pc:docMk/>
            <pc:sldMk cId="56895326" sldId="257"/>
            <ac:picMk id="4" creationId="{FAE19507-E3C6-1468-4C50-3DDDF38EEA01}"/>
          </ac:picMkLst>
        </pc:picChg>
      </pc:sldChg>
      <pc:sldChg chg="addSp delSp modSp mod">
        <pc:chgData name="Jalila El Baraka" userId="ea93c961-285f-4edc-9e51-dff84fc1dbdc" providerId="ADAL" clId="{57C2819A-E835-47AA-9356-3BB7B51E441F}" dt="2026-06-07T19:31:55.549" v="2101" actId="20577"/>
        <pc:sldMkLst>
          <pc:docMk/>
          <pc:sldMk cId="2676537396" sldId="964"/>
        </pc:sldMkLst>
        <pc:spChg chg="mod">
          <ac:chgData name="Jalila El Baraka" userId="ea93c961-285f-4edc-9e51-dff84fc1dbdc" providerId="ADAL" clId="{57C2819A-E835-47AA-9356-3BB7B51E441F}" dt="2026-06-07T16:03:36.250" v="831" actId="20577"/>
          <ac:spMkLst>
            <pc:docMk/>
            <pc:sldMk cId="2676537396" sldId="964"/>
            <ac:spMk id="3" creationId="{F5BC3713-55CD-9FC6-1C8E-940A4AF1F1FE}"/>
          </ac:spMkLst>
        </pc:spChg>
        <pc:spChg chg="mod">
          <ac:chgData name="Jalila El Baraka" userId="ea93c961-285f-4edc-9e51-dff84fc1dbdc" providerId="ADAL" clId="{57C2819A-E835-47AA-9356-3BB7B51E441F}" dt="2026-06-07T19:31:55.549" v="2101" actId="20577"/>
          <ac:spMkLst>
            <pc:docMk/>
            <pc:sldMk cId="2676537396" sldId="964"/>
            <ac:spMk id="8" creationId="{230A86AB-BFB2-6904-BF28-51993985EA66}"/>
          </ac:spMkLst>
        </pc:spChg>
        <pc:spChg chg="add mod">
          <ac:chgData name="Jalila El Baraka" userId="ea93c961-285f-4edc-9e51-dff84fc1dbdc" providerId="ADAL" clId="{57C2819A-E835-47AA-9356-3BB7B51E441F}" dt="2026-06-07T16:01:24.430" v="758" actId="20577"/>
          <ac:spMkLst>
            <pc:docMk/>
            <pc:sldMk cId="2676537396" sldId="964"/>
            <ac:spMk id="14" creationId="{7907A05D-783E-873B-4EFC-45B6118DFE35}"/>
          </ac:spMkLst>
        </pc:spChg>
        <pc:spChg chg="del">
          <ac:chgData name="Jalila El Baraka" userId="ea93c961-285f-4edc-9e51-dff84fc1dbdc" providerId="ADAL" clId="{57C2819A-E835-47AA-9356-3BB7B51E441F}" dt="2026-06-07T16:00:29.469" v="737" actId="478"/>
          <ac:spMkLst>
            <pc:docMk/>
            <pc:sldMk cId="2676537396" sldId="964"/>
            <ac:spMk id="19" creationId="{41B74419-F8A8-DCF4-DF71-D32A6741C615}"/>
          </ac:spMkLst>
        </pc:spChg>
      </pc:sldChg>
      <pc:sldChg chg="addSp delSp modSp mod">
        <pc:chgData name="Jalila El Baraka" userId="ea93c961-285f-4edc-9e51-dff84fc1dbdc" providerId="ADAL" clId="{57C2819A-E835-47AA-9356-3BB7B51E441F}" dt="2026-06-07T16:05:41.877" v="857" actId="20577"/>
        <pc:sldMkLst>
          <pc:docMk/>
          <pc:sldMk cId="253054449" sldId="974"/>
        </pc:sldMkLst>
        <pc:spChg chg="mod">
          <ac:chgData name="Jalila El Baraka" userId="ea93c961-285f-4edc-9e51-dff84fc1dbdc" providerId="ADAL" clId="{57C2819A-E835-47AA-9356-3BB7B51E441F}" dt="2026-06-07T16:05:41.877" v="857" actId="20577"/>
          <ac:spMkLst>
            <pc:docMk/>
            <pc:sldMk cId="253054449" sldId="974"/>
            <ac:spMk id="4" creationId="{E6384F8A-E656-6861-497C-5F80E75BA727}"/>
          </ac:spMkLst>
        </pc:spChg>
        <pc:spChg chg="mod">
          <ac:chgData name="Jalila El Baraka" userId="ea93c961-285f-4edc-9e51-dff84fc1dbdc" providerId="ADAL" clId="{57C2819A-E835-47AA-9356-3BB7B51E441F}" dt="2026-06-07T16:05:37.569" v="853" actId="14100"/>
          <ac:spMkLst>
            <pc:docMk/>
            <pc:sldMk cId="253054449" sldId="974"/>
            <ac:spMk id="12" creationId="{8516A397-3D43-F851-04BA-D685C2342210}"/>
          </ac:spMkLst>
        </pc:spChg>
        <pc:picChg chg="add mod ord">
          <ac:chgData name="Jalila El Baraka" userId="ea93c961-285f-4edc-9e51-dff84fc1dbdc" providerId="ADAL" clId="{57C2819A-E835-47AA-9356-3BB7B51E441F}" dt="2026-06-07T16:05:27.575" v="852" actId="167"/>
          <ac:picMkLst>
            <pc:docMk/>
            <pc:sldMk cId="253054449" sldId="974"/>
            <ac:picMk id="2" creationId="{BC1C63C0-C66E-8042-D9EF-187A6638A0B6}"/>
          </ac:picMkLst>
        </pc:picChg>
        <pc:picChg chg="del">
          <ac:chgData name="Jalila El Baraka" userId="ea93c961-285f-4edc-9e51-dff84fc1dbdc" providerId="ADAL" clId="{57C2819A-E835-47AA-9356-3BB7B51E441F}" dt="2026-06-07T16:05:04.828" v="848" actId="478"/>
          <ac:picMkLst>
            <pc:docMk/>
            <pc:sldMk cId="253054449" sldId="974"/>
            <ac:picMk id="9" creationId="{7816458D-F52D-00BC-1F61-302E4404A16F}"/>
          </ac:picMkLst>
        </pc:picChg>
      </pc:sldChg>
      <pc:sldChg chg="addSp delSp modSp mod ord">
        <pc:chgData name="Jalila El Baraka" userId="ea93c961-285f-4edc-9e51-dff84fc1dbdc" providerId="ADAL" clId="{57C2819A-E835-47AA-9356-3BB7B51E441F}" dt="2026-06-07T19:30:25.655" v="1852"/>
        <pc:sldMkLst>
          <pc:docMk/>
          <pc:sldMk cId="1228419278" sldId="1008"/>
        </pc:sldMkLst>
        <pc:graphicFrameChg chg="add del modGraphic">
          <ac:chgData name="Jalila El Baraka" userId="ea93c961-285f-4edc-9e51-dff84fc1dbdc" providerId="ADAL" clId="{57C2819A-E835-47AA-9356-3BB7B51E441F}" dt="2026-06-07T15:20:43.456" v="736" actId="27309"/>
          <ac:graphicFrameMkLst>
            <pc:docMk/>
            <pc:sldMk cId="1228419278" sldId="1008"/>
            <ac:graphicFrameMk id="7" creationId="{83343F0E-34B5-D00C-DED8-8D41054380F2}"/>
          </ac:graphicFrameMkLst>
        </pc:graphicFrameChg>
      </pc:sldChg>
      <pc:sldChg chg="addSp delSp modSp mod">
        <pc:chgData name="Jalila El Baraka" userId="ea93c961-285f-4edc-9e51-dff84fc1dbdc" providerId="ADAL" clId="{57C2819A-E835-47AA-9356-3BB7B51E441F}" dt="2026-06-07T16:09:06.710" v="997" actId="20577"/>
        <pc:sldMkLst>
          <pc:docMk/>
          <pc:sldMk cId="3471369106" sldId="1010"/>
        </pc:sldMkLst>
        <pc:spChg chg="mod">
          <ac:chgData name="Jalila El Baraka" userId="ea93c961-285f-4edc-9e51-dff84fc1dbdc" providerId="ADAL" clId="{57C2819A-E835-47AA-9356-3BB7B51E441F}" dt="2026-06-07T16:09:00.657" v="983" actId="14100"/>
          <ac:spMkLst>
            <pc:docMk/>
            <pc:sldMk cId="3471369106" sldId="1010"/>
            <ac:spMk id="3" creationId="{199FA74C-E512-3F58-0669-DA7449420F72}"/>
          </ac:spMkLst>
        </pc:spChg>
        <pc:spChg chg="mod">
          <ac:chgData name="Jalila El Baraka" userId="ea93c961-285f-4edc-9e51-dff84fc1dbdc" providerId="ADAL" clId="{57C2819A-E835-47AA-9356-3BB7B51E441F}" dt="2026-06-07T16:09:06.710" v="997" actId="20577"/>
          <ac:spMkLst>
            <pc:docMk/>
            <pc:sldMk cId="3471369106" sldId="1010"/>
            <ac:spMk id="4" creationId="{467D0624-BFBC-12EC-0D36-530D6014925F}"/>
          </ac:spMkLst>
        </pc:spChg>
        <pc:picChg chg="del">
          <ac:chgData name="Jalila El Baraka" userId="ea93c961-285f-4edc-9e51-dff84fc1dbdc" providerId="ADAL" clId="{57C2819A-E835-47AA-9356-3BB7B51E441F}" dt="2026-06-07T16:08:41.033" v="978" actId="478"/>
          <ac:picMkLst>
            <pc:docMk/>
            <pc:sldMk cId="3471369106" sldId="1010"/>
            <ac:picMk id="5" creationId="{4665298A-0340-F943-BE7A-C1EEA7D27A05}"/>
          </ac:picMkLst>
        </pc:picChg>
        <pc:picChg chg="add mod ord">
          <ac:chgData name="Jalila El Baraka" userId="ea93c961-285f-4edc-9e51-dff84fc1dbdc" providerId="ADAL" clId="{57C2819A-E835-47AA-9356-3BB7B51E441F}" dt="2026-06-07T16:08:49.643" v="981" actId="167"/>
          <ac:picMkLst>
            <pc:docMk/>
            <pc:sldMk cId="3471369106" sldId="1010"/>
            <ac:picMk id="6" creationId="{55CEA4BD-8873-29E1-AEE2-396DB627EA26}"/>
          </ac:picMkLst>
        </pc:picChg>
      </pc:sldChg>
      <pc:sldChg chg="addSp delSp modSp mod">
        <pc:chgData name="Jalila El Baraka" userId="ea93c961-285f-4edc-9e51-dff84fc1dbdc" providerId="ADAL" clId="{57C2819A-E835-47AA-9356-3BB7B51E441F}" dt="2026-06-07T14:45:12.499" v="4" actId="1076"/>
        <pc:sldMkLst>
          <pc:docMk/>
          <pc:sldMk cId="1677520056" sldId="1030"/>
        </pc:sldMkLst>
        <pc:grpChg chg="add mod">
          <ac:chgData name="Jalila El Baraka" userId="ea93c961-285f-4edc-9e51-dff84fc1dbdc" providerId="ADAL" clId="{57C2819A-E835-47AA-9356-3BB7B51E441F}" dt="2026-06-07T14:45:12.499" v="4" actId="1076"/>
          <ac:grpSpMkLst>
            <pc:docMk/>
            <pc:sldMk cId="1677520056" sldId="1030"/>
            <ac:grpSpMk id="2" creationId="{1C85AEBA-6C54-53A0-21B6-597609865DEA}"/>
          </ac:grpSpMkLst>
        </pc:grpChg>
        <pc:picChg chg="del">
          <ac:chgData name="Jalila El Baraka" userId="ea93c961-285f-4edc-9e51-dff84fc1dbdc" providerId="ADAL" clId="{57C2819A-E835-47AA-9356-3BB7B51E441F}" dt="2026-06-07T14:44:14.409" v="2" actId="478"/>
          <ac:picMkLst>
            <pc:docMk/>
            <pc:sldMk cId="1677520056" sldId="1030"/>
            <ac:picMk id="3" creationId="{B742202D-4690-8FB1-E303-E7228E463A99}"/>
          </ac:picMkLst>
        </pc:picChg>
        <pc:picChg chg="add mod">
          <ac:chgData name="Jalila El Baraka" userId="ea93c961-285f-4edc-9e51-dff84fc1dbdc" providerId="ADAL" clId="{57C2819A-E835-47AA-9356-3BB7B51E441F}" dt="2026-06-07T14:45:09.110" v="3"/>
          <ac:picMkLst>
            <pc:docMk/>
            <pc:sldMk cId="1677520056" sldId="1030"/>
            <ac:picMk id="4" creationId="{F409EEB1-6F6F-138A-FD2F-76E892897C7E}"/>
          </ac:picMkLst>
        </pc:picChg>
        <pc:picChg chg="add mod">
          <ac:chgData name="Jalila El Baraka" userId="ea93c961-285f-4edc-9e51-dff84fc1dbdc" providerId="ADAL" clId="{57C2819A-E835-47AA-9356-3BB7B51E441F}" dt="2026-06-07T14:45:09.110" v="3"/>
          <ac:picMkLst>
            <pc:docMk/>
            <pc:sldMk cId="1677520056" sldId="1030"/>
            <ac:picMk id="7" creationId="{FE9A61E3-5BF5-60FE-E343-D12E8E20ECBE}"/>
          </ac:picMkLst>
        </pc:picChg>
        <pc:picChg chg="add mod">
          <ac:chgData name="Jalila El Baraka" userId="ea93c961-285f-4edc-9e51-dff84fc1dbdc" providerId="ADAL" clId="{57C2819A-E835-47AA-9356-3BB7B51E441F}" dt="2026-06-07T14:45:09.110" v="3"/>
          <ac:picMkLst>
            <pc:docMk/>
            <pc:sldMk cId="1677520056" sldId="1030"/>
            <ac:picMk id="8" creationId="{EC291CDF-85A1-7021-4B3F-07BB98C5C16F}"/>
          </ac:picMkLst>
        </pc:picChg>
        <pc:picChg chg="add mod">
          <ac:chgData name="Jalila El Baraka" userId="ea93c961-285f-4edc-9e51-dff84fc1dbdc" providerId="ADAL" clId="{57C2819A-E835-47AA-9356-3BB7B51E441F}" dt="2026-06-07T14:45:09.110" v="3"/>
          <ac:picMkLst>
            <pc:docMk/>
            <pc:sldMk cId="1677520056" sldId="1030"/>
            <ac:picMk id="9" creationId="{8740827E-53C7-CC5D-9E7D-967B72166BFA}"/>
          </ac:picMkLst>
        </pc:picChg>
        <pc:picChg chg="add mod">
          <ac:chgData name="Jalila El Baraka" userId="ea93c961-285f-4edc-9e51-dff84fc1dbdc" providerId="ADAL" clId="{57C2819A-E835-47AA-9356-3BB7B51E441F}" dt="2026-06-07T14:45:09.110" v="3"/>
          <ac:picMkLst>
            <pc:docMk/>
            <pc:sldMk cId="1677520056" sldId="1030"/>
            <ac:picMk id="10" creationId="{26AA49EF-AA16-2FDA-CA15-5EEAB5C64CDC}"/>
          </ac:picMkLst>
        </pc:picChg>
      </pc:sldChg>
      <pc:sldChg chg="modSp mod">
        <pc:chgData name="Jalila El Baraka" userId="ea93c961-285f-4edc-9e51-dff84fc1dbdc" providerId="ADAL" clId="{57C2819A-E835-47AA-9356-3BB7B51E441F}" dt="2026-06-07T15:11:50.540" v="652" actId="1076"/>
        <pc:sldMkLst>
          <pc:docMk/>
          <pc:sldMk cId="477344280" sldId="1152"/>
        </pc:sldMkLst>
        <pc:spChg chg="mod">
          <ac:chgData name="Jalila El Baraka" userId="ea93c961-285f-4edc-9e51-dff84fc1dbdc" providerId="ADAL" clId="{57C2819A-E835-47AA-9356-3BB7B51E441F}" dt="2026-06-07T14:48:06.223" v="12"/>
          <ac:spMkLst>
            <pc:docMk/>
            <pc:sldMk cId="477344280" sldId="1152"/>
            <ac:spMk id="2" creationId="{DA0F43DA-7362-7EC5-56C0-A796B46CC0C1}"/>
          </ac:spMkLst>
        </pc:spChg>
        <pc:spChg chg="mod">
          <ac:chgData name="Jalila El Baraka" userId="ea93c961-285f-4edc-9e51-dff84fc1dbdc" providerId="ADAL" clId="{57C2819A-E835-47AA-9356-3BB7B51E441F}" dt="2026-06-07T15:11:50.540" v="652" actId="1076"/>
          <ac:spMkLst>
            <pc:docMk/>
            <pc:sldMk cId="477344280" sldId="1152"/>
            <ac:spMk id="3" creationId="{3A5B2B7C-DA9A-0B5B-7E84-2F3EE270EE96}"/>
          </ac:spMkLst>
        </pc:spChg>
      </pc:sldChg>
      <pc:sldChg chg="modSp mod">
        <pc:chgData name="Jalila El Baraka" userId="ea93c961-285f-4edc-9e51-dff84fc1dbdc" providerId="ADAL" clId="{57C2819A-E835-47AA-9356-3BB7B51E441F}" dt="2026-06-07T14:49:11.601" v="49"/>
        <pc:sldMkLst>
          <pc:docMk/>
          <pc:sldMk cId="808882277" sldId="1179"/>
        </pc:sldMkLst>
        <pc:spChg chg="mod">
          <ac:chgData name="Jalila El Baraka" userId="ea93c961-285f-4edc-9e51-dff84fc1dbdc" providerId="ADAL" clId="{57C2819A-E835-47AA-9356-3BB7B51E441F}" dt="2026-06-07T14:49:11.601" v="49"/>
          <ac:spMkLst>
            <pc:docMk/>
            <pc:sldMk cId="808882277" sldId="1179"/>
            <ac:spMk id="2" creationId="{72262729-F13B-E3C9-9848-655BEE9CC402}"/>
          </ac:spMkLst>
        </pc:spChg>
        <pc:spChg chg="mod">
          <ac:chgData name="Jalila El Baraka" userId="ea93c961-285f-4edc-9e51-dff84fc1dbdc" providerId="ADAL" clId="{57C2819A-E835-47AA-9356-3BB7B51E441F}" dt="2026-06-07T14:49:02.475" v="48" actId="14100"/>
          <ac:spMkLst>
            <pc:docMk/>
            <pc:sldMk cId="808882277" sldId="1179"/>
            <ac:spMk id="3" creationId="{94E72730-4D56-A92C-2107-080CB04C29B2}"/>
          </ac:spMkLst>
        </pc:spChg>
      </pc:sldChg>
      <pc:sldChg chg="addSp delSp modSp mod">
        <pc:chgData name="Jalila El Baraka" userId="ea93c961-285f-4edc-9e51-dff84fc1dbdc" providerId="ADAL" clId="{57C2819A-E835-47AA-9356-3BB7B51E441F}" dt="2026-06-07T15:19:19.811" v="725" actId="167"/>
        <pc:sldMkLst>
          <pc:docMk/>
          <pc:sldMk cId="1289704945" sldId="1238"/>
        </pc:sldMkLst>
        <pc:spChg chg="mod">
          <ac:chgData name="Jalila El Baraka" userId="ea93c961-285f-4edc-9e51-dff84fc1dbdc" providerId="ADAL" clId="{57C2819A-E835-47AA-9356-3BB7B51E441F}" dt="2026-06-07T15:17:43.979" v="722" actId="20577"/>
          <ac:spMkLst>
            <pc:docMk/>
            <pc:sldMk cId="1289704945" sldId="1238"/>
            <ac:spMk id="15" creationId="{4028D763-82A6-913A-5F00-0C18E140FD49}"/>
          </ac:spMkLst>
        </pc:spChg>
        <pc:picChg chg="del">
          <ac:chgData name="Jalila El Baraka" userId="ea93c961-285f-4edc-9e51-dff84fc1dbdc" providerId="ADAL" clId="{57C2819A-E835-47AA-9356-3BB7B51E441F}" dt="2026-06-07T15:16:16.730" v="713" actId="478"/>
          <ac:picMkLst>
            <pc:docMk/>
            <pc:sldMk cId="1289704945" sldId="1238"/>
            <ac:picMk id="2" creationId="{1FA54755-934C-6F85-0969-C7746EFA1D82}"/>
          </ac:picMkLst>
        </pc:picChg>
        <pc:picChg chg="add del mod ord">
          <ac:chgData name="Jalila El Baraka" userId="ea93c961-285f-4edc-9e51-dff84fc1dbdc" providerId="ADAL" clId="{57C2819A-E835-47AA-9356-3BB7B51E441F}" dt="2026-06-07T15:17:35.695" v="718" actId="478"/>
          <ac:picMkLst>
            <pc:docMk/>
            <pc:sldMk cId="1289704945" sldId="1238"/>
            <ac:picMk id="5" creationId="{0A457A77-1B54-4B57-857E-2075385DE3AA}"/>
          </ac:picMkLst>
        </pc:picChg>
        <pc:picChg chg="add mod ord">
          <ac:chgData name="Jalila El Baraka" userId="ea93c961-285f-4edc-9e51-dff84fc1dbdc" providerId="ADAL" clId="{57C2819A-E835-47AA-9356-3BB7B51E441F}" dt="2026-06-07T15:19:19.811" v="725" actId="167"/>
          <ac:picMkLst>
            <pc:docMk/>
            <pc:sldMk cId="1289704945" sldId="1238"/>
            <ac:picMk id="7" creationId="{EB45DC81-F278-2AC3-972F-ED72444924A5}"/>
          </ac:picMkLst>
        </pc:picChg>
      </pc:sldChg>
      <pc:sldChg chg="addSp delSp modSp mod">
        <pc:chgData name="Jalila El Baraka" userId="ea93c961-285f-4edc-9e51-dff84fc1dbdc" providerId="ADAL" clId="{57C2819A-E835-47AA-9356-3BB7B51E441F}" dt="2026-06-07T15:20:29.973" v="732" actId="1076"/>
        <pc:sldMkLst>
          <pc:docMk/>
          <pc:sldMk cId="1160743441" sldId="1239"/>
        </pc:sldMkLst>
        <pc:picChg chg="del">
          <ac:chgData name="Jalila El Baraka" userId="ea93c961-285f-4edc-9e51-dff84fc1dbdc" providerId="ADAL" clId="{57C2819A-E835-47AA-9356-3BB7B51E441F}" dt="2026-06-07T15:19:27.776" v="726" actId="478"/>
          <ac:picMkLst>
            <pc:docMk/>
            <pc:sldMk cId="1160743441" sldId="1239"/>
            <ac:picMk id="3" creationId="{5A6F0C3B-20F8-51D9-B2EF-39932C316600}"/>
          </ac:picMkLst>
        </pc:picChg>
        <pc:picChg chg="add mod">
          <ac:chgData name="Jalila El Baraka" userId="ea93c961-285f-4edc-9e51-dff84fc1dbdc" providerId="ADAL" clId="{57C2819A-E835-47AA-9356-3BB7B51E441F}" dt="2026-06-07T15:20:29.973" v="732" actId="1076"/>
          <ac:picMkLst>
            <pc:docMk/>
            <pc:sldMk cId="1160743441" sldId="1239"/>
            <ac:picMk id="4" creationId="{5B6129F4-861A-0CAC-94D8-9F67CE1B6B2B}"/>
          </ac:picMkLst>
        </pc:picChg>
      </pc:sldChg>
      <pc:sldChg chg="addSp delSp modSp mod">
        <pc:chgData name="Jalila El Baraka" userId="ea93c961-285f-4edc-9e51-dff84fc1dbdc" providerId="ADAL" clId="{57C2819A-E835-47AA-9356-3BB7B51E441F}" dt="2026-06-07T16:04:31.478" v="840" actId="1076"/>
        <pc:sldMkLst>
          <pc:docMk/>
          <pc:sldMk cId="73515141" sldId="1240"/>
        </pc:sldMkLst>
        <pc:spChg chg="add mod">
          <ac:chgData name="Jalila El Baraka" userId="ea93c961-285f-4edc-9e51-dff84fc1dbdc" providerId="ADAL" clId="{57C2819A-E835-47AA-9356-3BB7B51E441F}" dt="2026-06-07T16:04:31.478" v="840" actId="1076"/>
          <ac:spMkLst>
            <pc:docMk/>
            <pc:sldMk cId="73515141" sldId="1240"/>
            <ac:spMk id="3" creationId="{4FE82D91-A6C8-1FCC-75A0-FD461B6C60AE}"/>
          </ac:spMkLst>
        </pc:spChg>
        <pc:spChg chg="mod">
          <ac:chgData name="Jalila El Baraka" userId="ea93c961-285f-4edc-9e51-dff84fc1dbdc" providerId="ADAL" clId="{57C2819A-E835-47AA-9356-3BB7B51E441F}" dt="2026-06-07T16:03:29.126" v="830" actId="20577"/>
          <ac:spMkLst>
            <pc:docMk/>
            <pc:sldMk cId="73515141" sldId="1240"/>
            <ac:spMk id="7" creationId="{3146BC0F-AC18-B400-BDCC-DE7099535E9E}"/>
          </ac:spMkLst>
        </pc:spChg>
        <pc:spChg chg="del">
          <ac:chgData name="Jalila El Baraka" userId="ea93c961-285f-4edc-9e51-dff84fc1dbdc" providerId="ADAL" clId="{57C2819A-E835-47AA-9356-3BB7B51E441F}" dt="2026-06-07T16:04:28.306" v="838" actId="478"/>
          <ac:spMkLst>
            <pc:docMk/>
            <pc:sldMk cId="73515141" sldId="1240"/>
            <ac:spMk id="20" creationId="{43A0A8E2-C284-2BD4-A257-551167414A48}"/>
          </ac:spMkLst>
        </pc:spChg>
      </pc:sldChg>
      <pc:sldChg chg="addSp delSp modSp mod">
        <pc:chgData name="Jalila El Baraka" userId="ea93c961-285f-4edc-9e51-dff84fc1dbdc" providerId="ADAL" clId="{57C2819A-E835-47AA-9356-3BB7B51E441F}" dt="2026-06-07T16:04:37.332" v="842"/>
        <pc:sldMkLst>
          <pc:docMk/>
          <pc:sldMk cId="2361872233" sldId="1241"/>
        </pc:sldMkLst>
        <pc:spChg chg="add del mod">
          <ac:chgData name="Jalila El Baraka" userId="ea93c961-285f-4edc-9e51-dff84fc1dbdc" providerId="ADAL" clId="{57C2819A-E835-47AA-9356-3BB7B51E441F}" dt="2026-06-07T16:04:36.666" v="841" actId="478"/>
          <ac:spMkLst>
            <pc:docMk/>
            <pc:sldMk cId="2361872233" sldId="1241"/>
            <ac:spMk id="3" creationId="{A6113E35-8E99-10DA-5EF7-4411E2071635}"/>
          </ac:spMkLst>
        </pc:spChg>
        <pc:spChg chg="mod">
          <ac:chgData name="Jalila El Baraka" userId="ea93c961-285f-4edc-9e51-dff84fc1dbdc" providerId="ADAL" clId="{57C2819A-E835-47AA-9356-3BB7B51E441F}" dt="2026-06-07T16:03:48.388" v="834" actId="20577"/>
          <ac:spMkLst>
            <pc:docMk/>
            <pc:sldMk cId="2361872233" sldId="1241"/>
            <ac:spMk id="8" creationId="{8815848C-EAD5-4CB1-690A-3386A6D738E7}"/>
          </ac:spMkLst>
        </pc:spChg>
        <pc:spChg chg="del">
          <ac:chgData name="Jalila El Baraka" userId="ea93c961-285f-4edc-9e51-dff84fc1dbdc" providerId="ADAL" clId="{57C2819A-E835-47AA-9356-3BB7B51E441F}" dt="2026-06-07T16:03:15.006" v="826" actId="478"/>
          <ac:spMkLst>
            <pc:docMk/>
            <pc:sldMk cId="2361872233" sldId="1241"/>
            <ac:spMk id="14" creationId="{FEC717D5-7E1D-4473-7262-1994FEC4A73F}"/>
          </ac:spMkLst>
        </pc:spChg>
        <pc:spChg chg="add mod">
          <ac:chgData name="Jalila El Baraka" userId="ea93c961-285f-4edc-9e51-dff84fc1dbdc" providerId="ADAL" clId="{57C2819A-E835-47AA-9356-3BB7B51E441F}" dt="2026-06-07T16:04:37.332" v="842"/>
          <ac:spMkLst>
            <pc:docMk/>
            <pc:sldMk cId="2361872233" sldId="1241"/>
            <ac:spMk id="15" creationId="{626AB786-B282-4D32-B503-AC5482D1F9F6}"/>
          </ac:spMkLst>
        </pc:spChg>
      </pc:sldChg>
      <pc:sldChg chg="addSp delSp modSp mod">
        <pc:chgData name="Jalila El Baraka" userId="ea93c961-285f-4edc-9e51-dff84fc1dbdc" providerId="ADAL" clId="{57C2819A-E835-47AA-9356-3BB7B51E441F}" dt="2026-06-07T16:04:59.256" v="847" actId="1076"/>
        <pc:sldMkLst>
          <pc:docMk/>
          <pc:sldMk cId="2983745865" sldId="1243"/>
        </pc:sldMkLst>
        <pc:spChg chg="add mod">
          <ac:chgData name="Jalila El Baraka" userId="ea93c961-285f-4edc-9e51-dff84fc1dbdc" providerId="ADAL" clId="{57C2819A-E835-47AA-9356-3BB7B51E441F}" dt="2026-06-07T16:04:56.952" v="846" actId="1076"/>
          <ac:spMkLst>
            <pc:docMk/>
            <pc:sldMk cId="2983745865" sldId="1243"/>
            <ac:spMk id="3" creationId="{7F966470-3D31-5443-E4B5-7F1ECA6F189B}"/>
          </ac:spMkLst>
        </pc:spChg>
        <pc:spChg chg="mod">
          <ac:chgData name="Jalila El Baraka" userId="ea93c961-285f-4edc-9e51-dff84fc1dbdc" providerId="ADAL" clId="{57C2819A-E835-47AA-9356-3BB7B51E441F}" dt="2026-06-07T16:04:59.256" v="847" actId="1076"/>
          <ac:spMkLst>
            <pc:docMk/>
            <pc:sldMk cId="2983745865" sldId="1243"/>
            <ac:spMk id="7" creationId="{4B310EFC-E890-C916-FFF4-6846519857E2}"/>
          </ac:spMkLst>
        </pc:spChg>
        <pc:spChg chg="mod">
          <ac:chgData name="Jalila El Baraka" userId="ea93c961-285f-4edc-9e51-dff84fc1dbdc" providerId="ADAL" clId="{57C2819A-E835-47AA-9356-3BB7B51E441F}" dt="2026-06-07T16:04:14.515" v="837" actId="20577"/>
          <ac:spMkLst>
            <pc:docMk/>
            <pc:sldMk cId="2983745865" sldId="1243"/>
            <ac:spMk id="12" creationId="{450D2E47-C729-CCB4-523F-71A60E897642}"/>
          </ac:spMkLst>
        </pc:spChg>
        <pc:spChg chg="del">
          <ac:chgData name="Jalila El Baraka" userId="ea93c961-285f-4edc-9e51-dff84fc1dbdc" providerId="ADAL" clId="{57C2819A-E835-47AA-9356-3BB7B51E441F}" dt="2026-06-07T16:04:47.607" v="843" actId="478"/>
          <ac:spMkLst>
            <pc:docMk/>
            <pc:sldMk cId="2983745865" sldId="1243"/>
            <ac:spMk id="13" creationId="{450D3C9A-6E6C-C341-A51D-796301450587}"/>
          </ac:spMkLst>
        </pc:spChg>
      </pc:sldChg>
      <pc:sldChg chg="addSp delSp modSp mod">
        <pc:chgData name="Jalila El Baraka" userId="ea93c961-285f-4edc-9e51-dff84fc1dbdc" providerId="ADAL" clId="{57C2819A-E835-47AA-9356-3BB7B51E441F}" dt="2026-06-07T16:08:27.146" v="977" actId="1076"/>
        <pc:sldMkLst>
          <pc:docMk/>
          <pc:sldMk cId="2183194495" sldId="1245"/>
        </pc:sldMkLst>
        <pc:spChg chg="mod">
          <ac:chgData name="Jalila El Baraka" userId="ea93c961-285f-4edc-9e51-dff84fc1dbdc" providerId="ADAL" clId="{57C2819A-E835-47AA-9356-3BB7B51E441F}" dt="2026-06-07T16:07:30.325" v="973" actId="20577"/>
          <ac:spMkLst>
            <pc:docMk/>
            <pc:sldMk cId="2183194495" sldId="1245"/>
            <ac:spMk id="3" creationId="{34FE6349-DDC3-1CC7-3F12-1A96737D7B50}"/>
          </ac:spMkLst>
        </pc:spChg>
        <pc:picChg chg="del">
          <ac:chgData name="Jalila El Baraka" userId="ea93c961-285f-4edc-9e51-dff84fc1dbdc" providerId="ADAL" clId="{57C2819A-E835-47AA-9356-3BB7B51E441F}" dt="2026-06-07T16:07:32.325" v="974" actId="478"/>
          <ac:picMkLst>
            <pc:docMk/>
            <pc:sldMk cId="2183194495" sldId="1245"/>
            <ac:picMk id="4" creationId="{C5290FC9-C083-1151-F0AE-0C7A26B5A35C}"/>
          </ac:picMkLst>
        </pc:picChg>
        <pc:picChg chg="add mod">
          <ac:chgData name="Jalila El Baraka" userId="ea93c961-285f-4edc-9e51-dff84fc1dbdc" providerId="ADAL" clId="{57C2819A-E835-47AA-9356-3BB7B51E441F}" dt="2026-06-07T16:08:27.146" v="977" actId="1076"/>
          <ac:picMkLst>
            <pc:docMk/>
            <pc:sldMk cId="2183194495" sldId="1245"/>
            <ac:picMk id="5" creationId="{792BE8F5-43DA-9847-8EE0-D913CE85E99D}"/>
          </ac:picMkLst>
        </pc:picChg>
      </pc:sldChg>
      <pc:sldChg chg="del">
        <pc:chgData name="Jalila El Baraka" userId="ea93c961-285f-4edc-9e51-dff84fc1dbdc" providerId="ADAL" clId="{57C2819A-E835-47AA-9356-3BB7B51E441F}" dt="2026-06-07T15:13:53.325" v="711" actId="2696"/>
        <pc:sldMkLst>
          <pc:docMk/>
          <pc:sldMk cId="2187484553" sldId="1259"/>
        </pc:sldMkLst>
      </pc:sldChg>
      <pc:sldChg chg="del">
        <pc:chgData name="Jalila El Baraka" userId="ea93c961-285f-4edc-9e51-dff84fc1dbdc" providerId="ADAL" clId="{57C2819A-E835-47AA-9356-3BB7B51E441F}" dt="2026-06-07T15:13:53.325" v="711" actId="2696"/>
        <pc:sldMkLst>
          <pc:docMk/>
          <pc:sldMk cId="667613398" sldId="1260"/>
        </pc:sldMkLst>
      </pc:sldChg>
      <pc:sldChg chg="addSp delSp modSp mod">
        <pc:chgData name="Jalila El Baraka" userId="ea93c961-285f-4edc-9e51-dff84fc1dbdc" providerId="ADAL" clId="{57C2819A-E835-47AA-9356-3BB7B51E441F}" dt="2026-06-07T19:35:14.288" v="2224" actId="20577"/>
        <pc:sldMkLst>
          <pc:docMk/>
          <pc:sldMk cId="311375831" sldId="1279"/>
        </pc:sldMkLst>
        <pc:spChg chg="add del mod">
          <ac:chgData name="Jalila El Baraka" userId="ea93c961-285f-4edc-9e51-dff84fc1dbdc" providerId="ADAL" clId="{57C2819A-E835-47AA-9356-3BB7B51E441F}" dt="2026-06-07T19:35:14.288" v="2224" actId="20577"/>
          <ac:spMkLst>
            <pc:docMk/>
            <pc:sldMk cId="311375831" sldId="1279"/>
            <ac:spMk id="2" creationId="{5330B7BA-C657-4500-9080-BFC92F4BC7F6}"/>
          </ac:spMkLst>
        </pc:spChg>
        <pc:spChg chg="add del mod">
          <ac:chgData name="Jalila El Baraka" userId="ea93c961-285f-4edc-9e51-dff84fc1dbdc" providerId="ADAL" clId="{57C2819A-E835-47AA-9356-3BB7B51E441F}" dt="2026-06-07T16:13:56.525" v="1035" actId="478"/>
          <ac:spMkLst>
            <pc:docMk/>
            <pc:sldMk cId="311375831" sldId="1279"/>
            <ac:spMk id="11" creationId="{CA0DF0EE-9AD2-2805-25C5-F2FF4336D0A7}"/>
          </ac:spMkLst>
        </pc:spChg>
        <pc:picChg chg="add mod">
          <ac:chgData name="Jalila El Baraka" userId="ea93c961-285f-4edc-9e51-dff84fc1dbdc" providerId="ADAL" clId="{57C2819A-E835-47AA-9356-3BB7B51E441F}" dt="2026-06-07T19:35:07.615" v="2209" actId="1076"/>
          <ac:picMkLst>
            <pc:docMk/>
            <pc:sldMk cId="311375831" sldId="1279"/>
            <ac:picMk id="7" creationId="{1B9BF7C6-CE2B-21C0-9BCF-D821EE25BAE4}"/>
          </ac:picMkLst>
        </pc:picChg>
        <pc:picChg chg="del">
          <ac:chgData name="Jalila El Baraka" userId="ea93c961-285f-4edc-9e51-dff84fc1dbdc" providerId="ADAL" clId="{57C2819A-E835-47AA-9356-3BB7B51E441F}" dt="2026-06-07T16:12:42.378" v="1009" actId="478"/>
          <ac:picMkLst>
            <pc:docMk/>
            <pc:sldMk cId="311375831" sldId="1279"/>
            <ac:picMk id="7" creationId="{F29D0E87-A0CF-FBCA-C17E-C0CFB317C62D}"/>
          </ac:picMkLst>
        </pc:picChg>
        <pc:picChg chg="del">
          <ac:chgData name="Jalila El Baraka" userId="ea93c961-285f-4edc-9e51-dff84fc1dbdc" providerId="ADAL" clId="{57C2819A-E835-47AA-9356-3BB7B51E441F}" dt="2026-06-07T16:14:57.762" v="1073" actId="478"/>
          <ac:picMkLst>
            <pc:docMk/>
            <pc:sldMk cId="311375831" sldId="1279"/>
            <ac:picMk id="8" creationId="{365C8E30-7170-4917-BE76-620D02D6EBD2}"/>
          </ac:picMkLst>
        </pc:picChg>
        <pc:picChg chg="add del mod">
          <ac:chgData name="Jalila El Baraka" userId="ea93c961-285f-4edc-9e51-dff84fc1dbdc" providerId="ADAL" clId="{57C2819A-E835-47AA-9356-3BB7B51E441F}" dt="2026-06-07T19:35:03.889" v="2207" actId="478"/>
          <ac:picMkLst>
            <pc:docMk/>
            <pc:sldMk cId="311375831" sldId="1279"/>
            <ac:picMk id="9" creationId="{9CBE6485-22A7-3A6B-1E90-1A013C202411}"/>
          </ac:picMkLst>
        </pc:picChg>
        <pc:picChg chg="add mod">
          <ac:chgData name="Jalila El Baraka" userId="ea93c961-285f-4edc-9e51-dff84fc1dbdc" providerId="ADAL" clId="{57C2819A-E835-47AA-9356-3BB7B51E441F}" dt="2026-06-07T16:13:55.662" v="1034" actId="1076"/>
          <ac:picMkLst>
            <pc:docMk/>
            <pc:sldMk cId="311375831" sldId="1279"/>
            <ac:picMk id="12" creationId="{17B1039A-B040-7741-BC17-E725E083E903}"/>
          </ac:picMkLst>
        </pc:picChg>
        <pc:picChg chg="add mod">
          <ac:chgData name="Jalila El Baraka" userId="ea93c961-285f-4edc-9e51-dff84fc1dbdc" providerId="ADAL" clId="{57C2819A-E835-47AA-9356-3BB7B51E441F}" dt="2026-06-07T16:14:05.097" v="1038" actId="1076"/>
          <ac:picMkLst>
            <pc:docMk/>
            <pc:sldMk cId="311375831" sldId="1279"/>
            <ac:picMk id="13" creationId="{3C78336D-6D85-66BC-E7D3-BAC0B90B729B}"/>
          </ac:picMkLst>
        </pc:picChg>
        <pc:picChg chg="add mod">
          <ac:chgData name="Jalila El Baraka" userId="ea93c961-285f-4edc-9e51-dff84fc1dbdc" providerId="ADAL" clId="{57C2819A-E835-47AA-9356-3BB7B51E441F}" dt="2026-06-07T16:15:54.965" v="1102" actId="1076"/>
          <ac:picMkLst>
            <pc:docMk/>
            <pc:sldMk cId="311375831" sldId="1279"/>
            <ac:picMk id="14" creationId="{4C471C08-29EF-F3CE-E925-572C725B5EEC}"/>
          </ac:picMkLst>
        </pc:picChg>
        <pc:picChg chg="add mod">
          <ac:chgData name="Jalila El Baraka" userId="ea93c961-285f-4edc-9e51-dff84fc1dbdc" providerId="ADAL" clId="{57C2819A-E835-47AA-9356-3BB7B51E441F}" dt="2026-06-07T16:15:45.218" v="1100" actId="1076"/>
          <ac:picMkLst>
            <pc:docMk/>
            <pc:sldMk cId="311375831" sldId="1279"/>
            <ac:picMk id="15" creationId="{433A5568-9FC5-0BED-ED66-2DF3DCCF2DC0}"/>
          </ac:picMkLst>
        </pc:picChg>
        <pc:picChg chg="add mod">
          <ac:chgData name="Jalila El Baraka" userId="ea93c961-285f-4edc-9e51-dff84fc1dbdc" providerId="ADAL" clId="{57C2819A-E835-47AA-9356-3BB7B51E441F}" dt="2026-06-07T16:16:22.251" v="1105" actId="14100"/>
          <ac:picMkLst>
            <pc:docMk/>
            <pc:sldMk cId="311375831" sldId="1279"/>
            <ac:picMk id="16" creationId="{A194B670-55F8-0157-E551-CFF8D2F1E076}"/>
          </ac:picMkLst>
        </pc:picChg>
        <pc:picChg chg="add del">
          <ac:chgData name="Jalila El Baraka" userId="ea93c961-285f-4edc-9e51-dff84fc1dbdc" providerId="ADAL" clId="{57C2819A-E835-47AA-9356-3BB7B51E441F}" dt="2026-06-07T16:13:58.999" v="1036" actId="478"/>
          <ac:picMkLst>
            <pc:docMk/>
            <pc:sldMk cId="311375831" sldId="1279"/>
            <ac:picMk id="18" creationId="{54E92341-0B93-44CD-A58C-D1834DE48CBE}"/>
          </ac:picMkLst>
        </pc:picChg>
        <pc:picChg chg="del">
          <ac:chgData name="Jalila El Baraka" userId="ea93c961-285f-4edc-9e51-dff84fc1dbdc" providerId="ADAL" clId="{57C2819A-E835-47AA-9356-3BB7B51E441F}" dt="2026-06-07T16:14:56.230" v="1072" actId="478"/>
          <ac:picMkLst>
            <pc:docMk/>
            <pc:sldMk cId="311375831" sldId="1279"/>
            <ac:picMk id="22" creationId="{749740F7-8292-D399-48CB-0CD4866FEA44}"/>
          </ac:picMkLst>
        </pc:picChg>
        <pc:picChg chg="del">
          <ac:chgData name="Jalila El Baraka" userId="ea93c961-285f-4edc-9e51-dff84fc1dbdc" providerId="ADAL" clId="{57C2819A-E835-47AA-9356-3BB7B51E441F}" dt="2026-06-07T16:14:59.270" v="1074" actId="478"/>
          <ac:picMkLst>
            <pc:docMk/>
            <pc:sldMk cId="311375831" sldId="1279"/>
            <ac:picMk id="23" creationId="{A438E159-A981-F22A-307D-78C8C4AADF9B}"/>
          </ac:picMkLst>
        </pc:picChg>
      </pc:sldChg>
      <pc:sldChg chg="addSp delSp modSp mod">
        <pc:chgData name="Jalila El Baraka" userId="ea93c961-285f-4edc-9e51-dff84fc1dbdc" providerId="ADAL" clId="{57C2819A-E835-47AA-9356-3BB7B51E441F}" dt="2026-06-07T19:33:39.548" v="2206" actId="20577"/>
        <pc:sldMkLst>
          <pc:docMk/>
          <pc:sldMk cId="3478475009" sldId="1281"/>
        </pc:sldMkLst>
        <pc:spChg chg="mod">
          <ac:chgData name="Jalila El Baraka" userId="ea93c961-285f-4edc-9e51-dff84fc1dbdc" providerId="ADAL" clId="{57C2819A-E835-47AA-9356-3BB7B51E441F}" dt="2026-06-07T19:33:39.548" v="2206" actId="20577"/>
          <ac:spMkLst>
            <pc:docMk/>
            <pc:sldMk cId="3478475009" sldId="1281"/>
            <ac:spMk id="2" creationId="{C1DCFF77-2046-5C7E-4A49-1F4FF0803B11}"/>
          </ac:spMkLst>
        </pc:spChg>
        <pc:picChg chg="del">
          <ac:chgData name="Jalila El Baraka" userId="ea93c961-285f-4edc-9e51-dff84fc1dbdc" providerId="ADAL" clId="{57C2819A-E835-47AA-9356-3BB7B51E441F}" dt="2026-06-07T16:23:26.058" v="1285" actId="478"/>
          <ac:picMkLst>
            <pc:docMk/>
            <pc:sldMk cId="3478475009" sldId="1281"/>
            <ac:picMk id="7" creationId="{CA7C4C79-6D89-D22A-0B70-E2D9CDC45486}"/>
          </ac:picMkLst>
        </pc:picChg>
        <pc:picChg chg="del">
          <ac:chgData name="Jalila El Baraka" userId="ea93c961-285f-4edc-9e51-dff84fc1dbdc" providerId="ADAL" clId="{57C2819A-E835-47AA-9356-3BB7B51E441F}" dt="2026-06-07T16:17:25.263" v="1139" actId="478"/>
          <ac:picMkLst>
            <pc:docMk/>
            <pc:sldMk cId="3478475009" sldId="1281"/>
            <ac:picMk id="9" creationId="{5B769D3C-7A54-CDA9-9D43-1AB74D0DC991}"/>
          </ac:picMkLst>
        </pc:picChg>
        <pc:picChg chg="add mod">
          <ac:chgData name="Jalila El Baraka" userId="ea93c961-285f-4edc-9e51-dff84fc1dbdc" providerId="ADAL" clId="{57C2819A-E835-47AA-9356-3BB7B51E441F}" dt="2026-06-07T16:17:50.730" v="1144" actId="1076"/>
          <ac:picMkLst>
            <pc:docMk/>
            <pc:sldMk cId="3478475009" sldId="1281"/>
            <ac:picMk id="10" creationId="{FFC7E1A9-E44C-3611-9598-129CB2F27871}"/>
          </ac:picMkLst>
        </pc:picChg>
        <pc:picChg chg="del">
          <ac:chgData name="Jalila El Baraka" userId="ea93c961-285f-4edc-9e51-dff84fc1dbdc" providerId="ADAL" clId="{57C2819A-E835-47AA-9356-3BB7B51E441F}" dt="2026-06-07T16:23:24.618" v="1284" actId="478"/>
          <ac:picMkLst>
            <pc:docMk/>
            <pc:sldMk cId="3478475009" sldId="1281"/>
            <ac:picMk id="12" creationId="{65F2043B-F6E5-AF05-549B-DB319C940386}"/>
          </ac:picMkLst>
        </pc:picChg>
        <pc:picChg chg="add mod">
          <ac:chgData name="Jalila El Baraka" userId="ea93c961-285f-4edc-9e51-dff84fc1dbdc" providerId="ADAL" clId="{57C2819A-E835-47AA-9356-3BB7B51E441F}" dt="2026-06-07T16:19:17.108" v="1197" actId="11530"/>
          <ac:picMkLst>
            <pc:docMk/>
            <pc:sldMk cId="3478475009" sldId="1281"/>
            <ac:picMk id="13" creationId="{3CEFB41F-1B32-7244-0703-2EEE92A57F49}"/>
          </ac:picMkLst>
        </pc:picChg>
        <pc:picChg chg="del">
          <ac:chgData name="Jalila El Baraka" userId="ea93c961-285f-4edc-9e51-dff84fc1dbdc" providerId="ADAL" clId="{57C2819A-E835-47AA-9356-3BB7B51E441F}" dt="2026-06-07T16:23:23.327" v="1283" actId="478"/>
          <ac:picMkLst>
            <pc:docMk/>
            <pc:sldMk cId="3478475009" sldId="1281"/>
            <ac:picMk id="14" creationId="{C7F3F70D-C35E-04C3-EF96-92820B695CB4}"/>
          </ac:picMkLst>
        </pc:picChg>
        <pc:picChg chg="add mod">
          <ac:chgData name="Jalila El Baraka" userId="ea93c961-285f-4edc-9e51-dff84fc1dbdc" providerId="ADAL" clId="{57C2819A-E835-47AA-9356-3BB7B51E441F}" dt="2026-06-07T16:25:33.632" v="1288" actId="1076"/>
          <ac:picMkLst>
            <pc:docMk/>
            <pc:sldMk cId="3478475009" sldId="1281"/>
            <ac:picMk id="15" creationId="{DC561753-7DBA-CED7-1473-B3F71CC7FBB3}"/>
          </ac:picMkLst>
        </pc:picChg>
        <pc:picChg chg="del">
          <ac:chgData name="Jalila El Baraka" userId="ea93c961-285f-4edc-9e51-dff84fc1dbdc" providerId="ADAL" clId="{57C2819A-E835-47AA-9356-3BB7B51E441F}" dt="2026-06-07T16:18:42.850" v="1192" actId="478"/>
          <ac:picMkLst>
            <pc:docMk/>
            <pc:sldMk cId="3478475009" sldId="1281"/>
            <ac:picMk id="16" creationId="{BFFAB7A3-760D-B17D-61B4-5A6332DBFB5A}"/>
          </ac:picMkLst>
        </pc:picChg>
        <pc:picChg chg="add mod">
          <ac:chgData name="Jalila El Baraka" userId="ea93c961-285f-4edc-9e51-dff84fc1dbdc" providerId="ADAL" clId="{57C2819A-E835-47AA-9356-3BB7B51E441F}" dt="2026-06-07T16:29:56.166" v="1350" actId="1076"/>
          <ac:picMkLst>
            <pc:docMk/>
            <pc:sldMk cId="3478475009" sldId="1281"/>
            <ac:picMk id="17" creationId="{ECFD342C-5BB5-975D-70D4-287DB5439670}"/>
          </ac:picMkLst>
        </pc:picChg>
        <pc:picChg chg="add mod">
          <ac:chgData name="Jalila El Baraka" userId="ea93c961-285f-4edc-9e51-dff84fc1dbdc" providerId="ADAL" clId="{57C2819A-E835-47AA-9356-3BB7B51E441F}" dt="2026-06-07T16:32:28.912" v="1437" actId="11530"/>
          <ac:picMkLst>
            <pc:docMk/>
            <pc:sldMk cId="3478475009" sldId="1281"/>
            <ac:picMk id="19" creationId="{DA7DC183-31C7-1962-B44F-3AA9BAEB3189}"/>
          </ac:picMkLst>
        </pc:picChg>
      </pc:sldChg>
      <pc:sldChg chg="modSp mod">
        <pc:chgData name="Jalila El Baraka" userId="ea93c961-285f-4edc-9e51-dff84fc1dbdc" providerId="ADAL" clId="{57C2819A-E835-47AA-9356-3BB7B51E441F}" dt="2026-06-07T16:09:16.821" v="1001" actId="20577"/>
        <pc:sldMkLst>
          <pc:docMk/>
          <pc:sldMk cId="230841888" sldId="1285"/>
        </pc:sldMkLst>
        <pc:spChg chg="mod">
          <ac:chgData name="Jalila El Baraka" userId="ea93c961-285f-4edc-9e51-dff84fc1dbdc" providerId="ADAL" clId="{57C2819A-E835-47AA-9356-3BB7B51E441F}" dt="2026-06-07T16:09:16.821" v="1001" actId="20577"/>
          <ac:spMkLst>
            <pc:docMk/>
            <pc:sldMk cId="230841888" sldId="1285"/>
            <ac:spMk id="55" creationId="{B761553D-2FE4-9121-D8B8-6D3E8CDA1A53}"/>
          </ac:spMkLst>
        </pc:spChg>
      </pc:sldChg>
      <pc:sldChg chg="addSp delSp modSp mod">
        <pc:chgData name="Jalila El Baraka" userId="ea93c961-285f-4edc-9e51-dff84fc1dbdc" providerId="ADAL" clId="{57C2819A-E835-47AA-9356-3BB7B51E441F}" dt="2026-06-07T16:10:32.086" v="1008" actId="1076"/>
        <pc:sldMkLst>
          <pc:docMk/>
          <pc:sldMk cId="2978975811" sldId="1289"/>
        </pc:sldMkLst>
        <pc:spChg chg="mod">
          <ac:chgData name="Jalila El Baraka" userId="ea93c961-285f-4edc-9e51-dff84fc1dbdc" providerId="ADAL" clId="{57C2819A-E835-47AA-9356-3BB7B51E441F}" dt="2026-06-07T16:10:23.070" v="1005" actId="20577"/>
          <ac:spMkLst>
            <pc:docMk/>
            <pc:sldMk cId="2978975811" sldId="1289"/>
            <ac:spMk id="7" creationId="{926954AF-F1E1-39EA-0347-22DD6224C885}"/>
          </ac:spMkLst>
        </pc:spChg>
        <pc:picChg chg="del">
          <ac:chgData name="Jalila El Baraka" userId="ea93c961-285f-4edc-9e51-dff84fc1dbdc" providerId="ADAL" clId="{57C2819A-E835-47AA-9356-3BB7B51E441F}" dt="2026-06-07T16:10:25.374" v="1006" actId="478"/>
          <ac:picMkLst>
            <pc:docMk/>
            <pc:sldMk cId="2978975811" sldId="1289"/>
            <ac:picMk id="6" creationId="{3D990A25-F2E8-7188-CD59-CE8E14F72162}"/>
          </ac:picMkLst>
        </pc:picChg>
        <pc:picChg chg="add mod">
          <ac:chgData name="Jalila El Baraka" userId="ea93c961-285f-4edc-9e51-dff84fc1dbdc" providerId="ADAL" clId="{57C2819A-E835-47AA-9356-3BB7B51E441F}" dt="2026-06-07T16:10:32.086" v="1008" actId="1076"/>
          <ac:picMkLst>
            <pc:docMk/>
            <pc:sldMk cId="2978975811" sldId="1289"/>
            <ac:picMk id="9" creationId="{0FD237F6-C7EB-0D80-A2DC-7AC4FC99D3D4}"/>
          </ac:picMkLst>
        </pc:picChg>
      </pc:sldChg>
      <pc:sldChg chg="addSp delSp modSp mod">
        <pc:chgData name="Jalila El Baraka" userId="ea93c961-285f-4edc-9e51-dff84fc1dbdc" providerId="ADAL" clId="{57C2819A-E835-47AA-9356-3BB7B51E441F}" dt="2026-06-07T16:51:32.316" v="1699" actId="20577"/>
        <pc:sldMkLst>
          <pc:docMk/>
          <pc:sldMk cId="574258613" sldId="1291"/>
        </pc:sldMkLst>
        <pc:spChg chg="del">
          <ac:chgData name="Jalila El Baraka" userId="ea93c961-285f-4edc-9e51-dff84fc1dbdc" providerId="ADAL" clId="{57C2819A-E835-47AA-9356-3BB7B51E441F}" dt="2026-06-07T16:45:48.397" v="1557" actId="478"/>
          <ac:spMkLst>
            <pc:docMk/>
            <pc:sldMk cId="574258613" sldId="1291"/>
            <ac:spMk id="2" creationId="{0644620C-A12A-AF7B-08DF-3897A858D2E7}"/>
          </ac:spMkLst>
        </pc:spChg>
        <pc:spChg chg="add mod">
          <ac:chgData name="Jalila El Baraka" userId="ea93c961-285f-4edc-9e51-dff84fc1dbdc" providerId="ADAL" clId="{57C2819A-E835-47AA-9356-3BB7B51E441F}" dt="2026-06-07T16:51:32.316" v="1699" actId="20577"/>
          <ac:spMkLst>
            <pc:docMk/>
            <pc:sldMk cId="574258613" sldId="1291"/>
            <ac:spMk id="4" creationId="{98614761-1977-109E-78BA-6B434E8F3439}"/>
          </ac:spMkLst>
        </pc:spChg>
      </pc:sldChg>
      <pc:sldChg chg="addSp delSp modSp mod">
        <pc:chgData name="Jalila El Baraka" userId="ea93c961-285f-4edc-9e51-dff84fc1dbdc" providerId="ADAL" clId="{57C2819A-E835-47AA-9356-3BB7B51E441F}" dt="2026-06-07T16:42:35.666" v="1463" actId="1076"/>
        <pc:sldMkLst>
          <pc:docMk/>
          <pc:sldMk cId="839524258" sldId="1297"/>
        </pc:sldMkLst>
        <pc:picChg chg="add mod">
          <ac:chgData name="Jalila El Baraka" userId="ea93c961-285f-4edc-9e51-dff84fc1dbdc" providerId="ADAL" clId="{57C2819A-E835-47AA-9356-3BB7B51E441F}" dt="2026-06-07T16:36:10.623" v="1449" actId="1076"/>
          <ac:picMkLst>
            <pc:docMk/>
            <pc:sldMk cId="839524258" sldId="1297"/>
            <ac:picMk id="2" creationId="{73430A21-CFF1-7F5F-0FE4-895324387DBD}"/>
          </ac:picMkLst>
        </pc:picChg>
        <pc:picChg chg="add mod">
          <ac:chgData name="Jalila El Baraka" userId="ea93c961-285f-4edc-9e51-dff84fc1dbdc" providerId="ADAL" clId="{57C2819A-E835-47AA-9356-3BB7B51E441F}" dt="2026-06-07T16:36:24.311" v="1452" actId="1076"/>
          <ac:picMkLst>
            <pc:docMk/>
            <pc:sldMk cId="839524258" sldId="1297"/>
            <ac:picMk id="3" creationId="{58A2F204-005A-56BA-CC99-5DD706969759}"/>
          </ac:picMkLst>
        </pc:picChg>
        <pc:picChg chg="del">
          <ac:chgData name="Jalila El Baraka" userId="ea93c961-285f-4edc-9e51-dff84fc1dbdc" providerId="ADAL" clId="{57C2819A-E835-47AA-9356-3BB7B51E441F}" dt="2026-06-07T16:42:30.673" v="1461" actId="478"/>
          <ac:picMkLst>
            <pc:docMk/>
            <pc:sldMk cId="839524258" sldId="1297"/>
            <ac:picMk id="4" creationId="{D5B8143D-A05C-F155-C8EE-2B3A1609450D}"/>
          </ac:picMkLst>
        </pc:picChg>
        <pc:picChg chg="add mod">
          <ac:chgData name="Jalila El Baraka" userId="ea93c961-285f-4edc-9e51-dff84fc1dbdc" providerId="ADAL" clId="{57C2819A-E835-47AA-9356-3BB7B51E441F}" dt="2026-06-07T16:41:28.535" v="1456" actId="1076"/>
          <ac:picMkLst>
            <pc:docMk/>
            <pc:sldMk cId="839524258" sldId="1297"/>
            <ac:picMk id="5" creationId="{608CE22C-3020-B78E-C0DF-AC579D2E812B}"/>
          </ac:picMkLst>
        </pc:picChg>
        <pc:picChg chg="del">
          <ac:chgData name="Jalila El Baraka" userId="ea93c961-285f-4edc-9e51-dff84fc1dbdc" providerId="ADAL" clId="{57C2819A-E835-47AA-9356-3BB7B51E441F}" dt="2026-06-07T16:36:08.041" v="1447" actId="478"/>
          <ac:picMkLst>
            <pc:docMk/>
            <pc:sldMk cId="839524258" sldId="1297"/>
            <ac:picMk id="6" creationId="{5CDE3FF6-0721-25A3-BF98-458E3688C69F}"/>
          </ac:picMkLst>
        </pc:picChg>
        <pc:picChg chg="add mod">
          <ac:chgData name="Jalila El Baraka" userId="ea93c961-285f-4edc-9e51-dff84fc1dbdc" providerId="ADAL" clId="{57C2819A-E835-47AA-9356-3BB7B51E441F}" dt="2026-06-07T16:42:17.533" v="1460" actId="14100"/>
          <ac:picMkLst>
            <pc:docMk/>
            <pc:sldMk cId="839524258" sldId="1297"/>
            <ac:picMk id="7" creationId="{DA0D891D-ECCB-CFB2-A709-F595302661CC}"/>
          </ac:picMkLst>
        </pc:picChg>
        <pc:picChg chg="del">
          <ac:chgData name="Jalila El Baraka" userId="ea93c961-285f-4edc-9e51-dff84fc1dbdc" providerId="ADAL" clId="{57C2819A-E835-47AA-9356-3BB7B51E441F}" dt="2026-06-07T16:42:09.068" v="1457" actId="478"/>
          <ac:picMkLst>
            <pc:docMk/>
            <pc:sldMk cId="839524258" sldId="1297"/>
            <ac:picMk id="10" creationId="{A1AD82F2-204F-A18E-A450-29BD0C0F35DF}"/>
          </ac:picMkLst>
        </pc:picChg>
        <pc:picChg chg="del">
          <ac:chgData name="Jalila El Baraka" userId="ea93c961-285f-4edc-9e51-dff84fc1dbdc" providerId="ADAL" clId="{57C2819A-E835-47AA-9356-3BB7B51E441F}" dt="2026-06-07T16:41:22.277" v="1453" actId="478"/>
          <ac:picMkLst>
            <pc:docMk/>
            <pc:sldMk cId="839524258" sldId="1297"/>
            <ac:picMk id="12" creationId="{404F0454-0C70-03FE-587F-765062FF263A}"/>
          </ac:picMkLst>
        </pc:picChg>
        <pc:picChg chg="add mod">
          <ac:chgData name="Jalila El Baraka" userId="ea93c961-285f-4edc-9e51-dff84fc1dbdc" providerId="ADAL" clId="{57C2819A-E835-47AA-9356-3BB7B51E441F}" dt="2026-06-07T16:42:35.666" v="1463" actId="1076"/>
          <ac:picMkLst>
            <pc:docMk/>
            <pc:sldMk cId="839524258" sldId="1297"/>
            <ac:picMk id="13" creationId="{10CB0ABE-5F30-5BB7-88D8-2B1A46E3CCAB}"/>
          </ac:picMkLst>
        </pc:picChg>
        <pc:picChg chg="del">
          <ac:chgData name="Jalila El Baraka" userId="ea93c961-285f-4edc-9e51-dff84fc1dbdc" providerId="ADAL" clId="{57C2819A-E835-47AA-9356-3BB7B51E441F}" dt="2026-06-07T16:36:22.452" v="1450" actId="478"/>
          <ac:picMkLst>
            <pc:docMk/>
            <pc:sldMk cId="839524258" sldId="1297"/>
            <ac:picMk id="16" creationId="{EB268CAD-14EC-5D78-6591-5C83515BD7E6}"/>
          </ac:picMkLst>
        </pc:picChg>
      </pc:sldChg>
      <pc:sldChg chg="addSp delSp modSp mod">
        <pc:chgData name="Jalila El Baraka" userId="ea93c961-285f-4edc-9e51-dff84fc1dbdc" providerId="ADAL" clId="{57C2819A-E835-47AA-9356-3BB7B51E441F}" dt="2026-06-07T16:43:24.178" v="1548" actId="20577"/>
        <pc:sldMkLst>
          <pc:docMk/>
          <pc:sldMk cId="266047087" sldId="1299"/>
        </pc:sldMkLst>
        <pc:spChg chg="del">
          <ac:chgData name="Jalila El Baraka" userId="ea93c961-285f-4edc-9e51-dff84fc1dbdc" providerId="ADAL" clId="{57C2819A-E835-47AA-9356-3BB7B51E441F}" dt="2026-06-07T16:42:53.100" v="1464" actId="478"/>
          <ac:spMkLst>
            <pc:docMk/>
            <pc:sldMk cId="266047087" sldId="1299"/>
            <ac:spMk id="2" creationId="{E4E8736F-F599-3A8E-4040-A97C13339551}"/>
          </ac:spMkLst>
        </pc:spChg>
        <pc:spChg chg="add mod">
          <ac:chgData name="Jalila El Baraka" userId="ea93c961-285f-4edc-9e51-dff84fc1dbdc" providerId="ADAL" clId="{57C2819A-E835-47AA-9356-3BB7B51E441F}" dt="2026-06-07T16:43:24.178" v="1548" actId="20577"/>
          <ac:spMkLst>
            <pc:docMk/>
            <pc:sldMk cId="266047087" sldId="1299"/>
            <ac:spMk id="3" creationId="{A43E7944-0F8D-20FF-83E4-50255360D414}"/>
          </ac:spMkLst>
        </pc:spChg>
      </pc:sldChg>
      <pc:sldChg chg="addSp delSp modSp mod">
        <pc:chgData name="Jalila El Baraka" userId="ea93c961-285f-4edc-9e51-dff84fc1dbdc" providerId="ADAL" clId="{57C2819A-E835-47AA-9356-3BB7B51E441F}" dt="2026-06-07T16:43:52.181" v="1550"/>
        <pc:sldMkLst>
          <pc:docMk/>
          <pc:sldMk cId="4177258591" sldId="1304"/>
        </pc:sldMkLst>
        <pc:spChg chg="del">
          <ac:chgData name="Jalila El Baraka" userId="ea93c961-285f-4edc-9e51-dff84fc1dbdc" providerId="ADAL" clId="{57C2819A-E835-47AA-9356-3BB7B51E441F}" dt="2026-06-07T16:43:51.751" v="1549" actId="478"/>
          <ac:spMkLst>
            <pc:docMk/>
            <pc:sldMk cId="4177258591" sldId="1304"/>
            <ac:spMk id="6" creationId="{47D36ACF-37DA-2FC7-8955-9E9979496761}"/>
          </ac:spMkLst>
        </pc:spChg>
        <pc:spChg chg="add mod">
          <ac:chgData name="Jalila El Baraka" userId="ea93c961-285f-4edc-9e51-dff84fc1dbdc" providerId="ADAL" clId="{57C2819A-E835-47AA-9356-3BB7B51E441F}" dt="2026-06-07T16:43:52.181" v="1550"/>
          <ac:spMkLst>
            <pc:docMk/>
            <pc:sldMk cId="4177258591" sldId="1304"/>
            <ac:spMk id="7" creationId="{38F186FE-DD95-4F43-5245-304D3A75E765}"/>
          </ac:spMkLst>
        </pc:spChg>
      </pc:sldChg>
      <pc:sldChg chg="addSp delSp modSp mod">
        <pc:chgData name="Jalila El Baraka" userId="ea93c961-285f-4edc-9e51-dff84fc1dbdc" providerId="ADAL" clId="{57C2819A-E835-47AA-9356-3BB7B51E441F}" dt="2026-06-07T16:54:20.822" v="1830" actId="20577"/>
        <pc:sldMkLst>
          <pc:docMk/>
          <pc:sldMk cId="3195323805" sldId="1307"/>
        </pc:sldMkLst>
        <pc:spChg chg="add mod">
          <ac:chgData name="Jalila El Baraka" userId="ea93c961-285f-4edc-9e51-dff84fc1dbdc" providerId="ADAL" clId="{57C2819A-E835-47AA-9356-3BB7B51E441F}" dt="2026-06-07T16:54:20.822" v="1830" actId="20577"/>
          <ac:spMkLst>
            <pc:docMk/>
            <pc:sldMk cId="3195323805" sldId="1307"/>
            <ac:spMk id="2" creationId="{B13DA3D8-C940-9937-8D66-63DF98302D6F}"/>
          </ac:spMkLst>
        </pc:spChg>
        <pc:spChg chg="del">
          <ac:chgData name="Jalila El Baraka" userId="ea93c961-285f-4edc-9e51-dff84fc1dbdc" providerId="ADAL" clId="{57C2819A-E835-47AA-9356-3BB7B51E441F}" dt="2026-06-07T16:45:12.203" v="1555" actId="478"/>
          <ac:spMkLst>
            <pc:docMk/>
            <pc:sldMk cId="3195323805" sldId="1307"/>
            <ac:spMk id="3" creationId="{424E074A-FCBD-C0A3-BC5F-F6AD33438957}"/>
          </ac:spMkLst>
        </pc:spChg>
      </pc:sldChg>
      <pc:sldChg chg="addSp delSp modSp mod">
        <pc:chgData name="Jalila El Baraka" userId="ea93c961-285f-4edc-9e51-dff84fc1dbdc" providerId="ADAL" clId="{57C2819A-E835-47AA-9356-3BB7B51E441F}" dt="2026-06-07T16:44:19.140" v="1554"/>
        <pc:sldMkLst>
          <pc:docMk/>
          <pc:sldMk cId="1434429685" sldId="1309"/>
        </pc:sldMkLst>
        <pc:spChg chg="add mod">
          <ac:chgData name="Jalila El Baraka" userId="ea93c961-285f-4edc-9e51-dff84fc1dbdc" providerId="ADAL" clId="{57C2819A-E835-47AA-9356-3BB7B51E441F}" dt="2026-06-07T16:44:19.140" v="1554"/>
          <ac:spMkLst>
            <pc:docMk/>
            <pc:sldMk cId="1434429685" sldId="1309"/>
            <ac:spMk id="9" creationId="{AD592D6E-0F85-DF91-6747-F58B85398498}"/>
          </ac:spMkLst>
        </pc:spChg>
        <pc:spChg chg="del">
          <ac:chgData name="Jalila El Baraka" userId="ea93c961-285f-4edc-9e51-dff84fc1dbdc" providerId="ADAL" clId="{57C2819A-E835-47AA-9356-3BB7B51E441F}" dt="2026-06-07T16:44:18.637" v="1553" actId="478"/>
          <ac:spMkLst>
            <pc:docMk/>
            <pc:sldMk cId="1434429685" sldId="1309"/>
            <ac:spMk id="10" creationId="{226C2DD3-97A2-FEBF-A6FE-227522C245FD}"/>
          </ac:spMkLst>
        </pc:spChg>
        <pc:spChg chg="mod">
          <ac:chgData name="Jalila El Baraka" userId="ea93c961-285f-4edc-9e51-dff84fc1dbdc" providerId="ADAL" clId="{57C2819A-E835-47AA-9356-3BB7B51E441F}" dt="2026-06-07T16:44:07.010" v="1552" actId="27636"/>
          <ac:spMkLst>
            <pc:docMk/>
            <pc:sldMk cId="1434429685" sldId="1309"/>
            <ac:spMk id="17" creationId="{8E130A73-E7BC-1D79-63C8-F44A538BCB3A}"/>
          </ac:spMkLst>
        </pc:spChg>
      </pc:sldChg>
      <pc:sldChg chg="delSp modSp mod">
        <pc:chgData name="Jalila El Baraka" userId="ea93c961-285f-4edc-9e51-dff84fc1dbdc" providerId="ADAL" clId="{57C2819A-E835-47AA-9356-3BB7B51E441F}" dt="2026-06-07T15:01:06.821" v="368" actId="20577"/>
        <pc:sldMkLst>
          <pc:docMk/>
          <pc:sldMk cId="3472121662" sldId="1311"/>
        </pc:sldMkLst>
        <pc:spChg chg="mod">
          <ac:chgData name="Jalila El Baraka" userId="ea93c961-285f-4edc-9e51-dff84fc1dbdc" providerId="ADAL" clId="{57C2819A-E835-47AA-9356-3BB7B51E441F}" dt="2026-06-07T15:01:06.821" v="368" actId="20577"/>
          <ac:spMkLst>
            <pc:docMk/>
            <pc:sldMk cId="3472121662" sldId="1311"/>
            <ac:spMk id="2" creationId="{8BA58BCB-9DAA-B016-ED4F-17C5E5E44906}"/>
          </ac:spMkLst>
        </pc:spChg>
        <pc:spChg chg="mod">
          <ac:chgData name="Jalila El Baraka" userId="ea93c961-285f-4edc-9e51-dff84fc1dbdc" providerId="ADAL" clId="{57C2819A-E835-47AA-9356-3BB7B51E441F}" dt="2026-06-07T15:00:58.391" v="354" actId="20577"/>
          <ac:spMkLst>
            <pc:docMk/>
            <pc:sldMk cId="3472121662" sldId="1311"/>
            <ac:spMk id="3" creationId="{A98B6987-69B7-D970-1FE5-DEF01CA4669A}"/>
          </ac:spMkLst>
        </pc:spChg>
        <pc:picChg chg="del">
          <ac:chgData name="Jalila El Baraka" userId="ea93c961-285f-4edc-9e51-dff84fc1dbdc" providerId="ADAL" clId="{57C2819A-E835-47AA-9356-3BB7B51E441F}" dt="2026-06-07T15:00:47.358" v="336" actId="478"/>
          <ac:picMkLst>
            <pc:docMk/>
            <pc:sldMk cId="3472121662" sldId="1311"/>
            <ac:picMk id="5" creationId="{B08201F6-D330-51DC-65CA-E16AF9E81844}"/>
          </ac:picMkLst>
        </pc:picChg>
        <pc:picChg chg="del">
          <ac:chgData name="Jalila El Baraka" userId="ea93c961-285f-4edc-9e51-dff84fc1dbdc" providerId="ADAL" clId="{57C2819A-E835-47AA-9356-3BB7B51E441F}" dt="2026-06-07T15:00:48.728" v="337" actId="478"/>
          <ac:picMkLst>
            <pc:docMk/>
            <pc:sldMk cId="3472121662" sldId="1311"/>
            <ac:picMk id="6" creationId="{CF18CA10-72B0-169D-2C1C-C8177586A873}"/>
          </ac:picMkLst>
        </pc:picChg>
      </pc:sldChg>
      <pc:sldChg chg="addSp delSp modSp mod">
        <pc:chgData name="Jalila El Baraka" userId="ea93c961-285f-4edc-9e51-dff84fc1dbdc" providerId="ADAL" clId="{57C2819A-E835-47AA-9356-3BB7B51E441F}" dt="2026-06-07T15:09:44.997" v="608"/>
        <pc:sldMkLst>
          <pc:docMk/>
          <pc:sldMk cId="917991687" sldId="1312"/>
        </pc:sldMkLst>
        <pc:spChg chg="mod">
          <ac:chgData name="Jalila El Baraka" userId="ea93c961-285f-4edc-9e51-dff84fc1dbdc" providerId="ADAL" clId="{57C2819A-E835-47AA-9356-3BB7B51E441F}" dt="2026-06-07T14:47:34.836" v="9"/>
          <ac:spMkLst>
            <pc:docMk/>
            <pc:sldMk cId="917991687" sldId="1312"/>
            <ac:spMk id="2" creationId="{A2FEE34B-742F-757B-472F-97B947879EE8}"/>
          </ac:spMkLst>
        </pc:spChg>
        <pc:spChg chg="mod">
          <ac:chgData name="Jalila El Baraka" userId="ea93c961-285f-4edc-9e51-dff84fc1dbdc" providerId="ADAL" clId="{57C2819A-E835-47AA-9356-3BB7B51E441F}" dt="2026-06-07T14:47:42.169" v="10" actId="1076"/>
          <ac:spMkLst>
            <pc:docMk/>
            <pc:sldMk cId="917991687" sldId="1312"/>
            <ac:spMk id="3" creationId="{351399FC-9031-12CE-3A5F-185E2D86D6B0}"/>
          </ac:spMkLst>
        </pc:spChg>
        <pc:picChg chg="add">
          <ac:chgData name="Jalila El Baraka" userId="ea93c961-285f-4edc-9e51-dff84fc1dbdc" providerId="ADAL" clId="{57C2819A-E835-47AA-9356-3BB7B51E441F}" dt="2026-06-07T15:09:44.997" v="608"/>
          <ac:picMkLst>
            <pc:docMk/>
            <pc:sldMk cId="917991687" sldId="1312"/>
            <ac:picMk id="5" creationId="{A4D98E07-C6A0-1C99-E967-51D4A26CB8C4}"/>
          </ac:picMkLst>
        </pc:picChg>
        <pc:picChg chg="del">
          <ac:chgData name="Jalila El Baraka" userId="ea93c961-285f-4edc-9e51-dff84fc1dbdc" providerId="ADAL" clId="{57C2819A-E835-47AA-9356-3BB7B51E441F}" dt="2026-06-07T14:47:09.829" v="7" actId="478"/>
          <ac:picMkLst>
            <pc:docMk/>
            <pc:sldMk cId="917991687" sldId="1312"/>
            <ac:picMk id="7" creationId="{9DCC6E78-5B4B-ECE0-6D50-38577D30B772}"/>
          </ac:picMkLst>
        </pc:picChg>
        <pc:picChg chg="del">
          <ac:chgData name="Jalila El Baraka" userId="ea93c961-285f-4edc-9e51-dff84fc1dbdc" providerId="ADAL" clId="{57C2819A-E835-47AA-9356-3BB7B51E441F}" dt="2026-06-07T14:47:24.950" v="8" actId="478"/>
          <ac:picMkLst>
            <pc:docMk/>
            <pc:sldMk cId="917991687" sldId="1312"/>
            <ac:picMk id="8" creationId="{D5DEF979-5A83-F967-9792-A7CD02C20B24}"/>
          </ac:picMkLst>
        </pc:picChg>
      </pc:sldChg>
      <pc:sldChg chg="delSp modSp mod">
        <pc:chgData name="Jalila El Baraka" userId="ea93c961-285f-4edc-9e51-dff84fc1dbdc" providerId="ADAL" clId="{57C2819A-E835-47AA-9356-3BB7B51E441F}" dt="2026-06-07T14:48:36.911" v="29"/>
        <pc:sldMkLst>
          <pc:docMk/>
          <pc:sldMk cId="1051101294" sldId="1313"/>
        </pc:sldMkLst>
        <pc:spChg chg="mod">
          <ac:chgData name="Jalila El Baraka" userId="ea93c961-285f-4edc-9e51-dff84fc1dbdc" providerId="ADAL" clId="{57C2819A-E835-47AA-9356-3BB7B51E441F}" dt="2026-06-07T14:48:36.911" v="29"/>
          <ac:spMkLst>
            <pc:docMk/>
            <pc:sldMk cId="1051101294" sldId="1313"/>
            <ac:spMk id="2" creationId="{18018FAB-364E-2F6E-A76A-BD3DD15DCD93}"/>
          </ac:spMkLst>
        </pc:spChg>
        <pc:spChg chg="mod">
          <ac:chgData name="Jalila El Baraka" userId="ea93c961-285f-4edc-9e51-dff84fc1dbdc" providerId="ADAL" clId="{57C2819A-E835-47AA-9356-3BB7B51E441F}" dt="2026-06-07T14:48:27.080" v="28" actId="20577"/>
          <ac:spMkLst>
            <pc:docMk/>
            <pc:sldMk cId="1051101294" sldId="1313"/>
            <ac:spMk id="3" creationId="{FFB038D7-47C9-0257-2C57-7BFAC461735F}"/>
          </ac:spMkLst>
        </pc:spChg>
        <pc:picChg chg="del">
          <ac:chgData name="Jalila El Baraka" userId="ea93c961-285f-4edc-9e51-dff84fc1dbdc" providerId="ADAL" clId="{57C2819A-E835-47AA-9356-3BB7B51E441F}" dt="2026-06-07T14:48:10.339" v="13" actId="478"/>
          <ac:picMkLst>
            <pc:docMk/>
            <pc:sldMk cId="1051101294" sldId="1313"/>
            <ac:picMk id="4" creationId="{0D34A540-41E2-CBE2-B6A4-ED365F1BC6BD}"/>
          </ac:picMkLst>
        </pc:picChg>
        <pc:picChg chg="del">
          <ac:chgData name="Jalila El Baraka" userId="ea93c961-285f-4edc-9e51-dff84fc1dbdc" providerId="ADAL" clId="{57C2819A-E835-47AA-9356-3BB7B51E441F}" dt="2026-06-07T14:48:11.836" v="14" actId="478"/>
          <ac:picMkLst>
            <pc:docMk/>
            <pc:sldMk cId="1051101294" sldId="1313"/>
            <ac:picMk id="5" creationId="{0885555F-66BD-862C-4F16-32B78A2DA406}"/>
          </ac:picMkLst>
        </pc:picChg>
      </pc:sldChg>
      <pc:sldChg chg="delSp modSp mod">
        <pc:chgData name="Jalila El Baraka" userId="ea93c961-285f-4edc-9e51-dff84fc1dbdc" providerId="ADAL" clId="{57C2819A-E835-47AA-9356-3BB7B51E441F}" dt="2026-06-07T15:05:21.398" v="473" actId="2711"/>
        <pc:sldMkLst>
          <pc:docMk/>
          <pc:sldMk cId="2662829741" sldId="1314"/>
        </pc:sldMkLst>
        <pc:spChg chg="mod">
          <ac:chgData name="Jalila El Baraka" userId="ea93c961-285f-4edc-9e51-dff84fc1dbdc" providerId="ADAL" clId="{57C2819A-E835-47AA-9356-3BB7B51E441F}" dt="2026-06-07T14:49:39.424" v="53"/>
          <ac:spMkLst>
            <pc:docMk/>
            <pc:sldMk cId="2662829741" sldId="1314"/>
            <ac:spMk id="2" creationId="{FEAEC10F-4B31-59AF-B0F5-7B48F3A533E5}"/>
          </ac:spMkLst>
        </pc:spChg>
        <pc:spChg chg="mod">
          <ac:chgData name="Jalila El Baraka" userId="ea93c961-285f-4edc-9e51-dff84fc1dbdc" providerId="ADAL" clId="{57C2819A-E835-47AA-9356-3BB7B51E441F}" dt="2026-06-07T15:05:21.398" v="473" actId="2711"/>
          <ac:spMkLst>
            <pc:docMk/>
            <pc:sldMk cId="2662829741" sldId="1314"/>
            <ac:spMk id="3" creationId="{DC05F2CD-BB9F-D9EE-315A-C515E7C71577}"/>
          </ac:spMkLst>
        </pc:spChg>
        <pc:picChg chg="del">
          <ac:chgData name="Jalila El Baraka" userId="ea93c961-285f-4edc-9e51-dff84fc1dbdc" providerId="ADAL" clId="{57C2819A-E835-47AA-9356-3BB7B51E441F}" dt="2026-06-07T14:49:31.726" v="51" actId="478"/>
          <ac:picMkLst>
            <pc:docMk/>
            <pc:sldMk cId="2662829741" sldId="1314"/>
            <ac:picMk id="5" creationId="{94BE662B-F9D9-DB00-E213-CA5D5E8986D7}"/>
          </ac:picMkLst>
        </pc:picChg>
      </pc:sldChg>
      <pc:sldChg chg="modSp mod ord">
        <pc:chgData name="Jalila El Baraka" userId="ea93c961-285f-4edc-9e51-dff84fc1dbdc" providerId="ADAL" clId="{57C2819A-E835-47AA-9356-3BB7B51E441F}" dt="2026-06-07T15:05:09.773" v="472" actId="14100"/>
        <pc:sldMkLst>
          <pc:docMk/>
          <pc:sldMk cId="2157477573" sldId="1315"/>
        </pc:sldMkLst>
        <pc:spChg chg="mod">
          <ac:chgData name="Jalila El Baraka" userId="ea93c961-285f-4edc-9e51-dff84fc1dbdc" providerId="ADAL" clId="{57C2819A-E835-47AA-9356-3BB7B51E441F}" dt="2026-06-07T14:50:19.192" v="106" actId="20577"/>
          <ac:spMkLst>
            <pc:docMk/>
            <pc:sldMk cId="2157477573" sldId="1315"/>
            <ac:spMk id="2" creationId="{4516F3CC-7765-CA62-FE17-21177262A4A8}"/>
          </ac:spMkLst>
        </pc:spChg>
        <pc:spChg chg="mod">
          <ac:chgData name="Jalila El Baraka" userId="ea93c961-285f-4edc-9e51-dff84fc1dbdc" providerId="ADAL" clId="{57C2819A-E835-47AA-9356-3BB7B51E441F}" dt="2026-06-07T15:05:09.773" v="472" actId="14100"/>
          <ac:spMkLst>
            <pc:docMk/>
            <pc:sldMk cId="2157477573" sldId="1315"/>
            <ac:spMk id="3" creationId="{A18DD138-835D-B8FF-9F1A-B42616642545}"/>
          </ac:spMkLst>
        </pc:spChg>
      </pc:sldChg>
      <pc:sldChg chg="delSp modSp mod">
        <pc:chgData name="Jalila El Baraka" userId="ea93c961-285f-4edc-9e51-dff84fc1dbdc" providerId="ADAL" clId="{57C2819A-E835-47AA-9356-3BB7B51E441F}" dt="2026-06-07T15:05:30.507" v="474" actId="2711"/>
        <pc:sldMkLst>
          <pc:docMk/>
          <pc:sldMk cId="2922126801" sldId="1316"/>
        </pc:sldMkLst>
        <pc:spChg chg="mod">
          <ac:chgData name="Jalila El Baraka" userId="ea93c961-285f-4edc-9e51-dff84fc1dbdc" providerId="ADAL" clId="{57C2819A-E835-47AA-9356-3BB7B51E441F}" dt="2026-06-07T14:50:51.048" v="125"/>
          <ac:spMkLst>
            <pc:docMk/>
            <pc:sldMk cId="2922126801" sldId="1316"/>
            <ac:spMk id="2" creationId="{3B29D643-861F-340B-EF94-4B9F8849B58D}"/>
          </ac:spMkLst>
        </pc:spChg>
        <pc:spChg chg="mod">
          <ac:chgData name="Jalila El Baraka" userId="ea93c961-285f-4edc-9e51-dff84fc1dbdc" providerId="ADAL" clId="{57C2819A-E835-47AA-9356-3BB7B51E441F}" dt="2026-06-07T15:05:30.507" v="474" actId="2711"/>
          <ac:spMkLst>
            <pc:docMk/>
            <pc:sldMk cId="2922126801" sldId="1316"/>
            <ac:spMk id="3" creationId="{E364D83B-0B47-2F10-23C8-186210E53BDD}"/>
          </ac:spMkLst>
        </pc:spChg>
        <pc:picChg chg="del">
          <ac:chgData name="Jalila El Baraka" userId="ea93c961-285f-4edc-9e51-dff84fc1dbdc" providerId="ADAL" clId="{57C2819A-E835-47AA-9356-3BB7B51E441F}" dt="2026-06-07T14:50:28.328" v="107" actId="478"/>
          <ac:picMkLst>
            <pc:docMk/>
            <pc:sldMk cId="2922126801" sldId="1316"/>
            <ac:picMk id="9" creationId="{1DC9134A-766A-0B84-D4BD-B5E0E2FA87D3}"/>
          </ac:picMkLst>
        </pc:picChg>
      </pc:sldChg>
      <pc:sldChg chg="modSp mod">
        <pc:chgData name="Jalila El Baraka" userId="ea93c961-285f-4edc-9e51-dff84fc1dbdc" providerId="ADAL" clId="{57C2819A-E835-47AA-9356-3BB7B51E441F}" dt="2026-06-07T15:05:40.086" v="475" actId="2711"/>
        <pc:sldMkLst>
          <pc:docMk/>
          <pc:sldMk cId="3545300006" sldId="1317"/>
        </pc:sldMkLst>
        <pc:spChg chg="mod">
          <ac:chgData name="Jalila El Baraka" userId="ea93c961-285f-4edc-9e51-dff84fc1dbdc" providerId="ADAL" clId="{57C2819A-E835-47AA-9356-3BB7B51E441F}" dt="2026-06-07T14:51:25.892" v="183" actId="20577"/>
          <ac:spMkLst>
            <pc:docMk/>
            <pc:sldMk cId="3545300006" sldId="1317"/>
            <ac:spMk id="2" creationId="{AFBAEB5C-FC27-E3C1-6616-CE2FFF918351}"/>
          </ac:spMkLst>
        </pc:spChg>
        <pc:spChg chg="mod">
          <ac:chgData name="Jalila El Baraka" userId="ea93c961-285f-4edc-9e51-dff84fc1dbdc" providerId="ADAL" clId="{57C2819A-E835-47AA-9356-3BB7B51E441F}" dt="2026-06-07T15:05:40.086" v="475" actId="2711"/>
          <ac:spMkLst>
            <pc:docMk/>
            <pc:sldMk cId="3545300006" sldId="1317"/>
            <ac:spMk id="3" creationId="{DDECDBAE-3029-64FB-5E43-397613B2AD70}"/>
          </ac:spMkLst>
        </pc:spChg>
      </pc:sldChg>
      <pc:sldChg chg="delSp modSp mod">
        <pc:chgData name="Jalila El Baraka" userId="ea93c961-285f-4edc-9e51-dff84fc1dbdc" providerId="ADAL" clId="{57C2819A-E835-47AA-9356-3BB7B51E441F}" dt="2026-06-07T14:54:45.536" v="195" actId="20577"/>
        <pc:sldMkLst>
          <pc:docMk/>
          <pc:sldMk cId="824386577" sldId="1318"/>
        </pc:sldMkLst>
        <pc:spChg chg="mod">
          <ac:chgData name="Jalila El Baraka" userId="ea93c961-285f-4edc-9e51-dff84fc1dbdc" providerId="ADAL" clId="{57C2819A-E835-47AA-9356-3BB7B51E441F}" dt="2026-06-07T14:54:45.536" v="195" actId="20577"/>
          <ac:spMkLst>
            <pc:docMk/>
            <pc:sldMk cId="824386577" sldId="1318"/>
            <ac:spMk id="2" creationId="{18018FAB-364E-2F6E-A76A-BD3DD15DCD93}"/>
          </ac:spMkLst>
        </pc:spChg>
        <pc:spChg chg="mod">
          <ac:chgData name="Jalila El Baraka" userId="ea93c961-285f-4edc-9e51-dff84fc1dbdc" providerId="ADAL" clId="{57C2819A-E835-47AA-9356-3BB7B51E441F}" dt="2026-06-07T14:54:30.905" v="187"/>
          <ac:spMkLst>
            <pc:docMk/>
            <pc:sldMk cId="824386577" sldId="1318"/>
            <ac:spMk id="3" creationId="{FFB038D7-47C9-0257-2C57-7BFAC461735F}"/>
          </ac:spMkLst>
        </pc:spChg>
        <pc:picChg chg="del">
          <ac:chgData name="Jalila El Baraka" userId="ea93c961-285f-4edc-9e51-dff84fc1dbdc" providerId="ADAL" clId="{57C2819A-E835-47AA-9356-3BB7B51E441F}" dt="2026-06-07T14:54:05.887" v="185" actId="478"/>
          <ac:picMkLst>
            <pc:docMk/>
            <pc:sldMk cId="824386577" sldId="1318"/>
            <ac:picMk id="7" creationId="{46CC15F7-E213-113E-8EFE-164808E2EE6D}"/>
          </ac:picMkLst>
        </pc:picChg>
      </pc:sldChg>
      <pc:sldChg chg="delSp modSp mod">
        <pc:chgData name="Jalila El Baraka" userId="ea93c961-285f-4edc-9e51-dff84fc1dbdc" providerId="ADAL" clId="{57C2819A-E835-47AA-9356-3BB7B51E441F}" dt="2026-06-07T14:55:40.667" v="202" actId="20577"/>
        <pc:sldMkLst>
          <pc:docMk/>
          <pc:sldMk cId="1284126296" sldId="1319"/>
        </pc:sldMkLst>
        <pc:spChg chg="mod">
          <ac:chgData name="Jalila El Baraka" userId="ea93c961-285f-4edc-9e51-dff84fc1dbdc" providerId="ADAL" clId="{57C2819A-E835-47AA-9356-3BB7B51E441F}" dt="2026-06-07T14:55:40.667" v="202" actId="20577"/>
          <ac:spMkLst>
            <pc:docMk/>
            <pc:sldMk cId="1284126296" sldId="1319"/>
            <ac:spMk id="2" creationId="{CEC31F43-7848-0A16-A82B-71833B52C19F}"/>
          </ac:spMkLst>
        </pc:spChg>
        <pc:spChg chg="mod">
          <ac:chgData name="Jalila El Baraka" userId="ea93c961-285f-4edc-9e51-dff84fc1dbdc" providerId="ADAL" clId="{57C2819A-E835-47AA-9356-3BB7B51E441F}" dt="2026-06-07T14:55:31.115" v="198"/>
          <ac:spMkLst>
            <pc:docMk/>
            <pc:sldMk cId="1284126296" sldId="1319"/>
            <ac:spMk id="3" creationId="{55664E40-D157-DE52-6C64-37CC701F87D3}"/>
          </ac:spMkLst>
        </pc:spChg>
        <pc:picChg chg="del">
          <ac:chgData name="Jalila El Baraka" userId="ea93c961-285f-4edc-9e51-dff84fc1dbdc" providerId="ADAL" clId="{57C2819A-E835-47AA-9356-3BB7B51E441F}" dt="2026-06-07T14:55:17.717" v="196" actId="478"/>
          <ac:picMkLst>
            <pc:docMk/>
            <pc:sldMk cId="1284126296" sldId="1319"/>
            <ac:picMk id="7" creationId="{4C728E7E-CD0E-B1DB-F30B-2E5ECAF9CFEF}"/>
          </ac:picMkLst>
        </pc:picChg>
      </pc:sldChg>
      <pc:sldChg chg="delSp modSp mod">
        <pc:chgData name="Jalila El Baraka" userId="ea93c961-285f-4edc-9e51-dff84fc1dbdc" providerId="ADAL" clId="{57C2819A-E835-47AA-9356-3BB7B51E441F}" dt="2026-06-07T14:56:22.888" v="220"/>
        <pc:sldMkLst>
          <pc:docMk/>
          <pc:sldMk cId="1539414175" sldId="1320"/>
        </pc:sldMkLst>
        <pc:spChg chg="mod">
          <ac:chgData name="Jalila El Baraka" userId="ea93c961-285f-4edc-9e51-dff84fc1dbdc" providerId="ADAL" clId="{57C2819A-E835-47AA-9356-3BB7B51E441F}" dt="2026-06-07T14:56:22.888" v="220"/>
          <ac:spMkLst>
            <pc:docMk/>
            <pc:sldMk cId="1539414175" sldId="1320"/>
            <ac:spMk id="2" creationId="{F7B7C4B3-515D-6F4E-CD61-96176B9328A5}"/>
          </ac:spMkLst>
        </pc:spChg>
        <pc:spChg chg="mod">
          <ac:chgData name="Jalila El Baraka" userId="ea93c961-285f-4edc-9e51-dff84fc1dbdc" providerId="ADAL" clId="{57C2819A-E835-47AA-9356-3BB7B51E441F}" dt="2026-06-07T14:56:15.511" v="219" actId="20577"/>
          <ac:spMkLst>
            <pc:docMk/>
            <pc:sldMk cId="1539414175" sldId="1320"/>
            <ac:spMk id="3" creationId="{D07B9B86-231B-98DB-A966-9D135D7E3A06}"/>
          </ac:spMkLst>
        </pc:spChg>
        <pc:picChg chg="del">
          <ac:chgData name="Jalila El Baraka" userId="ea93c961-285f-4edc-9e51-dff84fc1dbdc" providerId="ADAL" clId="{57C2819A-E835-47AA-9356-3BB7B51E441F}" dt="2026-06-07T14:55:50.979" v="203" actId="478"/>
          <ac:picMkLst>
            <pc:docMk/>
            <pc:sldMk cId="1539414175" sldId="1320"/>
            <ac:picMk id="4" creationId="{B4DCDEA4-FFA0-BC99-4306-F1679273B068}"/>
          </ac:picMkLst>
        </pc:picChg>
      </pc:sldChg>
      <pc:sldChg chg="delSp modSp mod">
        <pc:chgData name="Jalila El Baraka" userId="ea93c961-285f-4edc-9e51-dff84fc1dbdc" providerId="ADAL" clId="{57C2819A-E835-47AA-9356-3BB7B51E441F}" dt="2026-06-07T14:57:34.883" v="247" actId="20577"/>
        <pc:sldMkLst>
          <pc:docMk/>
          <pc:sldMk cId="3564908171" sldId="1321"/>
        </pc:sldMkLst>
        <pc:spChg chg="mod">
          <ac:chgData name="Jalila El Baraka" userId="ea93c961-285f-4edc-9e51-dff84fc1dbdc" providerId="ADAL" clId="{57C2819A-E835-47AA-9356-3BB7B51E441F}" dt="2026-06-07T14:57:34.883" v="247" actId="20577"/>
          <ac:spMkLst>
            <pc:docMk/>
            <pc:sldMk cId="3564908171" sldId="1321"/>
            <ac:spMk id="2" creationId="{C5514B2B-5646-1FA2-7C43-2DCBEEA8AB4C}"/>
          </ac:spMkLst>
        </pc:spChg>
        <pc:spChg chg="mod">
          <ac:chgData name="Jalila El Baraka" userId="ea93c961-285f-4edc-9e51-dff84fc1dbdc" providerId="ADAL" clId="{57C2819A-E835-47AA-9356-3BB7B51E441F}" dt="2026-06-07T14:56:40.473" v="236" actId="20577"/>
          <ac:spMkLst>
            <pc:docMk/>
            <pc:sldMk cId="3564908171" sldId="1321"/>
            <ac:spMk id="3" creationId="{F857A69D-B9E6-CA3F-5911-9C59BA39D18E}"/>
          </ac:spMkLst>
        </pc:spChg>
        <pc:picChg chg="del">
          <ac:chgData name="Jalila El Baraka" userId="ea93c961-285f-4edc-9e51-dff84fc1dbdc" providerId="ADAL" clId="{57C2819A-E835-47AA-9356-3BB7B51E441F}" dt="2026-06-07T14:56:26.740" v="221" actId="478"/>
          <ac:picMkLst>
            <pc:docMk/>
            <pc:sldMk cId="3564908171" sldId="1321"/>
            <ac:picMk id="5" creationId="{98FBE582-A72B-C8A4-0B44-D06F94A22277}"/>
          </ac:picMkLst>
        </pc:picChg>
        <pc:picChg chg="del">
          <ac:chgData name="Jalila El Baraka" userId="ea93c961-285f-4edc-9e51-dff84fc1dbdc" providerId="ADAL" clId="{57C2819A-E835-47AA-9356-3BB7B51E441F}" dt="2026-06-07T14:56:28.116" v="222" actId="478"/>
          <ac:picMkLst>
            <pc:docMk/>
            <pc:sldMk cId="3564908171" sldId="1321"/>
            <ac:picMk id="6" creationId="{4E08878D-1FF2-B457-77AE-239065613449}"/>
          </ac:picMkLst>
        </pc:picChg>
      </pc:sldChg>
      <pc:sldChg chg="delSp modSp mod">
        <pc:chgData name="Jalila El Baraka" userId="ea93c961-285f-4edc-9e51-dff84fc1dbdc" providerId="ADAL" clId="{57C2819A-E835-47AA-9356-3BB7B51E441F}" dt="2026-06-07T14:59:08.570" v="287" actId="313"/>
        <pc:sldMkLst>
          <pc:docMk/>
          <pc:sldMk cId="2628805745" sldId="1322"/>
        </pc:sldMkLst>
        <pc:spChg chg="mod">
          <ac:chgData name="Jalila El Baraka" userId="ea93c961-285f-4edc-9e51-dff84fc1dbdc" providerId="ADAL" clId="{57C2819A-E835-47AA-9356-3BB7B51E441F}" dt="2026-06-07T14:59:08.570" v="287" actId="313"/>
          <ac:spMkLst>
            <pc:docMk/>
            <pc:sldMk cId="2628805745" sldId="1322"/>
            <ac:spMk id="2" creationId="{F9B56894-B028-5022-80E4-3323738E8404}"/>
          </ac:spMkLst>
        </pc:spChg>
        <pc:spChg chg="mod">
          <ac:chgData name="Jalila El Baraka" userId="ea93c961-285f-4edc-9e51-dff84fc1dbdc" providerId="ADAL" clId="{57C2819A-E835-47AA-9356-3BB7B51E441F}" dt="2026-06-07T14:58:49.124" v="286" actId="108"/>
          <ac:spMkLst>
            <pc:docMk/>
            <pc:sldMk cId="2628805745" sldId="1322"/>
            <ac:spMk id="3" creationId="{9B74CCED-094D-14DB-02FD-753FFF34DD15}"/>
          </ac:spMkLst>
        </pc:spChg>
        <pc:picChg chg="del">
          <ac:chgData name="Jalila El Baraka" userId="ea93c961-285f-4edc-9e51-dff84fc1dbdc" providerId="ADAL" clId="{57C2819A-E835-47AA-9356-3BB7B51E441F}" dt="2026-06-07T14:57:39.928" v="249" actId="478"/>
          <ac:picMkLst>
            <pc:docMk/>
            <pc:sldMk cId="2628805745" sldId="1322"/>
            <ac:picMk id="7" creationId="{2AEF6F6E-6863-DE65-0FB9-174485F7BA19}"/>
          </ac:picMkLst>
        </pc:picChg>
        <pc:picChg chg="del">
          <ac:chgData name="Jalila El Baraka" userId="ea93c961-285f-4edc-9e51-dff84fc1dbdc" providerId="ADAL" clId="{57C2819A-E835-47AA-9356-3BB7B51E441F}" dt="2026-06-07T14:57:38.571" v="248" actId="478"/>
          <ac:picMkLst>
            <pc:docMk/>
            <pc:sldMk cId="2628805745" sldId="1322"/>
            <ac:picMk id="8" creationId="{D2D8F757-BD92-9A0E-D7E2-417130796156}"/>
          </ac:picMkLst>
        </pc:picChg>
      </pc:sldChg>
      <pc:sldChg chg="addSp delSp modSp mod">
        <pc:chgData name="Jalila El Baraka" userId="ea93c961-285f-4edc-9e51-dff84fc1dbdc" providerId="ADAL" clId="{57C2819A-E835-47AA-9356-3BB7B51E441F}" dt="2026-06-07T15:00:11.873" v="335" actId="20577"/>
        <pc:sldMkLst>
          <pc:docMk/>
          <pc:sldMk cId="3375260528" sldId="1323"/>
        </pc:sldMkLst>
        <pc:spChg chg="mod">
          <ac:chgData name="Jalila El Baraka" userId="ea93c961-285f-4edc-9e51-dff84fc1dbdc" providerId="ADAL" clId="{57C2819A-E835-47AA-9356-3BB7B51E441F}" dt="2026-06-07T15:00:11.873" v="335" actId="20577"/>
          <ac:spMkLst>
            <pc:docMk/>
            <pc:sldMk cId="3375260528" sldId="1323"/>
            <ac:spMk id="2" creationId="{13E8CD81-359F-398E-E9A5-BAF61574798D}"/>
          </ac:spMkLst>
        </pc:spChg>
        <pc:spChg chg="mod">
          <ac:chgData name="Jalila El Baraka" userId="ea93c961-285f-4edc-9e51-dff84fc1dbdc" providerId="ADAL" clId="{57C2819A-E835-47AA-9356-3BB7B51E441F}" dt="2026-06-07T14:59:43.338" v="289" actId="20577"/>
          <ac:spMkLst>
            <pc:docMk/>
            <pc:sldMk cId="3375260528" sldId="1323"/>
            <ac:spMk id="3" creationId="{3B1B7BB6-D816-810B-5BBF-BB80EA5E881E}"/>
          </ac:spMkLst>
        </pc:spChg>
        <pc:spChg chg="add mod">
          <ac:chgData name="Jalila El Baraka" userId="ea93c961-285f-4edc-9e51-dff84fc1dbdc" providerId="ADAL" clId="{57C2819A-E835-47AA-9356-3BB7B51E441F}" dt="2026-06-07T15:00:01.505" v="305" actId="20577"/>
          <ac:spMkLst>
            <pc:docMk/>
            <pc:sldMk cId="3375260528" sldId="1323"/>
            <ac:spMk id="5" creationId="{2A7E407A-E9CF-7907-75C6-321933DAB17B}"/>
          </ac:spMkLst>
        </pc:spChg>
        <pc:picChg chg="del">
          <ac:chgData name="Jalila El Baraka" userId="ea93c961-285f-4edc-9e51-dff84fc1dbdc" providerId="ADAL" clId="{57C2819A-E835-47AA-9356-3BB7B51E441F}" dt="2026-06-07T14:59:44.955" v="290" actId="478"/>
          <ac:picMkLst>
            <pc:docMk/>
            <pc:sldMk cId="3375260528" sldId="1323"/>
            <ac:picMk id="4" creationId="{8E8A404E-0548-D4B4-1185-AAFB7DAEC0AA}"/>
          </ac:picMkLst>
        </pc:picChg>
      </pc:sldChg>
      <pc:sldChg chg="delSp modSp mod">
        <pc:chgData name="Jalila El Baraka" userId="ea93c961-285f-4edc-9e51-dff84fc1dbdc" providerId="ADAL" clId="{57C2819A-E835-47AA-9356-3BB7B51E441F}" dt="2026-06-07T19:29:21.590" v="1846" actId="20577"/>
        <pc:sldMkLst>
          <pc:docMk/>
          <pc:sldMk cId="3430794905" sldId="1324"/>
        </pc:sldMkLst>
        <pc:spChg chg="mod">
          <ac:chgData name="Jalila El Baraka" userId="ea93c961-285f-4edc-9e51-dff84fc1dbdc" providerId="ADAL" clId="{57C2819A-E835-47AA-9356-3BB7B51E441F}" dt="2026-06-07T15:06:49.974" v="555" actId="20577"/>
          <ac:spMkLst>
            <pc:docMk/>
            <pc:sldMk cId="3430794905" sldId="1324"/>
            <ac:spMk id="2" creationId="{29B53DF1-1E75-32AD-DE9A-74EFF843070C}"/>
          </ac:spMkLst>
        </pc:spChg>
        <pc:spChg chg="mod">
          <ac:chgData name="Jalila El Baraka" userId="ea93c961-285f-4edc-9e51-dff84fc1dbdc" providerId="ADAL" clId="{57C2819A-E835-47AA-9356-3BB7B51E441F}" dt="2026-06-07T19:29:21.590" v="1846" actId="20577"/>
          <ac:spMkLst>
            <pc:docMk/>
            <pc:sldMk cId="3430794905" sldId="1324"/>
            <ac:spMk id="3" creationId="{A7195E6B-DF56-4436-AE81-E155C4C74255}"/>
          </ac:spMkLst>
        </pc:spChg>
        <pc:picChg chg="del">
          <ac:chgData name="Jalila El Baraka" userId="ea93c961-285f-4edc-9e51-dff84fc1dbdc" providerId="ADAL" clId="{57C2819A-E835-47AA-9356-3BB7B51E441F}" dt="2026-06-07T15:06:06.432" v="503" actId="478"/>
          <ac:picMkLst>
            <pc:docMk/>
            <pc:sldMk cId="3430794905" sldId="1324"/>
            <ac:picMk id="5" creationId="{B18A43F7-89DA-B513-5D28-FB0F59DE54AD}"/>
          </ac:picMkLst>
        </pc:picChg>
        <pc:picChg chg="mod">
          <ac:chgData name="Jalila El Baraka" userId="ea93c961-285f-4edc-9e51-dff84fc1dbdc" providerId="ADAL" clId="{57C2819A-E835-47AA-9356-3BB7B51E441F}" dt="2026-06-07T15:06:14.270" v="505" actId="1076"/>
          <ac:picMkLst>
            <pc:docMk/>
            <pc:sldMk cId="3430794905" sldId="1324"/>
            <ac:picMk id="18" creationId="{E0A0A577-96DB-C9BF-A519-EB7195A13C3C}"/>
          </ac:picMkLst>
        </pc:picChg>
      </pc:sldChg>
      <pc:sldChg chg="addSp delSp modSp del mod">
        <pc:chgData name="Jalila El Baraka" userId="ea93c961-285f-4edc-9e51-dff84fc1dbdc" providerId="ADAL" clId="{57C2819A-E835-47AA-9356-3BB7B51E441F}" dt="2026-06-07T15:16:12.388" v="712" actId="2696"/>
        <pc:sldMkLst>
          <pc:docMk/>
          <pc:sldMk cId="3729581960" sldId="1325"/>
        </pc:sldMkLst>
        <pc:spChg chg="mod">
          <ac:chgData name="Jalila El Baraka" userId="ea93c961-285f-4edc-9e51-dff84fc1dbdc" providerId="ADAL" clId="{57C2819A-E835-47AA-9356-3BB7B51E441F}" dt="2026-06-07T15:08:33.609" v="581"/>
          <ac:spMkLst>
            <pc:docMk/>
            <pc:sldMk cId="3729581960" sldId="1325"/>
            <ac:spMk id="2" creationId="{CF4F1C86-78B2-A0B4-DC70-50CB53CBB944}"/>
          </ac:spMkLst>
        </pc:spChg>
        <pc:spChg chg="del mod">
          <ac:chgData name="Jalila El Baraka" userId="ea93c961-285f-4edc-9e51-dff84fc1dbdc" providerId="ADAL" clId="{57C2819A-E835-47AA-9356-3BB7B51E441F}" dt="2026-06-07T15:07:47.529" v="569" actId="478"/>
          <ac:spMkLst>
            <pc:docMk/>
            <pc:sldMk cId="3729581960" sldId="1325"/>
            <ac:spMk id="3" creationId="{D13A3767-4D23-C4F8-7909-08E33FAE88E5}"/>
          </ac:spMkLst>
        </pc:spChg>
        <pc:spChg chg="add mod">
          <ac:chgData name="Jalila El Baraka" userId="ea93c961-285f-4edc-9e51-dff84fc1dbdc" providerId="ADAL" clId="{57C2819A-E835-47AA-9356-3BB7B51E441F}" dt="2026-06-07T15:07:58.317" v="580" actId="20577"/>
          <ac:spMkLst>
            <pc:docMk/>
            <pc:sldMk cId="3729581960" sldId="1325"/>
            <ac:spMk id="6" creationId="{3AF30DF7-F4B6-067C-590D-1A243B3A8508}"/>
          </ac:spMkLst>
        </pc:spChg>
        <pc:picChg chg="del">
          <ac:chgData name="Jalila El Baraka" userId="ea93c961-285f-4edc-9e51-dff84fc1dbdc" providerId="ADAL" clId="{57C2819A-E835-47AA-9356-3BB7B51E441F}" dt="2026-06-07T15:07:18.342" v="564" actId="478"/>
          <ac:picMkLst>
            <pc:docMk/>
            <pc:sldMk cId="3729581960" sldId="1325"/>
            <ac:picMk id="4" creationId="{53C535BE-E636-F555-0B35-C5386D45AD2D}"/>
          </ac:picMkLst>
        </pc:picChg>
        <pc:picChg chg="add">
          <ac:chgData name="Jalila El Baraka" userId="ea93c961-285f-4edc-9e51-dff84fc1dbdc" providerId="ADAL" clId="{57C2819A-E835-47AA-9356-3BB7B51E441F}" dt="2026-06-07T15:07:27.225" v="566"/>
          <ac:picMkLst>
            <pc:docMk/>
            <pc:sldMk cId="3729581960" sldId="1325"/>
            <ac:picMk id="5" creationId="{478E4101-9424-3336-DDAC-F2D6BF40ABC4}"/>
          </ac:picMkLst>
        </pc:picChg>
      </pc:sldChg>
      <pc:sldChg chg="delSp modSp mod">
        <pc:chgData name="Jalila El Baraka" userId="ea93c961-285f-4edc-9e51-dff84fc1dbdc" providerId="ADAL" clId="{57C2819A-E835-47AA-9356-3BB7B51E441F}" dt="2026-06-07T19:29:11.908" v="1831" actId="20577"/>
        <pc:sldMkLst>
          <pc:docMk/>
          <pc:sldMk cId="2988572533" sldId="1326"/>
        </pc:sldMkLst>
        <pc:spChg chg="mod">
          <ac:chgData name="Jalila El Baraka" userId="ea93c961-285f-4edc-9e51-dff84fc1dbdc" providerId="ADAL" clId="{57C2819A-E835-47AA-9356-3BB7B51E441F}" dt="2026-06-07T15:09:13.216" v="607" actId="20577"/>
          <ac:spMkLst>
            <pc:docMk/>
            <pc:sldMk cId="2988572533" sldId="1326"/>
            <ac:spMk id="2" creationId="{F5369033-BC2F-D6A3-6AD6-7689EE5D501D}"/>
          </ac:spMkLst>
        </pc:spChg>
        <pc:spChg chg="mod">
          <ac:chgData name="Jalila El Baraka" userId="ea93c961-285f-4edc-9e51-dff84fc1dbdc" providerId="ADAL" clId="{57C2819A-E835-47AA-9356-3BB7B51E441F}" dt="2026-06-07T19:29:11.908" v="1831" actId="20577"/>
          <ac:spMkLst>
            <pc:docMk/>
            <pc:sldMk cId="2988572533" sldId="1326"/>
            <ac:spMk id="3" creationId="{A982907D-1867-D9C1-7293-8C2C9219ABCC}"/>
          </ac:spMkLst>
        </pc:spChg>
        <pc:picChg chg="del">
          <ac:chgData name="Jalila El Baraka" userId="ea93c961-285f-4edc-9e51-dff84fc1dbdc" providerId="ADAL" clId="{57C2819A-E835-47AA-9356-3BB7B51E441F}" dt="2026-06-07T15:08:49.393" v="582" actId="478"/>
          <ac:picMkLst>
            <pc:docMk/>
            <pc:sldMk cId="2988572533" sldId="1326"/>
            <ac:picMk id="5" creationId="{C6A5B012-29E6-FC2C-BB8D-4DDDF3D516A0}"/>
          </ac:picMkLst>
        </pc:picChg>
        <pc:picChg chg="del">
          <ac:chgData name="Jalila El Baraka" userId="ea93c961-285f-4edc-9e51-dff84fc1dbdc" providerId="ADAL" clId="{57C2819A-E835-47AA-9356-3BB7B51E441F}" dt="2026-06-07T15:08:50.742" v="583" actId="478"/>
          <ac:picMkLst>
            <pc:docMk/>
            <pc:sldMk cId="2988572533" sldId="1326"/>
            <ac:picMk id="6" creationId="{FECAAF78-A6D1-3060-B588-FDFB13EFB78D}"/>
          </ac:picMkLst>
        </pc:picChg>
      </pc:sldChg>
      <pc:sldChg chg="del">
        <pc:chgData name="Jalila El Baraka" userId="ea93c961-285f-4edc-9e51-dff84fc1dbdc" providerId="ADAL" clId="{57C2819A-E835-47AA-9356-3BB7B51E441F}" dt="2026-06-07T15:13:53.325" v="711" actId="2696"/>
        <pc:sldMkLst>
          <pc:docMk/>
          <pc:sldMk cId="2532126233" sldId="1327"/>
        </pc:sldMkLst>
      </pc:sldChg>
      <pc:sldChg chg="delSp modSp add mod">
        <pc:chgData name="Jalila El Baraka" userId="ea93c961-285f-4edc-9e51-dff84fc1dbdc" providerId="ADAL" clId="{57C2819A-E835-47AA-9356-3BB7B51E441F}" dt="2026-06-07T15:02:08.830" v="399"/>
        <pc:sldMkLst>
          <pc:docMk/>
          <pc:sldMk cId="3414418780" sldId="1328"/>
        </pc:sldMkLst>
        <pc:spChg chg="mod">
          <ac:chgData name="Jalila El Baraka" userId="ea93c961-285f-4edc-9e51-dff84fc1dbdc" providerId="ADAL" clId="{57C2819A-E835-47AA-9356-3BB7B51E441F}" dt="2026-06-07T15:02:08.830" v="399"/>
          <ac:spMkLst>
            <pc:docMk/>
            <pc:sldMk cId="3414418780" sldId="1328"/>
            <ac:spMk id="2" creationId="{439A901B-F32E-376D-63C3-37D25E260A51}"/>
          </ac:spMkLst>
        </pc:spChg>
        <pc:spChg chg="mod">
          <ac:chgData name="Jalila El Baraka" userId="ea93c961-285f-4edc-9e51-dff84fc1dbdc" providerId="ADAL" clId="{57C2819A-E835-47AA-9356-3BB7B51E441F}" dt="2026-06-07T15:02:01.040" v="398" actId="20577"/>
          <ac:spMkLst>
            <pc:docMk/>
            <pc:sldMk cId="3414418780" sldId="1328"/>
            <ac:spMk id="3" creationId="{8D984369-FD8A-53D7-A82A-E1347FCDB402}"/>
          </ac:spMkLst>
        </pc:spChg>
        <pc:picChg chg="del">
          <ac:chgData name="Jalila El Baraka" userId="ea93c961-285f-4edc-9e51-dff84fc1dbdc" providerId="ADAL" clId="{57C2819A-E835-47AA-9356-3BB7B51E441F}" dt="2026-06-07T15:01:34.180" v="370" actId="478"/>
          <ac:picMkLst>
            <pc:docMk/>
            <pc:sldMk cId="3414418780" sldId="1328"/>
            <ac:picMk id="5" creationId="{9AAC3EDF-3A10-8397-7632-BD16754EC061}"/>
          </ac:picMkLst>
        </pc:picChg>
        <pc:picChg chg="mod">
          <ac:chgData name="Jalila El Baraka" userId="ea93c961-285f-4edc-9e51-dff84fc1dbdc" providerId="ADAL" clId="{57C2819A-E835-47AA-9356-3BB7B51E441F}" dt="2026-06-07T15:01:47.922" v="373" actId="1076"/>
          <ac:picMkLst>
            <pc:docMk/>
            <pc:sldMk cId="3414418780" sldId="1328"/>
            <ac:picMk id="18" creationId="{BCC49658-ABE8-5FEA-B3FE-84FF33643475}"/>
          </ac:picMkLst>
        </pc:picChg>
      </pc:sldChg>
      <pc:sldChg chg="delSp modSp add mod">
        <pc:chgData name="Jalila El Baraka" userId="ea93c961-285f-4edc-9e51-dff84fc1dbdc" providerId="ADAL" clId="{57C2819A-E835-47AA-9356-3BB7B51E441F}" dt="2026-06-07T15:04:35.316" v="465"/>
        <pc:sldMkLst>
          <pc:docMk/>
          <pc:sldMk cId="448096548" sldId="1329"/>
        </pc:sldMkLst>
        <pc:spChg chg="mod">
          <ac:chgData name="Jalila El Baraka" userId="ea93c961-285f-4edc-9e51-dff84fc1dbdc" providerId="ADAL" clId="{57C2819A-E835-47AA-9356-3BB7B51E441F}" dt="2026-06-07T15:04:25.725" v="464" actId="20577"/>
          <ac:spMkLst>
            <pc:docMk/>
            <pc:sldMk cId="448096548" sldId="1329"/>
            <ac:spMk id="3" creationId="{22D9B691-332A-5611-C5DA-8604D17A782D}"/>
          </ac:spMkLst>
        </pc:spChg>
        <pc:spChg chg="mod">
          <ac:chgData name="Jalila El Baraka" userId="ea93c961-285f-4edc-9e51-dff84fc1dbdc" providerId="ADAL" clId="{57C2819A-E835-47AA-9356-3BB7B51E441F}" dt="2026-06-07T15:04:35.316" v="465"/>
          <ac:spMkLst>
            <pc:docMk/>
            <pc:sldMk cId="448096548" sldId="1329"/>
            <ac:spMk id="7" creationId="{CF3D60D6-D073-FB8F-6DF4-1F985D32C068}"/>
          </ac:spMkLst>
        </pc:spChg>
        <pc:picChg chg="del">
          <ac:chgData name="Jalila El Baraka" userId="ea93c961-285f-4edc-9e51-dff84fc1dbdc" providerId="ADAL" clId="{57C2819A-E835-47AA-9356-3BB7B51E441F}" dt="2026-06-07T15:04:06.297" v="406" actId="478"/>
          <ac:picMkLst>
            <pc:docMk/>
            <pc:sldMk cId="448096548" sldId="1329"/>
            <ac:picMk id="2" creationId="{92372051-B33A-520E-4173-D52270606CA1}"/>
          </ac:picMkLst>
        </pc:picChg>
        <pc:picChg chg="del">
          <ac:chgData name="Jalila El Baraka" userId="ea93c961-285f-4edc-9e51-dff84fc1dbdc" providerId="ADAL" clId="{57C2819A-E835-47AA-9356-3BB7B51E441F}" dt="2026-06-07T15:04:04.090" v="405" actId="478"/>
          <ac:picMkLst>
            <pc:docMk/>
            <pc:sldMk cId="448096548" sldId="1329"/>
            <ac:picMk id="5" creationId="{394FC0DF-8167-ADCC-0456-B9D6C19B491C}"/>
          </ac:picMkLst>
        </pc:picChg>
      </pc:sldChg>
      <pc:sldChg chg="delSp modSp add mod">
        <pc:chgData name="Jalila El Baraka" userId="ea93c961-285f-4edc-9e51-dff84fc1dbdc" providerId="ADAL" clId="{57C2819A-E835-47AA-9356-3BB7B51E441F}" dt="2026-06-07T15:11:42.112" v="651" actId="1076"/>
        <pc:sldMkLst>
          <pc:docMk/>
          <pc:sldMk cId="4262234532" sldId="1330"/>
        </pc:sldMkLst>
        <pc:spChg chg="mod">
          <ac:chgData name="Jalila El Baraka" userId="ea93c961-285f-4edc-9e51-dff84fc1dbdc" providerId="ADAL" clId="{57C2819A-E835-47AA-9356-3BB7B51E441F}" dt="2026-06-07T15:11:18.408" v="648" actId="20577"/>
          <ac:spMkLst>
            <pc:docMk/>
            <pc:sldMk cId="4262234532" sldId="1330"/>
            <ac:spMk id="3" creationId="{4C687DCB-85D6-E764-6E67-0841EE41BA63}"/>
          </ac:spMkLst>
        </pc:spChg>
        <pc:spChg chg="mod">
          <ac:chgData name="Jalila El Baraka" userId="ea93c961-285f-4edc-9e51-dff84fc1dbdc" providerId="ADAL" clId="{57C2819A-E835-47AA-9356-3BB7B51E441F}" dt="2026-06-07T15:11:36.997" v="650" actId="20577"/>
          <ac:spMkLst>
            <pc:docMk/>
            <pc:sldMk cId="4262234532" sldId="1330"/>
            <ac:spMk id="7" creationId="{223B572B-4478-21E9-70CB-BF75EA9B7962}"/>
          </ac:spMkLst>
        </pc:spChg>
        <pc:picChg chg="del">
          <ac:chgData name="Jalila El Baraka" userId="ea93c961-285f-4edc-9e51-dff84fc1dbdc" providerId="ADAL" clId="{57C2819A-E835-47AA-9356-3BB7B51E441F}" dt="2026-06-07T15:09:59.802" v="610" actId="478"/>
          <ac:picMkLst>
            <pc:docMk/>
            <pc:sldMk cId="4262234532" sldId="1330"/>
            <ac:picMk id="8" creationId="{DB90014E-28FC-64FA-F53A-0C55E04564E7}"/>
          </ac:picMkLst>
        </pc:picChg>
        <pc:picChg chg="mod">
          <ac:chgData name="Jalila El Baraka" userId="ea93c961-285f-4edc-9e51-dff84fc1dbdc" providerId="ADAL" clId="{57C2819A-E835-47AA-9356-3BB7B51E441F}" dt="2026-06-07T15:11:42.112" v="651" actId="1076"/>
          <ac:picMkLst>
            <pc:docMk/>
            <pc:sldMk cId="4262234532" sldId="1330"/>
            <ac:picMk id="18" creationId="{7E0EF91E-EA99-18AB-32AF-BD825326A226}"/>
          </ac:picMkLst>
        </pc:picChg>
      </pc:sldChg>
      <pc:sldChg chg="delSp modSp add mod">
        <pc:chgData name="Jalila El Baraka" userId="ea93c961-285f-4edc-9e51-dff84fc1dbdc" providerId="ADAL" clId="{57C2819A-E835-47AA-9356-3BB7B51E441F}" dt="2026-06-07T15:13:32.077" v="710" actId="1076"/>
        <pc:sldMkLst>
          <pc:docMk/>
          <pc:sldMk cId="1534487135" sldId="1331"/>
        </pc:sldMkLst>
        <pc:spChg chg="mod">
          <ac:chgData name="Jalila El Baraka" userId="ea93c961-285f-4edc-9e51-dff84fc1dbdc" providerId="ADAL" clId="{57C2819A-E835-47AA-9356-3BB7B51E441F}" dt="2026-06-07T15:13:30.322" v="709" actId="1076"/>
          <ac:spMkLst>
            <pc:docMk/>
            <pc:sldMk cId="1534487135" sldId="1331"/>
            <ac:spMk id="3" creationId="{039D1085-CEBE-DADD-27CF-1C1B22865F36}"/>
          </ac:spMkLst>
        </pc:spChg>
        <pc:spChg chg="mod">
          <ac:chgData name="Jalila El Baraka" userId="ea93c961-285f-4edc-9e51-dff84fc1dbdc" providerId="ADAL" clId="{57C2819A-E835-47AA-9356-3BB7B51E441F}" dt="2026-06-07T15:13:20.884" v="708"/>
          <ac:spMkLst>
            <pc:docMk/>
            <pc:sldMk cId="1534487135" sldId="1331"/>
            <ac:spMk id="7" creationId="{17546C13-113C-F660-E34E-981AC2AEE097}"/>
          </ac:spMkLst>
        </pc:spChg>
        <pc:picChg chg="del">
          <ac:chgData name="Jalila El Baraka" userId="ea93c961-285f-4edc-9e51-dff84fc1dbdc" providerId="ADAL" clId="{57C2819A-E835-47AA-9356-3BB7B51E441F}" dt="2026-06-07T15:12:42.627" v="654" actId="478"/>
          <ac:picMkLst>
            <pc:docMk/>
            <pc:sldMk cId="1534487135" sldId="1331"/>
            <ac:picMk id="8" creationId="{2C93D368-31EF-94C3-7E77-520B7AADA106}"/>
          </ac:picMkLst>
        </pc:picChg>
        <pc:picChg chg="mod">
          <ac:chgData name="Jalila El Baraka" userId="ea93c961-285f-4edc-9e51-dff84fc1dbdc" providerId="ADAL" clId="{57C2819A-E835-47AA-9356-3BB7B51E441F}" dt="2026-06-07T15:13:32.077" v="710" actId="1076"/>
          <ac:picMkLst>
            <pc:docMk/>
            <pc:sldMk cId="1534487135" sldId="1331"/>
            <ac:picMk id="18" creationId="{9E90EF69-1FB8-728D-74BC-22CA759FB255}"/>
          </ac:picMkLst>
        </pc:picChg>
      </pc:sldChg>
    </pc:docChg>
  </pc:docChgLst>
  <pc:docChgLst>
    <pc:chgData name="Jalila El Baraka" userId="ea93c961-285f-4edc-9e51-dff84fc1dbdc" providerId="ADAL" clId="{AF35D566-9458-4FCB-BB0C-F789683C5E1A}"/>
    <pc:docChg chg="undo custSel addSld delSld modSld">
      <pc:chgData name="Jalila El Baraka" userId="ea93c961-285f-4edc-9e51-dff84fc1dbdc" providerId="ADAL" clId="{AF35D566-9458-4FCB-BB0C-F789683C5E1A}" dt="2026-04-14T21:33:04.717" v="1275" actId="1076"/>
      <pc:docMkLst>
        <pc:docMk/>
      </pc:docMkLst>
      <pc:sldChg chg="addSp delSp modSp mod">
        <pc:chgData name="Jalila El Baraka" userId="ea93c961-285f-4edc-9e51-dff84fc1dbdc" providerId="ADAL" clId="{AF35D566-9458-4FCB-BB0C-F789683C5E1A}" dt="2026-04-14T19:49:43.406" v="252" actId="26606"/>
        <pc:sldMkLst>
          <pc:docMk/>
          <pc:sldMk cId="56895326" sldId="257"/>
        </pc:sldMkLst>
      </pc:sldChg>
      <pc:sldChg chg="addSp delSp modSp mod">
        <pc:chgData name="Jalila El Baraka" userId="ea93c961-285f-4edc-9e51-dff84fc1dbdc" providerId="ADAL" clId="{AF35D566-9458-4FCB-BB0C-F789683C5E1A}" dt="2026-04-14T20:07:20.913" v="416" actId="1076"/>
        <pc:sldMkLst>
          <pc:docMk/>
          <pc:sldMk cId="2676537396" sldId="964"/>
        </pc:sldMkLst>
      </pc:sldChg>
      <pc:sldChg chg="addSp delSp modSp mod">
        <pc:chgData name="Jalila El Baraka" userId="ea93c961-285f-4edc-9e51-dff84fc1dbdc" providerId="ADAL" clId="{AF35D566-9458-4FCB-BB0C-F789683C5E1A}" dt="2026-04-14T19:57:41.956" v="295" actId="20577"/>
        <pc:sldMkLst>
          <pc:docMk/>
          <pc:sldMk cId="253054449" sldId="974"/>
        </pc:sldMkLst>
      </pc:sldChg>
      <pc:sldChg chg="addSp delSp modSp mod">
        <pc:chgData name="Jalila El Baraka" userId="ea93c961-285f-4edc-9e51-dff84fc1dbdc" providerId="ADAL" clId="{AF35D566-9458-4FCB-BB0C-F789683C5E1A}" dt="2026-04-14T19:58:33.877" v="305" actId="27636"/>
        <pc:sldMkLst>
          <pc:docMk/>
          <pc:sldMk cId="3471369106" sldId="1010"/>
        </pc:sldMkLst>
      </pc:sldChg>
      <pc:sldChg chg="addSp delSp modSp mod">
        <pc:chgData name="Jalila El Baraka" userId="ea93c961-285f-4edc-9e51-dff84fc1dbdc" providerId="ADAL" clId="{AF35D566-9458-4FCB-BB0C-F789683C5E1A}" dt="2026-04-14T19:50:28.395" v="256" actId="1076"/>
        <pc:sldMkLst>
          <pc:docMk/>
          <pc:sldMk cId="1677520056" sldId="1030"/>
        </pc:sldMkLst>
      </pc:sldChg>
      <pc:sldChg chg="del">
        <pc:chgData name="Jalila El Baraka" userId="ea93c961-285f-4edc-9e51-dff84fc1dbdc" providerId="ADAL" clId="{AF35D566-9458-4FCB-BB0C-F789683C5E1A}" dt="2026-04-14T19:54:17.874" v="261" actId="2696"/>
        <pc:sldMkLst>
          <pc:docMk/>
          <pc:sldMk cId="2353545715" sldId="1044"/>
        </pc:sldMkLst>
      </pc:sldChg>
      <pc:sldChg chg="del">
        <pc:chgData name="Jalila El Baraka" userId="ea93c961-285f-4edc-9e51-dff84fc1dbdc" providerId="ADAL" clId="{AF35D566-9458-4FCB-BB0C-F789683C5E1A}" dt="2026-04-14T19:54:17.874" v="261" actId="2696"/>
        <pc:sldMkLst>
          <pc:docMk/>
          <pc:sldMk cId="665763285" sldId="1146"/>
        </pc:sldMkLst>
      </pc:sldChg>
      <pc:sldChg chg="del">
        <pc:chgData name="Jalila El Baraka" userId="ea93c961-285f-4edc-9e51-dff84fc1dbdc" providerId="ADAL" clId="{AF35D566-9458-4FCB-BB0C-F789683C5E1A}" dt="2026-04-14T19:54:17.874" v="261" actId="2696"/>
        <pc:sldMkLst>
          <pc:docMk/>
          <pc:sldMk cId="1050014391" sldId="1151"/>
        </pc:sldMkLst>
      </pc:sldChg>
      <pc:sldChg chg="add">
        <pc:chgData name="Jalila El Baraka" userId="ea93c961-285f-4edc-9e51-dff84fc1dbdc" providerId="ADAL" clId="{AF35D566-9458-4FCB-BB0C-F789683C5E1A}" dt="2026-04-14T19:52:57.430" v="257"/>
        <pc:sldMkLst>
          <pc:docMk/>
          <pc:sldMk cId="477344280" sldId="1152"/>
        </pc:sldMkLst>
      </pc:sldChg>
      <pc:sldChg chg="del">
        <pc:chgData name="Jalila El Baraka" userId="ea93c961-285f-4edc-9e51-dff84fc1dbdc" providerId="ADAL" clId="{AF35D566-9458-4FCB-BB0C-F789683C5E1A}" dt="2026-04-14T19:54:17.874" v="261" actId="2696"/>
        <pc:sldMkLst>
          <pc:docMk/>
          <pc:sldMk cId="2745884688" sldId="1154"/>
        </pc:sldMkLst>
      </pc:sldChg>
      <pc:sldChg chg="del">
        <pc:chgData name="Jalila El Baraka" userId="ea93c961-285f-4edc-9e51-dff84fc1dbdc" providerId="ADAL" clId="{AF35D566-9458-4FCB-BB0C-F789683C5E1A}" dt="2026-04-14T19:53:53.523" v="260" actId="2696"/>
        <pc:sldMkLst>
          <pc:docMk/>
          <pc:sldMk cId="3889606308" sldId="1177"/>
        </pc:sldMkLst>
      </pc:sldChg>
      <pc:sldChg chg="del">
        <pc:chgData name="Jalila El Baraka" userId="ea93c961-285f-4edc-9e51-dff84fc1dbdc" providerId="ADAL" clId="{AF35D566-9458-4FCB-BB0C-F789683C5E1A}" dt="2026-04-14T19:54:17.874" v="261" actId="2696"/>
        <pc:sldMkLst>
          <pc:docMk/>
          <pc:sldMk cId="2232221064" sldId="1178"/>
        </pc:sldMkLst>
      </pc:sldChg>
      <pc:sldChg chg="add">
        <pc:chgData name="Jalila El Baraka" userId="ea93c961-285f-4edc-9e51-dff84fc1dbdc" providerId="ADAL" clId="{AF35D566-9458-4FCB-BB0C-F789683C5E1A}" dt="2026-04-14T19:52:57.430" v="257"/>
        <pc:sldMkLst>
          <pc:docMk/>
          <pc:sldMk cId="808882277" sldId="1179"/>
        </pc:sldMkLst>
      </pc:sldChg>
      <pc:sldChg chg="del">
        <pc:chgData name="Jalila El Baraka" userId="ea93c961-285f-4edc-9e51-dff84fc1dbdc" providerId="ADAL" clId="{AF35D566-9458-4FCB-BB0C-F789683C5E1A}" dt="2026-04-14T19:54:17.874" v="261" actId="2696"/>
        <pc:sldMkLst>
          <pc:docMk/>
          <pc:sldMk cId="1399491581" sldId="1191"/>
        </pc:sldMkLst>
      </pc:sldChg>
      <pc:sldChg chg="del">
        <pc:chgData name="Jalila El Baraka" userId="ea93c961-285f-4edc-9e51-dff84fc1dbdc" providerId="ADAL" clId="{AF35D566-9458-4FCB-BB0C-F789683C5E1A}" dt="2026-04-14T19:54:17.874" v="261" actId="2696"/>
        <pc:sldMkLst>
          <pc:docMk/>
          <pc:sldMk cId="608224064" sldId="1198"/>
        </pc:sldMkLst>
      </pc:sldChg>
      <pc:sldChg chg="addSp delSp modSp mod">
        <pc:chgData name="Jalila El Baraka" userId="ea93c961-285f-4edc-9e51-dff84fc1dbdc" providerId="ADAL" clId="{AF35D566-9458-4FCB-BB0C-F789683C5E1A}" dt="2026-04-14T19:55:37.052" v="275" actId="1076"/>
        <pc:sldMkLst>
          <pc:docMk/>
          <pc:sldMk cId="1289704945" sldId="1238"/>
        </pc:sldMkLst>
      </pc:sldChg>
      <pc:sldChg chg="addSp delSp modSp mod">
        <pc:chgData name="Jalila El Baraka" userId="ea93c961-285f-4edc-9e51-dff84fc1dbdc" providerId="ADAL" clId="{AF35D566-9458-4FCB-BB0C-F789683C5E1A}" dt="2026-04-14T19:56:49.073" v="281" actId="1076"/>
        <pc:sldMkLst>
          <pc:docMk/>
          <pc:sldMk cId="1160743441" sldId="1239"/>
        </pc:sldMkLst>
      </pc:sldChg>
      <pc:sldChg chg="addSp delSp modSp mod">
        <pc:chgData name="Jalila El Baraka" userId="ea93c961-285f-4edc-9e51-dff84fc1dbdc" providerId="ADAL" clId="{AF35D566-9458-4FCB-BB0C-F789683C5E1A}" dt="2026-04-14T20:06:47.250" v="403" actId="1076"/>
        <pc:sldMkLst>
          <pc:docMk/>
          <pc:sldMk cId="73515141" sldId="1240"/>
        </pc:sldMkLst>
      </pc:sldChg>
      <pc:sldChg chg="addSp delSp modSp mod">
        <pc:chgData name="Jalila El Baraka" userId="ea93c961-285f-4edc-9e51-dff84fc1dbdc" providerId="ADAL" clId="{AF35D566-9458-4FCB-BB0C-F789683C5E1A}" dt="2026-04-14T20:08:03.970" v="428" actId="1076"/>
        <pc:sldMkLst>
          <pc:docMk/>
          <pc:sldMk cId="2361872233" sldId="1241"/>
        </pc:sldMkLst>
      </pc:sldChg>
      <pc:sldChg chg="addSp delSp modSp mod">
        <pc:chgData name="Jalila El Baraka" userId="ea93c961-285f-4edc-9e51-dff84fc1dbdc" providerId="ADAL" clId="{AF35D566-9458-4FCB-BB0C-F789683C5E1A}" dt="2026-04-14T20:08:29.234" v="437" actId="14100"/>
        <pc:sldMkLst>
          <pc:docMk/>
          <pc:sldMk cId="2983745865" sldId="1243"/>
        </pc:sldMkLst>
      </pc:sldChg>
      <pc:sldChg chg="addSp delSp modSp mod">
        <pc:chgData name="Jalila El Baraka" userId="ea93c961-285f-4edc-9e51-dff84fc1dbdc" providerId="ADAL" clId="{AF35D566-9458-4FCB-BB0C-F789683C5E1A}" dt="2026-04-14T20:10:10.622" v="591" actId="20577"/>
        <pc:sldMkLst>
          <pc:docMk/>
          <pc:sldMk cId="2183194495" sldId="1245"/>
        </pc:sldMkLst>
      </pc:sldChg>
      <pc:sldChg chg="del">
        <pc:chgData name="Jalila El Baraka" userId="ea93c961-285f-4edc-9e51-dff84fc1dbdc" providerId="ADAL" clId="{AF35D566-9458-4FCB-BB0C-F789683C5E1A}" dt="2026-04-14T19:54:17.874" v="261" actId="2696"/>
        <pc:sldMkLst>
          <pc:docMk/>
          <pc:sldMk cId="3534687103" sldId="1246"/>
        </pc:sldMkLst>
      </pc:sldChg>
      <pc:sldChg chg="del">
        <pc:chgData name="Jalila El Baraka" userId="ea93c961-285f-4edc-9e51-dff84fc1dbdc" providerId="ADAL" clId="{AF35D566-9458-4FCB-BB0C-F789683C5E1A}" dt="2026-04-14T19:53:53.523" v="260" actId="2696"/>
        <pc:sldMkLst>
          <pc:docMk/>
          <pc:sldMk cId="2041501624" sldId="1247"/>
        </pc:sldMkLst>
      </pc:sldChg>
      <pc:sldChg chg="del">
        <pc:chgData name="Jalila El Baraka" userId="ea93c961-285f-4edc-9e51-dff84fc1dbdc" providerId="ADAL" clId="{AF35D566-9458-4FCB-BB0C-F789683C5E1A}" dt="2026-04-14T19:53:53.523" v="260" actId="2696"/>
        <pc:sldMkLst>
          <pc:docMk/>
          <pc:sldMk cId="798113471" sldId="1248"/>
        </pc:sldMkLst>
      </pc:sldChg>
      <pc:sldChg chg="del">
        <pc:chgData name="Jalila El Baraka" userId="ea93c961-285f-4edc-9e51-dff84fc1dbdc" providerId="ADAL" clId="{AF35D566-9458-4FCB-BB0C-F789683C5E1A}" dt="2026-04-14T19:53:53.523" v="260" actId="2696"/>
        <pc:sldMkLst>
          <pc:docMk/>
          <pc:sldMk cId="3465600628" sldId="1249"/>
        </pc:sldMkLst>
      </pc:sldChg>
      <pc:sldChg chg="del">
        <pc:chgData name="Jalila El Baraka" userId="ea93c961-285f-4edc-9e51-dff84fc1dbdc" providerId="ADAL" clId="{AF35D566-9458-4FCB-BB0C-F789683C5E1A}" dt="2026-04-14T19:54:17.874" v="261" actId="2696"/>
        <pc:sldMkLst>
          <pc:docMk/>
          <pc:sldMk cId="894106813" sldId="1250"/>
        </pc:sldMkLst>
      </pc:sldChg>
      <pc:sldChg chg="del">
        <pc:chgData name="Jalila El Baraka" userId="ea93c961-285f-4edc-9e51-dff84fc1dbdc" providerId="ADAL" clId="{AF35D566-9458-4FCB-BB0C-F789683C5E1A}" dt="2026-04-14T19:54:17.874" v="261" actId="2696"/>
        <pc:sldMkLst>
          <pc:docMk/>
          <pc:sldMk cId="2591335735" sldId="1251"/>
        </pc:sldMkLst>
      </pc:sldChg>
      <pc:sldChg chg="del">
        <pc:chgData name="Jalila El Baraka" userId="ea93c961-285f-4edc-9e51-dff84fc1dbdc" providerId="ADAL" clId="{AF35D566-9458-4FCB-BB0C-F789683C5E1A}" dt="2026-04-14T19:54:17.874" v="261" actId="2696"/>
        <pc:sldMkLst>
          <pc:docMk/>
          <pc:sldMk cId="3655361423" sldId="1252"/>
        </pc:sldMkLst>
      </pc:sldChg>
      <pc:sldChg chg="del">
        <pc:chgData name="Jalila El Baraka" userId="ea93c961-285f-4edc-9e51-dff84fc1dbdc" providerId="ADAL" clId="{AF35D566-9458-4FCB-BB0C-F789683C5E1A}" dt="2026-04-14T19:53:53.523" v="260" actId="2696"/>
        <pc:sldMkLst>
          <pc:docMk/>
          <pc:sldMk cId="52693322" sldId="1253"/>
        </pc:sldMkLst>
      </pc:sldChg>
      <pc:sldChg chg="del">
        <pc:chgData name="Jalila El Baraka" userId="ea93c961-285f-4edc-9e51-dff84fc1dbdc" providerId="ADAL" clId="{AF35D566-9458-4FCB-BB0C-F789683C5E1A}" dt="2026-04-14T19:53:07.208" v="258" actId="2696"/>
        <pc:sldMkLst>
          <pc:docMk/>
          <pc:sldMk cId="765693463" sldId="1254"/>
        </pc:sldMkLst>
      </pc:sldChg>
      <pc:sldChg chg="del">
        <pc:chgData name="Jalila El Baraka" userId="ea93c961-285f-4edc-9e51-dff84fc1dbdc" providerId="ADAL" clId="{AF35D566-9458-4FCB-BB0C-F789683C5E1A}" dt="2026-04-14T19:53:53.523" v="260" actId="2696"/>
        <pc:sldMkLst>
          <pc:docMk/>
          <pc:sldMk cId="2323540192" sldId="1255"/>
        </pc:sldMkLst>
      </pc:sldChg>
      <pc:sldChg chg="del">
        <pc:chgData name="Jalila El Baraka" userId="ea93c961-285f-4edc-9e51-dff84fc1dbdc" providerId="ADAL" clId="{AF35D566-9458-4FCB-BB0C-F789683C5E1A}" dt="2026-04-14T19:53:53.523" v="260" actId="2696"/>
        <pc:sldMkLst>
          <pc:docMk/>
          <pc:sldMk cId="3535931535" sldId="1256"/>
        </pc:sldMkLst>
      </pc:sldChg>
      <pc:sldChg chg="del">
        <pc:chgData name="Jalila El Baraka" userId="ea93c961-285f-4edc-9e51-dff84fc1dbdc" providerId="ADAL" clId="{AF35D566-9458-4FCB-BB0C-F789683C5E1A}" dt="2026-04-14T19:53:53.523" v="260" actId="2696"/>
        <pc:sldMkLst>
          <pc:docMk/>
          <pc:sldMk cId="443997892" sldId="1257"/>
        </pc:sldMkLst>
      </pc:sldChg>
      <pc:sldChg chg="del">
        <pc:chgData name="Jalila El Baraka" userId="ea93c961-285f-4edc-9e51-dff84fc1dbdc" providerId="ADAL" clId="{AF35D566-9458-4FCB-BB0C-F789683C5E1A}" dt="2026-04-14T19:53:53.523" v="260" actId="2696"/>
        <pc:sldMkLst>
          <pc:docMk/>
          <pc:sldMk cId="2828917687" sldId="1258"/>
        </pc:sldMkLst>
      </pc:sldChg>
      <pc:sldChg chg="add">
        <pc:chgData name="Jalila El Baraka" userId="ea93c961-285f-4edc-9e51-dff84fc1dbdc" providerId="ADAL" clId="{AF35D566-9458-4FCB-BB0C-F789683C5E1A}" dt="2026-04-14T19:52:57.430" v="257"/>
        <pc:sldMkLst>
          <pc:docMk/>
          <pc:sldMk cId="2187484553" sldId="1259"/>
        </pc:sldMkLst>
      </pc:sldChg>
      <pc:sldChg chg="add">
        <pc:chgData name="Jalila El Baraka" userId="ea93c961-285f-4edc-9e51-dff84fc1dbdc" providerId="ADAL" clId="{AF35D566-9458-4FCB-BB0C-F789683C5E1A}" dt="2026-04-14T19:52:57.430" v="257"/>
        <pc:sldMkLst>
          <pc:docMk/>
          <pc:sldMk cId="667613398" sldId="1260"/>
        </pc:sldMkLst>
      </pc:sldChg>
      <pc:sldChg chg="add del">
        <pc:chgData name="Jalila El Baraka" userId="ea93c961-285f-4edc-9e51-dff84fc1dbdc" providerId="ADAL" clId="{AF35D566-9458-4FCB-BB0C-F789683C5E1A}" dt="2026-04-14T19:53:13.288" v="259" actId="2696"/>
        <pc:sldMkLst>
          <pc:docMk/>
          <pc:sldMk cId="3409714560" sldId="1261"/>
        </pc:sldMkLst>
      </pc:sldChg>
      <pc:sldChg chg="addSp delSp modSp mod">
        <pc:chgData name="Jalila El Baraka" userId="ea93c961-285f-4edc-9e51-dff84fc1dbdc" providerId="ADAL" clId="{AF35D566-9458-4FCB-BB0C-F789683C5E1A}" dt="2026-04-14T20:14:22.640" v="720" actId="20577"/>
        <pc:sldMkLst>
          <pc:docMk/>
          <pc:sldMk cId="311375831" sldId="1279"/>
        </pc:sldMkLst>
      </pc:sldChg>
      <pc:sldChg chg="addSp delSp modSp mod">
        <pc:chgData name="Jalila El Baraka" userId="ea93c961-285f-4edc-9e51-dff84fc1dbdc" providerId="ADAL" clId="{AF35D566-9458-4FCB-BB0C-F789683C5E1A}" dt="2026-04-14T21:11:15.773" v="972" actId="20577"/>
        <pc:sldMkLst>
          <pc:docMk/>
          <pc:sldMk cId="3478475009" sldId="1281"/>
        </pc:sldMkLst>
      </pc:sldChg>
      <pc:sldChg chg="addSp delSp modSp mod">
        <pc:chgData name="Jalila El Baraka" userId="ea93c961-285f-4edc-9e51-dff84fc1dbdc" providerId="ADAL" clId="{AF35D566-9458-4FCB-BB0C-F789683C5E1A}" dt="2026-04-14T20:10:56.740" v="602" actId="20577"/>
        <pc:sldMkLst>
          <pc:docMk/>
          <pc:sldMk cId="2978975811" sldId="1289"/>
        </pc:sldMkLst>
      </pc:sldChg>
      <pc:sldChg chg="addSp delSp modSp mod">
        <pc:chgData name="Jalila El Baraka" userId="ea93c961-285f-4edc-9e51-dff84fc1dbdc" providerId="ADAL" clId="{AF35D566-9458-4FCB-BB0C-F789683C5E1A}" dt="2026-04-14T21:22:33.986" v="1226" actId="20577"/>
        <pc:sldMkLst>
          <pc:docMk/>
          <pc:sldMk cId="574258613" sldId="1291"/>
        </pc:sldMkLst>
      </pc:sldChg>
      <pc:sldChg chg="addSp delSp modSp mod">
        <pc:chgData name="Jalila El Baraka" userId="ea93c961-285f-4edc-9e51-dff84fc1dbdc" providerId="ADAL" clId="{AF35D566-9458-4FCB-BB0C-F789683C5E1A}" dt="2026-04-14T21:13:37.425" v="998" actId="14100"/>
        <pc:sldMkLst>
          <pc:docMk/>
          <pc:sldMk cId="839524258" sldId="1297"/>
        </pc:sldMkLst>
      </pc:sldChg>
      <pc:sldChg chg="addSp delSp modSp mod">
        <pc:chgData name="Jalila El Baraka" userId="ea93c961-285f-4edc-9e51-dff84fc1dbdc" providerId="ADAL" clId="{AF35D566-9458-4FCB-BB0C-F789683C5E1A}" dt="2026-04-14T21:33:04.717" v="1275" actId="1076"/>
        <pc:sldMkLst>
          <pc:docMk/>
          <pc:sldMk cId="266047087" sldId="1299"/>
        </pc:sldMkLst>
      </pc:sldChg>
      <pc:sldChg chg="modSp mod">
        <pc:chgData name="Jalila El Baraka" userId="ea93c961-285f-4edc-9e51-dff84fc1dbdc" providerId="ADAL" clId="{AF35D566-9458-4FCB-BB0C-F789683C5E1A}" dt="2026-04-14T21:17:59.778" v="1115" actId="20577"/>
        <pc:sldMkLst>
          <pc:docMk/>
          <pc:sldMk cId="4177258591" sldId="1304"/>
        </pc:sldMkLst>
      </pc:sldChg>
      <pc:sldChg chg="addSp delSp modSp mod">
        <pc:chgData name="Jalila El Baraka" userId="ea93c961-285f-4edc-9e51-dff84fc1dbdc" providerId="ADAL" clId="{AF35D566-9458-4FCB-BB0C-F789683C5E1A}" dt="2026-04-14T21:32:04.686" v="1274" actId="20577"/>
        <pc:sldMkLst>
          <pc:docMk/>
          <pc:sldMk cId="3195323805" sldId="1307"/>
        </pc:sldMkLst>
      </pc:sldChg>
      <pc:sldChg chg="addSp delSp modSp mod">
        <pc:chgData name="Jalila El Baraka" userId="ea93c961-285f-4edc-9e51-dff84fc1dbdc" providerId="ADAL" clId="{AF35D566-9458-4FCB-BB0C-F789683C5E1A}" dt="2026-04-14T21:18:26.639" v="1118"/>
        <pc:sldMkLst>
          <pc:docMk/>
          <pc:sldMk cId="1434429685" sldId="1309"/>
        </pc:sldMkLst>
      </pc:sldChg>
      <pc:sldChg chg="add">
        <pc:chgData name="Jalila El Baraka" userId="ea93c961-285f-4edc-9e51-dff84fc1dbdc" providerId="ADAL" clId="{AF35D566-9458-4FCB-BB0C-F789683C5E1A}" dt="2026-04-14T19:52:57.430" v="257"/>
        <pc:sldMkLst>
          <pc:docMk/>
          <pc:sldMk cId="3472121662" sldId="1311"/>
        </pc:sldMkLst>
      </pc:sldChg>
      <pc:sldChg chg="add">
        <pc:chgData name="Jalila El Baraka" userId="ea93c961-285f-4edc-9e51-dff84fc1dbdc" providerId="ADAL" clId="{AF35D566-9458-4FCB-BB0C-F789683C5E1A}" dt="2026-04-14T19:52:57.430" v="257"/>
        <pc:sldMkLst>
          <pc:docMk/>
          <pc:sldMk cId="917991687" sldId="1312"/>
        </pc:sldMkLst>
      </pc:sldChg>
      <pc:sldChg chg="add">
        <pc:chgData name="Jalila El Baraka" userId="ea93c961-285f-4edc-9e51-dff84fc1dbdc" providerId="ADAL" clId="{AF35D566-9458-4FCB-BB0C-F789683C5E1A}" dt="2026-04-14T19:52:57.430" v="257"/>
        <pc:sldMkLst>
          <pc:docMk/>
          <pc:sldMk cId="1051101294" sldId="1313"/>
        </pc:sldMkLst>
      </pc:sldChg>
      <pc:sldChg chg="add">
        <pc:chgData name="Jalila El Baraka" userId="ea93c961-285f-4edc-9e51-dff84fc1dbdc" providerId="ADAL" clId="{AF35D566-9458-4FCB-BB0C-F789683C5E1A}" dt="2026-04-14T19:52:57.430" v="257"/>
        <pc:sldMkLst>
          <pc:docMk/>
          <pc:sldMk cId="2662829741" sldId="1314"/>
        </pc:sldMkLst>
      </pc:sldChg>
      <pc:sldChg chg="add">
        <pc:chgData name="Jalila El Baraka" userId="ea93c961-285f-4edc-9e51-dff84fc1dbdc" providerId="ADAL" clId="{AF35D566-9458-4FCB-BB0C-F789683C5E1A}" dt="2026-04-14T19:52:57.430" v="257"/>
        <pc:sldMkLst>
          <pc:docMk/>
          <pc:sldMk cId="2157477573" sldId="1315"/>
        </pc:sldMkLst>
      </pc:sldChg>
      <pc:sldChg chg="add">
        <pc:chgData name="Jalila El Baraka" userId="ea93c961-285f-4edc-9e51-dff84fc1dbdc" providerId="ADAL" clId="{AF35D566-9458-4FCB-BB0C-F789683C5E1A}" dt="2026-04-14T19:52:57.430" v="257"/>
        <pc:sldMkLst>
          <pc:docMk/>
          <pc:sldMk cId="2922126801" sldId="1316"/>
        </pc:sldMkLst>
      </pc:sldChg>
      <pc:sldChg chg="add">
        <pc:chgData name="Jalila El Baraka" userId="ea93c961-285f-4edc-9e51-dff84fc1dbdc" providerId="ADAL" clId="{AF35D566-9458-4FCB-BB0C-F789683C5E1A}" dt="2026-04-14T19:52:57.430" v="257"/>
        <pc:sldMkLst>
          <pc:docMk/>
          <pc:sldMk cId="3545300006" sldId="1317"/>
        </pc:sldMkLst>
      </pc:sldChg>
      <pc:sldChg chg="add">
        <pc:chgData name="Jalila El Baraka" userId="ea93c961-285f-4edc-9e51-dff84fc1dbdc" providerId="ADAL" clId="{AF35D566-9458-4FCB-BB0C-F789683C5E1A}" dt="2026-04-14T19:52:57.430" v="257"/>
        <pc:sldMkLst>
          <pc:docMk/>
          <pc:sldMk cId="824386577" sldId="1318"/>
        </pc:sldMkLst>
      </pc:sldChg>
      <pc:sldChg chg="add">
        <pc:chgData name="Jalila El Baraka" userId="ea93c961-285f-4edc-9e51-dff84fc1dbdc" providerId="ADAL" clId="{AF35D566-9458-4FCB-BB0C-F789683C5E1A}" dt="2026-04-14T19:52:57.430" v="257"/>
        <pc:sldMkLst>
          <pc:docMk/>
          <pc:sldMk cId="1284126296" sldId="1319"/>
        </pc:sldMkLst>
      </pc:sldChg>
      <pc:sldChg chg="add">
        <pc:chgData name="Jalila El Baraka" userId="ea93c961-285f-4edc-9e51-dff84fc1dbdc" providerId="ADAL" clId="{AF35D566-9458-4FCB-BB0C-F789683C5E1A}" dt="2026-04-14T19:52:57.430" v="257"/>
        <pc:sldMkLst>
          <pc:docMk/>
          <pc:sldMk cId="1539414175" sldId="1320"/>
        </pc:sldMkLst>
      </pc:sldChg>
      <pc:sldChg chg="add">
        <pc:chgData name="Jalila El Baraka" userId="ea93c961-285f-4edc-9e51-dff84fc1dbdc" providerId="ADAL" clId="{AF35D566-9458-4FCB-BB0C-F789683C5E1A}" dt="2026-04-14T19:52:57.430" v="257"/>
        <pc:sldMkLst>
          <pc:docMk/>
          <pc:sldMk cId="3564908171" sldId="1321"/>
        </pc:sldMkLst>
      </pc:sldChg>
      <pc:sldChg chg="add">
        <pc:chgData name="Jalila El Baraka" userId="ea93c961-285f-4edc-9e51-dff84fc1dbdc" providerId="ADAL" clId="{AF35D566-9458-4FCB-BB0C-F789683C5E1A}" dt="2026-04-14T19:52:57.430" v="257"/>
        <pc:sldMkLst>
          <pc:docMk/>
          <pc:sldMk cId="2628805745" sldId="1322"/>
        </pc:sldMkLst>
      </pc:sldChg>
      <pc:sldChg chg="add">
        <pc:chgData name="Jalila El Baraka" userId="ea93c961-285f-4edc-9e51-dff84fc1dbdc" providerId="ADAL" clId="{AF35D566-9458-4FCB-BB0C-F789683C5E1A}" dt="2026-04-14T19:52:57.430" v="257"/>
        <pc:sldMkLst>
          <pc:docMk/>
          <pc:sldMk cId="3375260528" sldId="1323"/>
        </pc:sldMkLst>
      </pc:sldChg>
      <pc:sldChg chg="add">
        <pc:chgData name="Jalila El Baraka" userId="ea93c961-285f-4edc-9e51-dff84fc1dbdc" providerId="ADAL" clId="{AF35D566-9458-4FCB-BB0C-F789683C5E1A}" dt="2026-04-14T19:52:57.430" v="257"/>
        <pc:sldMkLst>
          <pc:docMk/>
          <pc:sldMk cId="3430794905" sldId="1324"/>
        </pc:sldMkLst>
      </pc:sldChg>
      <pc:sldChg chg="add">
        <pc:chgData name="Jalila El Baraka" userId="ea93c961-285f-4edc-9e51-dff84fc1dbdc" providerId="ADAL" clId="{AF35D566-9458-4FCB-BB0C-F789683C5E1A}" dt="2026-04-14T19:52:57.430" v="257"/>
        <pc:sldMkLst>
          <pc:docMk/>
          <pc:sldMk cId="3729581960" sldId="1325"/>
        </pc:sldMkLst>
      </pc:sldChg>
      <pc:sldChg chg="add">
        <pc:chgData name="Jalila El Baraka" userId="ea93c961-285f-4edc-9e51-dff84fc1dbdc" providerId="ADAL" clId="{AF35D566-9458-4FCB-BB0C-F789683C5E1A}" dt="2026-04-14T19:52:57.430" v="257"/>
        <pc:sldMkLst>
          <pc:docMk/>
          <pc:sldMk cId="2988572533" sldId="1326"/>
        </pc:sldMkLst>
      </pc:sldChg>
      <pc:sldChg chg="add">
        <pc:chgData name="Jalila El Baraka" userId="ea93c961-285f-4edc-9e51-dff84fc1dbdc" providerId="ADAL" clId="{AF35D566-9458-4FCB-BB0C-F789683C5E1A}" dt="2026-04-14T19:52:57.430" v="257"/>
        <pc:sldMkLst>
          <pc:docMk/>
          <pc:sldMk cId="2532126233" sldId="1327"/>
        </pc:sldMkLst>
      </pc:sldChg>
    </pc:docChg>
  </pc:docChgLst>
  <pc:docChgLst>
    <pc:chgData name="Jalila El Baraka" userId="ea93c961-285f-4edc-9e51-dff84fc1dbdc" providerId="ADAL" clId="{F2DB4326-1773-40AF-ABF6-454663976D9D}"/>
    <pc:docChg chg="custSel modSld">
      <pc:chgData name="Jalila El Baraka" userId="ea93c961-285f-4edc-9e51-dff84fc1dbdc" providerId="ADAL" clId="{F2DB4326-1773-40AF-ABF6-454663976D9D}" dt="2026-04-15T13:20:01.367" v="29" actId="1076"/>
      <pc:docMkLst>
        <pc:docMk/>
      </pc:docMkLst>
      <pc:sldChg chg="modSp mod">
        <pc:chgData name="Jalila El Baraka" userId="ea93c961-285f-4edc-9e51-dff84fc1dbdc" providerId="ADAL" clId="{F2DB4326-1773-40AF-ABF6-454663976D9D}" dt="2026-04-15T13:15:48.248" v="19" actId="1076"/>
        <pc:sldMkLst>
          <pc:docMk/>
          <pc:sldMk cId="2183194495" sldId="1245"/>
        </pc:sldMkLst>
      </pc:sldChg>
      <pc:sldChg chg="addSp delSp modSp mod">
        <pc:chgData name="Jalila El Baraka" userId="ea93c961-285f-4edc-9e51-dff84fc1dbdc" providerId="ADAL" clId="{F2DB4326-1773-40AF-ABF6-454663976D9D}" dt="2026-04-15T13:20:01.367" v="29" actId="1076"/>
        <pc:sldMkLst>
          <pc:docMk/>
          <pc:sldMk cId="3478475009" sldId="1281"/>
        </pc:sldMkLst>
      </pc:sldChg>
      <pc:sldChg chg="modSp mod">
        <pc:chgData name="Jalila El Baraka" userId="ea93c961-285f-4edc-9e51-dff84fc1dbdc" providerId="ADAL" clId="{F2DB4326-1773-40AF-ABF6-454663976D9D}" dt="2026-04-15T13:12:06.472" v="13" actId="20577"/>
        <pc:sldMkLst>
          <pc:docMk/>
          <pc:sldMk cId="266047087" sldId="1299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08/06/2026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3.wdp"/><Relationship Id="rId4" Type="http://schemas.openxmlformats.org/officeDocument/2006/relationships/image" Target="../media/image6.png"/><Relationship Id="rId9" Type="http://schemas.microsoft.com/office/2007/relationships/hdphoto" Target="../media/hdphoto2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microsoft.com/office/2007/relationships/hdphoto" Target="../media/hdphoto3.wdp"/><Relationship Id="rId4" Type="http://schemas.openxmlformats.org/officeDocument/2006/relationships/image" Target="../media/image6.png"/><Relationship Id="rId9" Type="http://schemas.openxmlformats.org/officeDocument/2006/relationships/image" Target="../media/image9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9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/Relationships>
</file>

<file path=ppt/slideLayouts/_rels/slideLayout8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9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8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9.xml"/><Relationship Id="rId6" Type="http://schemas.openxmlformats.org/officeDocument/2006/relationships/image" Target="../media/image5.png"/><Relationship Id="rId5" Type="http://schemas.microsoft.com/office/2007/relationships/hdphoto" Target="../media/hdphoto3.wdp"/><Relationship Id="rId4" Type="http://schemas.openxmlformats.org/officeDocument/2006/relationships/image" Target="../media/image6.png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11B69ACF-4DAF-046C-0FC0-2707C01AAD5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6094" y="0"/>
            <a:ext cx="917009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0907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7232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46128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916054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9914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82914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3838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Plan de la séance 2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5204" y="3827040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409213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079526" y="3889277"/>
            <a:ext cx="169148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Prise de parole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5204" y="2330447"/>
            <a:ext cx="6120914" cy="1334394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266715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079526" y="2435330"/>
            <a:ext cx="286168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Révision des actes de paroles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151983" y="2876782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Actes de paroles étudiés pendant la période 1</a:t>
            </a: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C5DF98A2-5A1C-3E53-74BC-D575AF0F00A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103669" y="421535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Prise de parole pour se présenter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DA4711D-51B2-240E-C5E7-420DD7308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80143" y="5081604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24B8F2BF-037B-3B47-F95B-8798929FE5BC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915002" y="545325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Travail sur le livret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5EEEC69B-011D-75A0-230C-4A432EC5697D}"/>
              </a:ext>
            </a:extLst>
          </p:cNvPr>
          <p:cNvSpPr txBox="1"/>
          <p:nvPr userDrawn="1"/>
        </p:nvSpPr>
        <p:spPr>
          <a:xfrm>
            <a:off x="1544924" y="5114700"/>
            <a:ext cx="276069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3.  Activités orales sur le livret</a:t>
            </a:r>
          </a:p>
        </p:txBody>
      </p:sp>
      <p:pic>
        <p:nvPicPr>
          <p:cNvPr id="16" name="Espace réservé pour une image  36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DEA04CB3-4F01-E22B-1F0B-197FCEC0641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115487" y="2303595"/>
            <a:ext cx="540000" cy="540000"/>
          </a:xfrm>
          <a:prstGeom prst="rect">
            <a:avLst/>
          </a:prstGeom>
        </p:spPr>
      </p:pic>
      <p:pic>
        <p:nvPicPr>
          <p:cNvPr id="17" name="Espace réservé pour une image  40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BF236806-7ABD-5B66-EE57-9DC1F6A1783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9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164731" y="3778198"/>
            <a:ext cx="540000" cy="540000"/>
          </a:xfrm>
          <a:prstGeom prst="rect">
            <a:avLst/>
          </a:prstGeom>
          <a:noFill/>
        </p:spPr>
      </p:pic>
      <p:pic>
        <p:nvPicPr>
          <p:cNvPr id="20" name="Espace réservé pour une image  40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9CBDCA13-3B7F-5444-3279-2ABA893DEEC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9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188874" y="4954249"/>
            <a:ext cx="540000" cy="540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723663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7776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18715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43083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8043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29633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3727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54410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35145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03202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06206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3818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16987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0044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16740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1490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02949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31664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63677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57878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9533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14577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67822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22198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34660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2466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01169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18165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5949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71656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57132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47913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4645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D222245-1166-2CCE-E3C1-C5E763F8568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F7120BFB-E849-73D4-0D10-B58AB1347B5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9154411-5462-4586-F8FF-88AAC0120C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E9CEE-24CF-4648-8A3D-859FEB2E9E61}" type="datetimeFigureOut">
              <a:rPr lang="fr-FR" smtClean="0"/>
              <a:t>08/06/2026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D7E5B1D-D9FB-B01C-42B5-852F6871E8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6ED8E32-8FB1-B655-D574-408711E0C7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CEFB4-78EC-4A11-9E21-F3EF5A9E22E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5640872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8B53178-611B-7674-A3BE-97FBCF2C74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0749F9C-E002-0F28-8848-10E3ECB711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4CC5A96-3946-F891-003B-0FF1404A6E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E9CEE-24CF-4648-8A3D-859FEB2E9E61}" type="datetimeFigureOut">
              <a:rPr lang="fr-FR" smtClean="0"/>
              <a:t>08/06/2026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988059F-876D-5D5B-5FCF-E5FA047541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2614696-C7B4-3F0E-1A77-481F893825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CEFB4-78EC-4A11-9E21-F3EF5A9E22E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017558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9D50DB4-920B-3C27-7B32-33F4C707EF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6310FD0-5391-BF53-A43F-F7C23A2F2F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B42BF86-5CC5-A599-DC41-C90F26A141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E9CEE-24CF-4648-8A3D-859FEB2E9E61}" type="datetimeFigureOut">
              <a:rPr lang="fr-FR" smtClean="0"/>
              <a:t>08/06/2026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ED572F2-6D02-863C-FB71-A5CC146542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F9F50B5-29B8-652C-74F3-D1A9A42E8C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CEFB4-78EC-4A11-9E21-F3EF5A9E22E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660006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FC9DA23-31E9-1C43-D971-BB6C5509BD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F0A9294-3F7B-9426-EB7D-56F73792FC0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C403683D-1AF0-3756-F60B-3CFBB5D1F98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57D89AB-610C-97E7-E87A-8947DD2FE7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E9CEE-24CF-4648-8A3D-859FEB2E9E61}" type="datetimeFigureOut">
              <a:rPr lang="fr-FR" smtClean="0"/>
              <a:t>08/06/2026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A53F3C4-CB08-C965-0DFE-4322E9F6F4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253E917-723C-0A81-5FFE-5CBDC1AD58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CEFB4-78EC-4A11-9E21-F3EF5A9E22E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1944752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444C0D0-6502-EE1B-E459-2B71089CA7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2C10599-F26C-A2AF-2288-03508DE4F3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5187FAA-DA46-DB01-1E3A-FE27C272B7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28ED077E-1D26-7A47-2EAD-9CE853D1655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333BA75D-2141-22F9-ADEA-B369B2D5AEC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85283145-D762-6C27-0D0C-D74DCB29C8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E9CEE-24CF-4648-8A3D-859FEB2E9E61}" type="datetimeFigureOut">
              <a:rPr lang="fr-FR" smtClean="0"/>
              <a:t>08/06/2026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7B276663-B55E-81C6-DA69-E5C8AC6606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07DE1762-D73D-5AA5-D605-16325D4756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CEFB4-78EC-4A11-9E21-F3EF5A9E22E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800851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83369F3-7A4B-2494-8B8A-057CCF2761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AD5E0CC-8780-8D73-276A-7D135E13E7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E9CEE-24CF-4648-8A3D-859FEB2E9E61}" type="datetimeFigureOut">
              <a:rPr lang="fr-FR" smtClean="0"/>
              <a:t>08/06/2026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8B2EEB15-D634-8E3A-9729-75D1A2B8B8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7F718DAB-374B-9FAA-D34E-2FCD9F9FE9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CEFB4-78EC-4A11-9E21-F3EF5A9E22E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55793635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3B6D19D1-05AA-C1F6-3084-51A353C695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E9CEE-24CF-4648-8A3D-859FEB2E9E61}" type="datetimeFigureOut">
              <a:rPr lang="fr-FR" smtClean="0"/>
              <a:t>08/06/2026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BEA97666-4825-84A5-AE38-8929A91BCE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62F4D3D-691A-4481-72C6-D8B26A1883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CEFB4-78EC-4A11-9E21-F3EF5A9E22E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0586441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D5C2DC5-776E-6306-CAA0-508DF1E662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16D353A-CC70-9575-012B-F4406BC271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EDBB0B4-D7FA-E6C5-BE3C-63DC6D22AD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693F65A-CFDC-588B-471E-09EC9EB408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E9CEE-24CF-4648-8A3D-859FEB2E9E61}" type="datetimeFigureOut">
              <a:rPr lang="fr-FR" smtClean="0"/>
              <a:t>08/06/2026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8DD2FCA-B76E-54FA-E8A9-CD0D7354A6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8DAF792-A546-1504-EBDD-863F38F58A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CEFB4-78EC-4A11-9E21-F3EF5A9E22E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1247807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EA9CA62-C555-C927-301C-8949C93EA7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DF5269AE-0B41-0A66-BEE6-9F6DEEC7E0F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2B95F87-4EE8-8857-F6CA-07D079623C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18FE8590-330F-BC3B-135E-65E8E09505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E9CEE-24CF-4648-8A3D-859FEB2E9E61}" type="datetimeFigureOut">
              <a:rPr lang="fr-FR" smtClean="0"/>
              <a:t>08/06/2026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3FA2C4A-AAF3-672D-35D4-5DC4AB6E65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19AA9CF-2BCB-D125-13F7-31E76633CA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CEFB4-78EC-4A11-9E21-F3EF5A9E22E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31139894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3111FA-BA6A-27D8-CA34-9A9D89636C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53E2A2F9-C51F-DF50-B087-6EBDE0297CB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41B3EA9-3F26-3268-2ED4-278A244C59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E9CEE-24CF-4648-8A3D-859FEB2E9E61}" type="datetimeFigureOut">
              <a:rPr lang="fr-FR" smtClean="0"/>
              <a:t>08/06/2026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88833B9-A0DF-CFE4-BA4D-162FF085E2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6D3A484-E870-2BEE-85E9-2E2B218655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CEFB4-78EC-4A11-9E21-F3EF5A9E22E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63814286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A5E88D8A-C2A6-980F-1C08-C1C9FCFBF8E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E33F6C55-F19E-CE62-55FC-C070575C2E6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BCBA48B-755A-68F8-210A-DD2A6344D3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E9CEE-24CF-4648-8A3D-859FEB2E9E61}" type="datetimeFigureOut">
              <a:rPr lang="fr-FR" smtClean="0"/>
              <a:t>08/06/2026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01572EE-5ADB-FB1F-BC23-81F0398FAD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36F09AA-A42F-11D8-95BA-A04C3A1EE1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CEFB4-78EC-4A11-9E21-F3EF5A9E22E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0200290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C12939F-D242-13B3-057B-E8357D4237E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1FF58F68-53F9-326F-BF37-80789ED511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4E6C057-49C6-9CC3-4F2C-5CE45ED9A8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18B5F-8F16-4D2A-B526-A963B6CF5607}" type="datetimeFigureOut">
              <a:rPr lang="fr-FR" smtClean="0"/>
              <a:t>08/06/2026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98469BC-7C7B-6355-D8DD-D7EAB2BFD4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A10D445-E8AC-14DE-B220-78BF2163CF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2CBBE-FB77-4687-A89C-BAFB0603C9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2522403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C0ABD73-8650-5D9C-643B-940D82E08F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730D810-498D-914D-CE75-B9641891AE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1528473-A0F2-DD0B-A6D0-D452A5B9DA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18B5F-8F16-4D2A-B526-A963B6CF5607}" type="datetimeFigureOut">
              <a:rPr lang="fr-FR" smtClean="0"/>
              <a:t>08/06/2026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FAEA61E-E7D2-5EF5-EA28-A769A8E23D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6651717-3912-B98E-5E43-AADD652578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2CBBE-FB77-4687-A89C-BAFB0603C9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4842334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84EF331-7FBF-FF67-87AB-C1B856BB60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F94EE8A-362F-C4B9-7BC7-AC73D5BB90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92F0E45-9EB1-5493-C431-E490733AC3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18B5F-8F16-4D2A-B526-A963B6CF5607}" type="datetimeFigureOut">
              <a:rPr lang="fr-FR" smtClean="0"/>
              <a:t>08/06/2026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626C1D5-6331-A855-43FF-847829E397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F2CBD20-28FE-167C-DA1E-600D8A075D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2CBBE-FB77-4687-A89C-BAFB0603C9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65880412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471F825-46AC-E061-F3AC-D105F0ADB9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2C3FEC1-3AB8-CA7D-19B1-19C5ADD6941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705C6F3F-0CAE-B2B2-48D5-FCDB28FBEC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FF3FEA8-72B2-17D9-D052-36D65F9AC8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18B5F-8F16-4D2A-B526-A963B6CF5607}" type="datetimeFigureOut">
              <a:rPr lang="fr-FR" smtClean="0"/>
              <a:t>08/06/2026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C34DD63-5D19-15F3-920E-9E8943A6AF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B1513AF-8726-C7A3-156D-96CEDBCF54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2CBBE-FB77-4687-A89C-BAFB0603C9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98523878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E274651-415E-D886-BBC9-A0FA30A1E5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0CAFF76-EBD6-8555-9498-D3E109738D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8594198E-AB94-A8F7-948E-45FE8209AA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B27DC8FA-3C9D-7F42-B2C7-4CBB9470646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90AA5E16-FEC6-E76B-A966-EE34234DD01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89D21ABC-668D-35C0-91D5-8E216FAD50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18B5F-8F16-4D2A-B526-A963B6CF5607}" type="datetimeFigureOut">
              <a:rPr lang="fr-FR" smtClean="0"/>
              <a:t>08/06/2026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6CC29994-F308-0216-C5C3-D123B14290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FB945907-DB95-FEA7-50E8-A6497CC32D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2CBBE-FB77-4687-A89C-BAFB0603C9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14370767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6345550-35B8-76D9-8795-C945DC8239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B800584-4C3D-35CA-1ACB-5DF57D2824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18B5F-8F16-4D2A-B526-A963B6CF5607}" type="datetimeFigureOut">
              <a:rPr lang="fr-FR" smtClean="0"/>
              <a:t>08/06/2026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F692FF46-0171-FAB2-F1CD-4D160A3FD1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511A9572-F85E-2E45-46CC-2CE952A64A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2CBBE-FB77-4687-A89C-BAFB0603C9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27904950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33000B63-C099-BE0D-0114-1CA0A7026D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18B5F-8F16-4D2A-B526-A963B6CF5607}" type="datetimeFigureOut">
              <a:rPr lang="fr-FR" smtClean="0"/>
              <a:t>08/06/2026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52E67D45-6EAF-2BEE-F84F-B925FFEFE6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489AF9A-5256-A1D1-3D9F-1A058C5FDE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2CBBE-FB77-4687-A89C-BAFB0603C9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70123215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1_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6A8D27F-7606-5E4B-4B75-F66680D641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E80B7B-8DEC-9EC6-CD31-CBBE53F12E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B9576158-1E37-EDEC-6EF7-ED20571F99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DF3B506-CEF1-390C-EA9E-944EE2F8A8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18B5F-8F16-4D2A-B526-A963B6CF5607}" type="datetimeFigureOut">
              <a:rPr lang="fr-FR" smtClean="0"/>
              <a:t>08/06/2026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7EA95DA-4ACD-7F77-3E9A-C7F8039C81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85477CB-80E2-126F-A7F9-94EEF6091E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2CBBE-FB77-4687-A89C-BAFB0603C9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0418700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1_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8B391BB-F3F4-0B94-416F-2B245D7F16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063EF161-F51C-B789-4772-41A3CB3F22D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5BFAE9CA-D362-9EC3-9603-5737A8D79D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D45659B-CE35-21F9-D7B0-B9C232CBC4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18B5F-8F16-4D2A-B526-A963B6CF5607}" type="datetimeFigureOut">
              <a:rPr lang="fr-FR" smtClean="0"/>
              <a:t>08/06/2026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EE4D937-2E9D-F700-3404-BABB44ABF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C36E258-797F-AD21-B0D0-201EDA7B3D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2CBBE-FB77-4687-A89C-BAFB0603C9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95582378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1_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87375CB-CDF0-54C7-3CEB-A56CC6FF15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487073B6-4ECB-1F22-B324-0484C7BD037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606CFCC-D156-68BF-64E2-4CB2086888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18B5F-8F16-4D2A-B526-A963B6CF5607}" type="datetimeFigureOut">
              <a:rPr lang="fr-FR" smtClean="0"/>
              <a:t>08/06/2026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AEEEA4D-FF24-50DC-B9E6-D13A70E985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55EC91D-5680-9798-22C2-A34FB65C97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2CBBE-FB77-4687-A89C-BAFB0603C9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82608434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B45C0095-77BE-C35A-BEE0-25985F426E1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3B753EB-E180-339C-2973-20D7B193BE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889F192-3492-362E-44C3-7D51D9B1CE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18B5F-8F16-4D2A-B526-A963B6CF5607}" type="datetimeFigureOut">
              <a:rPr lang="fr-FR" smtClean="0"/>
              <a:t>08/06/2026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E7816C9-4253-2484-E900-C90723BF25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1ADFD0E-4839-5F72-0CF5-BCDFCD951E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2CBBE-FB77-4687-A89C-BAFB0603C9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82245773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6374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23241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39340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0300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34593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98963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31973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07011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08/06/2026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4106657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08/06/2026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12134984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08/06/2026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5656944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08/06/2026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46384574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08/06/2026</a:t>
            </a:fld>
            <a:endParaRPr lang="fr-M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46810344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08/06/2026</a:t>
            </a:fld>
            <a:endParaRPr lang="fr-M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8765251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08/06/2026</a:t>
            </a:fld>
            <a:endParaRPr lang="fr-M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10630693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08/06/2026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82233743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08/06/2026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18193350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08/06/2026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19081236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08/06/2026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2990695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82357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Présentation du vocabulaire 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Exploitation du vocabulaire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Activités de vocabulaire sur livret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4133184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Présentation du vocabulaire </a:t>
            </a:r>
          </a:p>
          <a:p>
            <a:pPr lvl="0"/>
            <a:r>
              <a:rPr lang="fr-FR" dirty="0"/>
              <a:t>Exploitation du vocabulaire</a:t>
            </a:r>
          </a:p>
          <a:p>
            <a:pPr lvl="0"/>
            <a:r>
              <a:rPr lang="fr-FR" dirty="0"/>
              <a:t>Activités de vocabulaire sur livret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977912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448852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55698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466745"/>
            <a:ext cx="1140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1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953242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981961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953242"/>
            <a:ext cx="11849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Activité 2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338096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2248818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783246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30753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1817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 1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7" y="5126699"/>
            <a:ext cx="35402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73195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4139226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4167945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4139226"/>
            <a:ext cx="12266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Activité 2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52408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969230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634836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742973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652729"/>
            <a:ext cx="1140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1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301805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419304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85243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54050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82392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92026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5515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20039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47319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95802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83240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82463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11466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11085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10446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50203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66399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41161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4496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24510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1561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40285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97384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24787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15497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44253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36675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image" Target="../media/image3.jpg"/><Relationship Id="rId5" Type="http://schemas.openxmlformats.org/officeDocument/2006/relationships/slideLayout" Target="../slideLayouts/slideLayout6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slideLayout" Target="../slideLayouts/slideLayout13.xml"/><Relationship Id="rId7" Type="http://schemas.openxmlformats.org/officeDocument/2006/relationships/image" Target="../media/image11.png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0.jpg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14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7.xml"/><Relationship Id="rId18" Type="http://schemas.openxmlformats.org/officeDocument/2006/relationships/image" Target="../media/image12.png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6.xml"/><Relationship Id="rId17" Type="http://schemas.openxmlformats.org/officeDocument/2006/relationships/image" Target="../media/image11.png"/><Relationship Id="rId2" Type="http://schemas.openxmlformats.org/officeDocument/2006/relationships/slideLayout" Target="../slideLayouts/slideLayout16.xml"/><Relationship Id="rId16" Type="http://schemas.openxmlformats.org/officeDocument/2006/relationships/image" Target="../media/image10.jpg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5" Type="http://schemas.openxmlformats.org/officeDocument/2006/relationships/theme" Target="../theme/theme4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8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.xml"/><Relationship Id="rId13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1.xml"/><Relationship Id="rId7" Type="http://schemas.openxmlformats.org/officeDocument/2006/relationships/slideLayout" Target="../slideLayouts/slideLayout35.xml"/><Relationship Id="rId12" Type="http://schemas.openxmlformats.org/officeDocument/2006/relationships/slideLayout" Target="../slideLayouts/slideLayout40.xml"/><Relationship Id="rId2" Type="http://schemas.openxmlformats.org/officeDocument/2006/relationships/slideLayout" Target="../slideLayouts/slideLayout30.xml"/><Relationship Id="rId16" Type="http://schemas.openxmlformats.org/officeDocument/2006/relationships/image" Target="../media/image11.png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11" Type="http://schemas.openxmlformats.org/officeDocument/2006/relationships/slideLayout" Target="../slideLayouts/slideLayout39.xml"/><Relationship Id="rId5" Type="http://schemas.openxmlformats.org/officeDocument/2006/relationships/slideLayout" Target="../slideLayouts/slideLayout33.xml"/><Relationship Id="rId15" Type="http://schemas.openxmlformats.org/officeDocument/2006/relationships/image" Target="../media/image10.jpg"/><Relationship Id="rId10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7.xml"/><Relationship Id="rId14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9.xml"/><Relationship Id="rId13" Type="http://schemas.openxmlformats.org/officeDocument/2006/relationships/slideLayout" Target="../slideLayouts/slideLayout54.xml"/><Relationship Id="rId18" Type="http://schemas.openxmlformats.org/officeDocument/2006/relationships/slideLayout" Target="../slideLayouts/slideLayout59.xml"/><Relationship Id="rId3" Type="http://schemas.openxmlformats.org/officeDocument/2006/relationships/slideLayout" Target="../slideLayouts/slideLayout44.xml"/><Relationship Id="rId21" Type="http://schemas.openxmlformats.org/officeDocument/2006/relationships/slideLayout" Target="../slideLayouts/slideLayout62.xml"/><Relationship Id="rId7" Type="http://schemas.openxmlformats.org/officeDocument/2006/relationships/slideLayout" Target="../slideLayouts/slideLayout48.xml"/><Relationship Id="rId12" Type="http://schemas.openxmlformats.org/officeDocument/2006/relationships/slideLayout" Target="../slideLayouts/slideLayout53.xml"/><Relationship Id="rId17" Type="http://schemas.openxmlformats.org/officeDocument/2006/relationships/slideLayout" Target="../slideLayouts/slideLayout58.xml"/><Relationship Id="rId2" Type="http://schemas.openxmlformats.org/officeDocument/2006/relationships/slideLayout" Target="../slideLayouts/slideLayout43.xml"/><Relationship Id="rId16" Type="http://schemas.openxmlformats.org/officeDocument/2006/relationships/slideLayout" Target="../slideLayouts/slideLayout57.xml"/><Relationship Id="rId20" Type="http://schemas.openxmlformats.org/officeDocument/2006/relationships/slideLayout" Target="../slideLayouts/slideLayout61.xml"/><Relationship Id="rId1" Type="http://schemas.openxmlformats.org/officeDocument/2006/relationships/slideLayout" Target="../slideLayouts/slideLayout42.xml"/><Relationship Id="rId6" Type="http://schemas.openxmlformats.org/officeDocument/2006/relationships/slideLayout" Target="../slideLayouts/slideLayout47.xml"/><Relationship Id="rId11" Type="http://schemas.openxmlformats.org/officeDocument/2006/relationships/slideLayout" Target="../slideLayouts/slideLayout52.xml"/><Relationship Id="rId5" Type="http://schemas.openxmlformats.org/officeDocument/2006/relationships/slideLayout" Target="../slideLayouts/slideLayout46.xml"/><Relationship Id="rId15" Type="http://schemas.openxmlformats.org/officeDocument/2006/relationships/slideLayout" Target="../slideLayouts/slideLayout56.xml"/><Relationship Id="rId23" Type="http://schemas.openxmlformats.org/officeDocument/2006/relationships/theme" Target="../theme/theme6.xml"/><Relationship Id="rId10" Type="http://schemas.openxmlformats.org/officeDocument/2006/relationships/slideLayout" Target="../slideLayouts/slideLayout51.xml"/><Relationship Id="rId19" Type="http://schemas.openxmlformats.org/officeDocument/2006/relationships/slideLayout" Target="../slideLayouts/slideLayout60.xml"/><Relationship Id="rId4" Type="http://schemas.openxmlformats.org/officeDocument/2006/relationships/slideLayout" Target="../slideLayouts/slideLayout45.xml"/><Relationship Id="rId9" Type="http://schemas.openxmlformats.org/officeDocument/2006/relationships/slideLayout" Target="../slideLayouts/slideLayout50.xml"/><Relationship Id="rId14" Type="http://schemas.openxmlformats.org/officeDocument/2006/relationships/slideLayout" Target="../slideLayouts/slideLayout55.xml"/><Relationship Id="rId22" Type="http://schemas.openxmlformats.org/officeDocument/2006/relationships/slideLayout" Target="../slideLayouts/slideLayout63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1.xml"/><Relationship Id="rId3" Type="http://schemas.openxmlformats.org/officeDocument/2006/relationships/slideLayout" Target="../slideLayouts/slideLayout66.xml"/><Relationship Id="rId7" Type="http://schemas.openxmlformats.org/officeDocument/2006/relationships/slideLayout" Target="../slideLayouts/slideLayout70.xml"/><Relationship Id="rId2" Type="http://schemas.openxmlformats.org/officeDocument/2006/relationships/slideLayout" Target="../slideLayouts/slideLayout65.xml"/><Relationship Id="rId1" Type="http://schemas.openxmlformats.org/officeDocument/2006/relationships/slideLayout" Target="../slideLayouts/slideLayout64.xml"/><Relationship Id="rId6" Type="http://schemas.openxmlformats.org/officeDocument/2006/relationships/slideLayout" Target="../slideLayouts/slideLayout69.xml"/><Relationship Id="rId11" Type="http://schemas.openxmlformats.org/officeDocument/2006/relationships/image" Target="../media/image11.png"/><Relationship Id="rId5" Type="http://schemas.openxmlformats.org/officeDocument/2006/relationships/slideLayout" Target="../slideLayouts/slideLayout68.xml"/><Relationship Id="rId10" Type="http://schemas.openxmlformats.org/officeDocument/2006/relationships/image" Target="../media/image13.jpg"/><Relationship Id="rId4" Type="http://schemas.openxmlformats.org/officeDocument/2006/relationships/slideLayout" Target="../slideLayouts/slideLayout67.xml"/><Relationship Id="rId9" Type="http://schemas.openxmlformats.org/officeDocument/2006/relationships/theme" Target="../theme/theme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9.xml"/><Relationship Id="rId3" Type="http://schemas.openxmlformats.org/officeDocument/2006/relationships/slideLayout" Target="../slideLayouts/slideLayout74.xml"/><Relationship Id="rId7" Type="http://schemas.openxmlformats.org/officeDocument/2006/relationships/slideLayout" Target="../slideLayouts/slideLayout78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3.xml"/><Relationship Id="rId1" Type="http://schemas.openxmlformats.org/officeDocument/2006/relationships/slideLayout" Target="../slideLayouts/slideLayout72.xml"/><Relationship Id="rId6" Type="http://schemas.openxmlformats.org/officeDocument/2006/relationships/slideLayout" Target="../slideLayouts/slideLayout77.xml"/><Relationship Id="rId11" Type="http://schemas.openxmlformats.org/officeDocument/2006/relationships/slideLayout" Target="../slideLayouts/slideLayout82.xml"/><Relationship Id="rId5" Type="http://schemas.openxmlformats.org/officeDocument/2006/relationships/slideLayout" Target="../slideLayouts/slideLayout76.xml"/><Relationship Id="rId10" Type="http://schemas.openxmlformats.org/officeDocument/2006/relationships/slideLayout" Target="../slideLayouts/slideLayout81.xml"/><Relationship Id="rId4" Type="http://schemas.openxmlformats.org/officeDocument/2006/relationships/slideLayout" Target="../slideLayouts/slideLayout75.xml"/><Relationship Id="rId9" Type="http://schemas.openxmlformats.org/officeDocument/2006/relationships/slideLayout" Target="../slideLayouts/slideLayout80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theme" Target="../theme/theme9.xml"/><Relationship Id="rId3" Type="http://schemas.openxmlformats.org/officeDocument/2006/relationships/slideLayout" Target="../slideLayouts/slideLayout85.xml"/><Relationship Id="rId7" Type="http://schemas.openxmlformats.org/officeDocument/2006/relationships/slideLayout" Target="../slideLayouts/slideLayout89.xml"/><Relationship Id="rId2" Type="http://schemas.openxmlformats.org/officeDocument/2006/relationships/slideLayout" Target="../slideLayouts/slideLayout84.xml"/><Relationship Id="rId1" Type="http://schemas.openxmlformats.org/officeDocument/2006/relationships/slideLayout" Target="../slideLayouts/slideLayout83.xml"/><Relationship Id="rId6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6.xml"/><Relationship Id="rId9" Type="http://schemas.openxmlformats.org/officeDocument/2006/relationships/image" Target="../media/image3.jp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7.xml"/><Relationship Id="rId13" Type="http://schemas.openxmlformats.org/officeDocument/2006/relationships/slideLayout" Target="../slideLayouts/slideLayout102.xml"/><Relationship Id="rId3" Type="http://schemas.openxmlformats.org/officeDocument/2006/relationships/slideLayout" Target="../slideLayouts/slideLayout92.xml"/><Relationship Id="rId7" Type="http://schemas.openxmlformats.org/officeDocument/2006/relationships/slideLayout" Target="../slideLayouts/slideLayout96.xml"/><Relationship Id="rId12" Type="http://schemas.openxmlformats.org/officeDocument/2006/relationships/slideLayout" Target="../slideLayouts/slideLayout101.xml"/><Relationship Id="rId2" Type="http://schemas.openxmlformats.org/officeDocument/2006/relationships/slideLayout" Target="../slideLayouts/slideLayout91.xml"/><Relationship Id="rId1" Type="http://schemas.openxmlformats.org/officeDocument/2006/relationships/slideLayout" Target="../slideLayouts/slideLayout90.xml"/><Relationship Id="rId6" Type="http://schemas.openxmlformats.org/officeDocument/2006/relationships/slideLayout" Target="../slideLayouts/slideLayout95.xml"/><Relationship Id="rId11" Type="http://schemas.openxmlformats.org/officeDocument/2006/relationships/slideLayout" Target="../slideLayouts/slideLayout100.xml"/><Relationship Id="rId5" Type="http://schemas.openxmlformats.org/officeDocument/2006/relationships/slideLayout" Target="../slideLayouts/slideLayout94.xml"/><Relationship Id="rId15" Type="http://schemas.openxmlformats.org/officeDocument/2006/relationships/image" Target="../media/image10.jpg"/><Relationship Id="rId10" Type="http://schemas.openxmlformats.org/officeDocument/2006/relationships/slideLayout" Target="../slideLayouts/slideLayout99.xml"/><Relationship Id="rId4" Type="http://schemas.openxmlformats.org/officeDocument/2006/relationships/slideLayout" Target="../slideLayouts/slideLayout93.xml"/><Relationship Id="rId9" Type="http://schemas.openxmlformats.org/officeDocument/2006/relationships/slideLayout" Target="../slideLayouts/slideLayout98.xml"/><Relationship Id="rId14" Type="http://schemas.openxmlformats.org/officeDocument/2006/relationships/theme" Target="../theme/theme10.xml"/></Relationships>
</file>

<file path=ppt/slideMasters/_rels/slideMaster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5.xml"/><Relationship Id="rId2" Type="http://schemas.openxmlformats.org/officeDocument/2006/relationships/slideLayout" Target="../slideLayouts/slideLayout104.xml"/><Relationship Id="rId1" Type="http://schemas.openxmlformats.org/officeDocument/2006/relationships/slideLayout" Target="../slideLayouts/slideLayout103.xml"/><Relationship Id="rId6" Type="http://schemas.openxmlformats.org/officeDocument/2006/relationships/image" Target="../media/image10.jpg"/><Relationship Id="rId5" Type="http://schemas.openxmlformats.org/officeDocument/2006/relationships/theme" Target="../theme/theme11.xml"/><Relationship Id="rId4" Type="http://schemas.openxmlformats.org/officeDocument/2006/relationships/slideLayout" Target="../slideLayouts/slideLayout106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g"/><Relationship Id="rId3" Type="http://schemas.openxmlformats.org/officeDocument/2006/relationships/slideLayout" Target="../slideLayouts/slideLayout109.xml"/><Relationship Id="rId7" Type="http://schemas.openxmlformats.org/officeDocument/2006/relationships/theme" Target="../theme/theme12.xml"/><Relationship Id="rId2" Type="http://schemas.openxmlformats.org/officeDocument/2006/relationships/slideLayout" Target="../slideLayouts/slideLayout108.xml"/><Relationship Id="rId1" Type="http://schemas.openxmlformats.org/officeDocument/2006/relationships/slideLayout" Target="../slideLayouts/slideLayout107.xml"/><Relationship Id="rId6" Type="http://schemas.openxmlformats.org/officeDocument/2006/relationships/slideLayout" Target="../slideLayouts/slideLayout112.xml"/><Relationship Id="rId5" Type="http://schemas.openxmlformats.org/officeDocument/2006/relationships/slideLayout" Target="../slideLayouts/slideLayout111.xml"/><Relationship Id="rId10" Type="http://schemas.openxmlformats.org/officeDocument/2006/relationships/image" Target="../media/image12.png"/><Relationship Id="rId4" Type="http://schemas.openxmlformats.org/officeDocument/2006/relationships/slideLayout" Target="../slideLayouts/slideLayout110.xml"/><Relationship Id="rId9" Type="http://schemas.openxmlformats.org/officeDocument/2006/relationships/image" Target="../media/image1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6846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2036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81" r:id="rId7"/>
    <p:sldLayoutId id="2147483753" r:id="rId8"/>
    <p:sldLayoutId id="2147483782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578E490-3587-6C7C-1E16-D6291F5BDA8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0A694861-BBC5-3AF3-0971-805BFC4CF072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015E418-CE1E-BD06-9772-937776599679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AF1103E8-F8BB-BA34-32F0-91E45212B9FB}"/>
              </a:ext>
            </a:extLst>
          </p:cNvPr>
          <p:cNvSpPr txBox="1"/>
          <p:nvPr userDrawn="1"/>
        </p:nvSpPr>
        <p:spPr>
          <a:xfrm>
            <a:off x="529139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28355052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9" r:id="rId1"/>
    <p:sldLayoutId id="2147483850" r:id="rId2"/>
    <p:sldLayoutId id="2147483851" r:id="rId3"/>
    <p:sldLayoutId id="2147483852" r:id="rId4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710B104-D619-7057-0BD4-C359B53F092E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12863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F3047919-77D6-B122-AB64-C8589FBCCE84}"/>
              </a:ext>
            </a:extLst>
          </p:cNvPr>
          <p:cNvSpPr txBox="1"/>
          <p:nvPr userDrawn="1"/>
        </p:nvSpPr>
        <p:spPr>
          <a:xfrm>
            <a:off x="3100863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71EBB01-E104-1EC2-D8AC-885F9080B720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75263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6B62E65-0C4D-AFDC-3705-E1D7BEB779CA}"/>
              </a:ext>
            </a:extLst>
          </p:cNvPr>
          <p:cNvSpPr txBox="1"/>
          <p:nvPr userDrawn="1"/>
        </p:nvSpPr>
        <p:spPr>
          <a:xfrm>
            <a:off x="5473707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7743747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4" r:id="rId1"/>
    <p:sldLayoutId id="2147483835" r:id="rId2"/>
    <p:sldLayoutId id="2147483836" r:id="rId3"/>
    <p:sldLayoutId id="2147483837" r:id="rId4"/>
    <p:sldLayoutId id="2147483838" r:id="rId5"/>
    <p:sldLayoutId id="2147483839" r:id="rId6"/>
    <p:sldLayoutId id="2147483840" r:id="rId7"/>
    <p:sldLayoutId id="2147483841" r:id="rId8"/>
    <p:sldLayoutId id="2147483842" r:id="rId9"/>
    <p:sldLayoutId id="2147483843" r:id="rId10"/>
    <p:sldLayoutId id="2147483844" r:id="rId11"/>
    <p:sldLayoutId id="2147483845" r:id="rId12"/>
    <p:sldLayoutId id="2147483846" r:id="rId13"/>
    <p:sldLayoutId id="2147483847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5CF72EB2-A578-D9B3-F96C-7FA4120E6A57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6554" y="172329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419AA3E2-C97B-4E1C-C41F-FC643B7164F8}"/>
              </a:ext>
            </a:extLst>
          </p:cNvPr>
          <p:cNvSpPr txBox="1"/>
          <p:nvPr userDrawn="1"/>
        </p:nvSpPr>
        <p:spPr>
          <a:xfrm>
            <a:off x="3727344" y="144877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Révisions</a:t>
            </a:r>
          </a:p>
        </p:txBody>
      </p:sp>
    </p:spTree>
    <p:extLst>
      <p:ext uri="{BB962C8B-B14F-4D97-AF65-F5344CB8AC3E}">
        <p14:creationId xmlns:p14="http://schemas.microsoft.com/office/powerpoint/2010/main" val="1961823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02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  <p:sldLayoutId id="2147483765" r:id="rId12"/>
    <p:sldLayoutId id="2147483784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71257C11-890E-4A0F-7113-45A6C0FB21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07E62BE-22E0-590F-66F4-BE95DE3FB5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05B4AD0-F4C8-6525-8859-83B98A877EE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BEE9CEE-24CF-4648-8A3D-859FEB2E9E61}" type="datetimeFigureOut">
              <a:rPr lang="fr-FR" smtClean="0"/>
              <a:t>08/06/2026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0C1DA48-05C3-4740-8A8C-BE4FEBC0792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8EEC7B6-A119-969B-14E0-7A1AFF0A8E3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13CEFB4-78EC-4A11-9E21-F3EF5A9E22E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71157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2" r:id="rId1"/>
    <p:sldLayoutId id="2147483823" r:id="rId2"/>
    <p:sldLayoutId id="2147483824" r:id="rId3"/>
    <p:sldLayoutId id="2147483825" r:id="rId4"/>
    <p:sldLayoutId id="2147483826" r:id="rId5"/>
    <p:sldLayoutId id="2147483827" r:id="rId6"/>
    <p:sldLayoutId id="2147483828" r:id="rId7"/>
    <p:sldLayoutId id="2147483829" r:id="rId8"/>
    <p:sldLayoutId id="2147483830" r:id="rId9"/>
    <p:sldLayoutId id="2147483831" r:id="rId10"/>
    <p:sldLayoutId id="2147483832" r:id="rId11"/>
    <p:sldLayoutId id="2147483810" r:id="rId12"/>
    <p:sldLayoutId id="2147483811" r:id="rId13"/>
    <p:sldLayoutId id="2147483812" r:id="rId14"/>
    <p:sldLayoutId id="2147483813" r:id="rId15"/>
    <p:sldLayoutId id="2147483814" r:id="rId16"/>
    <p:sldLayoutId id="2147483815" r:id="rId17"/>
    <p:sldLayoutId id="2147483816" r:id="rId18"/>
    <p:sldLayoutId id="2147483817" r:id="rId19"/>
    <p:sldLayoutId id="2147483818" r:id="rId20"/>
    <p:sldLayoutId id="2147483819" r:id="rId21"/>
    <p:sldLayoutId id="2147483820" r:id="rId2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CB8FAC96-8C79-CA29-FBD0-F930A21CE10B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6554" y="172329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FD8BE46F-8089-CC07-B549-9DA15183F7EA}"/>
              </a:ext>
            </a:extLst>
          </p:cNvPr>
          <p:cNvSpPr txBox="1"/>
          <p:nvPr userDrawn="1"/>
        </p:nvSpPr>
        <p:spPr>
          <a:xfrm>
            <a:off x="3727344" y="172329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Révisions</a:t>
            </a:r>
          </a:p>
        </p:txBody>
      </p:sp>
    </p:spTree>
    <p:extLst>
      <p:ext uri="{BB962C8B-B14F-4D97-AF65-F5344CB8AC3E}">
        <p14:creationId xmlns:p14="http://schemas.microsoft.com/office/powerpoint/2010/main" val="2682847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1D6682A-35AE-4A6A-AAB0-C328489F45FD}" type="datetimeFigureOut">
              <a:rPr lang="fr-MA" smtClean="0"/>
              <a:t>08/06/2026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1199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  <p:sldLayoutId id="2147483794" r:id="rId8"/>
    <p:sldLayoutId id="2147483795" r:id="rId9"/>
    <p:sldLayoutId id="2147483796" r:id="rId10"/>
    <p:sldLayoutId id="214748379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634975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2" r:id="rId1"/>
    <p:sldLayoutId id="2147483803" r:id="rId2"/>
    <p:sldLayoutId id="2147483804" r:id="rId3"/>
    <p:sldLayoutId id="2147483805" r:id="rId4"/>
    <p:sldLayoutId id="2147483806" r:id="rId5"/>
    <p:sldLayoutId id="2147483807" r:id="rId6"/>
    <p:sldLayoutId id="2147483808" r:id="rId7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733623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4" r:id="rId1"/>
    <p:sldLayoutId id="2147483855" r:id="rId2"/>
    <p:sldLayoutId id="2147483856" r:id="rId3"/>
    <p:sldLayoutId id="2147483857" r:id="rId4"/>
    <p:sldLayoutId id="2147483858" r:id="rId5"/>
    <p:sldLayoutId id="2147483859" r:id="rId6"/>
    <p:sldLayoutId id="2147483860" r:id="rId7"/>
    <p:sldLayoutId id="2147483861" r:id="rId8"/>
    <p:sldLayoutId id="2147483862" r:id="rId9"/>
    <p:sldLayoutId id="2147483863" r:id="rId10"/>
    <p:sldLayoutId id="2147483864" r:id="rId11"/>
    <p:sldLayoutId id="2147483865" r:id="rId12"/>
    <p:sldLayoutId id="2147483866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120505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8" r:id="rId1"/>
    <p:sldLayoutId id="2147483869" r:id="rId2"/>
    <p:sldLayoutId id="2147483870" r:id="rId3"/>
    <p:sldLayoutId id="2147483871" r:id="rId4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578E490-3587-6C7C-1E16-D6291F5BDA80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0A694861-BBC5-3AF3-0971-805BFC4CF072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1" i="0" u="none" strike="noStrike" cap="none" spc="0" normalizeH="0" baseline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</a:defRPr>
            </a:lvl1pPr>
          </a:lstStyle>
          <a:p>
            <a:pPr lvl="0"/>
            <a:r>
              <a:rPr lang="fr-MA" noProof="0" dirty="0"/>
              <a:t>Activité 1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015E418-CE1E-BD06-9772-937776599679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AF1103E8-F8BB-BA34-32F0-91E45212B9FB}"/>
              </a:ext>
            </a:extLst>
          </p:cNvPr>
          <p:cNvSpPr txBox="1"/>
          <p:nvPr userDrawn="1"/>
        </p:nvSpPr>
        <p:spPr>
          <a:xfrm>
            <a:off x="5280951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1" i="0" u="none" strike="noStrike" cap="none" spc="0" normalizeH="0" baseline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</a:defRPr>
            </a:lvl1pPr>
          </a:lstStyle>
          <a:p>
            <a:pPr lvl="0"/>
            <a:r>
              <a:rPr lang="fr-MA" noProof="0" dirty="0"/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2347958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3" r:id="rId1"/>
    <p:sldLayoutId id="2147483874" r:id="rId2"/>
    <p:sldLayoutId id="2147483875" r:id="rId3"/>
    <p:sldLayoutId id="2147483876" r:id="rId4"/>
    <p:sldLayoutId id="2147483877" r:id="rId5"/>
    <p:sldLayoutId id="2147483878" r:id="rId6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microsoft.com/office/2007/relationships/hdphoto" Target="../media/hdphoto5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86.xml"/><Relationship Id="rId5" Type="http://schemas.openxmlformats.org/officeDocument/2006/relationships/image" Target="../media/image26.png"/><Relationship Id="rId4" Type="http://schemas.microsoft.com/office/2007/relationships/hdphoto" Target="../media/hdphoto6.wdp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microsoft.com/office/2007/relationships/media" Target="../media/media2.mp4"/><Relationship Id="rId7" Type="http://schemas.openxmlformats.org/officeDocument/2006/relationships/image" Target="../media/image28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7.png"/><Relationship Id="rId5" Type="http://schemas.openxmlformats.org/officeDocument/2006/relationships/slideLayout" Target="../slideLayouts/slideLayout17.xml"/><Relationship Id="rId4" Type="http://schemas.openxmlformats.org/officeDocument/2006/relationships/video" Target="../media/media2.mp4"/><Relationship Id="rId9" Type="http://schemas.openxmlformats.org/officeDocument/2006/relationships/image" Target="../media/image3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31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29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6.xml"/><Relationship Id="rId5" Type="http://schemas.openxmlformats.org/officeDocument/2006/relationships/image" Target="../media/image21.png"/><Relationship Id="rId4" Type="http://schemas.openxmlformats.org/officeDocument/2006/relationships/image" Target="../media/image3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88.xml"/><Relationship Id="rId4" Type="http://schemas.openxmlformats.org/officeDocument/2006/relationships/image" Target="../media/image26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29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6.xml"/><Relationship Id="rId5" Type="http://schemas.openxmlformats.org/officeDocument/2006/relationships/image" Target="../media/image36.png"/><Relationship Id="rId4" Type="http://schemas.openxmlformats.org/officeDocument/2006/relationships/image" Target="../media/image32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7.png"/><Relationship Id="rId5" Type="http://schemas.openxmlformats.org/officeDocument/2006/relationships/image" Target="../media/image30.png"/><Relationship Id="rId4" Type="http://schemas.openxmlformats.org/officeDocument/2006/relationships/image" Target="../media/image21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90.xml"/><Relationship Id="rId4" Type="http://schemas.openxmlformats.org/officeDocument/2006/relationships/image" Target="../media/image38.pn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jpg"/><Relationship Id="rId3" Type="http://schemas.openxmlformats.org/officeDocument/2006/relationships/image" Target="../media/image28.png"/><Relationship Id="rId7" Type="http://schemas.openxmlformats.org/officeDocument/2006/relationships/image" Target="../media/image42.jpg"/><Relationship Id="rId2" Type="http://schemas.openxmlformats.org/officeDocument/2006/relationships/slideLayout" Target="../slideLayouts/slideLayout103.xml"/><Relationship Id="rId1" Type="http://schemas.openxmlformats.org/officeDocument/2006/relationships/tags" Target="../tags/tag6.xml"/><Relationship Id="rId6" Type="http://schemas.openxmlformats.org/officeDocument/2006/relationships/image" Target="../media/image41.jpg"/><Relationship Id="rId5" Type="http://schemas.openxmlformats.org/officeDocument/2006/relationships/image" Target="../media/image40.jpg"/><Relationship Id="rId4" Type="http://schemas.openxmlformats.org/officeDocument/2006/relationships/image" Target="../media/image29.png"/><Relationship Id="rId9" Type="http://schemas.openxmlformats.org/officeDocument/2006/relationships/image" Target="../media/image44.jpg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28.png"/><Relationship Id="rId7" Type="http://schemas.openxmlformats.org/officeDocument/2006/relationships/image" Target="../media/image47.png"/><Relationship Id="rId2" Type="http://schemas.openxmlformats.org/officeDocument/2006/relationships/slideLayout" Target="../slideLayouts/slideLayout103.xml"/><Relationship Id="rId1" Type="http://schemas.openxmlformats.org/officeDocument/2006/relationships/tags" Target="../tags/tag8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29.png"/><Relationship Id="rId9" Type="http://schemas.openxmlformats.org/officeDocument/2006/relationships/image" Target="../media/image49.png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jpg"/><Relationship Id="rId3" Type="http://schemas.openxmlformats.org/officeDocument/2006/relationships/image" Target="../media/image28.png"/><Relationship Id="rId7" Type="http://schemas.openxmlformats.org/officeDocument/2006/relationships/image" Target="../media/image52.jpg"/><Relationship Id="rId2" Type="http://schemas.openxmlformats.org/officeDocument/2006/relationships/slideLayout" Target="../slideLayouts/slideLayout106.xml"/><Relationship Id="rId1" Type="http://schemas.openxmlformats.org/officeDocument/2006/relationships/tags" Target="../tags/tag10.xml"/><Relationship Id="rId6" Type="http://schemas.openxmlformats.org/officeDocument/2006/relationships/image" Target="../media/image51.jpg"/><Relationship Id="rId5" Type="http://schemas.openxmlformats.org/officeDocument/2006/relationships/image" Target="../media/image50.jpg"/><Relationship Id="rId4" Type="http://schemas.openxmlformats.org/officeDocument/2006/relationships/image" Target="../media/image29.png"/><Relationship Id="rId9" Type="http://schemas.openxmlformats.org/officeDocument/2006/relationships/image" Target="../media/image54.jpg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slideLayout" Target="../slideLayouts/slideLayout106.xml"/><Relationship Id="rId1" Type="http://schemas.openxmlformats.org/officeDocument/2006/relationships/tags" Target="../tags/tag12.xml"/><Relationship Id="rId4" Type="http://schemas.openxmlformats.org/officeDocument/2006/relationships/image" Target="../media/image29.png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07.xml"/><Relationship Id="rId6" Type="http://schemas.openxmlformats.org/officeDocument/2006/relationships/image" Target="../media/image55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microsoft.com/office/2007/relationships/media" Target="../media/media1.mp4"/><Relationship Id="rId7" Type="http://schemas.openxmlformats.org/officeDocument/2006/relationships/image" Target="../media/image30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37.png"/><Relationship Id="rId5" Type="http://schemas.openxmlformats.org/officeDocument/2006/relationships/slideLayout" Target="../slideLayouts/slideLayout103.xml"/><Relationship Id="rId4" Type="http://schemas.openxmlformats.org/officeDocument/2006/relationships/video" Target="../media/media1.mp4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ctangle 3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Image 3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7B58F2C5-357B-737B-EE1E-64C86A4D2E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02" b="2865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953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3182982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8A4169DB-E4D1-7C6D-4EE9-718DE6CF13E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7A39F50-33BD-B486-03A4-6A680CB17867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3FBA5B5-54B2-9678-F62D-CA621C951F8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itre 53">
              <a:extLst>
                <a:ext uri="{FF2B5EF4-FFF2-40B4-BE49-F238E27FC236}">
                  <a16:creationId xmlns:a16="http://schemas.microsoft.com/office/drawing/2014/main" id="{E5A07AC2-DF3E-B6F2-143B-054E07511E74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900" y="1419408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Pictogrammes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3E8EFFE-F92D-6AFB-141F-8C8242CD16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400" y="2474382"/>
            <a:ext cx="7520578" cy="2799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277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8798B87-ACD7-5B2C-A764-90C2F061330D}"/>
              </a:ext>
            </a:extLst>
          </p:cNvPr>
          <p:cNvSpPr/>
          <p:nvPr/>
        </p:nvSpPr>
        <p:spPr>
          <a:xfrm>
            <a:off x="3224463" y="365760"/>
            <a:ext cx="2483318" cy="5491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49137C7-E550-5A92-91B8-0E4A94A8CBF7}"/>
              </a:ext>
            </a:extLst>
          </p:cNvPr>
          <p:cNvSpPr/>
          <p:nvPr/>
        </p:nvSpPr>
        <p:spPr>
          <a:xfrm>
            <a:off x="3330341" y="0"/>
            <a:ext cx="2483318" cy="365760"/>
          </a:xfrm>
          <a:prstGeom prst="rect">
            <a:avLst/>
          </a:prstGeom>
          <a:solidFill>
            <a:srgbClr val="424D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76131734-4580-1F17-EA9B-8E7C57AD8E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1868" y="1496921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Contenu de la semaine </a:t>
            </a: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4A1339CC-F3E4-C863-2C16-CE40052C4C1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11B4CFA6-F847-8AD0-B41B-CBAA28F1601E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D54EBD59-A30D-A09D-FBD6-229E4460D27D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20E803C9-555C-3000-B4E7-15E79582503F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1C85AEBA-6C54-53A0-21B6-597609865DEA}"/>
              </a:ext>
            </a:extLst>
          </p:cNvPr>
          <p:cNvGrpSpPr/>
          <p:nvPr/>
        </p:nvGrpSpPr>
        <p:grpSpPr>
          <a:xfrm>
            <a:off x="420233" y="2629408"/>
            <a:ext cx="8303534" cy="2630718"/>
            <a:chOff x="301052" y="2417045"/>
            <a:chExt cx="8303534" cy="2630718"/>
          </a:xfrm>
        </p:grpSpPr>
        <p:pic>
          <p:nvPicPr>
            <p:cNvPr id="4" name="Image 3" descr="Une image contenant texte, Appareils électroniques, capture d’écran, Système d’exploitation&#10;&#10;Le contenu généré par l’IA peut être incorrect.">
              <a:extLst>
                <a:ext uri="{FF2B5EF4-FFF2-40B4-BE49-F238E27FC236}">
                  <a16:creationId xmlns:a16="http://schemas.microsoft.com/office/drawing/2014/main" id="{F409EEB1-6F6F-138A-FD2F-76E892897C7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26668" y="2474068"/>
              <a:ext cx="1677918" cy="2573695"/>
            </a:xfrm>
            <a:prstGeom prst="rect">
              <a:avLst/>
            </a:prstGeom>
          </p:spPr>
        </p:pic>
        <p:pic>
          <p:nvPicPr>
            <p:cNvPr id="7" name="Image 6" descr="Une image contenant texte, Appareils électroniques, capture d’écran&#10;&#10;Le contenu généré par l’IA peut être incorrect.">
              <a:extLst>
                <a:ext uri="{FF2B5EF4-FFF2-40B4-BE49-F238E27FC236}">
                  <a16:creationId xmlns:a16="http://schemas.microsoft.com/office/drawing/2014/main" id="{FE9A61E3-5BF5-60FE-E343-D12E8E20ECB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48751" y="2474069"/>
              <a:ext cx="1677917" cy="2573694"/>
            </a:xfrm>
            <a:prstGeom prst="rect">
              <a:avLst/>
            </a:prstGeom>
          </p:spPr>
        </p:pic>
        <p:pic>
          <p:nvPicPr>
            <p:cNvPr id="8" name="Image 7" descr="Une image contenant texte, Appareils électroniques, capture d’écran, Police&#10;&#10;Le contenu généré par l’IA peut être incorrect.">
              <a:extLst>
                <a:ext uri="{FF2B5EF4-FFF2-40B4-BE49-F238E27FC236}">
                  <a16:creationId xmlns:a16="http://schemas.microsoft.com/office/drawing/2014/main" id="{EC291CDF-85A1-7021-4B3F-07BB98C5C16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13860" y="2474069"/>
              <a:ext cx="1677917" cy="2573694"/>
            </a:xfrm>
            <a:prstGeom prst="rect">
              <a:avLst/>
            </a:prstGeom>
          </p:spPr>
        </p:pic>
        <p:pic>
          <p:nvPicPr>
            <p:cNvPr id="9" name="Image 8" descr="Une image contenant texte, capture d’écran, Système d’exploitation&#10;&#10;Le contenu généré par l’IA peut être incorrect.">
              <a:extLst>
                <a:ext uri="{FF2B5EF4-FFF2-40B4-BE49-F238E27FC236}">
                  <a16:creationId xmlns:a16="http://schemas.microsoft.com/office/drawing/2014/main" id="{8740827E-53C7-CC5D-9E7D-967B72166BF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1052" y="2417045"/>
              <a:ext cx="1677917" cy="2573694"/>
            </a:xfrm>
            <a:prstGeom prst="rect">
              <a:avLst/>
            </a:prstGeom>
          </p:spPr>
        </p:pic>
        <p:pic>
          <p:nvPicPr>
            <p:cNvPr id="10" name="Image 9" descr="Une image contenant texte, ordinateur, Visage humain, capture d’écran&#10;&#10;Le contenu généré par l’IA peut être incorrect.">
              <a:extLst>
                <a:ext uri="{FF2B5EF4-FFF2-40B4-BE49-F238E27FC236}">
                  <a16:creationId xmlns:a16="http://schemas.microsoft.com/office/drawing/2014/main" id="{26AA49EF-AA16-2FDA-CA15-5EEAB5C64CD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78969" y="2445557"/>
              <a:ext cx="1677917" cy="257369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77520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30">
            <a:extLst>
              <a:ext uri="{FF2B5EF4-FFF2-40B4-BE49-F238E27FC236}">
                <a16:creationId xmlns:a16="http://schemas.microsoft.com/office/drawing/2014/main" id="{E7505BF1-9FB3-A3D9-F1AE-40542186D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443" y="875187"/>
            <a:ext cx="7886700" cy="720000"/>
          </a:xfrm>
        </p:spPr>
        <p:txBody>
          <a:bodyPr/>
          <a:lstStyle/>
          <a:p>
            <a:r>
              <a:rPr lang="fr-MA" sz="2400" dirty="0"/>
              <a:t>Organisation de la semaine 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FE98D44-242C-B857-A26E-6C7163C42EFF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188F2D0-04BB-A251-DD36-D1B8EDEBD6A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C9464FC-2A84-044F-BACA-8005915C7C3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76D3DCA5-D411-2F51-DEC5-EBA796C6E078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6" name="Image 15">
            <a:extLst>
              <a:ext uri="{FF2B5EF4-FFF2-40B4-BE49-F238E27FC236}">
                <a16:creationId xmlns:a16="http://schemas.microsoft.com/office/drawing/2014/main" id="{2D821F4D-459F-10F8-037F-9FC307E61A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146" y="3231975"/>
            <a:ext cx="3828620" cy="1365622"/>
          </a:xfrm>
          <a:prstGeom prst="rect">
            <a:avLst/>
          </a:prstGeom>
        </p:spPr>
      </p:pic>
      <p:grpSp>
        <p:nvGrpSpPr>
          <p:cNvPr id="19" name="Groupe 18">
            <a:extLst>
              <a:ext uri="{FF2B5EF4-FFF2-40B4-BE49-F238E27FC236}">
                <a16:creationId xmlns:a16="http://schemas.microsoft.com/office/drawing/2014/main" id="{7A9541B5-275C-47FB-960C-6F403E77D852}"/>
              </a:ext>
            </a:extLst>
          </p:cNvPr>
          <p:cNvGrpSpPr/>
          <p:nvPr/>
        </p:nvGrpSpPr>
        <p:grpSpPr>
          <a:xfrm>
            <a:off x="345146" y="1803685"/>
            <a:ext cx="3828620" cy="1369103"/>
            <a:chOff x="345146" y="1802473"/>
            <a:chExt cx="3828620" cy="1369103"/>
          </a:xfrm>
        </p:grpSpPr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3D1E1B57-929F-438E-9BE6-35A46C83C4B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45146" y="1805954"/>
              <a:ext cx="3828620" cy="1365622"/>
            </a:xfrm>
            <a:prstGeom prst="rect">
              <a:avLst/>
            </a:prstGeom>
          </p:spPr>
        </p:pic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62AFBE96-6D58-CF0A-14F1-9A0AB1FC361F}"/>
                </a:ext>
              </a:extLst>
            </p:cNvPr>
            <p:cNvSpPr/>
            <p:nvPr/>
          </p:nvSpPr>
          <p:spPr>
            <a:xfrm>
              <a:off x="558768" y="1802473"/>
              <a:ext cx="1260000" cy="360000"/>
            </a:xfrm>
            <a:prstGeom prst="flowChartTerminator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Séance 1</a:t>
              </a:r>
            </a:p>
          </p:txBody>
        </p: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DB4DDBFF-D324-3E3C-39D9-A0E8D4DE4E9D}"/>
                </a:ext>
              </a:extLst>
            </p:cNvPr>
            <p:cNvSpPr txBox="1"/>
            <p:nvPr/>
          </p:nvSpPr>
          <p:spPr>
            <a:xfrm>
              <a:off x="609982" y="2386685"/>
              <a:ext cx="2759441" cy="62324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269875" marR="0" lvl="0" indent="-269875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m"/>
                <a:tabLst/>
                <a:defRPr/>
              </a:pPr>
              <a:r>
                <a:rPr kumimoji="0" lang="fr-FR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Activités de vocabulaire</a:t>
              </a:r>
            </a:p>
            <a:p>
              <a:pPr marL="269875" marR="0" lvl="0" indent="-269875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m"/>
                <a:tabLst/>
                <a:defRPr/>
              </a:pPr>
              <a:r>
                <a:rPr kumimoji="0" lang="fr-FR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Évaluation </a:t>
              </a:r>
            </a:p>
          </p:txBody>
        </p:sp>
      </p:grpSp>
      <p:sp>
        <p:nvSpPr>
          <p:cNvPr id="28" name="Organigramme : Terminateur 27">
            <a:extLst>
              <a:ext uri="{FF2B5EF4-FFF2-40B4-BE49-F238E27FC236}">
                <a16:creationId xmlns:a16="http://schemas.microsoft.com/office/drawing/2014/main" id="{D5F23D96-30DE-467B-A7E9-A186887E176F}"/>
              </a:ext>
            </a:extLst>
          </p:cNvPr>
          <p:cNvSpPr/>
          <p:nvPr/>
        </p:nvSpPr>
        <p:spPr>
          <a:xfrm>
            <a:off x="609982" y="3257417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316C026A-CCD4-4888-826D-3C7CA9B17DE0}"/>
              </a:ext>
            </a:extLst>
          </p:cNvPr>
          <p:cNvSpPr txBox="1"/>
          <p:nvPr/>
        </p:nvSpPr>
        <p:spPr>
          <a:xfrm>
            <a:off x="661196" y="3841629"/>
            <a:ext cx="2759441" cy="6232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</a:t>
            </a:r>
            <a:r>
              <a:rPr lang="fr-FR" sz="1600" b="1" dirty="0">
                <a:solidFill>
                  <a:srgbClr val="565F88"/>
                </a:solidFill>
                <a:latin typeface="Dosis SemiBold" pitchFamily="2" charset="0"/>
              </a:rPr>
              <a:t>orales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AE997CD3-61B3-483C-9114-F29F349DF7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790523" y="3175979"/>
            <a:ext cx="3828620" cy="1365622"/>
          </a:xfrm>
          <a:prstGeom prst="rect">
            <a:avLst/>
          </a:prstGeom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143CE42B-B078-4110-9407-3DAC9E097F1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677718" y="1788298"/>
            <a:ext cx="3828620" cy="1365622"/>
          </a:xfrm>
          <a:prstGeom prst="rect">
            <a:avLst/>
          </a:prstGeom>
        </p:spPr>
      </p:pic>
      <p:sp>
        <p:nvSpPr>
          <p:cNvPr id="33" name="Organigramme : Terminateur 32">
            <a:extLst>
              <a:ext uri="{FF2B5EF4-FFF2-40B4-BE49-F238E27FC236}">
                <a16:creationId xmlns:a16="http://schemas.microsoft.com/office/drawing/2014/main" id="{A6AD1F78-8CA6-4CF0-B49B-5A720BA939B5}"/>
              </a:ext>
            </a:extLst>
          </p:cNvPr>
          <p:cNvSpPr/>
          <p:nvPr/>
        </p:nvSpPr>
        <p:spPr>
          <a:xfrm>
            <a:off x="4884208" y="1783460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36766060-1253-4497-B728-5217DC1DEBE6}"/>
              </a:ext>
            </a:extLst>
          </p:cNvPr>
          <p:cNvSpPr txBox="1"/>
          <p:nvPr/>
        </p:nvSpPr>
        <p:spPr>
          <a:xfrm>
            <a:off x="4935422" y="2367672"/>
            <a:ext cx="2759441" cy="6232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de </a:t>
            </a:r>
            <a:r>
              <a:rPr lang="fr-FR" sz="1600" dirty="0">
                <a:solidFill>
                  <a:srgbClr val="757575"/>
                </a:solidFill>
                <a:latin typeface="Dosis SemiBold" pitchFamily="2" charset="0"/>
              </a:rPr>
              <a:t>lecture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</a:t>
            </a:r>
          </a:p>
        </p:txBody>
      </p:sp>
      <p:sp>
        <p:nvSpPr>
          <p:cNvPr id="35" name="Organigramme : Terminateur 34">
            <a:extLst>
              <a:ext uri="{FF2B5EF4-FFF2-40B4-BE49-F238E27FC236}">
                <a16:creationId xmlns:a16="http://schemas.microsoft.com/office/drawing/2014/main" id="{9E9C7E2E-8338-4FAE-823D-9F5776ACF4C6}"/>
              </a:ext>
            </a:extLst>
          </p:cNvPr>
          <p:cNvSpPr/>
          <p:nvPr/>
        </p:nvSpPr>
        <p:spPr>
          <a:xfrm>
            <a:off x="5035124" y="3205449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68DFA64D-FEF7-45DB-B455-DD46FE291F36}"/>
              </a:ext>
            </a:extLst>
          </p:cNvPr>
          <p:cNvSpPr txBox="1"/>
          <p:nvPr/>
        </p:nvSpPr>
        <p:spPr>
          <a:xfrm>
            <a:off x="5086338" y="3789661"/>
            <a:ext cx="2759441" cy="6232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d’écriture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88297B55-CDBF-4F2C-BE4B-DC555F2874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45146" y="4821809"/>
            <a:ext cx="3828620" cy="1365622"/>
          </a:xfrm>
          <a:prstGeom prst="rect">
            <a:avLst/>
          </a:prstGeom>
        </p:spPr>
      </p:pic>
      <p:sp>
        <p:nvSpPr>
          <p:cNvPr id="44" name="Organigramme : Terminateur 43">
            <a:extLst>
              <a:ext uri="{FF2B5EF4-FFF2-40B4-BE49-F238E27FC236}">
                <a16:creationId xmlns:a16="http://schemas.microsoft.com/office/drawing/2014/main" id="{5BE0F84D-B6C6-480E-B3BE-6FFE56C40218}"/>
              </a:ext>
            </a:extLst>
          </p:cNvPr>
          <p:cNvSpPr/>
          <p:nvPr/>
        </p:nvSpPr>
        <p:spPr>
          <a:xfrm>
            <a:off x="558768" y="4818328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45" name="ZoneTexte 44">
            <a:extLst>
              <a:ext uri="{FF2B5EF4-FFF2-40B4-BE49-F238E27FC236}">
                <a16:creationId xmlns:a16="http://schemas.microsoft.com/office/drawing/2014/main" id="{67866962-05E4-4F4A-9003-B44020A0B923}"/>
              </a:ext>
            </a:extLst>
          </p:cNvPr>
          <p:cNvSpPr txBox="1"/>
          <p:nvPr/>
        </p:nvSpPr>
        <p:spPr>
          <a:xfrm>
            <a:off x="609982" y="5402540"/>
            <a:ext cx="275944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</a:t>
            </a:r>
          </a:p>
        </p:txBody>
      </p:sp>
      <p:pic>
        <p:nvPicPr>
          <p:cNvPr id="46" name="Image 45">
            <a:extLst>
              <a:ext uri="{FF2B5EF4-FFF2-40B4-BE49-F238E27FC236}">
                <a16:creationId xmlns:a16="http://schemas.microsoft.com/office/drawing/2014/main" id="{2C17FD14-4EB3-41C6-BC8F-B9B7FCC0DD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756612" y="4760906"/>
            <a:ext cx="3828620" cy="1365622"/>
          </a:xfrm>
          <a:prstGeom prst="rect">
            <a:avLst/>
          </a:prstGeom>
        </p:spPr>
      </p:pic>
      <p:sp>
        <p:nvSpPr>
          <p:cNvPr id="47" name="Organigramme : Terminateur 46">
            <a:extLst>
              <a:ext uri="{FF2B5EF4-FFF2-40B4-BE49-F238E27FC236}">
                <a16:creationId xmlns:a16="http://schemas.microsoft.com/office/drawing/2014/main" id="{2780D375-C2BB-4F18-A90C-468BB145030D}"/>
              </a:ext>
            </a:extLst>
          </p:cNvPr>
          <p:cNvSpPr/>
          <p:nvPr/>
        </p:nvSpPr>
        <p:spPr>
          <a:xfrm>
            <a:off x="4970234" y="4757425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48" name="ZoneTexte 47">
            <a:extLst>
              <a:ext uri="{FF2B5EF4-FFF2-40B4-BE49-F238E27FC236}">
                <a16:creationId xmlns:a16="http://schemas.microsoft.com/office/drawing/2014/main" id="{50BF2F2B-3E7E-4E96-8366-898DF36AEA00}"/>
              </a:ext>
            </a:extLst>
          </p:cNvPr>
          <p:cNvSpPr txBox="1"/>
          <p:nvPr/>
        </p:nvSpPr>
        <p:spPr>
          <a:xfrm>
            <a:off x="5021448" y="5341637"/>
            <a:ext cx="275944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</a:t>
            </a:r>
          </a:p>
        </p:txBody>
      </p:sp>
    </p:spTree>
    <p:extLst>
      <p:ext uri="{BB962C8B-B14F-4D97-AF65-F5344CB8AC3E}">
        <p14:creationId xmlns:p14="http://schemas.microsoft.com/office/powerpoint/2010/main" val="379146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E19C4005-4A51-DD46-6175-E7EA3F0C246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MA" dirty="0"/>
              <a:t>Prise de parole.</a:t>
            </a: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B8AE1112-EE82-8B56-B589-D5C05675E6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398" y="119395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1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507B2C7-53CF-9049-FD6D-F24173083DA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438977" y="2376667"/>
            <a:ext cx="6246795" cy="1349939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/>
        </p:nvSpPr>
        <p:spPr>
          <a:xfrm>
            <a:off x="2275014" y="2506852"/>
            <a:ext cx="1445650" cy="350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1.  Activité 1</a:t>
            </a: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8BE1566B-D585-7E21-D244-BCFCE70B9FA4}"/>
              </a:ext>
            </a:extLst>
          </p:cNvPr>
          <p:cNvSpPr txBox="1">
            <a:spLocks/>
          </p:cNvSpPr>
          <p:nvPr/>
        </p:nvSpPr>
        <p:spPr>
          <a:xfrm>
            <a:off x="2203199" y="2851086"/>
            <a:ext cx="534526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5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Questions en rafale.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AB84BFEE-BBD8-4BF3-2434-8540C33B07CE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8A7B19E7-13CC-B9C4-EEF2-A555D5EB6D8C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C0832FF2-03F4-4292-2A21-4B531E2A6D0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Titre 53">
              <a:extLst>
                <a:ext uri="{FF2B5EF4-FFF2-40B4-BE49-F238E27FC236}">
                  <a16:creationId xmlns:a16="http://schemas.microsoft.com/office/drawing/2014/main" id="{7400D3D8-5C43-2B92-8B4D-1650CB15D2C6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2" name="Espace réservé pour une image  10">
            <a:extLst>
              <a:ext uri="{FF2B5EF4-FFF2-40B4-BE49-F238E27FC236}">
                <a16:creationId xmlns:a16="http://schemas.microsoft.com/office/drawing/2014/main" id="{3A3BE96B-F106-41BC-29A1-EAA31D27AC3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78464" y="3788874"/>
            <a:ext cx="540000" cy="540000"/>
          </a:xfrm>
          <a:prstGeom prst="rect">
            <a:avLst/>
          </a:prstGeom>
          <a:noFill/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F0002C7-1E42-8691-D136-BCC3284EEA47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123041" y="2081429"/>
            <a:ext cx="850846" cy="850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434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4A62B7-773B-6F25-D285-83EF854607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129EC6FD-3DA6-FDDB-7C25-BAD76E1196E0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F63D64A-3E30-A9AD-6949-0FBE0C271D8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E82AD792-F4DC-3FB0-FA02-537B6BA7895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DFE5E6E7-F254-6047-08F5-66C70F7C4684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8" name="Titre 1">
            <a:extLst>
              <a:ext uri="{FF2B5EF4-FFF2-40B4-BE49-F238E27FC236}">
                <a16:creationId xmlns:a16="http://schemas.microsoft.com/office/drawing/2014/main" id="{93E0FB99-4246-286D-20E2-2B18452C4298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774B2A10-15A9-8282-CED3-93E92DD6F21F}"/>
              </a:ext>
            </a:extLst>
          </p:cNvPr>
          <p:cNvSpPr/>
          <p:nvPr/>
        </p:nvSpPr>
        <p:spPr>
          <a:xfrm>
            <a:off x="1294077" y="2938783"/>
            <a:ext cx="6535427" cy="169628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TextBox 5">
            <a:extLst>
              <a:ext uri="{FF2B5EF4-FFF2-40B4-BE49-F238E27FC236}">
                <a16:creationId xmlns:a16="http://schemas.microsoft.com/office/drawing/2014/main" id="{8E5EDCA6-A7AE-F91C-375E-03A3F662A750}"/>
              </a:ext>
            </a:extLst>
          </p:cNvPr>
          <p:cNvSpPr txBox="1"/>
          <p:nvPr/>
        </p:nvSpPr>
        <p:spPr>
          <a:xfrm>
            <a:off x="666394" y="1755389"/>
            <a:ext cx="781121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Au terme de cette séance de révision, l’enseignant doit vérifier qu’au moins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80% des élèves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sont capables de : </a:t>
            </a:r>
            <a:endParaRPr kumimoji="0" lang="ar-MA" sz="24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Medium" pitchFamily="2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5" name="TextBox 5">
            <a:extLst>
              <a:ext uri="{FF2B5EF4-FFF2-40B4-BE49-F238E27FC236}">
                <a16:creationId xmlns:a16="http://schemas.microsoft.com/office/drawing/2014/main" id="{5746AB9A-7886-DD60-98B7-1FF83C8176F0}"/>
              </a:ext>
            </a:extLst>
          </p:cNvPr>
          <p:cNvSpPr txBox="1"/>
          <p:nvPr/>
        </p:nvSpPr>
        <p:spPr>
          <a:xfrm>
            <a:off x="1442335" y="3244973"/>
            <a:ext cx="638716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Dosis Medium" pitchFamily="2" charset="0"/>
              <a:buChar char="→"/>
              <a:tabLst/>
              <a:defRPr/>
            </a:pP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R</a:t>
            </a:r>
            <a:r>
              <a:rPr kumimoji="0" lang="fr-FR" sz="2200" b="1" i="0" u="none" strike="noStrike" kern="0" cap="none" spc="0" normalizeH="0" baseline="0" noProof="0" dirty="0" err="1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épondre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  à l’oral 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aux questions.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Dosis Medium" pitchFamily="2" charset="0"/>
              <a:buChar char="→"/>
              <a:tabLst/>
              <a:defRPr/>
            </a:pP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Prendre la parole 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pour partager des informations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.</a:t>
            </a:r>
            <a:endParaRPr kumimoji="0" lang="fr-FR" sz="2200" b="1" i="0" u="none" strike="noStrike" kern="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18C8C5DC-7BDC-A408-9DE6-5E9ECC078095}"/>
              </a:ext>
            </a:extLst>
          </p:cNvPr>
          <p:cNvSpPr txBox="1"/>
          <p:nvPr/>
        </p:nvSpPr>
        <p:spPr>
          <a:xfrm>
            <a:off x="1490221" y="4987460"/>
            <a:ext cx="61431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* Si ce taux n’est pas atteint, il convient de mettre en place des actions de remédiation, collectives ou individuelles. </a:t>
            </a:r>
          </a:p>
        </p:txBody>
      </p:sp>
    </p:spTree>
    <p:extLst>
      <p:ext uri="{BB962C8B-B14F-4D97-AF65-F5344CB8AC3E}">
        <p14:creationId xmlns:p14="http://schemas.microsoft.com/office/powerpoint/2010/main" val="3945252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76A4C6-0615-4F6F-AB64-975F8AC4A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MA" dirty="0"/>
              <a:t>Bonjour les enfants. Aujourd’hui, nous allons commencer une nouvelle séance de révision. Soyez attentifs.</a:t>
            </a:r>
          </a:p>
        </p:txBody>
      </p:sp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E1114E01-4699-1BC6-B605-BBCF6562EB24}"/>
              </a:ext>
            </a:extLst>
          </p:cNvPr>
          <p:cNvPicPr>
            <a:picLocks noGrp="1" noChangeAspect="1"/>
          </p:cNvPicPr>
          <p:nvPr>
            <p:ph type="pic" sz="quarter" idx="12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80" r="80"/>
          <a:stretch/>
        </p:blipFill>
        <p:spPr>
          <a:xfrm>
            <a:off x="2493963" y="2378075"/>
            <a:ext cx="1917700" cy="3414713"/>
          </a:xfrm>
        </p:spPr>
      </p:pic>
      <p:grpSp>
        <p:nvGrpSpPr>
          <p:cNvPr id="20" name="Groupe 19">
            <a:extLst>
              <a:ext uri="{FF2B5EF4-FFF2-40B4-BE49-F238E27FC236}">
                <a16:creationId xmlns:a16="http://schemas.microsoft.com/office/drawing/2014/main" id="{D6B75884-FDA7-3C30-D664-B0E9FFEE8DE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EA0C3709-4680-5424-D4BD-97BFC2F1480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51DB144-9999-2761-71C6-6FD60EF25E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F6F75F5E-0F4F-58AD-F00C-F11EB85EF993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6217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C1995A-5853-451A-45FF-14AD586233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4C055C4F-3304-78C1-B5B5-C7B4C545EF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Maintenant, c’est l’activité des questions en rafales. Je vais désigner des élèves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au hasard pour répondre. Tenez-vous prêts. 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499141BE-B64A-29F6-8F35-09AC939D26C9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22F8DBCE-A31C-B677-7DBE-DFBF5465CB8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DF143C1-B255-ABD2-AA97-578E2390875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8C8D290-E78F-DD03-F02E-4053F082535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2769949" y="3323065"/>
            <a:ext cx="2899330" cy="2290311"/>
          </a:xfrm>
          <a:prstGeom prst="ellipse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009D6D69-DB39-BE98-069A-3F23352E2D9E}"/>
              </a:ext>
            </a:extLst>
          </p:cNvPr>
          <p:cNvSpPr txBox="1"/>
          <p:nvPr/>
        </p:nvSpPr>
        <p:spPr>
          <a:xfrm rot="20098563">
            <a:off x="2608445" y="2538234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A7B09C04-79A6-F346-3C53-E08193CDAB3D}"/>
              </a:ext>
            </a:extLst>
          </p:cNvPr>
          <p:cNvSpPr txBox="1"/>
          <p:nvPr/>
        </p:nvSpPr>
        <p:spPr>
          <a:xfrm rot="931438">
            <a:off x="5767180" y="2527091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8EA4D418-97EF-D9C3-6431-B519676CD9CD}"/>
              </a:ext>
            </a:extLst>
          </p:cNvPr>
          <p:cNvSpPr txBox="1"/>
          <p:nvPr/>
        </p:nvSpPr>
        <p:spPr>
          <a:xfrm rot="931438">
            <a:off x="4416474" y="1861676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293950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6BAE70-BE2B-9025-0750-1246BDF6BC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D0EF0081-1D83-78FB-7922-9258739D321B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BA58BCB-9DAA-B016-ED4F-17C5E5E449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Comment ça va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A98B6987-69B7-D970-1FE5-DEF01CA4669A}"/>
              </a:ext>
            </a:extLst>
          </p:cNvPr>
          <p:cNvSpPr txBox="1">
            <a:spLocks/>
          </p:cNvSpPr>
          <p:nvPr/>
        </p:nvSpPr>
        <p:spPr>
          <a:xfrm>
            <a:off x="1068873" y="3824145"/>
            <a:ext cx="6840000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457200" marR="0" lvl="1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Comment ça va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2478E91-C91C-7845-AF91-986DD6786E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319574" y="2063946"/>
            <a:ext cx="2061933" cy="1628814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E7967480-B41C-A2D0-E26F-00922B2AC8EC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472121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435051-95CF-5E1F-A9B6-766EE92A6E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8E1760BA-AF1F-EDDC-A3AD-447458F58021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A2FEE34B-742F-757B-472F-97B947879E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Comment tu te sens aujourd’hui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351399FC-9031-12CE-3A5F-185E2D86D6B0}"/>
              </a:ext>
            </a:extLst>
          </p:cNvPr>
          <p:cNvSpPr txBox="1">
            <a:spLocks/>
          </p:cNvSpPr>
          <p:nvPr/>
        </p:nvSpPr>
        <p:spPr>
          <a:xfrm>
            <a:off x="921136" y="4302068"/>
            <a:ext cx="713547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457200" marR="0" lvl="1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Comment tu te sens aujourd’hui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F9037F6-B9BB-3001-D743-96A955C82E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319574" y="2063946"/>
            <a:ext cx="2061933" cy="1628814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68680C83-F724-03CA-B9DA-AEEE88C8C510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917991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B93649-3D8F-D67A-201E-A8E49E9C82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4C687DCB-85D6-E764-6E67-0841EE41BA63}"/>
              </a:ext>
            </a:extLst>
          </p:cNvPr>
          <p:cNvSpPr txBox="1">
            <a:spLocks/>
          </p:cNvSpPr>
          <p:nvPr/>
        </p:nvSpPr>
        <p:spPr>
          <a:xfrm>
            <a:off x="893701" y="3384760"/>
            <a:ext cx="7132309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457200" marR="0" lvl="1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Est-ce que tu es malade?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E0EF91E-EA99-18AB-32AF-BD825326A2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425112" y="1951132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1782807B-A886-889A-C3FC-5A020AAA79AE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223B572B-4478-21E9-70CB-BF75EA9B79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Est-ce que tu es malade ?</a:t>
            </a:r>
          </a:p>
        </p:txBody>
      </p:sp>
    </p:spTree>
    <p:extLst>
      <p:ext uri="{BB962C8B-B14F-4D97-AF65-F5344CB8AC3E}">
        <p14:creationId xmlns:p14="http://schemas.microsoft.com/office/powerpoint/2010/main" val="4262234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8D7F73-FFF0-AC3E-38D0-11DB7C2E2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A0F43DA-7362-7EC5-56C0-A796B46CC0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Est-ce que tu as mal à la tête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3A5B2B7C-DA9A-0B5B-7E84-2F3EE270EE96}"/>
              </a:ext>
            </a:extLst>
          </p:cNvPr>
          <p:cNvSpPr txBox="1">
            <a:spLocks/>
          </p:cNvSpPr>
          <p:nvPr/>
        </p:nvSpPr>
        <p:spPr>
          <a:xfrm>
            <a:off x="1309238" y="3843868"/>
            <a:ext cx="6839999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457200" marR="0" lvl="1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Est-ce que tu as mal à la tête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CF06D54-A0D7-7B25-61F6-FD2C2BDBED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7" y="1889120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9672F43F-F389-E007-34F0-86761EBD0BF2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477344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95E87A-E8C4-0C60-0BAB-B35C4BF4B0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8018FAB-364E-2F6E-A76A-BD3DD15DCD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Est-ce que tu as mal au ventre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FFB038D7-47C9-0257-2C57-7BFAC461735F}"/>
              </a:ext>
            </a:extLst>
          </p:cNvPr>
          <p:cNvSpPr txBox="1">
            <a:spLocks/>
          </p:cNvSpPr>
          <p:nvPr/>
        </p:nvSpPr>
        <p:spPr>
          <a:xfrm>
            <a:off x="1054250" y="3996160"/>
            <a:ext cx="7048028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457200" marR="0" lvl="1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Est-ce que tu as mal au ventre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8AB01F5-7A5F-B241-7998-3681C94B13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7" y="1889120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425F96FC-7C80-7975-2F0B-A5BB59C00CA3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051101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65AAEA-6B26-9CD1-1E9A-2264FAC4B0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2262729-F13B-E3C9-9848-655BEE9CC4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Est-ce que tu as mal aux oreilles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94E72730-4D56-A92C-2107-080CB04C29B2}"/>
              </a:ext>
            </a:extLst>
          </p:cNvPr>
          <p:cNvSpPr txBox="1">
            <a:spLocks/>
          </p:cNvSpPr>
          <p:nvPr/>
        </p:nvSpPr>
        <p:spPr>
          <a:xfrm>
            <a:off x="833377" y="3843868"/>
            <a:ext cx="769862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457200" marR="0" lvl="1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Est-ce que tu as mal aux oreilles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523EB7D-4F21-5A4E-B1EE-5B869726B9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7" y="1889120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3D2D70E0-F763-ED6D-6F17-3956A1672865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808882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51589C-6005-DA37-98AC-65D5536D95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39A901B-F32E-376D-63C3-37D25E260A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Est-ce que tu as mal à l’épaule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8D984369-FD8A-53D7-A82A-E1347FCDB402}"/>
              </a:ext>
            </a:extLst>
          </p:cNvPr>
          <p:cNvSpPr txBox="1">
            <a:spLocks/>
          </p:cNvSpPr>
          <p:nvPr/>
        </p:nvSpPr>
        <p:spPr>
          <a:xfrm>
            <a:off x="793601" y="3949321"/>
            <a:ext cx="7132309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lvl="1" algn="ctr">
              <a:defRPr/>
            </a:pPr>
            <a:r>
              <a:rPr lang="fr-FR" sz="3600" b="1" dirty="0">
                <a:ln w="0"/>
                <a:solidFill>
                  <a:srgbClr val="2196B1"/>
                </a:solidFill>
                <a:latin typeface="Dosis" pitchFamily="2" charset="0"/>
              </a:rPr>
              <a:t>Est-ce que tu as mal à l’épaule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CC49658-ABE8-5FEA-B3FE-84FF336434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297155" y="1799143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B4C1BAA2-B382-6C6C-A9B0-88D09D090A34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414418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61D5BF-B8C5-60EB-6378-31BC33AD39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16F3CC-7765-CA62-FE17-21177262A4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Quelle est ta matière préférée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A18DD138-835D-B8FF-9F1A-B42616642545}"/>
              </a:ext>
            </a:extLst>
          </p:cNvPr>
          <p:cNvSpPr txBox="1">
            <a:spLocks/>
          </p:cNvSpPr>
          <p:nvPr/>
        </p:nvSpPr>
        <p:spPr>
          <a:xfrm>
            <a:off x="798653" y="3843868"/>
            <a:ext cx="7222602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lvl="1" algn="ctr"/>
            <a:r>
              <a:rPr lang="fr-FR" sz="3600" b="1" dirty="0">
                <a:ln w="0"/>
                <a:solidFill>
                  <a:srgbClr val="2196B1"/>
                </a:solidFill>
                <a:latin typeface="Dosis" pitchFamily="2" charset="0"/>
              </a:rPr>
              <a:t>Quelle est ta matière préférée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CA40F56-054E-9EA2-C193-5D6BDA6FB3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7" y="1889120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1F2E1188-D0BA-3841-DEE9-D792B878F7CB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157477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7F4F5C-7EBA-F22D-FFAD-3523084CCE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AEC10F-4B31-59AF-B0F5-7B48F3A533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Quel est ton sport préféré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DC05F2CD-BB9F-D9EE-315A-C515E7C71577}"/>
              </a:ext>
            </a:extLst>
          </p:cNvPr>
          <p:cNvSpPr txBox="1">
            <a:spLocks/>
          </p:cNvSpPr>
          <p:nvPr/>
        </p:nvSpPr>
        <p:spPr>
          <a:xfrm>
            <a:off x="1545869" y="3843868"/>
            <a:ext cx="6052260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lvl="1" algn="ctr"/>
            <a:r>
              <a:rPr lang="fr-FR" sz="3600" b="1" dirty="0">
                <a:ln w="0"/>
                <a:solidFill>
                  <a:srgbClr val="2196B1"/>
                </a:solidFill>
                <a:latin typeface="Dosis" pitchFamily="2" charset="0"/>
              </a:rPr>
              <a:t>Quel est ton sport préféré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27E395B-0936-0D34-0088-934D9CF717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7" y="1889120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E663D0B0-039E-9E60-3A44-41BC05012B93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662829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4EC407-BACA-E86B-B497-F7BE1C84DA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B29D643-861F-340B-EF94-4B9F8849B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Est-ce que tu fais du football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E364D83B-0B47-2F10-23C8-186210E53BDD}"/>
              </a:ext>
            </a:extLst>
          </p:cNvPr>
          <p:cNvSpPr txBox="1">
            <a:spLocks/>
          </p:cNvSpPr>
          <p:nvPr/>
        </p:nvSpPr>
        <p:spPr>
          <a:xfrm>
            <a:off x="793601" y="3843868"/>
            <a:ext cx="7668239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lvl="1" algn="ctr"/>
            <a:r>
              <a:rPr lang="fr-FR" sz="3600" b="1" dirty="0">
                <a:ln w="0"/>
                <a:solidFill>
                  <a:srgbClr val="2196B1"/>
                </a:solidFill>
                <a:latin typeface="Dosis" pitchFamily="2" charset="0"/>
              </a:rPr>
              <a:t>Est-ce que tu fais du football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2CA29FA-0187-FC20-A881-0D778182F1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7" y="1889120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1AA5C6BD-85F5-FBB7-DD3D-E8657A0A1A21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922126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52E7E2-5E77-E00A-397A-585EB98AAC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FBAEB5C-FC27-E3C1-6616-CE2FFF9183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Est-ce que tu fais de la natation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DDECDBAE-3029-64FB-5E43-397613B2AD70}"/>
              </a:ext>
            </a:extLst>
          </p:cNvPr>
          <p:cNvSpPr txBox="1">
            <a:spLocks/>
          </p:cNvSpPr>
          <p:nvPr/>
        </p:nvSpPr>
        <p:spPr>
          <a:xfrm>
            <a:off x="1054250" y="3843868"/>
            <a:ext cx="7199454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lvl="1" algn="ctr"/>
            <a:r>
              <a:rPr lang="fr-FR" sz="3600" b="1" dirty="0">
                <a:ln w="0"/>
                <a:solidFill>
                  <a:srgbClr val="2196B1"/>
                </a:solidFill>
                <a:latin typeface="Dosis" pitchFamily="2" charset="0"/>
              </a:rPr>
              <a:t>Est-ce que tu fais de la natation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BE07646-3A36-F84A-2E46-B4B5059B56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7" y="1889120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97A9F779-1436-6C99-0307-B39C89463E96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545300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4B452D-DCD5-A4B5-9F25-DDCD66CFEE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039D1085-CEBE-DADD-27CF-1C1B22865F36}"/>
              </a:ext>
            </a:extLst>
          </p:cNvPr>
          <p:cNvSpPr txBox="1">
            <a:spLocks/>
          </p:cNvSpPr>
          <p:nvPr/>
        </p:nvSpPr>
        <p:spPr>
          <a:xfrm>
            <a:off x="1005845" y="3949321"/>
            <a:ext cx="7132309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457200" marR="0" lvl="1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Est-ce que tu fais de la gymnastique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E90EF69-1FB8-728D-74BC-22CA759FB2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269996" y="1941846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F5002038-4658-0A21-CF50-EDE12B6056F5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17546C13-113C-F660-E34E-981AC2AEE0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Est-ce que tu fais de la gymnastique ?</a:t>
            </a:r>
          </a:p>
        </p:txBody>
      </p:sp>
    </p:spTree>
    <p:extLst>
      <p:ext uri="{BB962C8B-B14F-4D97-AF65-F5344CB8AC3E}">
        <p14:creationId xmlns:p14="http://schemas.microsoft.com/office/powerpoint/2010/main" val="1534487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95E87A-E8C4-0C60-0BAB-B35C4BF4B0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8018FAB-364E-2F6E-A76A-BD3DD15DCD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Est-ce que le sport est bon pour la santé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FFB038D7-47C9-0257-2C57-7BFAC461735F}"/>
              </a:ext>
            </a:extLst>
          </p:cNvPr>
          <p:cNvSpPr txBox="1">
            <a:spLocks/>
          </p:cNvSpPr>
          <p:nvPr/>
        </p:nvSpPr>
        <p:spPr>
          <a:xfrm>
            <a:off x="893701" y="3635523"/>
            <a:ext cx="7132309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457200" marR="0" lvl="1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Est-ce que le sport est</a:t>
            </a:r>
          </a:p>
          <a:p>
            <a:pPr marL="457200" marR="0" lvl="1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bon pour la santé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8AB01F5-7A5F-B241-7998-3681C94B13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552434" y="1475052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425F96FC-7C80-7975-2F0B-A5BB59C00CA3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824386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10193C-7524-0D38-1C8E-3C58F2934A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22D9B691-332A-5611-C5DA-8604D17A782D}"/>
              </a:ext>
            </a:extLst>
          </p:cNvPr>
          <p:cNvSpPr txBox="1">
            <a:spLocks/>
          </p:cNvSpPr>
          <p:nvPr/>
        </p:nvSpPr>
        <p:spPr>
          <a:xfrm>
            <a:off x="1005845" y="3704971"/>
            <a:ext cx="7132309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457200" marR="0" lvl="1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Qu’est-ce que tu </a:t>
            </a:r>
            <a:r>
              <a:rPr lang="fr-FR" sz="3600" b="1" dirty="0">
                <a:ln w="0"/>
                <a:solidFill>
                  <a:srgbClr val="2196B1"/>
                </a:solidFill>
                <a:latin typeface="Dosis" pitchFamily="2" charset="0"/>
              </a:rPr>
              <a:t>veux acheter à la boulangerie</a:t>
            </a:r>
            <a:r>
              <a:rPr kumimoji="0" lang="fr-FR" sz="36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ED517EA-E2C1-42B9-BF72-055EB850AC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552434" y="1475052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BFA92B53-7AFA-6853-1FE4-FD100940FA74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CF3D60D6-D073-FB8F-6DF4-1F985D32C0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Qu’est-ce que tu veux acheter à la boulangerie ?</a:t>
            </a:r>
          </a:p>
        </p:txBody>
      </p:sp>
    </p:spTree>
    <p:extLst>
      <p:ext uri="{BB962C8B-B14F-4D97-AF65-F5344CB8AC3E}">
        <p14:creationId xmlns:p14="http://schemas.microsoft.com/office/powerpoint/2010/main" val="448096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B7ECBB-B680-2DF6-FAAC-139A4FC729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EC31F43-7848-0A16-A82B-71833B52C1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Qu’est-ce que tu veux acheter chez l’épicier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5664E40-D157-DE52-6C64-37CC701F87D3}"/>
              </a:ext>
            </a:extLst>
          </p:cNvPr>
          <p:cNvSpPr txBox="1">
            <a:spLocks/>
          </p:cNvSpPr>
          <p:nvPr/>
        </p:nvSpPr>
        <p:spPr>
          <a:xfrm>
            <a:off x="1054250" y="3554500"/>
            <a:ext cx="7132309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457200" marR="0" lvl="1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Qu’est-ce que tu veux acheter </a:t>
            </a:r>
          </a:p>
          <a:p>
            <a:pPr marL="457200" marR="0" lvl="1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chez l’épicier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0855A3D-CAD6-C418-B607-4DC70FD082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552434" y="1475052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C8780511-CF08-010E-83BE-93AE86B1E5E4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284126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95BD67-14A0-34BD-7036-FCA32A7D29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7B7C4B3-515D-6F4E-CD61-96176B9328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Tu veux combien de farine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D07B9B86-231B-98DB-A966-9D135D7E3A06}"/>
              </a:ext>
            </a:extLst>
          </p:cNvPr>
          <p:cNvSpPr txBox="1">
            <a:spLocks/>
          </p:cNvSpPr>
          <p:nvPr/>
        </p:nvSpPr>
        <p:spPr>
          <a:xfrm>
            <a:off x="647029" y="3755150"/>
            <a:ext cx="7132309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457200" marR="0" lvl="1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Tu veux combien de farine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ECE7642-2131-85D8-7F2C-CBF716A057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552434" y="1475052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D523FABB-BF45-65CE-A189-8D1F4069A625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539414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E84018-278C-FDA2-52FF-5B3A120C34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5514B2B-5646-1FA2-7C43-2DCBEEA8AB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Tu veux combien de lait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F857A69D-B9E6-CA3F-5911-9C59BA39D18E}"/>
              </a:ext>
            </a:extLst>
          </p:cNvPr>
          <p:cNvSpPr txBox="1">
            <a:spLocks/>
          </p:cNvSpPr>
          <p:nvPr/>
        </p:nvSpPr>
        <p:spPr>
          <a:xfrm>
            <a:off x="893701" y="3949321"/>
            <a:ext cx="7132309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457200" marR="0" lvl="1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Tu veux combien de lait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7FD71AC-81D7-F77D-5720-2488679609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552434" y="1475052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4A695CFC-88CF-E323-B40D-A38C083386AD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564908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1D04BD-20E1-0235-2ACE-F0B5C6F59E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9B56894-B028-5022-80E4-3323738E84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Tu veux combien d’œufs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9B74CCED-094D-14DB-02FD-753FFF34DD15}"/>
              </a:ext>
            </a:extLst>
          </p:cNvPr>
          <p:cNvSpPr txBox="1">
            <a:spLocks/>
          </p:cNvSpPr>
          <p:nvPr/>
        </p:nvSpPr>
        <p:spPr>
          <a:xfrm>
            <a:off x="1005845" y="3704971"/>
            <a:ext cx="7132309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lvl="1" algn="ctr">
              <a:defRPr/>
            </a:pPr>
            <a:r>
              <a:rPr lang="fr-FR" sz="3600" b="1" dirty="0">
                <a:ln w="0"/>
                <a:solidFill>
                  <a:srgbClr val="2196B1"/>
                </a:solidFill>
                <a:latin typeface="Dosis" pitchFamily="2" charset="0"/>
              </a:rPr>
              <a:t>Tu veux combien d’œufs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3C54485-BF20-689C-FDED-D6DD1710D2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552434" y="1475052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E45D614C-0D4E-9B66-58D6-CE70DF8210A1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628805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55C899-1AA1-81B0-7D6E-E7E1C08108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3E8CD81-359F-398E-E9A5-BAF6157479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Tu veux combien de fromage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3B1B7BB6-D816-810B-5BBF-BB80EA5E881E}"/>
              </a:ext>
            </a:extLst>
          </p:cNvPr>
          <p:cNvSpPr txBox="1">
            <a:spLocks/>
          </p:cNvSpPr>
          <p:nvPr/>
        </p:nvSpPr>
        <p:spPr>
          <a:xfrm>
            <a:off x="1005845" y="3114662"/>
            <a:ext cx="7132309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lvl="1" algn="ctr">
              <a:defRPr/>
            </a:pPr>
            <a:endParaRPr kumimoji="0" lang="fr-FR" sz="3600" b="1" i="0" u="none" strike="noStrike" kern="1200" cap="none" spc="0" normalizeH="0" baseline="0" noProof="0" dirty="0">
              <a:ln w="0"/>
              <a:solidFill>
                <a:srgbClr val="2196B1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D8E2872-A36F-93C2-83A5-C5C21E9368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552434" y="1475052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D5C25CD2-508B-1E08-C7EA-6A42227D8D21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2A7E407A-E9CF-7907-75C6-321933DAB17B}"/>
              </a:ext>
            </a:extLst>
          </p:cNvPr>
          <p:cNvSpPr txBox="1">
            <a:spLocks/>
          </p:cNvSpPr>
          <p:nvPr/>
        </p:nvSpPr>
        <p:spPr>
          <a:xfrm>
            <a:off x="1005845" y="3704971"/>
            <a:ext cx="7132309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lvl="1" algn="ctr">
              <a:defRPr/>
            </a:pPr>
            <a:r>
              <a:rPr lang="fr-FR" sz="3600" b="1" dirty="0">
                <a:ln w="0"/>
                <a:solidFill>
                  <a:srgbClr val="2196B1"/>
                </a:solidFill>
                <a:latin typeface="Dosis" pitchFamily="2" charset="0"/>
              </a:rPr>
              <a:t>Tu veux combien de fromage ?</a:t>
            </a:r>
          </a:p>
        </p:txBody>
      </p:sp>
    </p:spTree>
    <p:extLst>
      <p:ext uri="{BB962C8B-B14F-4D97-AF65-F5344CB8AC3E}">
        <p14:creationId xmlns:p14="http://schemas.microsoft.com/office/powerpoint/2010/main" val="3375260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091902-E97B-DFBD-F0D6-B36BE31673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9B53DF1-1E75-32AD-DE9A-74EFF84307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Est-ce que tu veux prendre de la confiture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A7195E6B-DF56-4436-AE81-E155C4C74255}"/>
              </a:ext>
            </a:extLst>
          </p:cNvPr>
          <p:cNvSpPr txBox="1">
            <a:spLocks/>
          </p:cNvSpPr>
          <p:nvPr/>
        </p:nvSpPr>
        <p:spPr>
          <a:xfrm>
            <a:off x="893701" y="3623948"/>
            <a:ext cx="7393772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457200" marR="0" lvl="1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Est-ce que tu veux prendre de la confiture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0A0A577-96DB-C9BF-A519-EB7195A13C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297155" y="1829710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14BE2B53-AA78-D710-362F-78E46A3D9DC0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430794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C27221-24AC-7355-FA7C-47EADEF76D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5369033-BC2F-D6A3-6AD6-7689EE5D50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Est-ce que tu veux prendre du pain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A982907D-1867-D9C1-7293-8C2C9219ABCC}"/>
              </a:ext>
            </a:extLst>
          </p:cNvPr>
          <p:cNvSpPr txBox="1">
            <a:spLocks/>
          </p:cNvSpPr>
          <p:nvPr/>
        </p:nvSpPr>
        <p:spPr>
          <a:xfrm>
            <a:off x="793601" y="3949321"/>
            <a:ext cx="7132309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457200" marR="0" lvl="1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Est-ce que tu veux prendre </a:t>
            </a:r>
          </a:p>
          <a:p>
            <a:pPr marL="457200" marR="0" lvl="1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du pain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2564893-66A3-0A4E-B1A3-EF4C8B8CE5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552434" y="1475052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D791A7FE-342A-F239-0C1B-1F884C59A080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988572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24E04E-4195-F578-B65E-08E6D73972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Une image contenant texte, ordinateur, Visage humain, capture d’écran&#10;&#10;Le contenu généré par l’IA peut être incorrect.">
            <a:extLst>
              <a:ext uri="{FF2B5EF4-FFF2-40B4-BE49-F238E27FC236}">
                <a16:creationId xmlns:a16="http://schemas.microsoft.com/office/drawing/2014/main" id="{E2950B45-612F-0DEA-2590-7833FF7279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1826" y="1717611"/>
            <a:ext cx="3260348" cy="5000925"/>
          </a:xfrm>
          <a:prstGeom prst="rect">
            <a:avLst/>
          </a:prstGeom>
        </p:spPr>
      </p:pic>
      <p:sp>
        <p:nvSpPr>
          <p:cNvPr id="15" name="Titre 3">
            <a:extLst>
              <a:ext uri="{FF2B5EF4-FFF2-40B4-BE49-F238E27FC236}">
                <a16:creationId xmlns:a16="http://schemas.microsoft.com/office/drawing/2014/main" id="{4028D763-82A6-913A-5F00-0C18E140FD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/>
              </a:rPr>
              <a:t>Prenez vos livrets à la page 133.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1F0C3C-0589-B016-DCB5-B3D0A82E1219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6F88DF4B-143C-06D5-43F5-8265F94DBE9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DCE3513-DD7D-ADA6-7800-9FB2E592291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87950200-F22C-ABA1-B078-CCCA5E786F7F}"/>
              </a:ext>
            </a:extLst>
          </p:cNvPr>
          <p:cNvSpPr/>
          <p:nvPr/>
        </p:nvSpPr>
        <p:spPr>
          <a:xfrm>
            <a:off x="3061482" y="2364103"/>
            <a:ext cx="3021036" cy="1596522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89704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04A86D-8761-22EA-27C2-45F671D342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8">
            <a:extLst>
              <a:ext uri="{FF2B5EF4-FFF2-40B4-BE49-F238E27FC236}">
                <a16:creationId xmlns:a16="http://schemas.microsoft.com/office/drawing/2014/main" id="{F2EB7FC9-0E25-E1A2-26C6-087E27AC47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tout le monde participe.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Chacun pose à l’autre les questions suivantes :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347A1A63-F9FA-20CE-1F6F-F0CF505EB154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9BF30DF0-BC2C-072C-3D7A-8E2D9254721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0BD20F5-D665-6645-5A62-1AF5067A301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2" name="Image 11">
            <a:extLst>
              <a:ext uri="{FF2B5EF4-FFF2-40B4-BE49-F238E27FC236}">
                <a16:creationId xmlns:a16="http://schemas.microsoft.com/office/drawing/2014/main" id="{5C72FE1E-BE26-562A-32CD-EE1ADD931D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5749744" y="2697401"/>
            <a:ext cx="2596389" cy="1716549"/>
          </a:xfrm>
          <a:prstGeom prst="rect">
            <a:avLst/>
          </a:prstGeom>
        </p:spPr>
      </p:pic>
      <p:pic>
        <p:nvPicPr>
          <p:cNvPr id="2" name="Image 1" descr="Une image contenant texte, ordinateur, Visage humain, capture d’écran&#10;&#10;Le contenu généré par l’IA peut être incorrect.">
            <a:extLst>
              <a:ext uri="{FF2B5EF4-FFF2-40B4-BE49-F238E27FC236}">
                <a16:creationId xmlns:a16="http://schemas.microsoft.com/office/drawing/2014/main" id="{F20E8331-2DA9-2E72-B7E2-56F0FBBC599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48" b="54709"/>
          <a:stretch>
            <a:fillRect/>
          </a:stretch>
        </p:blipFill>
        <p:spPr>
          <a:xfrm>
            <a:off x="743627" y="2327313"/>
            <a:ext cx="4497030" cy="2203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0743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FEEE8B-3733-68BD-2BAF-3A7A73A467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>
            <a:extLst>
              <a:ext uri="{FF2B5EF4-FFF2-40B4-BE49-F238E27FC236}">
                <a16:creationId xmlns:a16="http://schemas.microsoft.com/office/drawing/2014/main" id="{58FFB303-06D9-83F6-ED18-6902AC45D6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398" y="119395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D3F18F9-BA78-0CBA-47E8-44912CD352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9732" y="4042784"/>
            <a:ext cx="6344535" cy="1495634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3364B865-7311-DE2F-2B9C-7CDF9BC91F83}"/>
              </a:ext>
            </a:extLst>
          </p:cNvPr>
          <p:cNvSpPr txBox="1"/>
          <p:nvPr/>
        </p:nvSpPr>
        <p:spPr>
          <a:xfrm>
            <a:off x="2380260" y="4185526"/>
            <a:ext cx="33756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2, Activité 2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9180DAB7-6646-5A73-5C33-F3A50E8BC88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B2BFBA93-2963-08BC-1DA3-469CC5ADD678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85D8C0C9-459A-55D8-6D8C-7314D4982E26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Titre 53">
              <a:extLst>
                <a:ext uri="{FF2B5EF4-FFF2-40B4-BE49-F238E27FC236}">
                  <a16:creationId xmlns:a16="http://schemas.microsoft.com/office/drawing/2014/main" id="{1B154FB0-B00B-39E6-3DC9-0C91F4952F3A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355116EA-4FE2-8E53-B43F-E1AF81F4F4F7}"/>
              </a:ext>
            </a:extLst>
          </p:cNvPr>
          <p:cNvSpPr txBox="1">
            <a:spLocks noGrp="1"/>
          </p:cNvSpPr>
          <p:nvPr>
            <p:ph type="body" sz="quarter" idx="21"/>
          </p:nvPr>
        </p:nvSpPr>
        <p:spPr>
          <a:xfrm>
            <a:off x="2192797" y="3028796"/>
            <a:ext cx="5169321" cy="75565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fr-MA" dirty="0">
                <a:solidFill>
                  <a:schemeClr val="bg1">
                    <a:lumMod val="50000"/>
                  </a:schemeClr>
                </a:solidFill>
              </a:rPr>
              <a:t>Questions en rafale.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DC566B6-A7BC-76A4-19B4-275D440E37B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MA" dirty="0">
                <a:solidFill>
                  <a:srgbClr val="424D7B"/>
                </a:solidFill>
              </a:rPr>
              <a:t>Prise de parole.</a:t>
            </a:r>
          </a:p>
        </p:txBody>
      </p:sp>
      <p:pic>
        <p:nvPicPr>
          <p:cNvPr id="37" name="Espace réservé pour une image  36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58424BAA-A47B-4E20-FFE5-6432611FA8F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98796" y="3984080"/>
            <a:ext cx="540000" cy="540000"/>
          </a:xfrm>
          <a:prstGeom prst="rect">
            <a:avLst/>
          </a:prstGeom>
          <a:noFill/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8D828657-A3E8-44BD-A4B3-1F247FD05D1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7153602" y="2237774"/>
            <a:ext cx="850846" cy="850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8419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>
            <a:extLst>
              <a:ext uri="{FF2B5EF4-FFF2-40B4-BE49-F238E27FC236}">
                <a16:creationId xmlns:a16="http://schemas.microsoft.com/office/drawing/2014/main" id="{230A86AB-BFB2-6904-BF28-51993985EA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999" y="756000"/>
            <a:ext cx="7066989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/>
              </a:rPr>
              <a:t>Maintenant, vous allez prendre la parole pour parler de votre forme, de vos sports et matières préférées, et de ce que vous voulez acheter.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2169D04F-E572-490F-3C1A-3BE349D62720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A5148736-FF37-0DD4-6F63-4DF9BC377B3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87070DD-AEF3-B56E-454D-A4D2CB892F5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EAD60062-E06C-B6AF-3FA3-328ADE8FF9B8}"/>
              </a:ext>
            </a:extLst>
          </p:cNvPr>
          <p:cNvSpPr/>
          <p:nvPr/>
        </p:nvSpPr>
        <p:spPr>
          <a:xfrm>
            <a:off x="2172930" y="1447267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87727FFA-9411-C79E-2EC8-0A2EBFD5EC06}"/>
              </a:ext>
            </a:extLst>
          </p:cNvPr>
          <p:cNvSpPr txBox="1"/>
          <p:nvPr/>
        </p:nvSpPr>
        <p:spPr>
          <a:xfrm>
            <a:off x="2343600" y="1453655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Étape 1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974D8143-D259-B08A-AE77-572571ECE7EF}"/>
              </a:ext>
            </a:extLst>
          </p:cNvPr>
          <p:cNvSpPr/>
          <p:nvPr/>
        </p:nvSpPr>
        <p:spPr>
          <a:xfrm>
            <a:off x="3872302" y="145438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A794857-7CF9-ECDA-301B-8577779E19BD}"/>
              </a:ext>
            </a:extLst>
          </p:cNvPr>
          <p:cNvSpPr txBox="1"/>
          <p:nvPr/>
        </p:nvSpPr>
        <p:spPr>
          <a:xfrm>
            <a:off x="4055135" y="1463643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Étape 2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F6912815-E625-9B39-EE08-05C2D9334281}"/>
              </a:ext>
            </a:extLst>
          </p:cNvPr>
          <p:cNvSpPr/>
          <p:nvPr/>
        </p:nvSpPr>
        <p:spPr>
          <a:xfrm>
            <a:off x="5612509" y="1447267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A42D1CE7-62DD-3FDF-0BA4-623BEAA2FD45}"/>
              </a:ext>
            </a:extLst>
          </p:cNvPr>
          <p:cNvSpPr txBox="1"/>
          <p:nvPr/>
        </p:nvSpPr>
        <p:spPr>
          <a:xfrm>
            <a:off x="5859569" y="1454129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Étape 3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0FF36E9F-F579-C904-892F-8D40ECF8024E}"/>
              </a:ext>
            </a:extLst>
          </p:cNvPr>
          <p:cNvGrpSpPr/>
          <p:nvPr/>
        </p:nvGrpSpPr>
        <p:grpSpPr>
          <a:xfrm>
            <a:off x="425827" y="2108294"/>
            <a:ext cx="8817324" cy="4066661"/>
            <a:chOff x="425827" y="2108294"/>
            <a:chExt cx="8817324" cy="4066661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7C046273-65AB-2C3C-33C6-4D177E05204F}"/>
                </a:ext>
              </a:extLst>
            </p:cNvPr>
            <p:cNvSpPr/>
            <p:nvPr/>
          </p:nvSpPr>
          <p:spPr>
            <a:xfrm>
              <a:off x="2517354" y="2908153"/>
              <a:ext cx="6087580" cy="3266802"/>
            </a:xfrm>
            <a:prstGeom prst="roundRect">
              <a:avLst>
                <a:gd name="adj" fmla="val 8792"/>
              </a:avLst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154B9E42-9191-4309-29DD-B2920C877A5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34901" y="3798375"/>
              <a:ext cx="1303296" cy="1954944"/>
            </a:xfrm>
            <a:prstGeom prst="rect">
              <a:avLst/>
            </a:prstGeom>
          </p:spPr>
        </p:pic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1FEE45F1-0CE2-6D6D-EA5C-5D8535157C2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25827" y="2859623"/>
              <a:ext cx="877258" cy="980062"/>
            </a:xfrm>
            <a:prstGeom prst="rect">
              <a:avLst/>
            </a:prstGeom>
          </p:spPr>
        </p:pic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F5BC3713-55CD-9FC6-1C8E-940A4AF1F1FE}"/>
                </a:ext>
              </a:extLst>
            </p:cNvPr>
            <p:cNvSpPr txBox="1"/>
            <p:nvPr/>
          </p:nvSpPr>
          <p:spPr>
            <a:xfrm>
              <a:off x="1243975" y="2108294"/>
              <a:ext cx="706698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defRPr/>
              </a:pPr>
              <a:r>
                <a:rPr lang="fr-FR" b="1" dirty="0">
                  <a:solidFill>
                    <a:srgbClr val="5B9BD5">
                      <a:lumMod val="50000"/>
                    </a:srgbClr>
                  </a:solidFill>
                  <a:latin typeface="Dosis Medium"/>
                </a:rPr>
                <a:t>Situation : </a:t>
              </a:r>
              <a:r>
                <a:rPr lang="fr-FR" dirty="0">
                  <a:solidFill>
                    <a:srgbClr val="5B9BD5">
                      <a:lumMod val="50000"/>
                    </a:srgbClr>
                  </a:solidFill>
                  <a:latin typeface="Dosis Medium"/>
                </a:rPr>
                <a:t>Présente-toi. Puis dis comment tu te sens, parle des sports que tu fais, de ta matière préférée à l’école et des achats que tu veux faire. </a:t>
              </a:r>
              <a:endParaRPr lang="fr-FR" sz="2000" dirty="0">
                <a:solidFill>
                  <a:srgbClr val="5B9BD5">
                    <a:lumMod val="50000"/>
                  </a:srgbClr>
                </a:solidFill>
                <a:latin typeface="Dosis Medium"/>
              </a:endParaRP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7907A05D-783E-873B-4EFC-45B6118DFE35}"/>
                </a:ext>
              </a:extLst>
            </p:cNvPr>
            <p:cNvSpPr txBox="1"/>
            <p:nvPr/>
          </p:nvSpPr>
          <p:spPr>
            <a:xfrm>
              <a:off x="2986298" y="3002706"/>
              <a:ext cx="6256853" cy="30873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  <a:defRPr/>
              </a:pP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/>
                </a:rPr>
                <a:t>Je m’appelle ________.  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Ce matin, je me sens _______.</a:t>
              </a:r>
              <a:r>
                <a:rPr lang="fr-FR" sz="16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</a:t>
              </a: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Je suis ________ .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J’ai mal ________________ . Je n’ai pas mal _________________.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Je fais du sport.  Je fais ________ </a:t>
              </a:r>
              <a:r>
                <a:rPr lang="fr-FR" sz="16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 sport ] </a:t>
              </a: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et ______ </a:t>
              </a:r>
              <a:r>
                <a:rPr lang="fr-FR" sz="16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 sport ]</a:t>
              </a: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.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Mon sport préféré est _________________ .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Ma matière préférée à l’école est _____________________ .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Je veux acheter _____________ </a:t>
              </a:r>
              <a:r>
                <a:rPr lang="fr-FR" sz="16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 aliment ] </a:t>
              </a: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et _____________</a:t>
              </a:r>
              <a:r>
                <a:rPr lang="fr-FR" sz="16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[ aliment ].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Je prends  _______</a:t>
              </a:r>
              <a:r>
                <a:rPr lang="fr-FR" sz="16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[ quantité ] </a:t>
              </a: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de __________ </a:t>
              </a:r>
              <a:r>
                <a:rPr lang="fr-FR" sz="16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 aliment ] </a:t>
              </a: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.</a:t>
              </a:r>
              <a:endParaRPr lang="fr-FR" sz="1600" b="1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76537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EFF664-2ABF-A95B-EC29-49C53FB857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0C4375F2-CE50-8EAC-9701-86A50FD9D73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BD3F2871-AB84-3200-48FC-EC6D5F031DA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6615E0A2-92F1-9BD2-2F44-71E1601F6A9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A2DBB55B-27AB-42E5-4A53-55562953B9F6}"/>
              </a:ext>
            </a:extLst>
          </p:cNvPr>
          <p:cNvSpPr/>
          <p:nvPr/>
        </p:nvSpPr>
        <p:spPr>
          <a:xfrm>
            <a:off x="2268831" y="1458141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A2A3BE6-339E-0082-E5A6-07144FF93CEF}"/>
              </a:ext>
            </a:extLst>
          </p:cNvPr>
          <p:cNvSpPr txBox="1"/>
          <p:nvPr/>
        </p:nvSpPr>
        <p:spPr>
          <a:xfrm>
            <a:off x="2494200" y="145888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Étape 1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1BDEAEE6-405B-3DCC-6C63-20FF9379C38A}"/>
              </a:ext>
            </a:extLst>
          </p:cNvPr>
          <p:cNvSpPr/>
          <p:nvPr/>
        </p:nvSpPr>
        <p:spPr>
          <a:xfrm>
            <a:off x="3970976" y="1479686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1D90221D-7CA5-EBA6-A306-9E713C37C3C4}"/>
              </a:ext>
            </a:extLst>
          </p:cNvPr>
          <p:cNvSpPr txBox="1"/>
          <p:nvPr/>
        </p:nvSpPr>
        <p:spPr>
          <a:xfrm>
            <a:off x="4218037" y="147896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Étape 2</a:t>
            </a: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E32AE9D0-0F9C-B999-C746-EC8C1A543D93}"/>
              </a:ext>
            </a:extLst>
          </p:cNvPr>
          <p:cNvSpPr/>
          <p:nvPr/>
        </p:nvSpPr>
        <p:spPr>
          <a:xfrm>
            <a:off x="5734145" y="1479686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863EA277-8448-BB32-03DA-576B419633B8}"/>
              </a:ext>
            </a:extLst>
          </p:cNvPr>
          <p:cNvSpPr txBox="1"/>
          <p:nvPr/>
        </p:nvSpPr>
        <p:spPr>
          <a:xfrm>
            <a:off x="5981206" y="147896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Étape 3</a:t>
            </a:r>
          </a:p>
        </p:txBody>
      </p:sp>
      <p:sp>
        <p:nvSpPr>
          <p:cNvPr id="17" name="Titre 1">
            <a:extLst>
              <a:ext uri="{FF2B5EF4-FFF2-40B4-BE49-F238E27FC236}">
                <a16:creationId xmlns:a16="http://schemas.microsoft.com/office/drawing/2014/main" id="{8E130A73-E7BC-1D79-63C8-F44A538BCB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É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tape 1. Je vais vous expliquer la situation. 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6EA906C-5C50-1C89-0E76-4B39AC2E4023}"/>
              </a:ext>
            </a:extLst>
          </p:cNvPr>
          <p:cNvGrpSpPr/>
          <p:nvPr/>
        </p:nvGrpSpPr>
        <p:grpSpPr>
          <a:xfrm>
            <a:off x="425827" y="2108294"/>
            <a:ext cx="8817324" cy="4066661"/>
            <a:chOff x="425827" y="2108294"/>
            <a:chExt cx="8817324" cy="4066661"/>
          </a:xfrm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00DECC8E-83F1-DBB1-FBC1-49A3953E7E14}"/>
                </a:ext>
              </a:extLst>
            </p:cNvPr>
            <p:cNvSpPr/>
            <p:nvPr/>
          </p:nvSpPr>
          <p:spPr>
            <a:xfrm>
              <a:off x="2517354" y="2908153"/>
              <a:ext cx="6087580" cy="3266802"/>
            </a:xfrm>
            <a:prstGeom prst="roundRect">
              <a:avLst>
                <a:gd name="adj" fmla="val 8792"/>
              </a:avLst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BF3E57E5-2498-9B25-3E3C-2F67AB7D7E0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34901" y="3798375"/>
              <a:ext cx="1303296" cy="1954944"/>
            </a:xfrm>
            <a:prstGeom prst="rect">
              <a:avLst/>
            </a:prstGeom>
          </p:spPr>
        </p:pic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3B0A4BCD-1856-320E-1296-927BE330821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25827" y="2859623"/>
              <a:ext cx="877258" cy="980062"/>
            </a:xfrm>
            <a:prstGeom prst="rect">
              <a:avLst/>
            </a:prstGeom>
          </p:spPr>
        </p:pic>
        <p:sp>
          <p:nvSpPr>
            <p:cNvPr id="21" name="ZoneTexte 20">
              <a:extLst>
                <a:ext uri="{FF2B5EF4-FFF2-40B4-BE49-F238E27FC236}">
                  <a16:creationId xmlns:a16="http://schemas.microsoft.com/office/drawing/2014/main" id="{CB55E12C-EC74-85D8-14FB-48298E44B7CE}"/>
                </a:ext>
              </a:extLst>
            </p:cNvPr>
            <p:cNvSpPr txBox="1"/>
            <p:nvPr/>
          </p:nvSpPr>
          <p:spPr>
            <a:xfrm>
              <a:off x="1243975" y="2108294"/>
              <a:ext cx="706698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defRPr/>
              </a:pPr>
              <a:r>
                <a:rPr lang="fr-FR" b="1" dirty="0">
                  <a:solidFill>
                    <a:srgbClr val="5B9BD5">
                      <a:lumMod val="50000"/>
                    </a:srgbClr>
                  </a:solidFill>
                  <a:latin typeface="Dosis Medium"/>
                </a:rPr>
                <a:t>Situation : </a:t>
              </a:r>
              <a:r>
                <a:rPr lang="fr-FR" dirty="0">
                  <a:solidFill>
                    <a:srgbClr val="5B9BD5">
                      <a:lumMod val="50000"/>
                    </a:srgbClr>
                  </a:solidFill>
                  <a:latin typeface="Dosis Medium"/>
                </a:rPr>
                <a:t>Présente-toi. Puis dis comment tu te sens, parle des sports que tu fais, de ta matière préférée à l’école et des achats que tu veux faire. </a:t>
              </a:r>
              <a:endParaRPr lang="fr-FR" sz="2000" dirty="0">
                <a:solidFill>
                  <a:srgbClr val="5B9BD5">
                    <a:lumMod val="50000"/>
                  </a:srgbClr>
                </a:solidFill>
                <a:latin typeface="Dosis Medium"/>
              </a:endParaRP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EDF9F91C-10A9-23F8-5070-061A260D45E8}"/>
                </a:ext>
              </a:extLst>
            </p:cNvPr>
            <p:cNvSpPr txBox="1"/>
            <p:nvPr/>
          </p:nvSpPr>
          <p:spPr>
            <a:xfrm>
              <a:off x="2986298" y="3002706"/>
              <a:ext cx="6256853" cy="30873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  <a:defRPr/>
              </a:pP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/>
                </a:rPr>
                <a:t>Je m’appelle ________.  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Ce matin, je me sens _______.</a:t>
              </a:r>
              <a:r>
                <a:rPr lang="fr-FR" sz="16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</a:t>
              </a: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Je suis ________ .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J’ai mal ________________ . Je n’ai pas mal _________________.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Je fais du sport.  Je fais ________ </a:t>
              </a:r>
              <a:r>
                <a:rPr lang="fr-FR" sz="16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 sport ] </a:t>
              </a: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et ______ </a:t>
              </a:r>
              <a:r>
                <a:rPr lang="fr-FR" sz="16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 sport ]</a:t>
              </a: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.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Mon sport préféré est _________________ .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Ma matière préférée à l’école est _____________________ .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Je veux acheter _____________ </a:t>
              </a:r>
              <a:r>
                <a:rPr lang="fr-FR" sz="16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 aliment ] </a:t>
              </a: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et _____________</a:t>
              </a:r>
              <a:r>
                <a:rPr lang="fr-FR" sz="16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[ aliment ].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Je prends  _______</a:t>
              </a:r>
              <a:r>
                <a:rPr lang="fr-FR" sz="16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[ quantité ] </a:t>
              </a: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de __________ </a:t>
              </a:r>
              <a:r>
                <a:rPr lang="fr-FR" sz="16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 aliment ] </a:t>
              </a: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.</a:t>
              </a:r>
              <a:endParaRPr lang="fr-FR" sz="1600" b="1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3515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0FDEE1-C221-51CD-2DD6-9046E9C037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2719C75D-422B-95EA-6D4D-B7BB77D75531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02320889-5DE0-F4D8-2200-D676270AB0A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64D9524-7C7D-9553-8804-B07A09F1FC1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7EFD8A60-9769-27A5-E648-71709D233498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599FAA99-021D-3EE8-7F94-24498210535B}"/>
              </a:ext>
            </a:extLst>
          </p:cNvPr>
          <p:cNvSpPr txBox="1"/>
          <p:nvPr/>
        </p:nvSpPr>
        <p:spPr>
          <a:xfrm>
            <a:off x="2353195" y="165190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Étape 1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ADC33947-3E22-7FD3-6DCD-3190B841B464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1DDF4310-7A2F-049E-3AB2-83821FC88ADC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Étape 2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131A1BAC-C6DE-1397-E7BA-ACB2B52D1754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FF367FD3-9528-AF6F-D97B-2235916F1DCB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Étape 3</a:t>
            </a:r>
          </a:p>
        </p:txBody>
      </p:sp>
      <p:sp>
        <p:nvSpPr>
          <p:cNvPr id="17" name="Titre 1">
            <a:extLst>
              <a:ext uri="{FF2B5EF4-FFF2-40B4-BE49-F238E27FC236}">
                <a16:creationId xmlns:a16="http://schemas.microsoft.com/office/drawing/2014/main" id="{150F93C3-6D6F-9DBA-59B5-AD6D145F1D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Étape 2.  Chacun réfléchit silencieusement à ce qu’il va dire dans sa prise de parole.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2E157132-9B65-BCE9-6004-785212FB6BAC}"/>
              </a:ext>
            </a:extLst>
          </p:cNvPr>
          <p:cNvGrpSpPr/>
          <p:nvPr/>
        </p:nvGrpSpPr>
        <p:grpSpPr>
          <a:xfrm>
            <a:off x="403795" y="2135834"/>
            <a:ext cx="8817324" cy="4066661"/>
            <a:chOff x="425827" y="2108294"/>
            <a:chExt cx="8817324" cy="4066661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A2C12F94-ABFD-2CD2-1A3F-24E46A3F6C84}"/>
                </a:ext>
              </a:extLst>
            </p:cNvPr>
            <p:cNvSpPr/>
            <p:nvPr/>
          </p:nvSpPr>
          <p:spPr>
            <a:xfrm>
              <a:off x="2517354" y="2908153"/>
              <a:ext cx="6087580" cy="3266802"/>
            </a:xfrm>
            <a:prstGeom prst="roundRect">
              <a:avLst>
                <a:gd name="adj" fmla="val 8792"/>
              </a:avLst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0E255BD3-8EEC-C53E-EDEB-7235D9BA1F6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34901" y="3798375"/>
              <a:ext cx="1303296" cy="1954944"/>
            </a:xfrm>
            <a:prstGeom prst="rect">
              <a:avLst/>
            </a:prstGeom>
          </p:spPr>
        </p:pic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B5CF04B0-D514-6D85-3203-CCE5D9234D0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25827" y="2859623"/>
              <a:ext cx="877258" cy="980062"/>
            </a:xfrm>
            <a:prstGeom prst="rect">
              <a:avLst/>
            </a:prstGeom>
          </p:spPr>
        </p:pic>
        <p:sp>
          <p:nvSpPr>
            <p:cNvPr id="21" name="ZoneTexte 20">
              <a:extLst>
                <a:ext uri="{FF2B5EF4-FFF2-40B4-BE49-F238E27FC236}">
                  <a16:creationId xmlns:a16="http://schemas.microsoft.com/office/drawing/2014/main" id="{2E8F1C37-0F02-41DD-DE3E-8C6E9FF0F01E}"/>
                </a:ext>
              </a:extLst>
            </p:cNvPr>
            <p:cNvSpPr txBox="1"/>
            <p:nvPr/>
          </p:nvSpPr>
          <p:spPr>
            <a:xfrm>
              <a:off x="1243975" y="2108294"/>
              <a:ext cx="706698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defRPr/>
              </a:pPr>
              <a:r>
                <a:rPr lang="fr-FR" b="1" dirty="0">
                  <a:solidFill>
                    <a:srgbClr val="5B9BD5">
                      <a:lumMod val="50000"/>
                    </a:srgbClr>
                  </a:solidFill>
                  <a:latin typeface="Dosis Medium"/>
                </a:rPr>
                <a:t>Situation : </a:t>
              </a:r>
              <a:r>
                <a:rPr lang="fr-FR" dirty="0">
                  <a:solidFill>
                    <a:srgbClr val="5B9BD5">
                      <a:lumMod val="50000"/>
                    </a:srgbClr>
                  </a:solidFill>
                  <a:latin typeface="Dosis Medium"/>
                </a:rPr>
                <a:t>Présente-toi. Puis dis comment tu te sens, parle des sports que tu fais, de ta matière préférée à l’école et des achats que tu veux faire. </a:t>
              </a:r>
              <a:endParaRPr lang="fr-FR" sz="2000" dirty="0">
                <a:solidFill>
                  <a:srgbClr val="5B9BD5">
                    <a:lumMod val="50000"/>
                  </a:srgbClr>
                </a:solidFill>
                <a:latin typeface="Dosis Medium"/>
              </a:endParaRP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6D266E48-87E7-1F38-6CC3-7719CC4EDAA9}"/>
                </a:ext>
              </a:extLst>
            </p:cNvPr>
            <p:cNvSpPr txBox="1"/>
            <p:nvPr/>
          </p:nvSpPr>
          <p:spPr>
            <a:xfrm>
              <a:off x="2986298" y="3002706"/>
              <a:ext cx="6256853" cy="30873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  <a:defRPr/>
              </a:pP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/>
                </a:rPr>
                <a:t>Je m’appelle ________.  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Ce matin, je me sens _______.</a:t>
              </a:r>
              <a:r>
                <a:rPr lang="fr-FR" sz="16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</a:t>
              </a: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Je suis ________ .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J’ai mal ________________ . Je n’ai pas mal _________________.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Je fais du sport.  Je fais ________ </a:t>
              </a:r>
              <a:r>
                <a:rPr lang="fr-FR" sz="16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 sport ] </a:t>
              </a: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et ______ </a:t>
              </a:r>
              <a:r>
                <a:rPr lang="fr-FR" sz="16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 sport ]</a:t>
              </a: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.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Mon sport préféré est _________________ .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Ma matière préférée à l’école est _____________________ .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Je veux acheter _____________ </a:t>
              </a:r>
              <a:r>
                <a:rPr lang="fr-FR" sz="16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 aliment ] </a:t>
              </a: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et _____________</a:t>
              </a:r>
              <a:r>
                <a:rPr lang="fr-FR" sz="16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[ aliment ].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Je prends  _______</a:t>
              </a:r>
              <a:r>
                <a:rPr lang="fr-FR" sz="16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[ quantité ] </a:t>
              </a: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de __________ </a:t>
              </a:r>
              <a:r>
                <a:rPr lang="fr-FR" sz="16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 aliment ] </a:t>
              </a: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.</a:t>
              </a:r>
              <a:endParaRPr lang="fr-FR" sz="1600" b="1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61872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4D47A5-4A02-696C-DB38-FD79144237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D7FEA5CD-D86F-95B3-A564-BD1D4854C609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D19921AE-C004-ED50-128A-67DC745311A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6331F5C-492A-1FEF-FD1C-CBCF5CC5FB6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8" name="Titre 1">
            <a:extLst>
              <a:ext uri="{FF2B5EF4-FFF2-40B4-BE49-F238E27FC236}">
                <a16:creationId xmlns:a16="http://schemas.microsoft.com/office/drawing/2014/main" id="{9E034C3A-DB86-0535-E3C0-442A808428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É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tape 3.  Maintenant, vous allez prendre la parole. Qui veut passer au tableau ? </a:t>
            </a: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E425F85E-6F16-0B8E-2C48-7454B29F4FFC}"/>
              </a:ext>
            </a:extLst>
          </p:cNvPr>
          <p:cNvSpPr/>
          <p:nvPr/>
        </p:nvSpPr>
        <p:spPr>
          <a:xfrm>
            <a:off x="2601113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33F4C90B-4654-6961-2104-97733B0B864E}"/>
              </a:ext>
            </a:extLst>
          </p:cNvPr>
          <p:cNvSpPr txBox="1"/>
          <p:nvPr/>
        </p:nvSpPr>
        <p:spPr>
          <a:xfrm>
            <a:off x="2859783" y="1637595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Étape 1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62EF4C6C-675F-ABE7-0961-BD192490638A}"/>
              </a:ext>
            </a:extLst>
          </p:cNvPr>
          <p:cNvSpPr/>
          <p:nvPr/>
        </p:nvSpPr>
        <p:spPr>
          <a:xfrm>
            <a:off x="4321136" y="163832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5A87F4F2-4C45-C548-ACB7-EB5776B35F07}"/>
              </a:ext>
            </a:extLst>
          </p:cNvPr>
          <p:cNvSpPr txBox="1"/>
          <p:nvPr/>
        </p:nvSpPr>
        <p:spPr>
          <a:xfrm>
            <a:off x="4561954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Étape 2</a:t>
            </a:r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6336FA9C-0683-7145-75F2-3C0F52026351}"/>
              </a:ext>
            </a:extLst>
          </p:cNvPr>
          <p:cNvSpPr/>
          <p:nvPr/>
        </p:nvSpPr>
        <p:spPr>
          <a:xfrm>
            <a:off x="6060410" y="1648672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E0BD4AAE-0CE2-EE03-DA68-AF022AEF2B13}"/>
              </a:ext>
            </a:extLst>
          </p:cNvPr>
          <p:cNvSpPr txBox="1"/>
          <p:nvPr/>
        </p:nvSpPr>
        <p:spPr>
          <a:xfrm>
            <a:off x="6301228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Étape 3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5DCE5C3-EDD1-732A-4859-148DB9542C03}"/>
              </a:ext>
            </a:extLst>
          </p:cNvPr>
          <p:cNvGrpSpPr/>
          <p:nvPr/>
        </p:nvGrpSpPr>
        <p:grpSpPr>
          <a:xfrm>
            <a:off x="425827" y="2108294"/>
            <a:ext cx="8817324" cy="4066661"/>
            <a:chOff x="425827" y="2108294"/>
            <a:chExt cx="8817324" cy="4066661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BE0EE390-C135-9940-25B1-E9ABEC93C032}"/>
                </a:ext>
              </a:extLst>
            </p:cNvPr>
            <p:cNvSpPr/>
            <p:nvPr/>
          </p:nvSpPr>
          <p:spPr>
            <a:xfrm>
              <a:off x="2517354" y="2908153"/>
              <a:ext cx="6087580" cy="3266802"/>
            </a:xfrm>
            <a:prstGeom prst="roundRect">
              <a:avLst>
                <a:gd name="adj" fmla="val 8792"/>
              </a:avLst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8788ADB6-F411-8AAF-5C74-C51370EDB29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34901" y="3798375"/>
              <a:ext cx="1303296" cy="1954944"/>
            </a:xfrm>
            <a:prstGeom prst="rect">
              <a:avLst/>
            </a:prstGeom>
          </p:spPr>
        </p:pic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5AF37830-5638-AB81-E2E5-10D83406C1E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25827" y="2859623"/>
              <a:ext cx="877258" cy="980062"/>
            </a:xfrm>
            <a:prstGeom prst="rect">
              <a:avLst/>
            </a:prstGeom>
          </p:spPr>
        </p:pic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C78A0A7B-3DC0-B881-9879-A5CCA76613B2}"/>
                </a:ext>
              </a:extLst>
            </p:cNvPr>
            <p:cNvSpPr txBox="1"/>
            <p:nvPr/>
          </p:nvSpPr>
          <p:spPr>
            <a:xfrm>
              <a:off x="1243975" y="2108294"/>
              <a:ext cx="706698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defRPr/>
              </a:pPr>
              <a:r>
                <a:rPr lang="fr-FR" b="1" dirty="0">
                  <a:solidFill>
                    <a:srgbClr val="5B9BD5">
                      <a:lumMod val="50000"/>
                    </a:srgbClr>
                  </a:solidFill>
                  <a:latin typeface="Dosis Medium"/>
                </a:rPr>
                <a:t>Situation : </a:t>
              </a:r>
              <a:r>
                <a:rPr lang="fr-FR" dirty="0">
                  <a:solidFill>
                    <a:srgbClr val="5B9BD5">
                      <a:lumMod val="50000"/>
                    </a:srgbClr>
                  </a:solidFill>
                  <a:latin typeface="Dosis Medium"/>
                </a:rPr>
                <a:t>Présente-toi. Puis dis comment tu te sens, parle des sports que tu fais, de ta matière préférée à l’école et des achats que tu veux faire. </a:t>
              </a:r>
              <a:endParaRPr lang="fr-FR" sz="2000" dirty="0">
                <a:solidFill>
                  <a:srgbClr val="5B9BD5">
                    <a:lumMod val="50000"/>
                  </a:srgbClr>
                </a:solidFill>
                <a:latin typeface="Dosis Medium"/>
              </a:endParaRP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039B583F-16EA-67B5-71E9-4F52E77B0540}"/>
                </a:ext>
              </a:extLst>
            </p:cNvPr>
            <p:cNvSpPr txBox="1"/>
            <p:nvPr/>
          </p:nvSpPr>
          <p:spPr>
            <a:xfrm>
              <a:off x="2986298" y="3002706"/>
              <a:ext cx="6256853" cy="30873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  <a:defRPr/>
              </a:pP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/>
                </a:rPr>
                <a:t>Je m’appelle ________.  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Ce matin, je me sens _______.</a:t>
              </a:r>
              <a:r>
                <a:rPr lang="fr-FR" sz="16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</a:t>
              </a: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Je suis ________ .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J’ai mal ________________ . Je n’ai pas mal _________________.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Je fais du sport.  Je fais ________ </a:t>
              </a:r>
              <a:r>
                <a:rPr lang="fr-FR" sz="16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 sport ] </a:t>
              </a: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et ______ </a:t>
              </a:r>
              <a:r>
                <a:rPr lang="fr-FR" sz="16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 sport ]</a:t>
              </a: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.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Mon sport préféré est _________________ .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Ma matière préférée à l’école est _____________________ .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Je veux acheter _____________ </a:t>
              </a:r>
              <a:r>
                <a:rPr lang="fr-FR" sz="16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 aliment ] </a:t>
              </a: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et _____________</a:t>
              </a:r>
              <a:r>
                <a:rPr lang="fr-FR" sz="16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[ aliment ].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Je prends  _______</a:t>
              </a:r>
              <a:r>
                <a:rPr lang="fr-FR" sz="16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[ quantité ] </a:t>
              </a: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de __________ </a:t>
              </a:r>
              <a:r>
                <a:rPr lang="fr-FR" sz="16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 aliment ] </a:t>
              </a: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.</a:t>
              </a:r>
              <a:endParaRPr lang="fr-FR" sz="1600" b="1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83745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5456CA-8A22-A083-776D-AF76009840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Une image contenant texte, ordinateur, Visage humain, capture d’écran&#10;&#10;Le contenu généré par l’IA peut être incorrect.">
            <a:extLst>
              <a:ext uri="{FF2B5EF4-FFF2-40B4-BE49-F238E27FC236}">
                <a16:creationId xmlns:a16="http://schemas.microsoft.com/office/drawing/2014/main" id="{40BB5452-51D2-DBA9-51F7-4A7B18CBFA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1826" y="1717611"/>
            <a:ext cx="3260348" cy="5000925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E6384F8A-E656-6861-497C-5F80E75BA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/>
              </a:rPr>
              <a:t>Prenez vos livrets à la page 133.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5096C6A0-53A4-06E8-54E9-006BC169CA80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E8D530DF-EBD5-3D2A-FF6C-82C606FE12A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EE3D2A3-0CA6-295C-995A-476D71BB0AF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8516A397-3D43-F851-04BA-D685C2342210}"/>
              </a:ext>
            </a:extLst>
          </p:cNvPr>
          <p:cNvSpPr/>
          <p:nvPr/>
        </p:nvSpPr>
        <p:spPr>
          <a:xfrm>
            <a:off x="3117774" y="3966073"/>
            <a:ext cx="3071628" cy="2241452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3054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15160D-BB4D-6873-84A1-D899700F49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6">
            <a:extLst>
              <a:ext uri="{FF2B5EF4-FFF2-40B4-BE49-F238E27FC236}">
                <a16:creationId xmlns:a16="http://schemas.microsoft.com/office/drawing/2014/main" id="{9A1DD9C6-CCE4-9979-EF86-69F5A09C833D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30C8A874-BB4F-0BFB-B4D0-981CF4A20C8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A9F4F56-DDBB-9517-F987-60D8DAD22D8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2" name="Image 11">
            <a:extLst>
              <a:ext uri="{FF2B5EF4-FFF2-40B4-BE49-F238E27FC236}">
                <a16:creationId xmlns:a16="http://schemas.microsoft.com/office/drawing/2014/main" id="{C10FFF83-FEC0-DDFA-870C-4B22F63852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5207176" y="2877401"/>
            <a:ext cx="3070841" cy="2047227"/>
          </a:xfrm>
          <a:prstGeom prst="rect">
            <a:avLst/>
          </a:prstGeom>
        </p:spPr>
      </p:pic>
      <p:sp>
        <p:nvSpPr>
          <p:cNvPr id="3" name="Titre 8">
            <a:extLst>
              <a:ext uri="{FF2B5EF4-FFF2-40B4-BE49-F238E27FC236}">
                <a16:creationId xmlns:a16="http://schemas.microsoft.com/office/drawing/2014/main" id="{34FE6349-DDC3-1CC7-3F12-1A96737D7B50}"/>
              </a:ext>
            </a:extLst>
          </p:cNvPr>
          <p:cNvSpPr txBox="1">
            <a:spLocks/>
          </p:cNvSpPr>
          <p:nvPr/>
        </p:nvSpPr>
        <p:spPr>
          <a:xfrm>
            <a:off x="1572967" y="773895"/>
            <a:ext cx="7145206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r>
              <a:rPr lang="fr-FR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Maintenant, tout le monde participe. Chacun parle de  comment il se sent, de son sport et de sa </a:t>
            </a:r>
            <a:r>
              <a:rPr lang="fr-FR" sz="1400">
                <a:solidFill>
                  <a:schemeClr val="tx1">
                    <a:lumMod val="65000"/>
                    <a:lumOff val="35000"/>
                  </a:schemeClr>
                </a:solidFill>
              </a:rPr>
              <a:t>matière préférés, </a:t>
            </a:r>
            <a:r>
              <a:rPr lang="fr-FR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et des achats qu’il veut faire, comme dans les exemples.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92BE8F5-43DA-9847-8EE0-D913CE85E99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902" y="2096886"/>
            <a:ext cx="4529657" cy="3420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3194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texte, ordinateur, Visage humain, capture d’écran&#10;&#10;Le contenu généré par l’IA peut être incorrect.">
            <a:extLst>
              <a:ext uri="{FF2B5EF4-FFF2-40B4-BE49-F238E27FC236}">
                <a16:creationId xmlns:a16="http://schemas.microsoft.com/office/drawing/2014/main" id="{48889BAF-3BBF-182B-5C54-A60D37C6EA2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2190" y="1554673"/>
            <a:ext cx="3260348" cy="5000925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467D0624-BFBC-12EC-0D36-530D601492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999" y="756000"/>
            <a:ext cx="699961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La séance d’aujourd’hui est terminée. À la maison, lisez et recopiez les descriptions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de Salma et Amine.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7" name="Nada-Wave">
            <a:hlinkClick r:id="" action="ppaction://media"/>
            <a:extLst>
              <a:ext uri="{FF2B5EF4-FFF2-40B4-BE49-F238E27FC236}">
                <a16:creationId xmlns:a16="http://schemas.microsoft.com/office/drawing/2014/main" id="{2848A6E2-01EF-BC7D-FB61-79C9611D607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8147" y="2261937"/>
            <a:ext cx="2225112" cy="3553537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199FA74C-E512-3F58-0669-DA7449420F72}"/>
              </a:ext>
            </a:extLst>
          </p:cNvPr>
          <p:cNvSpPr/>
          <p:nvPr/>
        </p:nvSpPr>
        <p:spPr>
          <a:xfrm>
            <a:off x="4572000" y="3773278"/>
            <a:ext cx="2960728" cy="2450258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D86C8E8-F22C-2C3F-7C4C-4F979EA56DE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481"/>
          <a:stretch>
            <a:fillRect/>
          </a:stretch>
        </p:blipFill>
        <p:spPr>
          <a:xfrm>
            <a:off x="121526" y="530379"/>
            <a:ext cx="1393241" cy="1024294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471369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FFE98D44-242C-B857-A26E-6C7163C42EFF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188F2D0-04BB-A251-DD36-D1B8EDEBD6A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C9464FC-2A84-044F-BACA-8005915C7C3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76D3DCA5-D411-2F51-DEC5-EBA796C6E078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55" name="TextBox 10">
            <a:extLst>
              <a:ext uri="{FF2B5EF4-FFF2-40B4-BE49-F238E27FC236}">
                <a16:creationId xmlns:a16="http://schemas.microsoft.com/office/drawing/2014/main" id="{B761553D-2FE4-9121-D8B8-6D3E8CDA1A53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621861" y="2335332"/>
            <a:ext cx="7766412" cy="1809006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904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des acquis </a:t>
            </a:r>
          </a:p>
          <a:p>
            <a:pPr marL="0" marR="0" lvl="0" indent="0" algn="ctr" defTabSz="685904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de 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la période </a:t>
            </a:r>
            <a:r>
              <a:rPr lang="fr-FR" sz="3600" b="1" dirty="0">
                <a:solidFill>
                  <a:srgbClr val="C00000"/>
                </a:solidFill>
                <a:latin typeface="Dosis SemiBold" pitchFamily="2" charset="0"/>
              </a:rPr>
              <a:t>5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30841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649E62-5D54-DEB1-59B4-B137DB6394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F984329C-9080-CCA8-8A31-B0D53E4130A1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295B853A-E9BC-33AE-1774-4B1AE38649B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4A7D1827-0DD5-22F7-C028-D10A701CBBB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F92A7BD9-9E88-218E-B1C9-6A2F1CF6CA0C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2" name="TextBox 10">
            <a:extLst>
              <a:ext uri="{FF2B5EF4-FFF2-40B4-BE49-F238E27FC236}">
                <a16:creationId xmlns:a16="http://schemas.microsoft.com/office/drawing/2014/main" id="{CC832EE0-6DF7-A0E0-F06E-7C9F081354B1}"/>
              </a:ext>
            </a:extLst>
          </p:cNvPr>
          <p:cNvSpPr txBox="1"/>
          <p:nvPr/>
        </p:nvSpPr>
        <p:spPr>
          <a:xfrm>
            <a:off x="901599" y="1383383"/>
            <a:ext cx="7001441" cy="395853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904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Les compétences évaluées</a:t>
            </a: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750AC4AF-65C1-0790-9725-6F2C1900FEF7}"/>
              </a:ext>
            </a:extLst>
          </p:cNvPr>
          <p:cNvSpPr txBox="1"/>
          <p:nvPr/>
        </p:nvSpPr>
        <p:spPr>
          <a:xfrm>
            <a:off x="929399" y="2078185"/>
            <a:ext cx="6945842" cy="20255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CO1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Comprendre, à l’oral, des mots de vocabulaire.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CO2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Comprendre, à l’oral, des phrases.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PO1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Produire, à l’oral, des mots de vocabulaire.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PO2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Participer à un dialogue en mobilisant les actes de parole étudiés.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PO3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Prendre la parole pour partager des informations.</a:t>
            </a:r>
          </a:p>
        </p:txBody>
      </p:sp>
    </p:spTree>
    <p:extLst>
      <p:ext uri="{BB962C8B-B14F-4D97-AF65-F5344CB8AC3E}">
        <p14:creationId xmlns:p14="http://schemas.microsoft.com/office/powerpoint/2010/main" val="1081674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50B710-8693-6626-47B9-5AF0530F37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432F1CFE-E3AC-6F75-1987-E1F4A7B5C13E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C378E7BD-4095-31C6-AA06-A2C2C542E6B4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3A1367DD-BD09-B726-FA8B-50C67B47FACF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8276346E-44C5-6BF7-0930-0969AB426842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9" name="ZoneTexte 8">
            <a:extLst>
              <a:ext uri="{FF2B5EF4-FFF2-40B4-BE49-F238E27FC236}">
                <a16:creationId xmlns:a16="http://schemas.microsoft.com/office/drawing/2014/main" id="{616E3DE1-2996-B97A-6A3F-40D60F3E4588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2303990" y="1710825"/>
            <a:ext cx="5941375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ED7D31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lvl="1" indent="-342900" algn="just" defTabSz="1028778">
              <a:buFont typeface="Wingdings" panose="05000000000000000000" pitchFamily="2" charset="2"/>
              <a:buChar char="§"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Cette partie est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consacrée à l’évaluation des compétences suivantes  : </a:t>
            </a:r>
            <a:r>
              <a:rPr lang="fr-FR" sz="1600" b="1" u="sng" dirty="0">
                <a:solidFill>
                  <a:srgbClr val="424D7B"/>
                </a:solidFill>
                <a:latin typeface="Dosis" pitchFamily="2" charset="0"/>
                <a:cs typeface="Arial" panose="020B0604020202020204" pitchFamily="34" charset="0"/>
              </a:rPr>
              <a:t>CO1 – C02– PO1 – PO2 – PO3</a:t>
            </a:r>
            <a:r>
              <a:rPr kumimoji="0" lang="fr-FR" sz="1600" b="1" i="0" u="sng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.</a:t>
            </a: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La passation se fait de manière </a:t>
            </a:r>
            <a:r>
              <a:rPr kumimoji="0" lang="fr-FR" sz="1600" b="1" i="0" u="sng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individuelle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: l’enseignant évalue chaque élève en l’ invitant à son bureau.</a:t>
            </a:r>
          </a:p>
          <a:p>
            <a:pPr marL="457247" marR="0" lvl="1" indent="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L’enseignant est guidé par le </a:t>
            </a: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ppt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affiché sur son ordinateur qui ne doit pas être projeté sur l’écran de la classe  (l’ordinateur doit être débranché du </a:t>
            </a: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Datashow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).</a:t>
            </a:r>
          </a:p>
          <a:p>
            <a:pPr marL="885872" marR="0" lvl="1" indent="-428625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Pendant que l’enseignant évalue de manière individuelle les élèves, le reste de la classe réalise des activités pour assurer le calme : lecture, coloriage, copie, dessin.</a:t>
            </a:r>
          </a:p>
          <a:p>
            <a:pPr marL="885872" marR="0" lvl="1" indent="-428625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L’enseignant note immédiatement chaque compétence évaluée et renseigne la grille de compilation (0 -10 ) en s’appuyant sur les indications de compilation en dessous de chaque slide d’item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1898AD3F-CCD0-0B01-51CF-ADECC9DFE93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063"/>
          <a:stretch>
            <a:fillRect/>
          </a:stretch>
        </p:blipFill>
        <p:spPr>
          <a:xfrm>
            <a:off x="472249" y="2831015"/>
            <a:ext cx="1831741" cy="1195970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941468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AA7764-08FC-69EE-EEE6-D97AFAB617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2B8B0A13-9A13-F51E-DEB1-123E69C1D82C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744AFA64-CD37-ABC3-0DC7-9CD206D254EF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169D769C-2C66-2685-49C5-F24D42E0BC5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03A084-5A78-80D2-4631-6850D4EEDB81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8" name="TextBox 6">
            <a:extLst>
              <a:ext uri="{FF2B5EF4-FFF2-40B4-BE49-F238E27FC236}">
                <a16:creationId xmlns:a16="http://schemas.microsoft.com/office/drawing/2014/main" id="{84957AE1-DE25-9011-99A9-624716E700F6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-223091" y="2613392"/>
            <a:ext cx="9686431" cy="163121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Avant de commencer les évaluations individuelles</a:t>
            </a:r>
          </a:p>
          <a:p>
            <a:pPr marL="442913" marR="0" lvl="0" indent="-442913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1-  Garder à portée de main la grille de compilation </a:t>
            </a:r>
          </a:p>
          <a:p>
            <a:pPr marL="442913" marR="0" lvl="0" indent="-442913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2- Donner une activité à réaliser au reste de la classe</a:t>
            </a:r>
          </a:p>
        </p:txBody>
      </p:sp>
    </p:spTree>
    <p:extLst>
      <p:ext uri="{BB962C8B-B14F-4D97-AF65-F5344CB8AC3E}">
        <p14:creationId xmlns:p14="http://schemas.microsoft.com/office/powerpoint/2010/main" val="4210246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EE2D82-588D-EFD8-8EE8-66880EFE8E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2DF388C9-95D7-6E35-500D-4E391D2B7C63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ED7A6F9-8F6D-E92A-9FFB-BD3564C1E0E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F99254B4-1179-09E2-3963-E2197E18697C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2AAA314B-76E1-DBFF-E27F-D8C13E1CF6EF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926954AF-F1E1-39EA-0347-22DD6224C885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80714" y="2821848"/>
            <a:ext cx="3670515" cy="14773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L’enseignant demande aux élèves de prendre le livret à la page </a:t>
            </a:r>
            <a:r>
              <a:rPr lang="fr-FR" sz="2400" b="1" dirty="0">
                <a:solidFill>
                  <a:srgbClr val="C00000"/>
                </a:solidFill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132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 et de relire en silence les mots de l’activité 1.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Dosis SemiBold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0FD237F6-C7EB-0D80-A2DC-7AC4FC99D3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3226" y="1355075"/>
            <a:ext cx="3133599" cy="4461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8975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76A4C6-0615-4F6F-AB64-975F8AC4A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/>
              <a:t>Bonjour cher élève. Nous allons faire quelques activités d’évaluation.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D6B75884-FDA7-3C30-D664-B0E9FFEE8DE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EA0C3709-4680-5424-D4BD-97BFC2F1480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51DB144-9999-2761-71C6-6FD60EF25E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E4E50BF3-91A0-9251-A61F-775418AE5C4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063"/>
          <a:stretch>
            <a:fillRect/>
          </a:stretch>
        </p:blipFill>
        <p:spPr>
          <a:xfrm>
            <a:off x="2687662" y="2198689"/>
            <a:ext cx="3768675" cy="2460622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4281358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8D9F02-1045-52E6-A3D2-503A58CB7D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60B10BE-744D-AFE7-8300-36A339DF635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D3250F4B-C3C4-97AC-F24F-EF24E5CB9F0B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912A0391-2836-8F46-0939-083BB4B188F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1B174510-05C4-4C8E-F673-22F128067DA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9EAD3974-0905-015E-0118-12D983B799BF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26042" y="2653358"/>
            <a:ext cx="7788166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C01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Comprendre, à l’oral, des mots de vocabulaire .</a:t>
            </a:r>
          </a:p>
        </p:txBody>
      </p:sp>
    </p:spTree>
    <p:extLst>
      <p:ext uri="{BB962C8B-B14F-4D97-AF65-F5344CB8AC3E}">
        <p14:creationId xmlns:p14="http://schemas.microsoft.com/office/powerpoint/2010/main" val="1896525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330B7BA-C657-4500-9080-BFC92F4BC7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Regarde les images, écoute le mot et montre la bonne image. Je vais te dire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cinq mots : Les oreilles – En forme – Le sucre – Le karaté – Le lait.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6521255E-2DF8-9383-48FD-9F72FA7A2633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D1E62064-B88C-8652-7EAA-5F9A2196D5D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0439B7D-DB55-D6F8-6344-C1B14BD185C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6" name="TextBox 6">
            <a:extLst>
              <a:ext uri="{FF2B5EF4-FFF2-40B4-BE49-F238E27FC236}">
                <a16:creationId xmlns:a16="http://schemas.microsoft.com/office/drawing/2014/main" id="{C6E5E9CC-9695-A5CB-A555-C5221208915B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812699" y="6102000"/>
            <a:ext cx="5518602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réponse correcte </a:t>
            </a:r>
            <a:r>
              <a:rPr kumimoji="0" lang="fr-FR" sz="1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2 points</a:t>
            </a:r>
            <a:endParaRPr kumimoji="0" lang="fr-FR" sz="1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Image 12" descr="Une image contenant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C78336D-6D85-66BC-E7D3-BAC0B90B729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0017" y="4114465"/>
            <a:ext cx="1593254" cy="1743032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C471C08-29EF-F3CE-E925-572C725B5EE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3807" y="1999390"/>
            <a:ext cx="1636210" cy="1790025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433A5568-9FC5-0BED-ED66-2DF3DCCF2DC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0676" y="1988508"/>
            <a:ext cx="1646157" cy="1800907"/>
          </a:xfrm>
          <a:prstGeom prst="rect">
            <a:avLst/>
          </a:prstGeom>
        </p:spPr>
      </p:pic>
      <p:pic>
        <p:nvPicPr>
          <p:cNvPr id="16" name="Image 15" descr="Une image contenant Dessin animé, Animation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A194B670-55F8-0157-E551-CFF8D2F1E07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2623" y="4114464"/>
            <a:ext cx="1593254" cy="1743031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B9BF7C6-CE2B-21C0-9BCF-D821EE25BAE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2699" y="1988508"/>
            <a:ext cx="1596282" cy="1746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375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1720D8-3AF4-F990-4E30-94E211D10E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D7530102-7699-3DC2-D763-2769ADE5AFF0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C4E11677-6153-7174-A83A-04E01EABD00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EA3FB7DE-CFD0-16EA-B46F-82CE60E0FBA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B7C03C30-D14D-0C83-EC9C-A4B38C1429F1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CBF53631-6F1A-764E-7092-5F41B0C367E5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26042" y="2653358"/>
            <a:ext cx="7788166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C02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Comprendre, à l’oral, des mots de vocabulaire.</a:t>
            </a:r>
          </a:p>
        </p:txBody>
      </p:sp>
    </p:spTree>
    <p:extLst>
      <p:ext uri="{BB962C8B-B14F-4D97-AF65-F5344CB8AC3E}">
        <p14:creationId xmlns:p14="http://schemas.microsoft.com/office/powerpoint/2010/main" val="3523452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C6274A-D127-8A99-C8A4-2CB2BAB513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1DCFF77-2046-5C7E-4A49-1F4FF0803B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>
              <a:defRPr/>
            </a:pP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Regarde les images, écoute les phrases et montre les bonnes images : Nada achète des œufs chez l’épicier – Le sport préféré de Samir est le basket – </a:t>
            </a:r>
            <a:r>
              <a:rPr lang="fr-FR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Majd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est malade – Lina a mal à l’épaule - Samia fait de l’équitation.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3E617931-6914-B694-4318-FF0A1444B762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48A04B63-F10B-4D8A-9565-D62E6BD7F1C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3E8525B8-E667-09C3-F5F4-E332C242446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8" name="TextBox 6">
            <a:extLst>
              <a:ext uri="{FF2B5EF4-FFF2-40B4-BE49-F238E27FC236}">
                <a16:creationId xmlns:a16="http://schemas.microsoft.com/office/drawing/2014/main" id="{5933BCB1-B47D-C727-5ED1-9EAE52D55C82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864350" y="6177315"/>
            <a:ext cx="5518602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réponse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2 points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FFC7E1A9-E44C-3611-9598-129CB2F2787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15583" y="1901181"/>
            <a:ext cx="2024942" cy="1975725"/>
          </a:xfrm>
          <a:prstGeom prst="round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3CEFB41F-1B32-7244-0703-2EEE92A57F4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56102" y="1950670"/>
            <a:ext cx="2165792" cy="1984623"/>
          </a:xfrm>
          <a:prstGeom prst="round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DC561753-7DBA-CED7-1473-B3F71CC7FBB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24723" y="4204205"/>
            <a:ext cx="2698019" cy="1914723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ECFD342C-5BB5-975D-70D4-287DB543967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4602" y="4196666"/>
            <a:ext cx="3254287" cy="1922262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DA7DC183-31C7-1962-B44F-3AA9BAEB318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75100" y="1911032"/>
            <a:ext cx="2291078" cy="1974772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3478475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90B184-B893-2D04-39AA-57A08A3627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5A88DFF5-A993-6C1E-17BD-79F0649CF6AC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FD0118B-0E59-03CD-06BD-0D640A64705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C968F0CE-2AE9-B1B5-B650-5F6828B00467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0231F949-7403-35F8-3E5D-12305689100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826B677A-7119-5A6D-4EDF-9B4A1F159852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26042" y="2653358"/>
            <a:ext cx="7788166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P01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Produire, à l’oral, des mots de vocabulaire.</a:t>
            </a:r>
          </a:p>
        </p:txBody>
      </p:sp>
    </p:spTree>
    <p:extLst>
      <p:ext uri="{BB962C8B-B14F-4D97-AF65-F5344CB8AC3E}">
        <p14:creationId xmlns:p14="http://schemas.microsoft.com/office/powerpoint/2010/main" val="4088186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2FBD7F59-4D4F-2F9C-2373-E248555710C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0341E3D9-CA0F-6388-C0CB-C762B47551E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45DB04F-1BEF-EA61-36BC-6F6BCBE1262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4" name="TextBox 6">
            <a:extLst>
              <a:ext uri="{FF2B5EF4-FFF2-40B4-BE49-F238E27FC236}">
                <a16:creationId xmlns:a16="http://schemas.microsoft.com/office/drawing/2014/main" id="{51413284-CB60-3C56-DCD4-C2B0096F478E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864350" y="6177315"/>
            <a:ext cx="5518602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réponse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2 points</a:t>
            </a:r>
          </a:p>
        </p:txBody>
      </p:sp>
      <p:sp>
        <p:nvSpPr>
          <p:cNvPr id="18" name="Titre 1">
            <a:extLst>
              <a:ext uri="{FF2B5EF4-FFF2-40B4-BE49-F238E27FC236}">
                <a16:creationId xmlns:a16="http://schemas.microsoft.com/office/drawing/2014/main" id="{9AA80D66-A615-7526-C4BA-36101A9095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2548" y="777795"/>
            <a:ext cx="7300257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Mets ton doigt sur chaque image, dis-moi le mot en français.</a:t>
            </a:r>
          </a:p>
        </p:txBody>
      </p:sp>
      <p:pic>
        <p:nvPicPr>
          <p:cNvPr id="2" name="Image 1" descr="Une image contenant main&#10;&#10;Le contenu généré par l’IA peut être incorrect.">
            <a:extLst>
              <a:ext uri="{FF2B5EF4-FFF2-40B4-BE49-F238E27FC236}">
                <a16:creationId xmlns:a16="http://schemas.microsoft.com/office/drawing/2014/main" id="{73430A21-CFF1-7F5F-0FE4-895324387DB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841" y="1910019"/>
            <a:ext cx="1615148" cy="1766983"/>
          </a:xfrm>
          <a:prstGeom prst="rect">
            <a:avLst/>
          </a:prstGeom>
        </p:spPr>
      </p:pic>
      <p:pic>
        <p:nvPicPr>
          <p:cNvPr id="3" name="Image 2" descr="Une image contenant cercle, capture d’écran, conception, art&#10;&#10;Le contenu généré par l’IA peut être incorrect.">
            <a:extLst>
              <a:ext uri="{FF2B5EF4-FFF2-40B4-BE49-F238E27FC236}">
                <a16:creationId xmlns:a16="http://schemas.microsoft.com/office/drawing/2014/main" id="{58A2F204-005A-56BA-CC99-5DD70696975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9904" y="1978835"/>
            <a:ext cx="1596282" cy="1746344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08CE22C-3020-B78E-C0DF-AC579D2E812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5725" y="4016668"/>
            <a:ext cx="1578435" cy="1726819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A0D891D-ECCB-CFB2-A709-F595302661C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6136" y="4110829"/>
            <a:ext cx="1578435" cy="1726819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0CB0ABE-5F30-5BB7-88D8-2B1A46E3CCA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7976" y="1978835"/>
            <a:ext cx="1646157" cy="1800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9524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ED90CB-A46C-0421-1768-6A8C5E7F45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55DC10A1-A0AC-8BC2-CE31-B6863DA9A8A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93E5D2A-D11A-6FDB-9184-2E69418A651C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FA7FAD-5F51-900C-A44C-7A725312B1C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F16943BB-2708-A35C-620E-0D7FD5FB61F6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FA926E54-32B6-D223-FE66-55AEC026C1C2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26042" y="2653358"/>
            <a:ext cx="7788166" cy="8617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PO2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Participer à un dialogue en mobilisant les actes de parole étudiés.</a:t>
            </a:r>
          </a:p>
        </p:txBody>
      </p:sp>
    </p:spTree>
    <p:extLst>
      <p:ext uri="{BB962C8B-B14F-4D97-AF65-F5344CB8AC3E}">
        <p14:creationId xmlns:p14="http://schemas.microsoft.com/office/powerpoint/2010/main" val="2673822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8A7EB6-8C4F-B1C5-611B-FEAD730745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200DBCE7-D75E-A34F-27D7-358EC8952F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Je vais te poser des questions et tu dois répondre correctement. 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4B86BA2D-7BC1-12FD-B38B-B367E08B8934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3884C14C-BEAD-ED1B-C730-AE517B33D8B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A78B347-0B28-CC61-CC85-1F6DB0BB533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4" name="TextBox 6">
            <a:extLst>
              <a:ext uri="{FF2B5EF4-FFF2-40B4-BE49-F238E27FC236}">
                <a16:creationId xmlns:a16="http://schemas.microsoft.com/office/drawing/2014/main" id="{545C4797-5AB5-9DA1-31A4-873EC9E52408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864350" y="6177315"/>
            <a:ext cx="5518602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réponse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2 points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A43E7944-0F8D-20FF-83E4-50255360D414}"/>
              </a:ext>
            </a:extLst>
          </p:cNvPr>
          <p:cNvSpPr txBox="1"/>
          <p:nvPr/>
        </p:nvSpPr>
        <p:spPr>
          <a:xfrm>
            <a:off x="834901" y="2201123"/>
            <a:ext cx="8690480" cy="3655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fr-FR" sz="2700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Quel est ton sport préféré ?</a:t>
            </a:r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fr-FR" sz="2700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Comment ça va aujourd’hui ? </a:t>
            </a:r>
            <a:endParaRPr kumimoji="0" lang="fr-FR" sz="2700" b="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Est-ce que tu as mal au pied ?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Qu’est-ce que tu </a:t>
            </a:r>
            <a:r>
              <a:rPr lang="fr-FR" sz="2700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veux acheter </a:t>
            </a:r>
            <a:r>
              <a: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?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2700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Est-ce que tu fais du football</a:t>
            </a:r>
            <a:r>
              <a: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?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6047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990033-E638-786C-00CC-A31433EBD8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BE16EE71-3DDD-96B4-8793-4BF7BEAA63AE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D1673BCB-433D-54FF-BFC1-63DD381B4AAC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7F96180E-C427-5328-05F2-EED385AF341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93F98D96-60B8-ECFE-94C9-1AD66E43C99B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38F186FE-DD95-4F43-5245-304D3A75E765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862770" y="2618412"/>
            <a:ext cx="7095864" cy="12926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P03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Prendre la parole pour dire comment je me sens, pour parler des sports que j’aime et de ce que je veux acheter.</a:t>
            </a:r>
          </a:p>
        </p:txBody>
      </p:sp>
    </p:spTree>
    <p:extLst>
      <p:ext uri="{BB962C8B-B14F-4D97-AF65-F5344CB8AC3E}">
        <p14:creationId xmlns:p14="http://schemas.microsoft.com/office/powerpoint/2010/main" val="4177258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EFF664-2ABF-A95B-EC29-49C53FB857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0C4375F2-CE50-8EAC-9701-86A50FD9D73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BD3F2871-AB84-3200-48FC-EC6D5F031DA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6615E0A2-92F1-9BD2-2F44-71E1601F6A9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21378CFD-C034-4418-944D-6095B6D342F6}"/>
              </a:ext>
            </a:extLst>
          </p:cNvPr>
          <p:cNvGrpSpPr/>
          <p:nvPr/>
        </p:nvGrpSpPr>
        <p:grpSpPr>
          <a:xfrm>
            <a:off x="334368" y="2828881"/>
            <a:ext cx="2230032" cy="2839474"/>
            <a:chOff x="3029352" y="3081840"/>
            <a:chExt cx="2617338" cy="3346470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8D98087D-9127-FE94-A9A4-EA19F6CFB27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820782" y="3689448"/>
              <a:ext cx="1825908" cy="2738862"/>
            </a:xfrm>
            <a:prstGeom prst="rect">
              <a:avLst/>
            </a:prstGeom>
          </p:spPr>
        </p:pic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0D7A1219-85ED-CF98-3D23-A62C8908DBE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029352" y="3081840"/>
              <a:ext cx="938876" cy="1048901"/>
            </a:xfrm>
            <a:prstGeom prst="rect">
              <a:avLst/>
            </a:prstGeom>
          </p:spPr>
        </p:pic>
      </p:grpSp>
      <p:sp>
        <p:nvSpPr>
          <p:cNvPr id="17" name="Titre 1">
            <a:extLst>
              <a:ext uri="{FF2B5EF4-FFF2-40B4-BE49-F238E27FC236}">
                <a16:creationId xmlns:a16="http://schemas.microsoft.com/office/drawing/2014/main" id="{8E130A73-E7BC-1D79-63C8-F44A538BCB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41" y="777795"/>
            <a:ext cx="7253696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Présente-toi, dis comment tu te sens puis parle des sports que tu aimes et dis ce que tu veux acheter. Tu dois dire 5 phrases. </a:t>
            </a:r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Expliquer la consigne avec la langue de l’apprenant.</a:t>
            </a:r>
            <a:endParaRPr lang="fr-FR" i="1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5564C76-30BA-4748-A411-1520C2C88262}"/>
              </a:ext>
            </a:extLst>
          </p:cNvPr>
          <p:cNvSpPr/>
          <p:nvPr/>
        </p:nvSpPr>
        <p:spPr>
          <a:xfrm>
            <a:off x="2402913" y="6220014"/>
            <a:ext cx="4572000" cy="307777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205867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réponse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=  2 points (10 pts)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AD592D6E-0F85-DF91-6747-F58B85398498}"/>
              </a:ext>
            </a:extLst>
          </p:cNvPr>
          <p:cNvSpPr txBox="1"/>
          <p:nvPr/>
        </p:nvSpPr>
        <p:spPr>
          <a:xfrm>
            <a:off x="1490912" y="1662978"/>
            <a:ext cx="62995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Situation : 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Présente-toi, dis comment tu te sens puis parle des sports que tu aimes et dis ce que tu veux acheter. </a:t>
            </a: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FD83F2C6-A028-39BC-8679-B933366D637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38717" y="2508848"/>
            <a:ext cx="4682169" cy="3511627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1434429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330B7BA-C657-4500-9080-BFC92F4BC7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C’est fini. Reviens à ta place !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5DFC5A5-93A6-B16F-46B2-0A9BA480AAA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481"/>
          <a:stretch>
            <a:fillRect/>
          </a:stretch>
        </p:blipFill>
        <p:spPr>
          <a:xfrm>
            <a:off x="69048" y="575254"/>
            <a:ext cx="1393241" cy="1024294"/>
          </a:xfrm>
          <a:prstGeom prst="ellipse">
            <a:avLst/>
          </a:prstGeom>
        </p:spPr>
      </p:pic>
      <p:pic>
        <p:nvPicPr>
          <p:cNvPr id="9" name="Nada-Wave">
            <a:hlinkClick r:id="" action="ppaction://media"/>
            <a:extLst>
              <a:ext uri="{FF2B5EF4-FFF2-40B4-BE49-F238E27FC236}">
                <a16:creationId xmlns:a16="http://schemas.microsoft.com/office/drawing/2014/main" id="{366B4315-512B-95B5-C6C5-0BE4BCB92EB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10" name="majd_wave">
            <a:hlinkClick r:id="" action="ppaction://media"/>
            <a:extLst>
              <a:ext uri="{FF2B5EF4-FFF2-40B4-BE49-F238E27FC236}">
                <a16:creationId xmlns:a16="http://schemas.microsoft.com/office/drawing/2014/main" id="{A7E9F1CB-EA6C-1B6A-6840-2B76C6198EE1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5458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5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3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7.xml><?xml version="1.0" encoding="utf-8"?>
<a:theme xmlns:a="http://schemas.openxmlformats.org/drawingml/2006/main" name="Vocab_04- Entrainement 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9.xml><?xml version="1.0" encoding="utf-8"?>
<a:theme xmlns:a="http://schemas.openxmlformats.org/drawingml/2006/main" name="2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2_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6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8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6584</TotalTime>
  <Words>1810</Words>
  <Application>Microsoft Office PowerPoint</Application>
  <PresentationFormat>Affichage à l'écran (4:3)</PresentationFormat>
  <Paragraphs>224</Paragraphs>
  <Slides>57</Slides>
  <Notes>1</Notes>
  <HiddenSlides>0</HiddenSlides>
  <MMClips>5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12</vt:i4>
      </vt:variant>
      <vt:variant>
        <vt:lpstr>Titres des diapositives</vt:lpstr>
      </vt:variant>
      <vt:variant>
        <vt:i4>57</vt:i4>
      </vt:variant>
    </vt:vector>
  </HeadingPairs>
  <TitlesOfParts>
    <vt:vector size="79" baseType="lpstr">
      <vt:lpstr>Aptos Display</vt:lpstr>
      <vt:lpstr>Dosis</vt:lpstr>
      <vt:lpstr>Mistral</vt:lpstr>
      <vt:lpstr>Aptos</vt:lpstr>
      <vt:lpstr>Dosis SemiBold</vt:lpstr>
      <vt:lpstr>Wingdings</vt:lpstr>
      <vt:lpstr>Calibri</vt:lpstr>
      <vt:lpstr>Arial</vt:lpstr>
      <vt:lpstr>Dosis ExtraBold</vt:lpstr>
      <vt:lpstr>Dosis Medium</vt:lpstr>
      <vt:lpstr>2_Conception personnalisée</vt:lpstr>
      <vt:lpstr>00_Env-Enseignant</vt:lpstr>
      <vt:lpstr>5_New Voc_01-Livret</vt:lpstr>
      <vt:lpstr>1_Révision</vt:lpstr>
      <vt:lpstr>Révision</vt:lpstr>
      <vt:lpstr>3_Conception personnalisée</vt:lpstr>
      <vt:lpstr>Vocab_04- Entrainement livret</vt:lpstr>
      <vt:lpstr>Thème Office</vt:lpstr>
      <vt:lpstr>2_Env-Enseignant</vt:lpstr>
      <vt:lpstr>2_Révision</vt:lpstr>
      <vt:lpstr>6_New Voc_01-Livret</vt:lpstr>
      <vt:lpstr>8_New Voc_01-Livret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 </vt:lpstr>
      <vt:lpstr>Plan de la séance 1</vt:lpstr>
      <vt:lpstr>Présentation PowerPoint</vt:lpstr>
      <vt:lpstr>Bonjour les enfants. Aujourd’hui, nous allons commencer une nouvelle séance de révision. Soyez attentifs.</vt:lpstr>
      <vt:lpstr>Maintenant, c’est l’activité des questions en rafales. Je vais désigner des élèves  au hasard pour répondre. Tenez-vous prêts. </vt:lpstr>
      <vt:lpstr>Comment ça va ?</vt:lpstr>
      <vt:lpstr>Comment tu te sens aujourd’hui ?</vt:lpstr>
      <vt:lpstr>Est-ce que tu es malade ?</vt:lpstr>
      <vt:lpstr>Est-ce que tu as mal à la tête ?</vt:lpstr>
      <vt:lpstr>Est-ce que tu as mal au ventre ?</vt:lpstr>
      <vt:lpstr>Est-ce que tu as mal aux oreilles ?</vt:lpstr>
      <vt:lpstr>Est-ce que tu as mal à l’épaule ?</vt:lpstr>
      <vt:lpstr>Quelle est ta matière préférée ?</vt:lpstr>
      <vt:lpstr>Quel est ton sport préféré ?</vt:lpstr>
      <vt:lpstr>Est-ce que tu fais du football ?</vt:lpstr>
      <vt:lpstr>Est-ce que tu fais de la natation ?</vt:lpstr>
      <vt:lpstr>Est-ce que tu fais de la gymnastique ?</vt:lpstr>
      <vt:lpstr>Est-ce que le sport est bon pour la santé ?</vt:lpstr>
      <vt:lpstr>Qu’est-ce que tu veux acheter à la boulangerie ?</vt:lpstr>
      <vt:lpstr>Qu’est-ce que tu veux acheter chez l’épicier ?</vt:lpstr>
      <vt:lpstr>Tu veux combien de farine ?</vt:lpstr>
      <vt:lpstr>Tu veux combien de lait ?</vt:lpstr>
      <vt:lpstr>Tu veux combien d’œufs ?</vt:lpstr>
      <vt:lpstr>Tu veux combien de fromage ?</vt:lpstr>
      <vt:lpstr>Est-ce que tu veux prendre de la confiture ?</vt:lpstr>
      <vt:lpstr>Est-ce que tu veux prendre du pain ?</vt:lpstr>
      <vt:lpstr>Prenez vos livrets à la page 133.</vt:lpstr>
      <vt:lpstr>Maintenant, tout le monde participe. Chacun pose à l’autre les questions suivantes :</vt:lpstr>
      <vt:lpstr>Plan de la séance</vt:lpstr>
      <vt:lpstr>Maintenant, vous allez prendre la parole pour parler de votre forme, de vos sports et matières préférées, et de ce que vous voulez acheter.</vt:lpstr>
      <vt:lpstr>Étape 1. Je vais vous expliquer la situation. </vt:lpstr>
      <vt:lpstr>Étape 2.  Chacun réfléchit silencieusement à ce qu’il va dire dans sa prise de parole.</vt:lpstr>
      <vt:lpstr>Étape 3.  Maintenant, vous allez prendre la parole. Qui veut passer au tableau ? </vt:lpstr>
      <vt:lpstr>Prenez vos livrets à la page 133. </vt:lpstr>
      <vt:lpstr>Présentation PowerPoint</vt:lpstr>
      <vt:lpstr>La séance d’aujourd’hui est terminée. À la maison, lisez et recopiez les descriptions  de Salma et Amine.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Bonjour cher élève. Nous allons faire quelques activités d’évaluation.</vt:lpstr>
      <vt:lpstr>Présentation PowerPoint</vt:lpstr>
      <vt:lpstr>Regarde les images, écoute le mot et montre la bonne image. Je vais te dire  cinq mots : Les oreilles – En forme – Le sucre – Le karaté – Le lait. </vt:lpstr>
      <vt:lpstr>Présentation PowerPoint</vt:lpstr>
      <vt:lpstr>Regarde les images, écoute les phrases et montre les bonnes images : Nada achète des œufs chez l’épicier – Le sport préféré de Samir est le basket – Majd est malade – Lina a mal à l’épaule - Samia fait de l’équitation.</vt:lpstr>
      <vt:lpstr>Présentation PowerPoint</vt:lpstr>
      <vt:lpstr>Mets ton doigt sur chaque image, dis-moi le mot en français.</vt:lpstr>
      <vt:lpstr>Présentation PowerPoint</vt:lpstr>
      <vt:lpstr>Je vais te poser des questions et tu dois répondre correctement. </vt:lpstr>
      <vt:lpstr>Présentation PowerPoint</vt:lpstr>
      <vt:lpstr>Présente-toi, dis comment tu te sens puis parle des sports que tu aimes et dis ce que tu veux acheter. Tu dois dire 5 phrases. Expliquer la consigne avec la langue de l’apprenant.</vt:lpstr>
      <vt:lpstr>C’est fini. Reviens à ta place 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Jalila</dc:creator>
  <cp:lastModifiedBy>KHALID.RAMNI</cp:lastModifiedBy>
  <cp:revision>229</cp:revision>
  <cp:lastPrinted>2025-08-13T10:11:39Z</cp:lastPrinted>
  <dcterms:created xsi:type="dcterms:W3CDTF">2025-08-01T12:31:49Z</dcterms:created>
  <dcterms:modified xsi:type="dcterms:W3CDTF">2026-06-08T19:54:46Z</dcterms:modified>
</cp:coreProperties>
</file>