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</p:sldMasterIdLst>
  <p:notesMasterIdLst>
    <p:notesMasterId r:id="rId89"/>
  </p:notesMasterIdLst>
  <p:sldIdLst>
    <p:sldId id="257" r:id="rId13"/>
    <p:sldId id="1029" r:id="rId14"/>
    <p:sldId id="705" r:id="rId15"/>
    <p:sldId id="1030" r:id="rId16"/>
    <p:sldId id="798" r:id="rId17"/>
    <p:sldId id="1098" r:id="rId18"/>
    <p:sldId id="1041" r:id="rId19"/>
    <p:sldId id="1040" r:id="rId20"/>
    <p:sldId id="1309" r:id="rId21"/>
    <p:sldId id="1308" r:id="rId22"/>
    <p:sldId id="1329" r:id="rId23"/>
    <p:sldId id="1330" r:id="rId24"/>
    <p:sldId id="1092" r:id="rId25"/>
    <p:sldId id="940" r:id="rId26"/>
    <p:sldId id="1331" r:id="rId27"/>
    <p:sldId id="1332" r:id="rId28"/>
    <p:sldId id="1333" r:id="rId29"/>
    <p:sldId id="1149" r:id="rId30"/>
    <p:sldId id="1334" r:id="rId31"/>
    <p:sldId id="1335" r:id="rId32"/>
    <p:sldId id="1336" r:id="rId33"/>
    <p:sldId id="1337" r:id="rId34"/>
    <p:sldId id="1095" r:id="rId35"/>
    <p:sldId id="1126" r:id="rId36"/>
    <p:sldId id="1129" r:id="rId37"/>
    <p:sldId id="1130" r:id="rId38"/>
    <p:sldId id="1102" r:id="rId39"/>
    <p:sldId id="1101" r:id="rId40"/>
    <p:sldId id="1062" r:id="rId41"/>
    <p:sldId id="1063" r:id="rId42"/>
    <p:sldId id="1077" r:id="rId43"/>
    <p:sldId id="1065" r:id="rId44"/>
    <p:sldId id="779" r:id="rId45"/>
    <p:sldId id="1085" r:id="rId46"/>
    <p:sldId id="1138" r:id="rId47"/>
    <p:sldId id="1137" r:id="rId48"/>
    <p:sldId id="1338" r:id="rId49"/>
    <p:sldId id="1112" r:id="rId50"/>
    <p:sldId id="1113" r:id="rId51"/>
    <p:sldId id="1191" r:id="rId52"/>
    <p:sldId id="1035" r:id="rId53"/>
    <p:sldId id="1177" r:id="rId54"/>
    <p:sldId id="1231" r:id="rId55"/>
    <p:sldId id="1342" r:id="rId56"/>
    <p:sldId id="1232" r:id="rId57"/>
    <p:sldId id="1252" r:id="rId58"/>
    <p:sldId id="1236" r:id="rId59"/>
    <p:sldId id="1277" r:id="rId60"/>
    <p:sldId id="1278" r:id="rId61"/>
    <p:sldId id="1280" r:id="rId62"/>
    <p:sldId id="1301" r:id="rId63"/>
    <p:sldId id="1302" r:id="rId64"/>
    <p:sldId id="1319" r:id="rId65"/>
    <p:sldId id="1321" r:id="rId66"/>
    <p:sldId id="1339" r:id="rId67"/>
    <p:sldId id="1340" r:id="rId68"/>
    <p:sldId id="1341" r:id="rId69"/>
    <p:sldId id="1103" r:id="rId70"/>
    <p:sldId id="1105" r:id="rId71"/>
    <p:sldId id="1249" r:id="rId72"/>
    <p:sldId id="1251" r:id="rId73"/>
    <p:sldId id="664" r:id="rId74"/>
    <p:sldId id="1322" r:id="rId75"/>
    <p:sldId id="1250" r:id="rId76"/>
    <p:sldId id="1343" r:id="rId77"/>
    <p:sldId id="1037" r:id="rId78"/>
    <p:sldId id="1052" r:id="rId79"/>
    <p:sldId id="1225" r:id="rId80"/>
    <p:sldId id="1226" r:id="rId81"/>
    <p:sldId id="1270" r:id="rId82"/>
    <p:sldId id="1271" r:id="rId83"/>
    <p:sldId id="1272" r:id="rId84"/>
    <p:sldId id="1273" r:id="rId85"/>
    <p:sldId id="1056" r:id="rId86"/>
    <p:sldId id="1057" r:id="rId87"/>
    <p:sldId id="689" r:id="rId88"/>
  </p:sldIdLst>
  <p:sldSz cx="9144000" cy="6858000" type="screen4x3"/>
  <p:notesSz cx="6735763" cy="9866313"/>
  <p:embeddedFontLst>
    <p:embeddedFont>
      <p:font typeface="Dosis" pitchFamily="2" charset="0"/>
      <p:regular r:id="rId90"/>
      <p:bold r:id="rId91"/>
    </p:embeddedFont>
    <p:embeddedFont>
      <p:font typeface="Dosis ExtraBold" pitchFamily="2" charset="0"/>
      <p:bold r:id="rId92"/>
    </p:embeddedFont>
    <p:embeddedFont>
      <p:font typeface="Dosis Medium" pitchFamily="2" charset="0"/>
      <p:regular r:id="rId93"/>
    </p:embeddedFont>
    <p:embeddedFont>
      <p:font typeface="Dosis SemiBold" pitchFamily="2" charset="0"/>
      <p:bold r:id="rId94"/>
    </p:embeddedFont>
    <p:embeddedFont>
      <p:font typeface="Mistral" panose="03090702030407020403" pitchFamily="66" charset="0"/>
      <p:regular r:id="rId9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565F88"/>
    <a:srgbClr val="2AB6D7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616411-9CEA-4452-AF23-F563D9EF665B}" v="47" dt="2026-05-23T23:10:22.3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8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68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slide" Target="slides/slide72.xml"/><Relationship Id="rId89" Type="http://schemas.openxmlformats.org/officeDocument/2006/relationships/notesMaster" Target="notesMasters/notesMaster1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102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100" Type="http://schemas.microsoft.com/office/2016/11/relationships/changesInfo" Target="changesInfos/changesInfo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font" Target="fonts/font4.fntdata"/><Relationship Id="rId9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91" Type="http://schemas.openxmlformats.org/officeDocument/2006/relationships/font" Target="fonts/font2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font" Target="fonts/font5.fntdata"/><Relationship Id="rId99" Type="http://schemas.openxmlformats.org/officeDocument/2006/relationships/tableStyles" Target="tableStyles.xml"/><Relationship Id="rId10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5-17T19:42:43.202" v="9960" actId="1076"/>
      <pc:docMkLst>
        <pc:docMk/>
      </pc:docMkLst>
      <pc:sldChg chg="addSp delSp modSp mod">
        <pc:chgData name="Jalila El Baraka" userId="ea93c961-285f-4edc-9e51-dff84fc1dbdc" providerId="ADAL" clId="{57C2819A-E835-47AA-9356-3BB7B51E441F}" dt="2026-05-13T19:01:53.406" v="7742" actId="14100"/>
        <pc:sldMkLst>
          <pc:docMk/>
          <pc:sldMk cId="56895326" sldId="257"/>
        </pc:sldMkLst>
      </pc:sldChg>
      <pc:sldChg chg="addSp delSp modSp add mod">
        <pc:chgData name="Jalila El Baraka" userId="ea93c961-285f-4edc-9e51-dff84fc1dbdc" providerId="ADAL" clId="{57C2819A-E835-47AA-9356-3BB7B51E441F}" dt="2026-05-17T19:15:58.368" v="9062" actId="1076"/>
        <pc:sldMkLst>
          <pc:docMk/>
          <pc:sldMk cId="1592657405" sldId="664"/>
        </pc:sldMkLst>
        <pc:spChg chg="mod">
          <ac:chgData name="Jalila El Baraka" userId="ea93c961-285f-4edc-9e51-dff84fc1dbdc" providerId="ADAL" clId="{57C2819A-E835-47AA-9356-3BB7B51E441F}" dt="2026-05-17T19:12:20.793" v="9060" actId="20577"/>
          <ac:spMkLst>
            <pc:docMk/>
            <pc:sldMk cId="1592657405" sldId="664"/>
            <ac:spMk id="9" creationId="{F365684D-9D6C-5C0D-BEB1-45C905BC0174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19:08:23.401" v="7744"/>
        <pc:sldMkLst>
          <pc:docMk/>
          <pc:sldMk cId="1677520056" sldId="1030"/>
        </pc:sldMkLst>
      </pc:sldChg>
      <pc:sldChg chg="addSp delSp modSp mod">
        <pc:chgData name="Jalila El Baraka" userId="ea93c961-285f-4edc-9e51-dff84fc1dbdc" providerId="ADAL" clId="{57C2819A-E835-47AA-9356-3BB7B51E441F}" dt="2026-05-17T19:27:34.319" v="9341" actId="11530"/>
        <pc:sldMkLst>
          <pc:docMk/>
          <pc:sldMk cId="2581047650" sldId="1037"/>
        </pc:sldMkLst>
        <pc:spChg chg="mod">
          <ac:chgData name="Jalila El Baraka" userId="ea93c961-285f-4edc-9e51-dff84fc1dbdc" providerId="ADAL" clId="{57C2819A-E835-47AA-9356-3BB7B51E441F}" dt="2026-05-17T19:17:28.306" v="9106" actId="20577"/>
          <ac:spMkLst>
            <pc:docMk/>
            <pc:sldMk cId="2581047650" sldId="1037"/>
            <ac:spMk id="7" creationId="{9996066A-6591-E373-A250-3457E8F637BD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19:27:52.915" v="9347" actId="1076"/>
        <pc:sldMkLst>
          <pc:docMk/>
          <pc:sldMk cId="1283958556" sldId="1052"/>
        </pc:sldMkLst>
        <pc:spChg chg="mod">
          <ac:chgData name="Jalila El Baraka" userId="ea93c961-285f-4edc-9e51-dff84fc1dbdc" providerId="ADAL" clId="{57C2819A-E835-47AA-9356-3BB7B51E441F}" dt="2026-05-17T19:19:06.085" v="9139" actId="20577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Jalila El Baraka" userId="ea93c961-285f-4edc-9e51-dff84fc1dbdc" providerId="ADAL" clId="{57C2819A-E835-47AA-9356-3BB7B51E441F}" dt="2026-05-17T19:19:13.030" v="9140"/>
          <ac:spMkLst>
            <pc:docMk/>
            <pc:sldMk cId="1283958556" sldId="1052"/>
            <ac:spMk id="7" creationId="{7D7A6C91-85DB-C8BC-C042-3C5CB20AC5B0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19:41:22.734" v="9959" actId="20577"/>
        <pc:sldMkLst>
          <pc:docMk/>
          <pc:sldMk cId="165185905" sldId="1056"/>
        </pc:sldMkLst>
        <pc:spChg chg="mod">
          <ac:chgData name="Jalila El Baraka" userId="ea93c961-285f-4edc-9e51-dff84fc1dbdc" providerId="ADAL" clId="{57C2819A-E835-47AA-9356-3BB7B51E441F}" dt="2026-05-17T19:41:22.734" v="9959" actId="20577"/>
          <ac:spMkLst>
            <pc:docMk/>
            <pc:sldMk cId="165185905" sldId="1056"/>
            <ac:spMk id="9" creationId="{82D1671D-9CD1-1589-2B54-03E06E9EAED1}"/>
          </ac:spMkLst>
        </pc:spChg>
        <pc:picChg chg="add mod">
          <ac:chgData name="Jalila El Baraka" userId="ea93c961-285f-4edc-9e51-dff84fc1dbdc" providerId="ADAL" clId="{57C2819A-E835-47AA-9356-3BB7B51E441F}" dt="2026-05-09T19:34:43.476" v="7684" actId="1076"/>
          <ac:picMkLst>
            <pc:docMk/>
            <pc:sldMk cId="165185905" sldId="1056"/>
            <ac:picMk id="4" creationId="{97F4102C-6A7C-DF09-A64D-66BF19ABD615}"/>
          </ac:picMkLst>
        </pc:picChg>
      </pc:sldChg>
      <pc:sldChg chg="modSp mod">
        <pc:chgData name="Jalila El Baraka" userId="ea93c961-285f-4edc-9e51-dff84fc1dbdc" providerId="ADAL" clId="{57C2819A-E835-47AA-9356-3BB7B51E441F}" dt="2026-05-09T19:35:35.736" v="7734" actId="20577"/>
        <pc:sldMkLst>
          <pc:docMk/>
          <pc:sldMk cId="1108896941" sldId="1057"/>
        </pc:sldMkLst>
        <pc:spChg chg="mod">
          <ac:chgData name="Jalila El Baraka" userId="ea93c961-285f-4edc-9e51-dff84fc1dbdc" providerId="ADAL" clId="{57C2819A-E835-47AA-9356-3BB7B51E441F}" dt="2026-05-09T19:35:35.736" v="7734" actId="20577"/>
          <ac:spMkLst>
            <pc:docMk/>
            <pc:sldMk cId="1108896941" sldId="1057"/>
            <ac:spMk id="7" creationId="{91C7BE2F-FA70-F13C-C22C-CE2804FDF5FA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19:28:31.209" v="8205" actId="20577"/>
        <pc:sldMkLst>
          <pc:docMk/>
          <pc:sldMk cId="3885549888" sldId="1063"/>
        </pc:sldMkLst>
        <pc:spChg chg="mod">
          <ac:chgData name="Jalila El Baraka" userId="ea93c961-285f-4edc-9e51-dff84fc1dbdc" providerId="ADAL" clId="{57C2819A-E835-47AA-9356-3BB7B51E441F}" dt="2026-05-13T19:28:31.209" v="8205" actId="20577"/>
          <ac:spMkLst>
            <pc:docMk/>
            <pc:sldMk cId="3885549888" sldId="1063"/>
            <ac:spMk id="2" creationId="{F0524304-4050-05AE-B3C1-B7B0AC7DA8B2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19:28:55.030" v="8247" actId="20577"/>
        <pc:sldMkLst>
          <pc:docMk/>
          <pc:sldMk cId="2755180706" sldId="1065"/>
        </pc:sldMkLst>
      </pc:sldChg>
      <pc:sldChg chg="modSp mod">
        <pc:chgData name="Jalila El Baraka" userId="ea93c961-285f-4edc-9e51-dff84fc1dbdc" providerId="ADAL" clId="{57C2819A-E835-47AA-9356-3BB7B51E441F}" dt="2026-05-13T19:31:56.136" v="8364" actId="108"/>
        <pc:sldMkLst>
          <pc:docMk/>
          <pc:sldMk cId="1007268527" sldId="1085"/>
        </pc:sldMkLst>
        <pc:spChg chg="mod">
          <ac:chgData name="Jalila El Baraka" userId="ea93c961-285f-4edc-9e51-dff84fc1dbdc" providerId="ADAL" clId="{57C2819A-E835-47AA-9356-3BB7B51E441F}" dt="2026-05-13T19:31:38.311" v="8330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57C2819A-E835-47AA-9356-3BB7B51E441F}" dt="2026-05-13T19:31:56.136" v="8364" actId="108"/>
          <ac:spMkLst>
            <pc:docMk/>
            <pc:sldMk cId="1007268527" sldId="1085"/>
            <ac:spMk id="13" creationId="{8A2DB821-0776-6151-0F29-F0C48008106F}"/>
          </ac:spMkLst>
        </pc:spChg>
      </pc:sldChg>
      <pc:sldChg chg="modSp mod">
        <pc:chgData name="Jalila El Baraka" userId="ea93c961-285f-4edc-9e51-dff84fc1dbdc" providerId="ADAL" clId="{57C2819A-E835-47AA-9356-3BB7B51E441F}" dt="2026-05-13T19:25:02.033" v="7964" actId="20577"/>
        <pc:sldMkLst>
          <pc:docMk/>
          <pc:sldMk cId="1884112402" sldId="1095"/>
        </pc:sldMkLst>
        <pc:spChg chg="mod">
          <ac:chgData name="Jalila El Baraka" userId="ea93c961-285f-4edc-9e51-dff84fc1dbdc" providerId="ADAL" clId="{57C2819A-E835-47AA-9356-3BB7B51E441F}" dt="2026-05-13T19:25:02.033" v="7964" actId="20577"/>
          <ac:spMkLst>
            <pc:docMk/>
            <pc:sldMk cId="1884112402" sldId="1095"/>
            <ac:spMk id="16" creationId="{308190A8-9C33-8347-6E2E-E7BFC119F023}"/>
          </ac:spMkLst>
        </pc:spChg>
      </pc:sldChg>
      <pc:sldChg chg="modSp mod">
        <pc:chgData name="Jalila El Baraka" userId="ea93c961-285f-4edc-9e51-dff84fc1dbdc" providerId="ADAL" clId="{57C2819A-E835-47AA-9356-3BB7B51E441F}" dt="2026-05-09T19:04:21.237" v="6944" actId="20577"/>
        <pc:sldMkLst>
          <pc:docMk/>
          <pc:sldMk cId="323507763" sldId="1098"/>
        </pc:sldMkLst>
        <pc:spChg chg="mod">
          <ac:chgData name="Jalila El Baraka" userId="ea93c961-285f-4edc-9e51-dff84fc1dbdc" providerId="ADAL" clId="{57C2819A-E835-47AA-9356-3BB7B51E441F}" dt="2026-05-09T19:04:21.237" v="6944" actId="20577"/>
          <ac:spMkLst>
            <pc:docMk/>
            <pc:sldMk cId="323507763" sldId="1098"/>
            <ac:spMk id="3" creationId="{82312729-2D44-6B04-DDB7-8AA17384CDFB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19:42:43.202" v="9960" actId="1076"/>
        <pc:sldMkLst>
          <pc:docMk/>
          <pc:sldMk cId="3750647072" sldId="1101"/>
        </pc:sldMkLst>
        <pc:spChg chg="mod">
          <ac:chgData name="Jalila El Baraka" userId="ea93c961-285f-4edc-9e51-dff84fc1dbdc" providerId="ADAL" clId="{57C2819A-E835-47AA-9356-3BB7B51E441F}" dt="2026-05-13T19:26:24.859" v="8082" actId="20577"/>
          <ac:spMkLst>
            <pc:docMk/>
            <pc:sldMk cId="3750647072" sldId="1101"/>
            <ac:spMk id="4" creationId="{56D6602D-2371-AA79-8738-13B10F0453E8}"/>
          </ac:spMkLst>
        </pc:spChg>
        <pc:spChg chg="add mod">
          <ac:chgData name="Jalila El Baraka" userId="ea93c961-285f-4edc-9e51-dff84fc1dbdc" providerId="ADAL" clId="{57C2819A-E835-47AA-9356-3BB7B51E441F}" dt="2026-05-17T19:42:43.202" v="9960" actId="1076"/>
          <ac:spMkLst>
            <pc:docMk/>
            <pc:sldMk cId="3750647072" sldId="1101"/>
            <ac:spMk id="8" creationId="{51332FBF-4F12-29DF-88BE-0ACD78583938}"/>
          </ac:spMkLst>
        </pc:spChg>
        <pc:spChg chg="mod">
          <ac:chgData name="Jalila El Baraka" userId="ea93c961-285f-4edc-9e51-dff84fc1dbdc" providerId="ADAL" clId="{57C2819A-E835-47AA-9356-3BB7B51E441F}" dt="2026-05-13T19:25:51.852" v="8039" actId="20577"/>
          <ac:spMkLst>
            <pc:docMk/>
            <pc:sldMk cId="3750647072" sldId="1101"/>
            <ac:spMk id="10" creationId="{4752B527-5647-F2F9-EB77-76C775C661F7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19:25:36.829" v="8016" actId="20577"/>
        <pc:sldMkLst>
          <pc:docMk/>
          <pc:sldMk cId="989522169" sldId="1102"/>
        </pc:sldMkLst>
        <pc:spChg chg="add mod">
          <ac:chgData name="Jalila El Baraka" userId="ea93c961-285f-4edc-9e51-dff84fc1dbdc" providerId="ADAL" clId="{57C2819A-E835-47AA-9356-3BB7B51E441F}" dt="2026-05-13T19:25:36.829" v="8016" actId="20577"/>
          <ac:spMkLst>
            <pc:docMk/>
            <pc:sldMk cId="989522169" sldId="1102"/>
            <ac:spMk id="7" creationId="{6ED01859-177A-A19E-2B40-E647C39C1D94}"/>
          </ac:spMkLst>
        </pc:spChg>
        <pc:spChg chg="mod">
          <ac:chgData name="Jalila El Baraka" userId="ea93c961-285f-4edc-9e51-dff84fc1dbdc" providerId="ADAL" clId="{57C2819A-E835-47AA-9356-3BB7B51E441F}" dt="2026-05-13T19:25:23.125" v="7995" actId="20577"/>
          <ac:spMkLst>
            <pc:docMk/>
            <pc:sldMk cId="989522169" sldId="1102"/>
            <ac:spMk id="10" creationId="{DAF6F7BE-3B59-66B8-4229-41321504A99E}"/>
          </ac:spMkLst>
        </pc:spChg>
      </pc:sldChg>
      <pc:sldChg chg="modSp mod">
        <pc:chgData name="Jalila El Baraka" userId="ea93c961-285f-4edc-9e51-dff84fc1dbdc" providerId="ADAL" clId="{57C2819A-E835-47AA-9356-3BB7B51E441F}" dt="2026-05-09T19:02:23.112" v="6896" actId="20577"/>
        <pc:sldMkLst>
          <pc:docMk/>
          <pc:sldMk cId="4133189049" sldId="1103"/>
        </pc:sldMkLst>
        <pc:spChg chg="mod">
          <ac:chgData name="Jalila El Baraka" userId="ea93c961-285f-4edc-9e51-dff84fc1dbdc" providerId="ADAL" clId="{57C2819A-E835-47AA-9356-3BB7B51E441F}" dt="2026-05-09T19:02:23.112" v="6896" actId="20577"/>
          <ac:spMkLst>
            <pc:docMk/>
            <pc:sldMk cId="4133189049" sldId="1103"/>
            <ac:spMk id="3" creationId="{877D935B-2B72-44E8-B720-D30DB2705283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20:08:02.928" v="8967" actId="20577"/>
        <pc:sldMkLst>
          <pc:docMk/>
          <pc:sldMk cId="1804390391" sldId="1105"/>
        </pc:sldMkLst>
        <pc:spChg chg="mod">
          <ac:chgData name="Jalila El Baraka" userId="ea93c961-285f-4edc-9e51-dff84fc1dbdc" providerId="ADAL" clId="{57C2819A-E835-47AA-9356-3BB7B51E441F}" dt="2026-05-13T20:08:02.928" v="8967" actId="20577"/>
          <ac:spMkLst>
            <pc:docMk/>
            <pc:sldMk cId="1804390391" sldId="1105"/>
            <ac:spMk id="9" creationId="{ED5C58F0-7F90-8215-2DCC-5114FE1296C5}"/>
          </ac:spMkLst>
        </pc:spChg>
        <pc:picChg chg="add mod">
          <ac:chgData name="Jalila El Baraka" userId="ea93c961-285f-4edc-9e51-dff84fc1dbdc" providerId="ADAL" clId="{57C2819A-E835-47AA-9356-3BB7B51E441F}" dt="2026-05-09T19:06:51.708" v="6996" actId="1076"/>
          <ac:picMkLst>
            <pc:docMk/>
            <pc:sldMk cId="1804390391" sldId="1105"/>
            <ac:picMk id="4" creationId="{F7BBEE87-E5D0-525C-2C5E-BB5E4955961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3T19:30:06.998" v="8284" actId="1076"/>
        <pc:sldMkLst>
          <pc:docMk/>
          <pc:sldMk cId="2477685694" sldId="1107"/>
        </pc:sldMkLst>
        <pc:spChg chg="mod">
          <ac:chgData name="Jalila El Baraka" userId="ea93c961-285f-4edc-9e51-dff84fc1dbdc" providerId="ADAL" clId="{57C2819A-E835-47AA-9356-3BB7B51E441F}" dt="2026-05-13T19:29:37.190" v="8275"/>
          <ac:spMkLst>
            <pc:docMk/>
            <pc:sldMk cId="2477685694" sldId="1107"/>
            <ac:spMk id="2" creationId="{A5138600-B7B7-4115-79B2-0838ADC0F767}"/>
          </ac:spMkLst>
        </pc:spChg>
        <pc:spChg chg="mod">
          <ac:chgData name="Jalila El Baraka" userId="ea93c961-285f-4edc-9e51-dff84fc1dbdc" providerId="ADAL" clId="{57C2819A-E835-47AA-9356-3BB7B51E441F}" dt="2026-05-13T19:29:16.542" v="8251" actId="20577"/>
          <ac:spMkLst>
            <pc:docMk/>
            <pc:sldMk cId="2477685694" sldId="1107"/>
            <ac:spMk id="7" creationId="{57266C4F-78F6-4C5D-60FE-0A513530BD60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19:31:17.662" v="8306" actId="14100"/>
        <pc:sldMkLst>
          <pc:docMk/>
          <pc:sldMk cId="574874629" sldId="1109"/>
        </pc:sldMkLst>
      </pc:sldChg>
      <pc:sldChg chg="addSp modSp mod">
        <pc:chgData name="Jalila El Baraka" userId="ea93c961-285f-4edc-9e51-dff84fc1dbdc" providerId="ADAL" clId="{57C2819A-E835-47AA-9356-3BB7B51E441F}" dt="2026-05-13T19:57:36.963" v="8554" actId="1076"/>
        <pc:sldMkLst>
          <pc:docMk/>
          <pc:sldMk cId="3533272347" sldId="1112"/>
        </pc:sldMkLst>
        <pc:spChg chg="mod">
          <ac:chgData name="Jalila El Baraka" userId="ea93c961-285f-4edc-9e51-dff84fc1dbdc" providerId="ADAL" clId="{57C2819A-E835-47AA-9356-3BB7B51E441F}" dt="2026-05-13T19:57:36.963" v="8554" actId="1076"/>
          <ac:spMkLst>
            <pc:docMk/>
            <pc:sldMk cId="3533272347" sldId="1112"/>
            <ac:spMk id="5" creationId="{266577CD-071B-2B5E-A0C7-1455C37D5BE5}"/>
          </ac:spMkLst>
        </pc:spChg>
      </pc:sldChg>
      <pc:sldChg chg="modSp mod">
        <pc:chgData name="Jalila El Baraka" userId="ea93c961-285f-4edc-9e51-dff84fc1dbdc" providerId="ADAL" clId="{57C2819A-E835-47AA-9356-3BB7B51E441F}" dt="2026-05-17T19:11:38.351" v="9059" actId="20577"/>
        <pc:sldMkLst>
          <pc:docMk/>
          <pc:sldMk cId="3405673476" sldId="1113"/>
        </pc:sldMkLst>
        <pc:spChg chg="mod">
          <ac:chgData name="Jalila El Baraka" userId="ea93c961-285f-4edc-9e51-dff84fc1dbdc" providerId="ADAL" clId="{57C2819A-E835-47AA-9356-3BB7B51E441F}" dt="2026-05-17T19:11:38.351" v="9059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57C2819A-E835-47AA-9356-3BB7B51E441F}" dt="2026-05-13T19:57:58.433" v="8579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19:25:07.261" v="7971" actId="20577"/>
        <pc:sldMkLst>
          <pc:docMk/>
          <pc:sldMk cId="1128191912" sldId="1126"/>
        </pc:sldMkLst>
        <pc:spChg chg="add mod">
          <ac:chgData name="Jalila El Baraka" userId="ea93c961-285f-4edc-9e51-dff84fc1dbdc" providerId="ADAL" clId="{57C2819A-E835-47AA-9356-3BB7B51E441F}" dt="2026-05-13T19:25:07.261" v="7971" actId="20577"/>
          <ac:spMkLst>
            <pc:docMk/>
            <pc:sldMk cId="1128191912" sldId="1126"/>
            <ac:spMk id="4" creationId="{7E153993-D201-4A15-6AB6-844039D4FFCA}"/>
          </ac:spMkLst>
        </pc:spChg>
      </pc:sldChg>
      <pc:sldChg chg="modSp mod">
        <pc:chgData name="Jalila El Baraka" userId="ea93c961-285f-4edc-9e51-dff84fc1dbdc" providerId="ADAL" clId="{57C2819A-E835-47AA-9356-3BB7B51E441F}" dt="2026-05-13T19:26:44.358" v="8130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57C2819A-E835-47AA-9356-3BB7B51E441F}" dt="2026-05-13T19:26:44.358" v="8130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3T19:26:52.022" v="8132"/>
        <pc:sldMkLst>
          <pc:docMk/>
          <pc:sldMk cId="1506598639" sldId="1128"/>
        </pc:sldMkLst>
      </pc:sldChg>
      <pc:sldChg chg="addSp delSp modSp mod">
        <pc:chgData name="Jalila El Baraka" userId="ea93c961-285f-4edc-9e51-dff84fc1dbdc" providerId="ADAL" clId="{57C2819A-E835-47AA-9356-3BB7B51E441F}" dt="2026-05-13T19:27:21.120" v="8184" actId="1076"/>
        <pc:sldMkLst>
          <pc:docMk/>
          <pc:sldMk cId="2553980169" sldId="1129"/>
        </pc:sldMkLst>
        <pc:spChg chg="mod">
          <ac:chgData name="Jalila El Baraka" userId="ea93c961-285f-4edc-9e51-dff84fc1dbdc" providerId="ADAL" clId="{57C2819A-E835-47AA-9356-3BB7B51E441F}" dt="2026-05-13T19:27:15.473" v="8183" actId="20577"/>
          <ac:spMkLst>
            <pc:docMk/>
            <pc:sldMk cId="2553980169" sldId="1129"/>
            <ac:spMk id="5" creationId="{C690C133-967A-DF59-D2C5-133188B6B4E6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19:11:02.955" v="9051" actId="20577"/>
        <pc:sldMkLst>
          <pc:docMk/>
          <pc:sldMk cId="434921383" sldId="1130"/>
        </pc:sldMkLst>
        <pc:spChg chg="mod">
          <ac:chgData name="Jalila El Baraka" userId="ea93c961-285f-4edc-9e51-dff84fc1dbdc" providerId="ADAL" clId="{57C2819A-E835-47AA-9356-3BB7B51E441F}" dt="2026-05-17T19:11:02.955" v="9051" actId="20577"/>
          <ac:spMkLst>
            <pc:docMk/>
            <pc:sldMk cId="434921383" sldId="1130"/>
            <ac:spMk id="7" creationId="{0DC5AE55-831E-E326-DB0D-AD6E10BC433A}"/>
          </ac:spMkLst>
        </pc:spChg>
      </pc:sldChg>
      <pc:sldChg chg="addSp modSp mod">
        <pc:chgData name="Jalila El Baraka" userId="ea93c961-285f-4edc-9e51-dff84fc1dbdc" providerId="ADAL" clId="{57C2819A-E835-47AA-9356-3BB7B51E441F}" dt="2026-05-13T19:55:45.210" v="8481" actId="1076"/>
        <pc:sldMkLst>
          <pc:docMk/>
          <pc:sldMk cId="929565556" sldId="1137"/>
        </pc:sldMkLst>
        <pc:spChg chg="add mod">
          <ac:chgData name="Jalila El Baraka" userId="ea93c961-285f-4edc-9e51-dff84fc1dbdc" providerId="ADAL" clId="{57C2819A-E835-47AA-9356-3BB7B51E441F}" dt="2026-05-13T19:55:31.644" v="8478" actId="1076"/>
          <ac:spMkLst>
            <pc:docMk/>
            <pc:sldMk cId="929565556" sldId="1137"/>
            <ac:spMk id="2" creationId="{FCDD3300-D246-404E-6E70-8D4144E1D3B7}"/>
          </ac:spMkLst>
        </pc:spChg>
        <pc:spChg chg="mod">
          <ac:chgData name="Jalila El Baraka" userId="ea93c961-285f-4edc-9e51-dff84fc1dbdc" providerId="ADAL" clId="{57C2819A-E835-47AA-9356-3BB7B51E441F}" dt="2026-05-13T19:55:21.532" v="8472" actId="14100"/>
          <ac:spMkLst>
            <pc:docMk/>
            <pc:sldMk cId="929565556" sldId="1137"/>
            <ac:spMk id="4" creationId="{B1A6A7AA-0238-88B8-8E4D-52D1A6D74319}"/>
          </ac:spMkLst>
        </pc:spChg>
        <pc:spChg chg="mod">
          <ac:chgData name="Jalila El Baraka" userId="ea93c961-285f-4edc-9e51-dff84fc1dbdc" providerId="ADAL" clId="{57C2819A-E835-47AA-9356-3BB7B51E441F}" dt="2026-05-13T19:55:18.103" v="8470" actId="1076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57C2819A-E835-47AA-9356-3BB7B51E441F}" dt="2026-05-13T19:55:34.290" v="8479" actId="1076"/>
          <ac:spMkLst>
            <pc:docMk/>
            <pc:sldMk cId="929565556" sldId="1137"/>
            <ac:spMk id="6" creationId="{8FE6E835-4C75-CCAF-2AFB-81EB8D9989D4}"/>
          </ac:spMkLst>
        </pc:spChg>
        <pc:spChg chg="mod">
          <ac:chgData name="Jalila El Baraka" userId="ea93c961-285f-4edc-9e51-dff84fc1dbdc" providerId="ADAL" clId="{57C2819A-E835-47AA-9356-3BB7B51E441F}" dt="2026-05-13T19:55:45.210" v="8481" actId="1076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57C2819A-E835-47AA-9356-3BB7B51E441F}" dt="2026-05-13T19:55:39.272" v="8480" actId="1076"/>
          <ac:spMkLst>
            <pc:docMk/>
            <pc:sldMk cId="929565556" sldId="1137"/>
            <ac:spMk id="10" creationId="{94218937-F94E-0753-FF46-3875B199857B}"/>
          </ac:spMkLst>
        </pc:spChg>
      </pc:sldChg>
      <pc:sldChg chg="addSp modSp mod">
        <pc:chgData name="Jalila El Baraka" userId="ea93c961-285f-4edc-9e51-dff84fc1dbdc" providerId="ADAL" clId="{57C2819A-E835-47AA-9356-3BB7B51E441F}" dt="2026-05-13T19:53:28.419" v="8406" actId="20577"/>
        <pc:sldMkLst>
          <pc:docMk/>
          <pc:sldMk cId="2667277456" sldId="1138"/>
        </pc:sldMkLst>
        <pc:spChg chg="add mod">
          <ac:chgData name="Jalila El Baraka" userId="ea93c961-285f-4edc-9e51-dff84fc1dbdc" providerId="ADAL" clId="{57C2819A-E835-47AA-9356-3BB7B51E441F}" dt="2026-05-13T19:53:28.419" v="8406" actId="20577"/>
          <ac:spMkLst>
            <pc:docMk/>
            <pc:sldMk cId="2667277456" sldId="1138"/>
            <ac:spMk id="3" creationId="{B4AB109F-C199-F267-9205-25B91015B4D2}"/>
          </ac:spMkLst>
        </pc:spChg>
        <pc:spChg chg="mod">
          <ac:chgData name="Jalila El Baraka" userId="ea93c961-285f-4edc-9e51-dff84fc1dbdc" providerId="ADAL" clId="{57C2819A-E835-47AA-9356-3BB7B51E441F}" dt="2026-05-13T19:52:57.448" v="8393" actId="20577"/>
          <ac:spMkLst>
            <pc:docMk/>
            <pc:sldMk cId="2667277456" sldId="1138"/>
            <ac:spMk id="4" creationId="{99E4277D-9746-359F-5A10-5512225769B3}"/>
          </ac:spMkLst>
        </pc:spChg>
      </pc:sldChg>
      <pc:sldChg chg="modSp mod">
        <pc:chgData name="Jalila El Baraka" userId="ea93c961-285f-4edc-9e51-dff84fc1dbdc" providerId="ADAL" clId="{57C2819A-E835-47AA-9356-3BB7B51E441F}" dt="2026-05-13T19:58:34.134" v="8606" actId="20577"/>
        <pc:sldMkLst>
          <pc:docMk/>
          <pc:sldMk cId="733821822" sldId="1191"/>
        </pc:sldMkLst>
        <pc:spChg chg="mod">
          <ac:chgData name="Jalila El Baraka" userId="ea93c961-285f-4edc-9e51-dff84fc1dbdc" providerId="ADAL" clId="{57C2819A-E835-47AA-9356-3BB7B51E441F}" dt="2026-05-13T19:58:34.134" v="8606" actId="20577"/>
          <ac:spMkLst>
            <pc:docMk/>
            <pc:sldMk cId="733821822" sldId="1191"/>
            <ac:spMk id="4" creationId="{C9BF6E33-9FC0-372C-9AA4-699D866E29C3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19:28:23.946" v="9352" actId="11530"/>
        <pc:sldMkLst>
          <pc:docMk/>
          <pc:sldMk cId="2026178281" sldId="1225"/>
        </pc:sldMkLst>
        <pc:spChg chg="mod">
          <ac:chgData name="Jalila El Baraka" userId="ea93c961-285f-4edc-9e51-dff84fc1dbdc" providerId="ADAL" clId="{57C2819A-E835-47AA-9356-3BB7B51E441F}" dt="2026-05-17T19:19:45.039" v="9197" actId="20577"/>
          <ac:spMkLst>
            <pc:docMk/>
            <pc:sldMk cId="2026178281" sldId="1225"/>
            <ac:spMk id="7" creationId="{DC8D87ED-2BF6-7B2C-1467-C234F02298D8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19:28:33.948" v="9356" actId="1076"/>
        <pc:sldMkLst>
          <pc:docMk/>
          <pc:sldMk cId="980233433" sldId="1226"/>
        </pc:sldMkLst>
        <pc:spChg chg="mod">
          <ac:chgData name="Jalila El Baraka" userId="ea93c961-285f-4edc-9e51-dff84fc1dbdc" providerId="ADAL" clId="{57C2819A-E835-47AA-9356-3BB7B51E441F}" dt="2026-05-17T19:24:16.954" v="9242" actId="20577"/>
          <ac:spMkLst>
            <pc:docMk/>
            <pc:sldMk cId="980233433" sldId="1226"/>
            <ac:spMk id="2" creationId="{D5CBE577-F5F8-7D7C-F24C-F9C668846AF1}"/>
          </ac:spMkLst>
        </pc:spChg>
        <pc:spChg chg="mod">
          <ac:chgData name="Jalila El Baraka" userId="ea93c961-285f-4edc-9e51-dff84fc1dbdc" providerId="ADAL" clId="{57C2819A-E835-47AA-9356-3BB7B51E441F}" dt="2026-05-17T19:24:29.717" v="9243"/>
          <ac:spMkLst>
            <pc:docMk/>
            <pc:sldMk cId="980233433" sldId="1226"/>
            <ac:spMk id="7" creationId="{80CA14EF-6528-9E07-7625-391649035E2F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5-13T20:11:52.795" v="9018" actId="1076"/>
        <pc:sldMkLst>
          <pc:docMk/>
          <pc:sldMk cId="70339291" sldId="1249"/>
        </pc:sldMkLst>
      </pc:sldChg>
      <pc:sldChg chg="addSp delSp modSp mod delAnim modAnim">
        <pc:chgData name="Jalila El Baraka" userId="ea93c961-285f-4edc-9e51-dff84fc1dbdc" providerId="ADAL" clId="{57C2819A-E835-47AA-9356-3BB7B51E441F}" dt="2026-05-09T19:07:26.914" v="7003" actId="1076"/>
        <pc:sldMkLst>
          <pc:docMk/>
          <pc:sldMk cId="1081208999" sldId="1251"/>
        </pc:sldMkLst>
      </pc:sldChg>
      <pc:sldChg chg="addSp delSp modSp mod">
        <pc:chgData name="Jalila El Baraka" userId="ea93c961-285f-4edc-9e51-dff84fc1dbdc" providerId="ADAL" clId="{57C2819A-E835-47AA-9356-3BB7B51E441F}" dt="2026-05-17T19:26:13.618" v="9309" actId="20577"/>
        <pc:sldMkLst>
          <pc:docMk/>
          <pc:sldMk cId="3120788395" sldId="1270"/>
        </pc:sldMkLst>
        <pc:spChg chg="mod">
          <ac:chgData name="Jalila El Baraka" userId="ea93c961-285f-4edc-9e51-dff84fc1dbdc" providerId="ADAL" clId="{57C2819A-E835-47AA-9356-3BB7B51E441F}" dt="2026-05-17T19:26:13.618" v="9309" actId="20577"/>
          <ac:spMkLst>
            <pc:docMk/>
            <pc:sldMk cId="3120788395" sldId="1270"/>
            <ac:spMk id="7" creationId="{5377B846-0A26-ACD8-04A4-59C2FCCDB31E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19:26:53.355" v="9337"/>
        <pc:sldMkLst>
          <pc:docMk/>
          <pc:sldMk cId="1642753870" sldId="1271"/>
        </pc:sldMkLst>
        <pc:spChg chg="mod">
          <ac:chgData name="Jalila El Baraka" userId="ea93c961-285f-4edc-9e51-dff84fc1dbdc" providerId="ADAL" clId="{57C2819A-E835-47AA-9356-3BB7B51E441F}" dt="2026-05-17T19:26:46.556" v="9336" actId="1076"/>
          <ac:spMkLst>
            <pc:docMk/>
            <pc:sldMk cId="1642753870" sldId="1271"/>
            <ac:spMk id="2" creationId="{809F28C1-D119-0AA1-F5B7-B53C8D2CFB1C}"/>
          </ac:spMkLst>
        </pc:spChg>
        <pc:spChg chg="mod">
          <ac:chgData name="Jalila El Baraka" userId="ea93c961-285f-4edc-9e51-dff84fc1dbdc" providerId="ADAL" clId="{57C2819A-E835-47AA-9356-3BB7B51E441F}" dt="2026-05-17T19:26:53.355" v="9337"/>
          <ac:spMkLst>
            <pc:docMk/>
            <pc:sldMk cId="1642753870" sldId="1271"/>
            <ac:spMk id="7" creationId="{211B788F-3EE5-1BE1-79AE-DDC575FA7472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19:29:51.369" v="9412" actId="14100"/>
        <pc:sldMkLst>
          <pc:docMk/>
          <pc:sldMk cId="2924570596" sldId="1272"/>
        </pc:sldMkLst>
        <pc:spChg chg="mod">
          <ac:chgData name="Jalila El Baraka" userId="ea93c961-285f-4edc-9e51-dff84fc1dbdc" providerId="ADAL" clId="{57C2819A-E835-47AA-9356-3BB7B51E441F}" dt="2026-05-17T19:29:16.496" v="9406" actId="20577"/>
          <ac:spMkLst>
            <pc:docMk/>
            <pc:sldMk cId="2924570596" sldId="1272"/>
            <ac:spMk id="7" creationId="{E4917081-6718-3EA0-08F6-717B29F0F380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7T19:30:22.916" v="9464"/>
        <pc:sldMkLst>
          <pc:docMk/>
          <pc:sldMk cId="3881479135" sldId="1273"/>
        </pc:sldMkLst>
        <pc:spChg chg="mod">
          <ac:chgData name="Jalila El Baraka" userId="ea93c961-285f-4edc-9e51-dff84fc1dbdc" providerId="ADAL" clId="{57C2819A-E835-47AA-9356-3BB7B51E441F}" dt="2026-05-17T19:30:15.075" v="9463" actId="20577"/>
          <ac:spMkLst>
            <pc:docMk/>
            <pc:sldMk cId="3881479135" sldId="1273"/>
            <ac:spMk id="2" creationId="{7DA1C289-1D96-428A-8F9D-2B29210635F2}"/>
          </ac:spMkLst>
        </pc:spChg>
        <pc:spChg chg="mod">
          <ac:chgData name="Jalila El Baraka" userId="ea93c961-285f-4edc-9e51-dff84fc1dbdc" providerId="ADAL" clId="{57C2819A-E835-47AA-9356-3BB7B51E441F}" dt="2026-05-17T19:30:22.916" v="9464"/>
          <ac:spMkLst>
            <pc:docMk/>
            <pc:sldMk cId="3881479135" sldId="1273"/>
            <ac:spMk id="7" creationId="{1389B383-7833-DA4C-7D2A-C66482CC78D7}"/>
          </ac:spMkLst>
        </pc:spChg>
      </pc:sldChg>
      <pc:sldChg chg="modSp mod">
        <pc:chgData name="Jalila El Baraka" userId="ea93c961-285f-4edc-9e51-dff84fc1dbdc" providerId="ADAL" clId="{57C2819A-E835-47AA-9356-3BB7B51E441F}" dt="2026-05-13T20:00:33.140" v="8739" actId="20577"/>
        <pc:sldMkLst>
          <pc:docMk/>
          <pc:sldMk cId="1446197355" sldId="1278"/>
        </pc:sldMkLst>
        <pc:spChg chg="mod">
          <ac:chgData name="Jalila El Baraka" userId="ea93c961-285f-4edc-9e51-dff84fc1dbdc" providerId="ADAL" clId="{57C2819A-E835-47AA-9356-3BB7B51E441F}" dt="2026-05-13T20:00:33.140" v="8739" actId="20577"/>
          <ac:spMkLst>
            <pc:docMk/>
            <pc:sldMk cId="1446197355" sldId="1278"/>
            <ac:spMk id="2" creationId="{2E741BA2-DE1B-23A0-2DF3-ACBA8585D712}"/>
          </ac:spMkLst>
        </pc:spChg>
        <pc:spChg chg="mod">
          <ac:chgData name="Jalila El Baraka" userId="ea93c961-285f-4edc-9e51-dff84fc1dbdc" providerId="ADAL" clId="{57C2819A-E835-47AA-9356-3BB7B51E441F}" dt="2026-05-13T19:59:01.853" v="8619" actId="20577"/>
          <ac:spMkLst>
            <pc:docMk/>
            <pc:sldMk cId="1446197355" sldId="1278"/>
            <ac:spMk id="3" creationId="{9D92017A-9E4D-C689-204F-57C1F5BF0325}"/>
          </ac:spMkLst>
        </pc:spChg>
      </pc:sldChg>
      <pc:sldChg chg="modSp mod">
        <pc:chgData name="Jalila El Baraka" userId="ea93c961-285f-4edc-9e51-dff84fc1dbdc" providerId="ADAL" clId="{57C2819A-E835-47AA-9356-3BB7B51E441F}" dt="2026-05-13T20:00:43.121" v="8767" actId="20577"/>
        <pc:sldMkLst>
          <pc:docMk/>
          <pc:sldMk cId="461476812" sldId="1280"/>
        </pc:sldMkLst>
        <pc:spChg chg="mod">
          <ac:chgData name="Jalila El Baraka" userId="ea93c961-285f-4edc-9e51-dff84fc1dbdc" providerId="ADAL" clId="{57C2819A-E835-47AA-9356-3BB7B51E441F}" dt="2026-05-13T20:00:43.121" v="8767" actId="20577"/>
          <ac:spMkLst>
            <pc:docMk/>
            <pc:sldMk cId="461476812" sldId="1280"/>
            <ac:spMk id="2" creationId="{BD67FE86-FD09-D978-5370-1DBF897D7463}"/>
          </ac:spMkLst>
        </pc:spChg>
        <pc:spChg chg="mod">
          <ac:chgData name="Jalila El Baraka" userId="ea93c961-285f-4edc-9e51-dff84fc1dbdc" providerId="ADAL" clId="{57C2819A-E835-47AA-9356-3BB7B51E441F}" dt="2026-05-13T19:59:12.248" v="8647" actId="20577"/>
          <ac:spMkLst>
            <pc:docMk/>
            <pc:sldMk cId="461476812" sldId="1280"/>
            <ac:spMk id="3" creationId="{F1F341C7-704E-2D50-CEBD-16330A5638E8}"/>
          </ac:spMkLst>
        </pc:spChg>
      </pc:sldChg>
      <pc:sldChg chg="modSp mod">
        <pc:chgData name="Jalila El Baraka" userId="ea93c961-285f-4edc-9e51-dff84fc1dbdc" providerId="ADAL" clId="{57C2819A-E835-47AA-9356-3BB7B51E441F}" dt="2026-05-13T20:00:53.295" v="8785" actId="20577"/>
        <pc:sldMkLst>
          <pc:docMk/>
          <pc:sldMk cId="2248642155" sldId="1302"/>
        </pc:sldMkLst>
        <pc:spChg chg="mod">
          <ac:chgData name="Jalila El Baraka" userId="ea93c961-285f-4edc-9e51-dff84fc1dbdc" providerId="ADAL" clId="{57C2819A-E835-47AA-9356-3BB7B51E441F}" dt="2026-05-13T20:00:53.295" v="8785" actId="20577"/>
          <ac:spMkLst>
            <pc:docMk/>
            <pc:sldMk cId="2248642155" sldId="1302"/>
            <ac:spMk id="2" creationId="{564FF65A-DF6E-9074-80F1-34833A4FE407}"/>
          </ac:spMkLst>
        </pc:spChg>
        <pc:spChg chg="mod">
          <ac:chgData name="Jalila El Baraka" userId="ea93c961-285f-4edc-9e51-dff84fc1dbdc" providerId="ADAL" clId="{57C2819A-E835-47AA-9356-3BB7B51E441F}" dt="2026-05-13T19:59:43.129" v="8678" actId="20577"/>
          <ac:spMkLst>
            <pc:docMk/>
            <pc:sldMk cId="2248642155" sldId="1302"/>
            <ac:spMk id="3" creationId="{EEE2A180-AC4D-66C6-0EE1-EAE4254CC726}"/>
          </ac:spMkLst>
        </pc:spChg>
      </pc:sldChg>
      <pc:sldChg chg="modSp mod">
        <pc:chgData name="Jalila El Baraka" userId="ea93c961-285f-4edc-9e51-dff84fc1dbdc" providerId="ADAL" clId="{57C2819A-E835-47AA-9356-3BB7B51E441F}" dt="2026-05-13T20:04:20.772" v="8817" actId="20577"/>
        <pc:sldMkLst>
          <pc:docMk/>
          <pc:sldMk cId="276522002" sldId="1303"/>
        </pc:sldMkLst>
        <pc:spChg chg="mod">
          <ac:chgData name="Jalila El Baraka" userId="ea93c961-285f-4edc-9e51-dff84fc1dbdc" providerId="ADAL" clId="{57C2819A-E835-47AA-9356-3BB7B51E441F}" dt="2026-05-13T20:04:20.772" v="8817" actId="20577"/>
          <ac:spMkLst>
            <pc:docMk/>
            <pc:sldMk cId="276522002" sldId="1303"/>
            <ac:spMk id="2" creationId="{F985BBDE-8179-83F9-1D66-2EB7B40A2C84}"/>
          </ac:spMkLst>
        </pc:spChg>
        <pc:spChg chg="mod">
          <ac:chgData name="Jalila El Baraka" userId="ea93c961-285f-4edc-9e51-dff84fc1dbdc" providerId="ADAL" clId="{57C2819A-E835-47AA-9356-3BB7B51E441F}" dt="2026-05-13T20:04:16.965" v="8809" actId="20577"/>
          <ac:spMkLst>
            <pc:docMk/>
            <pc:sldMk cId="276522002" sldId="1303"/>
            <ac:spMk id="3" creationId="{43A5A2ED-5078-4CF0-F97D-8FD67B05F974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5-17T19:31:44.552" v="9516" actId="20577"/>
        <pc:sldMkLst>
          <pc:docMk/>
          <pc:sldMk cId="3045730814" sldId="1305"/>
        </pc:sldMkLst>
        <pc:spChg chg="mod">
          <ac:chgData name="Jalila El Baraka" userId="ea93c961-285f-4edc-9e51-dff84fc1dbdc" providerId="ADAL" clId="{57C2819A-E835-47AA-9356-3BB7B51E441F}" dt="2026-05-17T19:31:44.552" v="9516" actId="20577"/>
          <ac:spMkLst>
            <pc:docMk/>
            <pc:sldMk cId="3045730814" sldId="1305"/>
            <ac:spMk id="7" creationId="{CC01AEA4-62A6-C05D-DC01-6933DAC25E53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5-17T19:32:21.496" v="9571"/>
        <pc:sldMkLst>
          <pc:docMk/>
          <pc:sldMk cId="849361553" sldId="1306"/>
        </pc:sldMkLst>
        <pc:spChg chg="mod">
          <ac:chgData name="Jalila El Baraka" userId="ea93c961-285f-4edc-9e51-dff84fc1dbdc" providerId="ADAL" clId="{57C2819A-E835-47AA-9356-3BB7B51E441F}" dt="2026-05-17T19:32:14.895" v="9570" actId="1076"/>
          <ac:spMkLst>
            <pc:docMk/>
            <pc:sldMk cId="849361553" sldId="1306"/>
            <ac:spMk id="2" creationId="{0FB80DFE-D2A5-F1A1-7C1D-E4FCB2E2DFA4}"/>
          </ac:spMkLst>
        </pc:spChg>
        <pc:spChg chg="mod">
          <ac:chgData name="Jalila El Baraka" userId="ea93c961-285f-4edc-9e51-dff84fc1dbdc" providerId="ADAL" clId="{57C2819A-E835-47AA-9356-3BB7B51E441F}" dt="2026-05-17T19:32:21.496" v="9571"/>
          <ac:spMkLst>
            <pc:docMk/>
            <pc:sldMk cId="849361553" sldId="1306"/>
            <ac:spMk id="7" creationId="{1AC5F25C-6526-338F-BC40-D5C507C79231}"/>
          </ac:spMkLst>
        </pc:spChg>
      </pc:sldChg>
      <pc:sldChg chg="addSp delSp modSp mod addAnim delAnim modAnim">
        <pc:chgData name="Jalila El Baraka" userId="ea93c961-285f-4edc-9e51-dff84fc1dbdc" providerId="ADAL" clId="{57C2819A-E835-47AA-9356-3BB7B51E441F}" dt="2026-05-17T19:16:57.329" v="9068" actId="1076"/>
        <pc:sldMkLst>
          <pc:docMk/>
          <pc:sldMk cId="2525029419" sldId="1307"/>
        </pc:sldMkLst>
      </pc:sldChg>
      <pc:sldChg chg="add">
        <pc:chgData name="Jalila El Baraka" userId="ea93c961-285f-4edc-9e51-dff84fc1dbdc" providerId="ADAL" clId="{57C2819A-E835-47AA-9356-3BB7B51E441F}" dt="2026-05-13T19:09:56.379" v="7746"/>
        <pc:sldMkLst>
          <pc:docMk/>
          <pc:sldMk cId="562925244" sldId="1308"/>
        </pc:sldMkLst>
      </pc:sldChg>
      <pc:sldChg chg="add">
        <pc:chgData name="Jalila El Baraka" userId="ea93c961-285f-4edc-9e51-dff84fc1dbdc" providerId="ADAL" clId="{57C2819A-E835-47AA-9356-3BB7B51E441F}" dt="2026-05-13T19:10:32.883" v="7747"/>
        <pc:sldMkLst>
          <pc:docMk/>
          <pc:sldMk cId="4147377703" sldId="1309"/>
        </pc:sldMkLst>
      </pc:sldChg>
      <pc:sldChg chg="modSp add mod">
        <pc:chgData name="Jalila El Baraka" userId="ea93c961-285f-4edc-9e51-dff84fc1dbdc" providerId="ADAL" clId="{57C2819A-E835-47AA-9356-3BB7B51E441F}" dt="2026-05-13T20:04:00.834" v="8801"/>
        <pc:sldMkLst>
          <pc:docMk/>
          <pc:sldMk cId="1177140699" sldId="1319"/>
        </pc:sldMkLst>
        <pc:spChg chg="mod">
          <ac:chgData name="Jalila El Baraka" userId="ea93c961-285f-4edc-9e51-dff84fc1dbdc" providerId="ADAL" clId="{57C2819A-E835-47AA-9356-3BB7B51E441F}" dt="2026-05-13T20:04:00.834" v="8801"/>
          <ac:spMkLst>
            <pc:docMk/>
            <pc:sldMk cId="1177140699" sldId="1319"/>
            <ac:spMk id="2" creationId="{2D1E6074-A9A9-AEF1-3A81-DB05DD2A62A3}"/>
          </ac:spMkLst>
        </pc:spChg>
        <pc:spChg chg="mod">
          <ac:chgData name="Jalila El Baraka" userId="ea93c961-285f-4edc-9e51-dff84fc1dbdc" providerId="ADAL" clId="{57C2819A-E835-47AA-9356-3BB7B51E441F}" dt="2026-05-13T20:00:20.807" v="8730" actId="20577"/>
          <ac:spMkLst>
            <pc:docMk/>
            <pc:sldMk cId="1177140699" sldId="1319"/>
            <ac:spMk id="3" creationId="{DC20EF0D-7A26-6E71-693B-CAA1A68EC72B}"/>
          </ac:spMkLst>
        </pc:spChg>
      </pc:sldChg>
      <pc:sldChg chg="modSp add mod">
        <pc:chgData name="Jalila El Baraka" userId="ea93c961-285f-4edc-9e51-dff84fc1dbdc" providerId="ADAL" clId="{57C2819A-E835-47AA-9356-3BB7B51E441F}" dt="2026-05-13T20:05:59.389" v="8920" actId="1076"/>
        <pc:sldMkLst>
          <pc:docMk/>
          <pc:sldMk cId="1207301078" sldId="1320"/>
        </pc:sldMkLst>
        <pc:spChg chg="mod">
          <ac:chgData name="Jalila El Baraka" userId="ea93c961-285f-4edc-9e51-dff84fc1dbdc" providerId="ADAL" clId="{57C2819A-E835-47AA-9356-3BB7B51E441F}" dt="2026-05-13T20:05:37.599" v="8914" actId="20577"/>
          <ac:spMkLst>
            <pc:docMk/>
            <pc:sldMk cId="1207301078" sldId="1320"/>
            <ac:spMk id="2" creationId="{58009798-EC6D-23A7-2D71-098DB942E95A}"/>
          </ac:spMkLst>
        </pc:spChg>
        <pc:spChg chg="mod">
          <ac:chgData name="Jalila El Baraka" userId="ea93c961-285f-4edc-9e51-dff84fc1dbdc" providerId="ADAL" clId="{57C2819A-E835-47AA-9356-3BB7B51E441F}" dt="2026-05-13T20:05:59.389" v="8920" actId="1076"/>
          <ac:spMkLst>
            <pc:docMk/>
            <pc:sldMk cId="1207301078" sldId="1320"/>
            <ac:spMk id="3" creationId="{72D33C92-A9A9-8DC1-8F66-266834A64B67}"/>
          </ac:spMkLst>
        </pc:spChg>
      </pc:sldChg>
      <pc:sldChg chg="modSp add mod">
        <pc:chgData name="Jalila El Baraka" userId="ea93c961-285f-4edc-9e51-dff84fc1dbdc" providerId="ADAL" clId="{57C2819A-E835-47AA-9356-3BB7B51E441F}" dt="2026-05-13T20:04:57.570" v="8860"/>
        <pc:sldMkLst>
          <pc:docMk/>
          <pc:sldMk cId="18001930" sldId="1321"/>
        </pc:sldMkLst>
        <pc:spChg chg="mod">
          <ac:chgData name="Jalila El Baraka" userId="ea93c961-285f-4edc-9e51-dff84fc1dbdc" providerId="ADAL" clId="{57C2819A-E835-47AA-9356-3BB7B51E441F}" dt="2026-05-13T20:04:57.570" v="8860"/>
          <ac:spMkLst>
            <pc:docMk/>
            <pc:sldMk cId="18001930" sldId="1321"/>
            <ac:spMk id="2" creationId="{8F355D09-DC0D-3EB9-16EA-D0E033A61F79}"/>
          </ac:spMkLst>
        </pc:spChg>
        <pc:spChg chg="mod">
          <ac:chgData name="Jalila El Baraka" userId="ea93c961-285f-4edc-9e51-dff84fc1dbdc" providerId="ADAL" clId="{57C2819A-E835-47AA-9356-3BB7B51E441F}" dt="2026-05-13T20:04:49.436" v="8859" actId="20577"/>
          <ac:spMkLst>
            <pc:docMk/>
            <pc:sldMk cId="18001930" sldId="1321"/>
            <ac:spMk id="3" creationId="{1E349A53-7CBC-7721-84C0-BBD6CDE0E46D}"/>
          </ac:spMkLst>
        </pc:spChg>
      </pc:sldChg>
      <pc:sldChg chg="addSp delSp modSp add mod delAnim modAnim">
        <pc:chgData name="Jalila El Baraka" userId="ea93c961-285f-4edc-9e51-dff84fc1dbdc" providerId="ADAL" clId="{57C2819A-E835-47AA-9356-3BB7B51E441F}" dt="2026-05-17T19:16:17.912" v="9065" actId="1076"/>
        <pc:sldMkLst>
          <pc:docMk/>
          <pc:sldMk cId="1289837565" sldId="1322"/>
        </pc:sldMkLst>
      </pc:sldChg>
      <pc:sldChg chg="addSp delSp modSp add mod">
        <pc:chgData name="Jalila El Baraka" userId="ea93c961-285f-4edc-9e51-dff84fc1dbdc" providerId="ADAL" clId="{57C2819A-E835-47AA-9356-3BB7B51E441F}" dt="2026-05-17T19:34:36.315" v="9653"/>
        <pc:sldMkLst>
          <pc:docMk/>
          <pc:sldMk cId="845287779" sldId="1323"/>
        </pc:sldMkLst>
        <pc:spChg chg="mod">
          <ac:chgData name="Jalila El Baraka" userId="ea93c961-285f-4edc-9e51-dff84fc1dbdc" providerId="ADAL" clId="{57C2819A-E835-47AA-9356-3BB7B51E441F}" dt="2026-05-17T19:34:27.767" v="9652" actId="20577"/>
          <ac:spMkLst>
            <pc:docMk/>
            <pc:sldMk cId="845287779" sldId="1323"/>
            <ac:spMk id="2" creationId="{E0E66AEA-B4F9-5BB7-0E81-9DA1D9CD21F7}"/>
          </ac:spMkLst>
        </pc:spChg>
        <pc:spChg chg="mod">
          <ac:chgData name="Jalila El Baraka" userId="ea93c961-285f-4edc-9e51-dff84fc1dbdc" providerId="ADAL" clId="{57C2819A-E835-47AA-9356-3BB7B51E441F}" dt="2026-05-17T19:34:36.315" v="9653"/>
          <ac:spMkLst>
            <pc:docMk/>
            <pc:sldMk cId="845287779" sldId="1323"/>
            <ac:spMk id="7" creationId="{3CF8772A-756C-731D-4B50-A163965079C1}"/>
          </ac:spMkLst>
        </pc:spChg>
      </pc:sldChg>
      <pc:sldChg chg="addSp delSp modSp add mod ord">
        <pc:chgData name="Jalila El Baraka" userId="ea93c961-285f-4edc-9e51-dff84fc1dbdc" providerId="ADAL" clId="{57C2819A-E835-47AA-9356-3BB7B51E441F}" dt="2026-05-17T19:34:04.221" v="9622" actId="20577"/>
        <pc:sldMkLst>
          <pc:docMk/>
          <pc:sldMk cId="2462226323" sldId="1324"/>
        </pc:sldMkLst>
        <pc:spChg chg="mod">
          <ac:chgData name="Jalila El Baraka" userId="ea93c961-285f-4edc-9e51-dff84fc1dbdc" providerId="ADAL" clId="{57C2819A-E835-47AA-9356-3BB7B51E441F}" dt="2026-05-17T19:34:04.221" v="9622" actId="20577"/>
          <ac:spMkLst>
            <pc:docMk/>
            <pc:sldMk cId="2462226323" sldId="1324"/>
            <ac:spMk id="7" creationId="{6F82DD11-48D8-E70F-98A7-98268F6FD9B3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5-17T19:37:37.838" v="9859" actId="1076"/>
        <pc:sldMkLst>
          <pc:docMk/>
          <pc:sldMk cId="2568243446" sldId="1325"/>
        </pc:sldMkLst>
        <pc:spChg chg="mod">
          <ac:chgData name="Jalila El Baraka" userId="ea93c961-285f-4edc-9e51-dff84fc1dbdc" providerId="ADAL" clId="{57C2819A-E835-47AA-9356-3BB7B51E441F}" dt="2026-05-17T19:35:28.683" v="9737" actId="20577"/>
          <ac:spMkLst>
            <pc:docMk/>
            <pc:sldMk cId="2568243446" sldId="1325"/>
            <ac:spMk id="7" creationId="{261939F0-FA2F-63D0-78F3-FB622D136F40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5-17T19:37:52.152" v="9863" actId="1076"/>
        <pc:sldMkLst>
          <pc:docMk/>
          <pc:sldMk cId="3000373454" sldId="1326"/>
        </pc:sldMkLst>
        <pc:spChg chg="mod">
          <ac:chgData name="Jalila El Baraka" userId="ea93c961-285f-4edc-9e51-dff84fc1dbdc" providerId="ADAL" clId="{57C2819A-E835-47AA-9356-3BB7B51E441F}" dt="2026-05-17T19:37:52.152" v="9863" actId="1076"/>
          <ac:spMkLst>
            <pc:docMk/>
            <pc:sldMk cId="3000373454" sldId="1326"/>
            <ac:spMk id="2" creationId="{C93F533D-9E4C-E8AE-0C7B-245224FB06B8}"/>
          </ac:spMkLst>
        </pc:spChg>
        <pc:spChg chg="mod">
          <ac:chgData name="Jalila El Baraka" userId="ea93c961-285f-4edc-9e51-dff84fc1dbdc" providerId="ADAL" clId="{57C2819A-E835-47AA-9356-3BB7B51E441F}" dt="2026-05-17T19:37:01.293" v="9851" actId="20577"/>
          <ac:spMkLst>
            <pc:docMk/>
            <pc:sldMk cId="3000373454" sldId="1326"/>
            <ac:spMk id="7" creationId="{347AE64F-663B-C604-29CC-B0A349FA6ABA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 addMainMaster delMainMaster">
      <pc:chgData name="Jalila El Baraka" userId="ea93c961-285f-4edc-9e51-dff84fc1dbdc" providerId="ADAL" clId="{AF35D566-9458-4FCB-BB0C-F789683C5E1A}" dt="2026-05-23T23:15:31.218" v="11039" actId="1076"/>
      <pc:docMkLst>
        <pc:docMk/>
      </pc:docMkLst>
      <pc:sldChg chg="addSp delSp modSp mod">
        <pc:chgData name="Jalila El Baraka" userId="ea93c961-285f-4edc-9e51-dff84fc1dbdc" providerId="ADAL" clId="{AF35D566-9458-4FCB-BB0C-F789683C5E1A}" dt="2026-05-23T21:27:13.179" v="9248" actId="26606"/>
        <pc:sldMkLst>
          <pc:docMk/>
          <pc:sldMk cId="56895326" sldId="257"/>
        </pc:sldMkLst>
        <pc:spChg chg="del">
          <ac:chgData name="Jalila El Baraka" userId="ea93c961-285f-4edc-9e51-dff84fc1dbdc" providerId="ADAL" clId="{AF35D566-9458-4FCB-BB0C-F789683C5E1A}" dt="2026-05-23T21:21:52.266" v="9243" actId="26606"/>
          <ac:spMkLst>
            <pc:docMk/>
            <pc:sldMk cId="56895326" sldId="257"/>
            <ac:spMk id="50" creationId="{42A4FC2C-047E-45A5-965D-8E1E3BF09BC6}"/>
          </ac:spMkLst>
        </pc:spChg>
        <pc:spChg chg="add del">
          <ac:chgData name="Jalila El Baraka" userId="ea93c961-285f-4edc-9e51-dff84fc1dbdc" providerId="ADAL" clId="{AF35D566-9458-4FCB-BB0C-F789683C5E1A}" dt="2026-05-23T21:27:13.179" v="9248" actId="26606"/>
          <ac:spMkLst>
            <pc:docMk/>
            <pc:sldMk cId="56895326" sldId="257"/>
            <ac:spMk id="55" creationId="{42A4FC2C-047E-45A5-965D-8E1E3BF09BC6}"/>
          </ac:spMkLst>
        </pc:spChg>
        <pc:spChg chg="add">
          <ac:chgData name="Jalila El Baraka" userId="ea93c961-285f-4edc-9e51-dff84fc1dbdc" providerId="ADAL" clId="{AF35D566-9458-4FCB-BB0C-F789683C5E1A}" dt="2026-05-23T21:27:13.179" v="9248" actId="26606"/>
          <ac:spMkLst>
            <pc:docMk/>
            <pc:sldMk cId="56895326" sldId="257"/>
            <ac:spMk id="60" creationId="{42A4FC2C-047E-45A5-965D-8E1E3BF09BC6}"/>
          </ac:spMkLst>
        </pc:spChg>
        <pc:picChg chg="del">
          <ac:chgData name="Jalila El Baraka" userId="ea93c961-285f-4edc-9e51-dff84fc1dbdc" providerId="ADAL" clId="{AF35D566-9458-4FCB-BB0C-F789683C5E1A}" dt="2026-05-23T21:21:29.302" v="9241" actId="478"/>
          <ac:picMkLst>
            <pc:docMk/>
            <pc:sldMk cId="56895326" sldId="257"/>
            <ac:picMk id="3" creationId="{D96B80B3-7CF8-B099-F61F-7E23294D47C5}"/>
          </ac:picMkLst>
        </pc:picChg>
        <pc:picChg chg="add del mod">
          <ac:chgData name="Jalila El Baraka" userId="ea93c961-285f-4edc-9e51-dff84fc1dbdc" providerId="ADAL" clId="{AF35D566-9458-4FCB-BB0C-F789683C5E1A}" dt="2026-05-23T21:26:58.732" v="9246" actId="478"/>
          <ac:picMkLst>
            <pc:docMk/>
            <pc:sldMk cId="56895326" sldId="257"/>
            <ac:picMk id="4" creationId="{79A8B999-256B-0431-CC57-1D5B55DB865B}"/>
          </ac:picMkLst>
        </pc:picChg>
        <pc:picChg chg="add mod">
          <ac:chgData name="Jalila El Baraka" userId="ea93c961-285f-4edc-9e51-dff84fc1dbdc" providerId="ADAL" clId="{AF35D566-9458-4FCB-BB0C-F789683C5E1A}" dt="2026-05-23T21:27:13.179" v="9248" actId="26606"/>
          <ac:picMkLst>
            <pc:docMk/>
            <pc:sldMk cId="56895326" sldId="257"/>
            <ac:picMk id="6" creationId="{4B7BA6E7-35D4-66AA-0EA5-EDBA40CA848E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2:55:05.989" v="10239" actId="14100"/>
        <pc:sldMkLst>
          <pc:docMk/>
          <pc:sldMk cId="1592657405" sldId="664"/>
        </pc:sldMkLst>
        <pc:picChg chg="del">
          <ac:chgData name="Jalila El Baraka" userId="ea93c961-285f-4edc-9e51-dff84fc1dbdc" providerId="ADAL" clId="{AF35D566-9458-4FCB-BB0C-F789683C5E1A}" dt="2026-05-23T22:53:28.189" v="10235" actId="478"/>
          <ac:picMkLst>
            <pc:docMk/>
            <pc:sldMk cId="1592657405" sldId="664"/>
            <ac:picMk id="3" creationId="{16E8DCE2-55B3-101C-179F-0D52D3BC4361}"/>
          </ac:picMkLst>
        </pc:picChg>
        <pc:picChg chg="add mod">
          <ac:chgData name="Jalila El Baraka" userId="ea93c961-285f-4edc-9e51-dff84fc1dbdc" providerId="ADAL" clId="{AF35D566-9458-4FCB-BB0C-F789683C5E1A}" dt="2026-05-23T22:55:05.989" v="10239" actId="14100"/>
          <ac:picMkLst>
            <pc:docMk/>
            <pc:sldMk cId="1592657405" sldId="664"/>
            <ac:picMk id="4" creationId="{52A1CC58-711F-8E0B-968B-CA5C67C4EA30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5-23T23:12:09.955" v="11014" actId="1076"/>
        <pc:sldMkLst>
          <pc:docMk/>
          <pc:sldMk cId="2572705938" sldId="940"/>
        </pc:sldMkLst>
        <pc:spChg chg="mod">
          <ac:chgData name="Jalila El Baraka" userId="ea93c961-285f-4edc-9e51-dff84fc1dbdc" providerId="ADAL" clId="{AF35D566-9458-4FCB-BB0C-F789683C5E1A}" dt="2026-05-23T23:12:09.955" v="11014" actId="1076"/>
          <ac:spMkLst>
            <pc:docMk/>
            <pc:sldMk cId="2572705938" sldId="940"/>
            <ac:spMk id="8" creationId="{92D50628-2754-4221-7B2D-C6EE52F7F74D}"/>
          </ac:spMkLst>
        </pc:spChg>
        <pc:spChg chg="mod">
          <ac:chgData name="Jalila El Baraka" userId="ea93c961-285f-4edc-9e51-dff84fc1dbdc" providerId="ADAL" clId="{AF35D566-9458-4FCB-BB0C-F789683C5E1A}" dt="2026-05-23T23:12:02.893" v="11013" actId="1076"/>
          <ac:spMkLst>
            <pc:docMk/>
            <pc:sldMk cId="2572705938" sldId="940"/>
            <ac:spMk id="15" creationId="{52A5E274-7436-AEE2-757F-21AB73FDAF0E}"/>
          </ac:spMkLst>
        </pc:spChg>
        <pc:grpChg chg="add mod">
          <ac:chgData name="Jalila El Baraka" userId="ea93c961-285f-4edc-9e51-dff84fc1dbdc" providerId="ADAL" clId="{AF35D566-9458-4FCB-BB0C-F789683C5E1A}" dt="2026-05-23T22:26:53.565" v="9268"/>
          <ac:grpSpMkLst>
            <pc:docMk/>
            <pc:sldMk cId="2572705938" sldId="940"/>
            <ac:grpSpMk id="4" creationId="{59EB1006-0C74-0CBD-2572-1619A8B36AD1}"/>
          </ac:grpSpMkLst>
        </pc:grpChg>
        <pc:picChg chg="del">
          <ac:chgData name="Jalila El Baraka" userId="ea93c961-285f-4edc-9e51-dff84fc1dbdc" providerId="ADAL" clId="{AF35D566-9458-4FCB-BB0C-F789683C5E1A}" dt="2026-05-23T22:26:52.760" v="9267" actId="478"/>
          <ac:picMkLst>
            <pc:docMk/>
            <pc:sldMk cId="2572705938" sldId="940"/>
            <ac:picMk id="5" creationId="{CB380FDE-A9FB-5CEE-257C-856F1E402709}"/>
          </ac:picMkLst>
        </pc:picChg>
        <pc:picChg chg="mod">
          <ac:chgData name="Jalila El Baraka" userId="ea93c961-285f-4edc-9e51-dff84fc1dbdc" providerId="ADAL" clId="{AF35D566-9458-4FCB-BB0C-F789683C5E1A}" dt="2026-05-23T22:26:53.565" v="9268"/>
          <ac:picMkLst>
            <pc:docMk/>
            <pc:sldMk cId="2572705938" sldId="940"/>
            <ac:picMk id="13" creationId="{9BACB00D-3F9B-0222-05FE-B48BDCA642F6}"/>
          </ac:picMkLst>
        </pc:picChg>
        <pc:picChg chg="mod">
          <ac:chgData name="Jalila El Baraka" userId="ea93c961-285f-4edc-9e51-dff84fc1dbdc" providerId="ADAL" clId="{AF35D566-9458-4FCB-BB0C-F789683C5E1A}" dt="2026-05-23T22:26:53.565" v="9268"/>
          <ac:picMkLst>
            <pc:docMk/>
            <pc:sldMk cId="2572705938" sldId="940"/>
            <ac:picMk id="16" creationId="{0C0F7A62-375D-FB53-CF76-B03AF954A1F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1:26:49.113" v="9245"/>
        <pc:sldMkLst>
          <pc:docMk/>
          <pc:sldMk cId="1677520056" sldId="1030"/>
        </pc:sldMkLst>
        <pc:picChg chg="del">
          <ac:chgData name="Jalila El Baraka" userId="ea93c961-285f-4edc-9e51-dff84fc1dbdc" providerId="ADAL" clId="{AF35D566-9458-4FCB-BB0C-F789683C5E1A}" dt="2026-05-23T21:26:26.434" v="9244" actId="478"/>
          <ac:picMkLst>
            <pc:docMk/>
            <pc:sldMk cId="1677520056" sldId="1030"/>
            <ac:picMk id="2" creationId="{7CF9DA55-72A3-415B-00B6-1322A3CA1FB9}"/>
          </ac:picMkLst>
        </pc:picChg>
        <pc:picChg chg="add mod">
          <ac:chgData name="Jalila El Baraka" userId="ea93c961-285f-4edc-9e51-dff84fc1dbdc" providerId="ADAL" clId="{AF35D566-9458-4FCB-BB0C-F789683C5E1A}" dt="2026-05-23T21:26:49.113" v="9245"/>
          <ac:picMkLst>
            <pc:docMk/>
            <pc:sldMk cId="1677520056" sldId="1030"/>
            <ac:picMk id="3" creationId="{081434AC-BB35-EF00-ECE5-73BC58EE680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2:56:50.100" v="10320" actId="1076"/>
        <pc:sldMkLst>
          <pc:docMk/>
          <pc:sldMk cId="2581047650" sldId="1037"/>
        </pc:sldMkLst>
        <pc:spChg chg="mod">
          <ac:chgData name="Jalila El Baraka" userId="ea93c961-285f-4edc-9e51-dff84fc1dbdc" providerId="ADAL" clId="{AF35D566-9458-4FCB-BB0C-F789683C5E1A}" dt="2026-05-23T22:56:18.818" v="10317" actId="20577"/>
          <ac:spMkLst>
            <pc:docMk/>
            <pc:sldMk cId="2581047650" sldId="1037"/>
            <ac:spMk id="7" creationId="{9996066A-6591-E373-A250-3457E8F637BD}"/>
          </ac:spMkLst>
        </pc:spChg>
        <pc:picChg chg="add mod">
          <ac:chgData name="Jalila El Baraka" userId="ea93c961-285f-4edc-9e51-dff84fc1dbdc" providerId="ADAL" clId="{AF35D566-9458-4FCB-BB0C-F789683C5E1A}" dt="2026-05-23T22:56:50.100" v="10320" actId="1076"/>
          <ac:picMkLst>
            <pc:docMk/>
            <pc:sldMk cId="2581047650" sldId="1037"/>
            <ac:picMk id="3" creationId="{8B46E67C-80E6-C7D7-568E-968146C016AF}"/>
          </ac:picMkLst>
        </pc:picChg>
        <pc:picChg chg="del">
          <ac:chgData name="Jalila El Baraka" userId="ea93c961-285f-4edc-9e51-dff84fc1dbdc" providerId="ADAL" clId="{AF35D566-9458-4FCB-BB0C-F789683C5E1A}" dt="2026-05-23T22:55:55.341" v="10248" actId="478"/>
          <ac:picMkLst>
            <pc:docMk/>
            <pc:sldMk cId="2581047650" sldId="1037"/>
            <ac:picMk id="6" creationId="{6D31307A-E929-8A74-4C27-65A681EAA07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14:46.880" v="11030" actId="1076"/>
        <pc:sldMkLst>
          <pc:docMk/>
          <pc:sldMk cId="1283958556" sldId="1052"/>
        </pc:sldMkLst>
        <pc:spChg chg="mod">
          <ac:chgData name="Jalila El Baraka" userId="ea93c961-285f-4edc-9e51-dff84fc1dbdc" providerId="ADAL" clId="{AF35D566-9458-4FCB-BB0C-F789683C5E1A}" dt="2026-05-23T23:14:30.110" v="11029" actId="20577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Jalila El Baraka" userId="ea93c961-285f-4edc-9e51-dff84fc1dbdc" providerId="ADAL" clId="{AF35D566-9458-4FCB-BB0C-F789683C5E1A}" dt="2026-05-23T22:57:12.406" v="10372" actId="20577"/>
          <ac:spMkLst>
            <pc:docMk/>
            <pc:sldMk cId="1283958556" sldId="1052"/>
            <ac:spMk id="7" creationId="{7D7A6C91-85DB-C8BC-C042-3C5CB20AC5B0}"/>
          </ac:spMkLst>
        </pc:spChg>
        <pc:picChg chg="add mod">
          <ac:chgData name="Jalila El Baraka" userId="ea93c961-285f-4edc-9e51-dff84fc1dbdc" providerId="ADAL" clId="{AF35D566-9458-4FCB-BB0C-F789683C5E1A}" dt="2026-05-23T23:14:46.880" v="11030" actId="1076"/>
          <ac:picMkLst>
            <pc:docMk/>
            <pc:sldMk cId="1283958556" sldId="1052"/>
            <ac:picMk id="8" creationId="{8D286510-C3F3-804B-9EFD-A22C1E763BF5}"/>
          </ac:picMkLst>
        </pc:picChg>
        <pc:picChg chg="del">
          <ac:chgData name="Jalila El Baraka" userId="ea93c961-285f-4edc-9e51-dff84fc1dbdc" providerId="ADAL" clId="{AF35D566-9458-4FCB-BB0C-F789683C5E1A}" dt="2026-05-23T22:57:14.266" v="10373" actId="478"/>
          <ac:picMkLst>
            <pc:docMk/>
            <pc:sldMk cId="1283958556" sldId="1052"/>
            <ac:picMk id="9" creationId="{A11BB710-61F3-86D3-604E-BA7DD3511EA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12:52.088" v="11017" actId="1076"/>
        <pc:sldMkLst>
          <pc:docMk/>
          <pc:sldMk cId="3885549888" sldId="1063"/>
        </pc:sldMkLst>
        <pc:spChg chg="mod">
          <ac:chgData name="Jalila El Baraka" userId="ea93c961-285f-4edc-9e51-dff84fc1dbdc" providerId="ADAL" clId="{AF35D566-9458-4FCB-BB0C-F789683C5E1A}" dt="2026-05-23T22:38:30.579" v="9794" actId="207"/>
          <ac:spMkLst>
            <pc:docMk/>
            <pc:sldMk cId="3885549888" sldId="1063"/>
            <ac:spMk id="2" creationId="{F0524304-4050-05AE-B3C1-B7B0AC7DA8B2}"/>
          </ac:spMkLst>
        </pc:spChg>
        <pc:spChg chg="mod">
          <ac:chgData name="Jalila El Baraka" userId="ea93c961-285f-4edc-9e51-dff84fc1dbdc" providerId="ADAL" clId="{AF35D566-9458-4FCB-BB0C-F789683C5E1A}" dt="2026-05-06T18:13:03.288" v="8805" actId="20577"/>
          <ac:spMkLst>
            <pc:docMk/>
            <pc:sldMk cId="3885549888" sldId="1063"/>
            <ac:spMk id="7" creationId="{941C9154-7F7B-DACA-DC52-CDCC440DA64A}"/>
          </ac:spMkLst>
        </pc:spChg>
        <pc:picChg chg="del">
          <ac:chgData name="Jalila El Baraka" userId="ea93c961-285f-4edc-9e51-dff84fc1dbdc" providerId="ADAL" clId="{AF35D566-9458-4FCB-BB0C-F789683C5E1A}" dt="2026-05-23T22:37:47.091" v="9763" actId="478"/>
          <ac:picMkLst>
            <pc:docMk/>
            <pc:sldMk cId="3885549888" sldId="1063"/>
            <ac:picMk id="3" creationId="{534B8A1D-B934-E604-E4A1-8C3638332A73}"/>
          </ac:picMkLst>
        </pc:picChg>
        <pc:picChg chg="add mod">
          <ac:chgData name="Jalila El Baraka" userId="ea93c961-285f-4edc-9e51-dff84fc1dbdc" providerId="ADAL" clId="{AF35D566-9458-4FCB-BB0C-F789683C5E1A}" dt="2026-05-23T23:12:49.147" v="11015" actId="1076"/>
          <ac:picMkLst>
            <pc:docMk/>
            <pc:sldMk cId="3885549888" sldId="1063"/>
            <ac:picMk id="4" creationId="{3855A90B-5FA1-EA9E-D1A0-EACFF4EF67CD}"/>
          </ac:picMkLst>
        </pc:picChg>
        <pc:picChg chg="add mod">
          <ac:chgData name="Jalila El Baraka" userId="ea93c961-285f-4edc-9e51-dff84fc1dbdc" providerId="ADAL" clId="{AF35D566-9458-4FCB-BB0C-F789683C5E1A}" dt="2026-05-23T23:12:52.088" v="11017" actId="1076"/>
          <ac:picMkLst>
            <pc:docMk/>
            <pc:sldMk cId="3885549888" sldId="1063"/>
            <ac:picMk id="5" creationId="{5574D6B1-B64C-A885-0229-D6C4BF0C6464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2:39:35.247" v="9820" actId="207"/>
        <pc:sldMkLst>
          <pc:docMk/>
          <pc:sldMk cId="2755180706" sldId="1065"/>
        </pc:sldMkLst>
        <pc:spChg chg="add mod">
          <ac:chgData name="Jalila El Baraka" userId="ea93c961-285f-4edc-9e51-dff84fc1dbdc" providerId="ADAL" clId="{AF35D566-9458-4FCB-BB0C-F789683C5E1A}" dt="2026-05-23T22:39:35.247" v="9820" actId="207"/>
          <ac:spMkLst>
            <pc:docMk/>
            <pc:sldMk cId="2755180706" sldId="1065"/>
            <ac:spMk id="2" creationId="{F9792D6A-B7A9-EE63-B316-A9C69F5849B2}"/>
          </ac:spMkLst>
        </pc:spChg>
        <pc:spChg chg="del mod">
          <ac:chgData name="Jalila El Baraka" userId="ea93c961-285f-4edc-9e51-dff84fc1dbdc" providerId="ADAL" clId="{AF35D566-9458-4FCB-BB0C-F789683C5E1A}" dt="2026-05-23T22:38:55.831" v="9799" actId="478"/>
          <ac:spMkLst>
            <pc:docMk/>
            <pc:sldMk cId="2755180706" sldId="1065"/>
            <ac:spMk id="6" creationId="{D9212C67-1162-08C0-3DC6-BA615D54B70C}"/>
          </ac:spMkLst>
        </pc:spChg>
        <pc:picChg chg="del">
          <ac:chgData name="Jalila El Baraka" userId="ea93c961-285f-4edc-9e51-dff84fc1dbdc" providerId="ADAL" clId="{AF35D566-9458-4FCB-BB0C-F789683C5E1A}" dt="2026-05-23T22:38:58.508" v="9801" actId="478"/>
          <ac:picMkLst>
            <pc:docMk/>
            <pc:sldMk cId="2755180706" sldId="1065"/>
            <ac:picMk id="3" creationId="{3D542029-A7C8-45BA-3963-936D7DCBA355}"/>
          </ac:picMkLst>
        </pc:picChg>
        <pc:picChg chg="add mod">
          <ac:chgData name="Jalila El Baraka" userId="ea93c961-285f-4edc-9e51-dff84fc1dbdc" providerId="ADAL" clId="{AF35D566-9458-4FCB-BB0C-F789683C5E1A}" dt="2026-05-23T22:39:09.435" v="9803" actId="1076"/>
          <ac:picMkLst>
            <pc:docMk/>
            <pc:sldMk cId="2755180706" sldId="1065"/>
            <ac:picMk id="5" creationId="{3FE99704-BFCE-3523-E0D6-8C63B720BF8A}"/>
          </ac:picMkLst>
        </pc:picChg>
        <pc:picChg chg="add mod">
          <ac:chgData name="Jalila El Baraka" userId="ea93c961-285f-4edc-9e51-dff84fc1dbdc" providerId="ADAL" clId="{AF35D566-9458-4FCB-BB0C-F789683C5E1A}" dt="2026-05-23T22:39:12.888" v="9804" actId="1076"/>
          <ac:picMkLst>
            <pc:docMk/>
            <pc:sldMk cId="2755180706" sldId="1065"/>
            <ac:picMk id="7" creationId="{8880BADE-CB7F-5A52-4305-8385D8EFC6BD}"/>
          </ac:picMkLst>
        </pc:picChg>
      </pc:sldChg>
      <pc:sldChg chg="modSp mod">
        <pc:chgData name="Jalila El Baraka" userId="ea93c961-285f-4edc-9e51-dff84fc1dbdc" providerId="ADAL" clId="{AF35D566-9458-4FCB-BB0C-F789683C5E1A}" dt="2026-05-23T22:41:45.049" v="9898" actId="20577"/>
        <pc:sldMkLst>
          <pc:docMk/>
          <pc:sldMk cId="1007268527" sldId="1085"/>
        </pc:sldMkLst>
        <pc:spChg chg="mod">
          <ac:chgData name="Jalila El Baraka" userId="ea93c961-285f-4edc-9e51-dff84fc1dbdc" providerId="ADAL" clId="{AF35D566-9458-4FCB-BB0C-F789683C5E1A}" dt="2026-05-23T22:41:29.804" v="9882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AF35D566-9458-4FCB-BB0C-F789683C5E1A}" dt="2026-05-23T22:41:45.049" v="9898" actId="20577"/>
          <ac:spMkLst>
            <pc:docMk/>
            <pc:sldMk cId="1007268527" sldId="1085"/>
            <ac:spMk id="13" creationId="{8A2DB821-0776-6151-0F29-F0C48008106F}"/>
          </ac:spMkLst>
        </pc:spChg>
      </pc:sldChg>
      <pc:sldChg chg="modSp mod">
        <pc:chgData name="Jalila El Baraka" userId="ea93c961-285f-4edc-9e51-dff84fc1dbdc" providerId="ADAL" clId="{AF35D566-9458-4FCB-BB0C-F789683C5E1A}" dt="2026-05-23T22:34:58.024" v="9550" actId="20577"/>
        <pc:sldMkLst>
          <pc:docMk/>
          <pc:sldMk cId="1884112402" sldId="1095"/>
        </pc:sldMkLst>
        <pc:spChg chg="mod">
          <ac:chgData name="Jalila El Baraka" userId="ea93c961-285f-4edc-9e51-dff84fc1dbdc" providerId="ADAL" clId="{AF35D566-9458-4FCB-BB0C-F789683C5E1A}" dt="2026-05-23T22:34:58.024" v="9550" actId="20577"/>
          <ac:spMkLst>
            <pc:docMk/>
            <pc:sldMk cId="1884112402" sldId="1095"/>
            <ac:spMk id="16" creationId="{308190A8-9C33-8347-6E2E-E7BFC119F023}"/>
          </ac:spMkLst>
        </pc:spChg>
      </pc:sldChg>
      <pc:sldChg chg="modSp mod">
        <pc:chgData name="Jalila El Baraka" userId="ea93c961-285f-4edc-9e51-dff84fc1dbdc" providerId="ADAL" clId="{AF35D566-9458-4FCB-BB0C-F789683C5E1A}" dt="2026-05-23T22:35:38.250" v="9619" actId="20577"/>
        <pc:sldMkLst>
          <pc:docMk/>
          <pc:sldMk cId="3750647072" sldId="1101"/>
        </pc:sldMkLst>
        <pc:spChg chg="mod">
          <ac:chgData name="Jalila El Baraka" userId="ea93c961-285f-4edc-9e51-dff84fc1dbdc" providerId="ADAL" clId="{AF35D566-9458-4FCB-BB0C-F789683C5E1A}" dt="2026-05-23T22:35:38.250" v="9619" actId="20577"/>
          <ac:spMkLst>
            <pc:docMk/>
            <pc:sldMk cId="3750647072" sldId="1101"/>
            <ac:spMk id="4" creationId="{56D6602D-2371-AA79-8738-13B10F0453E8}"/>
          </ac:spMkLst>
        </pc:spChg>
        <pc:spChg chg="mod">
          <ac:chgData name="Jalila El Baraka" userId="ea93c961-285f-4edc-9e51-dff84fc1dbdc" providerId="ADAL" clId="{AF35D566-9458-4FCB-BB0C-F789683C5E1A}" dt="2026-05-23T22:35:29.173" v="9603" actId="20577"/>
          <ac:spMkLst>
            <pc:docMk/>
            <pc:sldMk cId="3750647072" sldId="1101"/>
            <ac:spMk id="8" creationId="{51332FBF-4F12-29DF-88BE-0ACD78583938}"/>
          </ac:spMkLst>
        </pc:spChg>
        <pc:spChg chg="mod">
          <ac:chgData name="Jalila El Baraka" userId="ea93c961-285f-4edc-9e51-dff84fc1dbdc" providerId="ADAL" clId="{AF35D566-9458-4FCB-BB0C-F789683C5E1A}" dt="2026-05-23T22:35:16.204" v="9573" actId="20577"/>
          <ac:spMkLst>
            <pc:docMk/>
            <pc:sldMk cId="3750647072" sldId="1101"/>
            <ac:spMk id="10" creationId="{4752B527-5647-F2F9-EB77-76C775C661F7}"/>
          </ac:spMkLst>
        </pc:spChg>
      </pc:sldChg>
      <pc:sldChg chg="modSp mod">
        <pc:chgData name="Jalila El Baraka" userId="ea93c961-285f-4edc-9e51-dff84fc1dbdc" providerId="ADAL" clId="{AF35D566-9458-4FCB-BB0C-F789683C5E1A}" dt="2026-05-23T22:34:53.753" v="9549" actId="20577"/>
        <pc:sldMkLst>
          <pc:docMk/>
          <pc:sldMk cId="989522169" sldId="1102"/>
        </pc:sldMkLst>
        <pc:spChg chg="mod">
          <ac:chgData name="Jalila El Baraka" userId="ea93c961-285f-4edc-9e51-dff84fc1dbdc" providerId="ADAL" clId="{AF35D566-9458-4FCB-BB0C-F789683C5E1A}" dt="2026-05-23T22:34:53.753" v="9549" actId="20577"/>
          <ac:spMkLst>
            <pc:docMk/>
            <pc:sldMk cId="989522169" sldId="1102"/>
            <ac:spMk id="7" creationId="{6ED01859-177A-A19E-2B40-E647C39C1D94}"/>
          </ac:spMkLst>
        </pc:spChg>
        <pc:spChg chg="mod">
          <ac:chgData name="Jalila El Baraka" userId="ea93c961-285f-4edc-9e51-dff84fc1dbdc" providerId="ADAL" clId="{AF35D566-9458-4FCB-BB0C-F789683C5E1A}" dt="2026-05-23T22:34:50.184" v="9548" actId="20577"/>
          <ac:spMkLst>
            <pc:docMk/>
            <pc:sldMk cId="989522169" sldId="1102"/>
            <ac:spMk id="10" creationId="{DAF6F7BE-3B59-66B8-4229-41321504A99E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23T22:53:16.039" v="10232" actId="478"/>
        <pc:sldMkLst>
          <pc:docMk/>
          <pc:sldMk cId="1804390391" sldId="1105"/>
        </pc:sldMkLst>
        <pc:spChg chg="mod">
          <ac:chgData name="Jalila El Baraka" userId="ea93c961-285f-4edc-9e51-dff84fc1dbdc" providerId="ADAL" clId="{AF35D566-9458-4FCB-BB0C-F789683C5E1A}" dt="2026-05-23T22:52:35.168" v="10202" actId="20577"/>
          <ac:spMkLst>
            <pc:docMk/>
            <pc:sldMk cId="1804390391" sldId="1105"/>
            <ac:spMk id="9" creationId="{ED5C58F0-7F90-8215-2DCC-5114FE1296C5}"/>
          </ac:spMkLst>
        </pc:spChg>
        <pc:picChg chg="add del">
          <ac:chgData name="Jalila El Baraka" userId="ea93c961-285f-4edc-9e51-dff84fc1dbdc" providerId="ADAL" clId="{AF35D566-9458-4FCB-BB0C-F789683C5E1A}" dt="2026-05-23T22:53:16.039" v="10232" actId="478"/>
          <ac:picMkLst>
            <pc:docMk/>
            <pc:sldMk cId="1804390391" sldId="1105"/>
            <ac:picMk id="4" creationId="{F7BBEE87-E5D0-525C-2C5E-BB5E4955961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12:56.937" v="11019" actId="1076"/>
        <pc:sldMkLst>
          <pc:docMk/>
          <pc:sldMk cId="2477685694" sldId="1107"/>
        </pc:sldMkLst>
        <pc:spChg chg="mod">
          <ac:chgData name="Jalila El Baraka" userId="ea93c961-285f-4edc-9e51-dff84fc1dbdc" providerId="ADAL" clId="{AF35D566-9458-4FCB-BB0C-F789683C5E1A}" dt="2026-05-23T22:40:13.549" v="9842" actId="20577"/>
          <ac:spMkLst>
            <pc:docMk/>
            <pc:sldMk cId="2477685694" sldId="1107"/>
            <ac:spMk id="2" creationId="{A5138600-B7B7-4115-79B2-0838ADC0F767}"/>
          </ac:spMkLst>
        </pc:spChg>
        <pc:picChg chg="del">
          <ac:chgData name="Jalila El Baraka" userId="ea93c961-285f-4edc-9e51-dff84fc1dbdc" providerId="ADAL" clId="{AF35D566-9458-4FCB-BB0C-F789683C5E1A}" dt="2026-05-23T22:39:50.605" v="9836" actId="478"/>
          <ac:picMkLst>
            <pc:docMk/>
            <pc:sldMk cId="2477685694" sldId="1107"/>
            <ac:picMk id="3" creationId="{A23B459A-E07F-4F55-DACD-0E0AF20522B0}"/>
          </ac:picMkLst>
        </pc:picChg>
        <pc:picChg chg="add mod">
          <ac:chgData name="Jalila El Baraka" userId="ea93c961-285f-4edc-9e51-dff84fc1dbdc" providerId="ADAL" clId="{AF35D566-9458-4FCB-BB0C-F789683C5E1A}" dt="2026-05-23T23:12:55.812" v="11018" actId="1076"/>
          <ac:picMkLst>
            <pc:docMk/>
            <pc:sldMk cId="2477685694" sldId="1107"/>
            <ac:picMk id="4" creationId="{F64548CC-D83E-4A90-E213-EA4592EDECFB}"/>
          </ac:picMkLst>
        </pc:picChg>
        <pc:picChg chg="del">
          <ac:chgData name="Jalila El Baraka" userId="ea93c961-285f-4edc-9e51-dff84fc1dbdc" providerId="ADAL" clId="{AF35D566-9458-4FCB-BB0C-F789683C5E1A}" dt="2026-05-23T22:40:23.630" v="9843" actId="478"/>
          <ac:picMkLst>
            <pc:docMk/>
            <pc:sldMk cId="2477685694" sldId="1107"/>
            <ac:picMk id="5" creationId="{1D73322A-FD4A-50B0-5115-EA3E921936D3}"/>
          </ac:picMkLst>
        </pc:picChg>
        <pc:picChg chg="add mod">
          <ac:chgData name="Jalila El Baraka" userId="ea93c961-285f-4edc-9e51-dff84fc1dbdc" providerId="ADAL" clId="{AF35D566-9458-4FCB-BB0C-F789683C5E1A}" dt="2026-05-23T23:12:56.937" v="11019" actId="1076"/>
          <ac:picMkLst>
            <pc:docMk/>
            <pc:sldMk cId="2477685694" sldId="1107"/>
            <ac:picMk id="10" creationId="{2B86DD91-F00A-45FA-EB2A-B8B867D429ED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13:03.733" v="11022" actId="1076"/>
        <pc:sldMkLst>
          <pc:docMk/>
          <pc:sldMk cId="574874629" sldId="1109"/>
        </pc:sldMkLst>
        <pc:spChg chg="del">
          <ac:chgData name="Jalila El Baraka" userId="ea93c961-285f-4edc-9e51-dff84fc1dbdc" providerId="ADAL" clId="{AF35D566-9458-4FCB-BB0C-F789683C5E1A}" dt="2026-05-23T22:40:37.244" v="9847" actId="478"/>
          <ac:spMkLst>
            <pc:docMk/>
            <pc:sldMk cId="574874629" sldId="1109"/>
            <ac:spMk id="2" creationId="{5C5FAB5E-89C1-A8DA-B3B9-CF67BD86445F}"/>
          </ac:spMkLst>
        </pc:spChg>
        <pc:spChg chg="add mod">
          <ac:chgData name="Jalila El Baraka" userId="ea93c961-285f-4edc-9e51-dff84fc1dbdc" providerId="ADAL" clId="{AF35D566-9458-4FCB-BB0C-F789683C5E1A}" dt="2026-05-23T22:41:16.437" v="9870" actId="207"/>
          <ac:spMkLst>
            <pc:docMk/>
            <pc:sldMk cId="574874629" sldId="1109"/>
            <ac:spMk id="3" creationId="{88E87636-77C7-6D67-298B-D65E0C3FCEDC}"/>
          </ac:spMkLst>
        </pc:spChg>
        <pc:picChg chg="del">
          <ac:chgData name="Jalila El Baraka" userId="ea93c961-285f-4edc-9e51-dff84fc1dbdc" providerId="ADAL" clId="{AF35D566-9458-4FCB-BB0C-F789683C5E1A}" dt="2026-05-23T22:40:42.525" v="9850" actId="478"/>
          <ac:picMkLst>
            <pc:docMk/>
            <pc:sldMk cId="574874629" sldId="1109"/>
            <ac:picMk id="5" creationId="{4CB41D5D-2B30-5066-DB02-3ED0DDCA7289}"/>
          </ac:picMkLst>
        </pc:picChg>
        <pc:picChg chg="add mod">
          <ac:chgData name="Jalila El Baraka" userId="ea93c961-285f-4edc-9e51-dff84fc1dbdc" providerId="ADAL" clId="{AF35D566-9458-4FCB-BB0C-F789683C5E1A}" dt="2026-05-23T23:13:02.124" v="11021" actId="1076"/>
          <ac:picMkLst>
            <pc:docMk/>
            <pc:sldMk cId="574874629" sldId="1109"/>
            <ac:picMk id="6" creationId="{64176087-1522-24FD-DDC3-A37E51126E18}"/>
          </ac:picMkLst>
        </pc:picChg>
        <pc:picChg chg="del">
          <ac:chgData name="Jalila El Baraka" userId="ea93c961-285f-4edc-9e51-dff84fc1dbdc" providerId="ADAL" clId="{AF35D566-9458-4FCB-BB0C-F789683C5E1A}" dt="2026-05-23T22:40:42.025" v="9849" actId="478"/>
          <ac:picMkLst>
            <pc:docMk/>
            <pc:sldMk cId="574874629" sldId="1109"/>
            <ac:picMk id="7" creationId="{52915E4D-5B09-3ADA-76AA-7711A533607F}"/>
          </ac:picMkLst>
        </pc:picChg>
        <pc:picChg chg="add mod">
          <ac:chgData name="Jalila El Baraka" userId="ea93c961-285f-4edc-9e51-dff84fc1dbdc" providerId="ADAL" clId="{AF35D566-9458-4FCB-BB0C-F789683C5E1A}" dt="2026-05-23T23:13:03.733" v="11022" actId="1076"/>
          <ac:picMkLst>
            <pc:docMk/>
            <pc:sldMk cId="574874629" sldId="1109"/>
            <ac:picMk id="10" creationId="{6F6C4FD1-2CF5-D0FC-72D0-7EDC95B1733E}"/>
          </ac:picMkLst>
        </pc:picChg>
      </pc:sldChg>
      <pc:sldChg chg="delSp modSp mod">
        <pc:chgData name="Jalila El Baraka" userId="ea93c961-285f-4edc-9e51-dff84fc1dbdc" providerId="ADAL" clId="{AF35D566-9458-4FCB-BB0C-F789683C5E1A}" dt="2026-05-23T23:13:23.852" v="11023" actId="1076"/>
        <pc:sldMkLst>
          <pc:docMk/>
          <pc:sldMk cId="3533272347" sldId="1112"/>
        </pc:sldMkLst>
        <pc:spChg chg="del mod">
          <ac:chgData name="Jalila El Baraka" userId="ea93c961-285f-4edc-9e51-dff84fc1dbdc" providerId="ADAL" clId="{AF35D566-9458-4FCB-BB0C-F789683C5E1A}" dt="2026-05-23T22:44:24.978" v="10000"/>
          <ac:spMkLst>
            <pc:docMk/>
            <pc:sldMk cId="3533272347" sldId="1112"/>
            <ac:spMk id="3" creationId="{7C9ECEEF-DBE0-F333-BC22-EF2DB74875C5}"/>
          </ac:spMkLst>
        </pc:spChg>
        <pc:spChg chg="mod">
          <ac:chgData name="Jalila El Baraka" userId="ea93c961-285f-4edc-9e51-dff84fc1dbdc" providerId="ADAL" clId="{AF35D566-9458-4FCB-BB0C-F789683C5E1A}" dt="2026-05-23T22:44:24.447" v="9998" actId="1076"/>
          <ac:spMkLst>
            <pc:docMk/>
            <pc:sldMk cId="3533272347" sldId="1112"/>
            <ac:spMk id="5" creationId="{266577CD-071B-2B5E-A0C7-1455C37D5BE5}"/>
          </ac:spMkLst>
        </pc:spChg>
        <pc:picChg chg="mod">
          <ac:chgData name="Jalila El Baraka" userId="ea93c961-285f-4edc-9e51-dff84fc1dbdc" providerId="ADAL" clId="{AF35D566-9458-4FCB-BB0C-F789683C5E1A}" dt="2026-05-23T23:13:23.852" v="11023" actId="1076"/>
          <ac:picMkLst>
            <pc:docMk/>
            <pc:sldMk cId="3533272347" sldId="1112"/>
            <ac:picMk id="2" creationId="{9E0A69F4-D065-9500-EB1E-FF5015686178}"/>
          </ac:picMkLst>
        </pc:picChg>
      </pc:sldChg>
      <pc:sldChg chg="modSp mod">
        <pc:chgData name="Jalila El Baraka" userId="ea93c961-285f-4edc-9e51-dff84fc1dbdc" providerId="ADAL" clId="{AF35D566-9458-4FCB-BB0C-F789683C5E1A}" dt="2026-05-23T22:50:39.950" v="10071" actId="20577"/>
        <pc:sldMkLst>
          <pc:docMk/>
          <pc:sldMk cId="3405673476" sldId="1113"/>
        </pc:sldMkLst>
        <pc:spChg chg="mod">
          <ac:chgData name="Jalila El Baraka" userId="ea93c961-285f-4edc-9e51-dff84fc1dbdc" providerId="ADAL" clId="{AF35D566-9458-4FCB-BB0C-F789683C5E1A}" dt="2026-05-23T22:50:27.841" v="10055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AF35D566-9458-4FCB-BB0C-F789683C5E1A}" dt="2026-05-23T22:50:39.950" v="10071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modSp mod">
        <pc:chgData name="Jalila El Baraka" userId="ea93c961-285f-4edc-9e51-dff84fc1dbdc" providerId="ADAL" clId="{AF35D566-9458-4FCB-BB0C-F789683C5E1A}" dt="2026-05-23T22:35:01.946" v="9551" actId="20577"/>
        <pc:sldMkLst>
          <pc:docMk/>
          <pc:sldMk cId="1128191912" sldId="1126"/>
        </pc:sldMkLst>
        <pc:spChg chg="mod">
          <ac:chgData name="Jalila El Baraka" userId="ea93c961-285f-4edc-9e51-dff84fc1dbdc" providerId="ADAL" clId="{AF35D566-9458-4FCB-BB0C-F789683C5E1A}" dt="2026-05-23T22:35:01.946" v="9551" actId="20577"/>
          <ac:spMkLst>
            <pc:docMk/>
            <pc:sldMk cId="1128191912" sldId="1126"/>
            <ac:spMk id="4" creationId="{7E153993-D201-4A15-6AB6-844039D4FFCA}"/>
          </ac:spMkLst>
        </pc:spChg>
      </pc:sldChg>
      <pc:sldChg chg="modSp mod">
        <pc:chgData name="Jalila El Baraka" userId="ea93c961-285f-4edc-9e51-dff84fc1dbdc" providerId="ADAL" clId="{AF35D566-9458-4FCB-BB0C-F789683C5E1A}" dt="2026-05-23T22:36:04.104" v="9667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AF35D566-9458-4FCB-BB0C-F789683C5E1A}" dt="2026-05-23T22:36:04.104" v="9667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23T22:36:10.864" v="9669"/>
        <pc:sldMkLst>
          <pc:docMk/>
          <pc:sldMk cId="1506598639" sldId="1128"/>
        </pc:sldMkLst>
        <pc:spChg chg="del">
          <ac:chgData name="Jalila El Baraka" userId="ea93c961-285f-4edc-9e51-dff84fc1dbdc" providerId="ADAL" clId="{AF35D566-9458-4FCB-BB0C-F789683C5E1A}" dt="2026-05-23T22:36:10.484" v="9668" actId="478"/>
          <ac:spMkLst>
            <pc:docMk/>
            <pc:sldMk cId="1506598639" sldId="1128"/>
            <ac:spMk id="3" creationId="{13E0EA0B-68AF-4ACB-E086-72075DCD8FAF}"/>
          </ac:spMkLst>
        </pc:spChg>
        <pc:spChg chg="add mod">
          <ac:chgData name="Jalila El Baraka" userId="ea93c961-285f-4edc-9e51-dff84fc1dbdc" providerId="ADAL" clId="{AF35D566-9458-4FCB-BB0C-F789683C5E1A}" dt="2026-05-23T22:36:10.864" v="9669"/>
          <ac:spMkLst>
            <pc:docMk/>
            <pc:sldMk cId="1506598639" sldId="1128"/>
            <ac:spMk id="4" creationId="{547BAEB5-ACAB-D6D4-ECF6-22811CDCB05F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23T22:36:49.882" v="9716"/>
        <pc:sldMkLst>
          <pc:docMk/>
          <pc:sldMk cId="2553980169" sldId="1129"/>
        </pc:sldMkLst>
        <pc:spChg chg="add mod">
          <ac:chgData name="Jalila El Baraka" userId="ea93c961-285f-4edc-9e51-dff84fc1dbdc" providerId="ADAL" clId="{AF35D566-9458-4FCB-BB0C-F789683C5E1A}" dt="2026-05-23T22:36:16.176" v="9671"/>
          <ac:spMkLst>
            <pc:docMk/>
            <pc:sldMk cId="2553980169" sldId="1129"/>
            <ac:spMk id="2" creationId="{FAEC7DD5-28AD-2AF5-DD19-FDDBDCB8A837}"/>
          </ac:spMkLst>
        </pc:spChg>
        <pc:spChg chg="mod">
          <ac:chgData name="Jalila El Baraka" userId="ea93c961-285f-4edc-9e51-dff84fc1dbdc" providerId="ADAL" clId="{AF35D566-9458-4FCB-BB0C-F789683C5E1A}" dt="2026-05-23T22:36:38.061" v="9713" actId="20577"/>
          <ac:spMkLst>
            <pc:docMk/>
            <pc:sldMk cId="2553980169" sldId="1129"/>
            <ac:spMk id="5" creationId="{C690C133-967A-DF59-D2C5-133188B6B4E6}"/>
          </ac:spMkLst>
        </pc:spChg>
        <pc:spChg chg="del">
          <ac:chgData name="Jalila El Baraka" userId="ea93c961-285f-4edc-9e51-dff84fc1dbdc" providerId="ADAL" clId="{AF35D566-9458-4FCB-BB0C-F789683C5E1A}" dt="2026-05-23T22:36:15.708" v="9670" actId="478"/>
          <ac:spMkLst>
            <pc:docMk/>
            <pc:sldMk cId="2553980169" sldId="1129"/>
            <ac:spMk id="8" creationId="{7192B70A-6A78-F113-3F36-4C67D24065EE}"/>
          </ac:spMkLst>
        </pc:spChg>
        <pc:spChg chg="add mod">
          <ac:chgData name="Jalila El Baraka" userId="ea93c961-285f-4edc-9e51-dff84fc1dbdc" providerId="ADAL" clId="{AF35D566-9458-4FCB-BB0C-F789683C5E1A}" dt="2026-05-23T22:36:49.882" v="9716"/>
          <ac:spMkLst>
            <pc:docMk/>
            <pc:sldMk cId="2553980169" sldId="1129"/>
            <ac:spMk id="9" creationId="{397886E8-7971-7CD9-9E26-CE95FD90CFD3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23T22:37:23.892" v="9758" actId="20577"/>
        <pc:sldMkLst>
          <pc:docMk/>
          <pc:sldMk cId="434921383" sldId="1130"/>
        </pc:sldMkLst>
        <pc:spChg chg="del">
          <ac:chgData name="Jalila El Baraka" userId="ea93c961-285f-4edc-9e51-dff84fc1dbdc" providerId="ADAL" clId="{AF35D566-9458-4FCB-BB0C-F789683C5E1A}" dt="2026-05-23T22:36:45.237" v="9714" actId="478"/>
          <ac:spMkLst>
            <pc:docMk/>
            <pc:sldMk cId="434921383" sldId="1130"/>
            <ac:spMk id="4" creationId="{50F2F1E5-EF24-9C20-6688-DF9DACA8ABFB}"/>
          </ac:spMkLst>
        </pc:spChg>
        <pc:spChg chg="mod">
          <ac:chgData name="Jalila El Baraka" userId="ea93c961-285f-4edc-9e51-dff84fc1dbdc" providerId="ADAL" clId="{AF35D566-9458-4FCB-BB0C-F789683C5E1A}" dt="2026-05-23T22:37:23.892" v="9758" actId="20577"/>
          <ac:spMkLst>
            <pc:docMk/>
            <pc:sldMk cId="434921383" sldId="1130"/>
            <ac:spMk id="7" creationId="{0DC5AE55-831E-E326-DB0D-AD6E10BC433A}"/>
          </ac:spMkLst>
        </pc:spChg>
        <pc:spChg chg="add mod">
          <ac:chgData name="Jalila El Baraka" userId="ea93c961-285f-4edc-9e51-dff84fc1dbdc" providerId="ADAL" clId="{AF35D566-9458-4FCB-BB0C-F789683C5E1A}" dt="2026-05-23T22:36:46.580" v="9715"/>
          <ac:spMkLst>
            <pc:docMk/>
            <pc:sldMk cId="434921383" sldId="1130"/>
            <ac:spMk id="8" creationId="{F3EF7916-ABBD-EF5C-E6C6-E71914DB709E}"/>
          </ac:spMkLst>
        </pc:spChg>
        <pc:spChg chg="del">
          <ac:chgData name="Jalila El Baraka" userId="ea93c961-285f-4edc-9e51-dff84fc1dbdc" providerId="ADAL" clId="{AF35D566-9458-4FCB-BB0C-F789683C5E1A}" dt="2026-05-23T22:36:58.073" v="9717" actId="478"/>
          <ac:spMkLst>
            <pc:docMk/>
            <pc:sldMk cId="434921383" sldId="1130"/>
            <ac:spMk id="9" creationId="{6AE30832-7225-93A4-F795-111C30330EEE}"/>
          </ac:spMkLst>
        </pc:spChg>
        <pc:spChg chg="add mod">
          <ac:chgData name="Jalila El Baraka" userId="ea93c961-285f-4edc-9e51-dff84fc1dbdc" providerId="ADAL" clId="{AF35D566-9458-4FCB-BB0C-F789683C5E1A}" dt="2026-05-23T22:37:04.360" v="9719" actId="207"/>
          <ac:spMkLst>
            <pc:docMk/>
            <pc:sldMk cId="434921383" sldId="1130"/>
            <ac:spMk id="10" creationId="{5AD14D32-6281-28B7-7F5B-334A77BC1E3D}"/>
          </ac:spMkLst>
        </pc:spChg>
      </pc:sldChg>
      <pc:sldChg chg="delSp modSp mod">
        <pc:chgData name="Jalila El Baraka" userId="ea93c961-285f-4edc-9e51-dff84fc1dbdc" providerId="ADAL" clId="{AF35D566-9458-4FCB-BB0C-F789683C5E1A}" dt="2026-05-23T22:43:48.329" v="9968" actId="1076"/>
        <pc:sldMkLst>
          <pc:docMk/>
          <pc:sldMk cId="929565556" sldId="1137"/>
        </pc:sldMkLst>
        <pc:spChg chg="mod">
          <ac:chgData name="Jalila El Baraka" userId="ea93c961-285f-4edc-9e51-dff84fc1dbdc" providerId="ADAL" clId="{AF35D566-9458-4FCB-BB0C-F789683C5E1A}" dt="2026-05-23T22:43:48.329" v="9968" actId="1076"/>
          <ac:spMkLst>
            <pc:docMk/>
            <pc:sldMk cId="929565556" sldId="1137"/>
            <ac:spMk id="2" creationId="{FCDD3300-D246-404E-6E70-8D4144E1D3B7}"/>
          </ac:spMkLst>
        </pc:spChg>
        <pc:spChg chg="mod">
          <ac:chgData name="Jalila El Baraka" userId="ea93c961-285f-4edc-9e51-dff84fc1dbdc" providerId="ADAL" clId="{AF35D566-9458-4FCB-BB0C-F789683C5E1A}" dt="2026-05-23T22:43:44.235" v="9966" actId="1076"/>
          <ac:spMkLst>
            <pc:docMk/>
            <pc:sldMk cId="929565556" sldId="1137"/>
            <ac:spMk id="4" creationId="{B1A6A7AA-0238-88B8-8E4D-52D1A6D74319}"/>
          </ac:spMkLst>
        </pc:spChg>
        <pc:spChg chg="mod">
          <ac:chgData name="Jalila El Baraka" userId="ea93c961-285f-4edc-9e51-dff84fc1dbdc" providerId="ADAL" clId="{AF35D566-9458-4FCB-BB0C-F789683C5E1A}" dt="2026-05-23T22:42:50.344" v="9923" actId="20577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AF35D566-9458-4FCB-BB0C-F789683C5E1A}" dt="2026-05-23T22:43:36.324" v="9963" actId="1076"/>
          <ac:spMkLst>
            <pc:docMk/>
            <pc:sldMk cId="929565556" sldId="1137"/>
            <ac:spMk id="6" creationId="{8FE6E835-4C75-CCAF-2AFB-81EB8D9989D4}"/>
          </ac:spMkLst>
        </pc:spChg>
        <pc:spChg chg="mod">
          <ac:chgData name="Jalila El Baraka" userId="ea93c961-285f-4edc-9e51-dff84fc1dbdc" providerId="ADAL" clId="{AF35D566-9458-4FCB-BB0C-F789683C5E1A}" dt="2026-05-23T22:43:46.407" v="9967" actId="1076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AF35D566-9458-4FCB-BB0C-F789683C5E1A}" dt="2026-05-23T22:43:33.277" v="9962" actId="1076"/>
          <ac:spMkLst>
            <pc:docMk/>
            <pc:sldMk cId="929565556" sldId="1137"/>
            <ac:spMk id="10" creationId="{94218937-F94E-0753-FF46-3875B199857B}"/>
          </ac:spMkLst>
        </pc:spChg>
      </pc:sldChg>
      <pc:sldChg chg="modSp mod">
        <pc:chgData name="Jalila El Baraka" userId="ea93c961-285f-4edc-9e51-dff84fc1dbdc" providerId="ADAL" clId="{AF35D566-9458-4FCB-BB0C-F789683C5E1A}" dt="2026-05-23T22:42:23.308" v="9922" actId="20577"/>
        <pc:sldMkLst>
          <pc:docMk/>
          <pc:sldMk cId="2667277456" sldId="1138"/>
        </pc:sldMkLst>
        <pc:spChg chg="mod">
          <ac:chgData name="Jalila El Baraka" userId="ea93c961-285f-4edc-9e51-dff84fc1dbdc" providerId="ADAL" clId="{AF35D566-9458-4FCB-BB0C-F789683C5E1A}" dt="2026-05-23T22:42:23.308" v="9922" actId="20577"/>
          <ac:spMkLst>
            <pc:docMk/>
            <pc:sldMk cId="2667277456" sldId="1138"/>
            <ac:spMk id="3" creationId="{B4AB109F-C199-F267-9205-25B91015B4D2}"/>
          </ac:spMkLst>
        </pc:spChg>
        <pc:spChg chg="mod">
          <ac:chgData name="Jalila El Baraka" userId="ea93c961-285f-4edc-9e51-dff84fc1dbdc" providerId="ADAL" clId="{AF35D566-9458-4FCB-BB0C-F789683C5E1A}" dt="2026-05-23T22:42:07.981" v="9912" actId="20578"/>
          <ac:spMkLst>
            <pc:docMk/>
            <pc:sldMk cId="2667277456" sldId="1138"/>
            <ac:spMk id="4" creationId="{99E4277D-9746-359F-5A10-5512225769B3}"/>
          </ac:spMkLst>
        </pc:spChg>
        <pc:picChg chg="mod">
          <ac:chgData name="Jalila El Baraka" userId="ea93c961-285f-4edc-9e51-dff84fc1dbdc" providerId="ADAL" clId="{AF35D566-9458-4FCB-BB0C-F789683C5E1A}" dt="2026-05-06T18:15:39.807" v="8961" actId="1076"/>
          <ac:picMkLst>
            <pc:docMk/>
            <pc:sldMk cId="2667277456" sldId="1138"/>
            <ac:picMk id="2" creationId="{EEEC839E-A225-57EC-48A4-0754AC945EC5}"/>
          </ac:picMkLst>
        </pc:picChg>
      </pc:sldChg>
      <pc:sldChg chg="modSp mod">
        <pc:chgData name="Jalila El Baraka" userId="ea93c961-285f-4edc-9e51-dff84fc1dbdc" providerId="ADAL" clId="{AF35D566-9458-4FCB-BB0C-F789683C5E1A}" dt="2026-05-23T22:50:53.006" v="10093" actId="20577"/>
        <pc:sldMkLst>
          <pc:docMk/>
          <pc:sldMk cId="733821822" sldId="1191"/>
        </pc:sldMkLst>
        <pc:spChg chg="mod">
          <ac:chgData name="Jalila El Baraka" userId="ea93c961-285f-4edc-9e51-dff84fc1dbdc" providerId="ADAL" clId="{AF35D566-9458-4FCB-BB0C-F789683C5E1A}" dt="2026-05-23T22:50:53.006" v="10093" actId="20577"/>
          <ac:spMkLst>
            <pc:docMk/>
            <pc:sldMk cId="733821822" sldId="1191"/>
            <ac:spMk id="4" creationId="{C9BF6E33-9FC0-372C-9AA4-699D866E29C3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23T23:14:49.957" v="11031" actId="1076"/>
        <pc:sldMkLst>
          <pc:docMk/>
          <pc:sldMk cId="2026178281" sldId="1225"/>
        </pc:sldMkLst>
        <pc:spChg chg="mod">
          <ac:chgData name="Jalila El Baraka" userId="ea93c961-285f-4edc-9e51-dff84fc1dbdc" providerId="ADAL" clId="{AF35D566-9458-4FCB-BB0C-F789683C5E1A}" dt="2026-05-23T22:58:25.018" v="10470" actId="5793"/>
          <ac:spMkLst>
            <pc:docMk/>
            <pc:sldMk cId="2026178281" sldId="1225"/>
            <ac:spMk id="7" creationId="{DC8D87ED-2BF6-7B2C-1467-C234F02298D8}"/>
          </ac:spMkLst>
        </pc:spChg>
        <pc:picChg chg="add mod">
          <ac:chgData name="Jalila El Baraka" userId="ea93c961-285f-4edc-9e51-dff84fc1dbdc" providerId="ADAL" clId="{AF35D566-9458-4FCB-BB0C-F789683C5E1A}" dt="2026-05-23T23:14:49.957" v="11031" actId="1076"/>
          <ac:picMkLst>
            <pc:docMk/>
            <pc:sldMk cId="2026178281" sldId="1225"/>
            <ac:picMk id="3" creationId="{ABFD95A0-D8A9-45FE-8143-AA8A793C4752}"/>
          </ac:picMkLst>
        </pc:picChg>
        <pc:picChg chg="del">
          <ac:chgData name="Jalila El Baraka" userId="ea93c961-285f-4edc-9e51-dff84fc1dbdc" providerId="ADAL" clId="{AF35D566-9458-4FCB-BB0C-F789683C5E1A}" dt="2026-05-23T22:58:08.766" v="10419" actId="478"/>
          <ac:picMkLst>
            <pc:docMk/>
            <pc:sldMk cId="2026178281" sldId="1225"/>
            <ac:picMk id="6" creationId="{52D221F8-3D71-9FF0-2FF6-FC4D53DD28A0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14:59.063" v="11033" actId="1076"/>
        <pc:sldMkLst>
          <pc:docMk/>
          <pc:sldMk cId="980233433" sldId="1226"/>
        </pc:sldMkLst>
        <pc:spChg chg="mod">
          <ac:chgData name="Jalila El Baraka" userId="ea93c961-285f-4edc-9e51-dff84fc1dbdc" providerId="ADAL" clId="{AF35D566-9458-4FCB-BB0C-F789683C5E1A}" dt="2026-05-23T22:58:43.720" v="10503" actId="313"/>
          <ac:spMkLst>
            <pc:docMk/>
            <pc:sldMk cId="980233433" sldId="1226"/>
            <ac:spMk id="2" creationId="{D5CBE577-F5F8-7D7C-F24C-F9C668846AF1}"/>
          </ac:spMkLst>
        </pc:spChg>
        <pc:spChg chg="mod">
          <ac:chgData name="Jalila El Baraka" userId="ea93c961-285f-4edc-9e51-dff84fc1dbdc" providerId="ADAL" clId="{AF35D566-9458-4FCB-BB0C-F789683C5E1A}" dt="2026-05-23T22:58:58.086" v="10537" actId="20577"/>
          <ac:spMkLst>
            <pc:docMk/>
            <pc:sldMk cId="980233433" sldId="1226"/>
            <ac:spMk id="7" creationId="{80CA14EF-6528-9E07-7625-391649035E2F}"/>
          </ac:spMkLst>
        </pc:spChg>
        <pc:picChg chg="add mod">
          <ac:chgData name="Jalila El Baraka" userId="ea93c961-285f-4edc-9e51-dff84fc1dbdc" providerId="ADAL" clId="{AF35D566-9458-4FCB-BB0C-F789683C5E1A}" dt="2026-05-23T23:14:59.063" v="11033" actId="1076"/>
          <ac:picMkLst>
            <pc:docMk/>
            <pc:sldMk cId="980233433" sldId="1226"/>
            <ac:picMk id="8" creationId="{F681CA84-F5B8-6ED7-2664-A6487E189C1B}"/>
          </ac:picMkLst>
        </pc:picChg>
        <pc:picChg chg="del">
          <ac:chgData name="Jalila El Baraka" userId="ea93c961-285f-4edc-9e51-dff84fc1dbdc" providerId="ADAL" clId="{AF35D566-9458-4FCB-BB0C-F789683C5E1A}" dt="2026-05-23T22:58:29.096" v="10471" actId="478"/>
          <ac:picMkLst>
            <pc:docMk/>
            <pc:sldMk cId="980233433" sldId="1226"/>
            <ac:picMk id="9" creationId="{B27A6113-6B36-0614-C7B2-0675433F6496}"/>
          </ac:picMkLst>
        </pc:picChg>
      </pc:sldChg>
      <pc:sldChg chg="modSp mod">
        <pc:chgData name="Jalila El Baraka" userId="ea93c961-285f-4edc-9e51-dff84fc1dbdc" providerId="ADAL" clId="{AF35D566-9458-4FCB-BB0C-F789683C5E1A}" dt="2026-05-06T18:20:41.825" v="9082" actId="1076"/>
        <pc:sldMkLst>
          <pc:docMk/>
          <pc:sldMk cId="12556855" sldId="1236"/>
        </pc:sldMkLst>
        <pc:spChg chg="mod">
          <ac:chgData name="Jalila El Baraka" userId="ea93c961-285f-4edc-9e51-dff84fc1dbdc" providerId="ADAL" clId="{AF35D566-9458-4FCB-BB0C-F789683C5E1A}" dt="2026-05-06T18:20:41.825" v="9082" actId="1076"/>
          <ac:spMkLst>
            <pc:docMk/>
            <pc:sldMk cId="12556855" sldId="1236"/>
            <ac:spMk id="3" creationId="{4B5F3A74-D4C4-3909-C41A-EAAB32A23564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23T23:14:04.295" v="11024" actId="313"/>
        <pc:sldMkLst>
          <pc:docMk/>
          <pc:sldMk cId="70339291" sldId="1249"/>
        </pc:sldMkLst>
        <pc:spChg chg="mod">
          <ac:chgData name="Jalila El Baraka" userId="ea93c961-285f-4edc-9e51-dff84fc1dbdc" providerId="ADAL" clId="{AF35D566-9458-4FCB-BB0C-F789683C5E1A}" dt="2026-05-23T23:14:04.295" v="11024" actId="313"/>
          <ac:spMkLst>
            <pc:docMk/>
            <pc:sldMk cId="70339291" sldId="1249"/>
            <ac:spMk id="9" creationId="{E36108D0-A971-E51F-D680-0BE7656771DF}"/>
          </ac:spMkLst>
        </pc:spChg>
        <pc:picChg chg="add mod">
          <ac:chgData name="Jalila El Baraka" userId="ea93c961-285f-4edc-9e51-dff84fc1dbdc" providerId="ADAL" clId="{AF35D566-9458-4FCB-BB0C-F789683C5E1A}" dt="2026-05-23T22:53:05.781" v="10230"/>
          <ac:picMkLst>
            <pc:docMk/>
            <pc:sldMk cId="70339291" sldId="1249"/>
            <ac:picMk id="2" creationId="{7F657ECD-321F-E801-9273-7539754CA28E}"/>
          </ac:picMkLst>
        </pc:picChg>
        <pc:picChg chg="del">
          <ac:chgData name="Jalila El Baraka" userId="ea93c961-285f-4edc-9e51-dff84fc1dbdc" providerId="ADAL" clId="{AF35D566-9458-4FCB-BB0C-F789683C5E1A}" dt="2026-05-23T22:52:59.558" v="10229" actId="478"/>
          <ac:picMkLst>
            <pc:docMk/>
            <pc:sldMk cId="70339291" sldId="1249"/>
            <ac:picMk id="5" creationId="{0B842FE7-F93D-59E5-E653-E410DD52BBA7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5-23T22:53:19.702" v="10234"/>
        <pc:sldMkLst>
          <pc:docMk/>
          <pc:sldMk cId="1081208999" sldId="1251"/>
        </pc:sldMkLst>
        <pc:picChg chg="add mod">
          <ac:chgData name="Jalila El Baraka" userId="ea93c961-285f-4edc-9e51-dff84fc1dbdc" providerId="ADAL" clId="{AF35D566-9458-4FCB-BB0C-F789683C5E1A}" dt="2026-05-23T22:53:19.702" v="10234"/>
          <ac:picMkLst>
            <pc:docMk/>
            <pc:sldMk cId="1081208999" sldId="1251"/>
            <ac:picMk id="3" creationId="{56FA5E7A-6AEF-F369-6847-3D3A783A646D}"/>
          </ac:picMkLst>
        </pc:picChg>
        <pc:picChg chg="del">
          <ac:chgData name="Jalila El Baraka" userId="ea93c961-285f-4edc-9e51-dff84fc1dbdc" providerId="ADAL" clId="{AF35D566-9458-4FCB-BB0C-F789683C5E1A}" dt="2026-05-23T22:53:18.768" v="10233" actId="478"/>
          <ac:picMkLst>
            <pc:docMk/>
            <pc:sldMk cId="1081208999" sldId="1251"/>
            <ac:picMk id="6" creationId="{6FC20548-7A36-3F62-BE94-B9C36D0C59D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15:02.599" v="11034" actId="1076"/>
        <pc:sldMkLst>
          <pc:docMk/>
          <pc:sldMk cId="3120788395" sldId="1270"/>
        </pc:sldMkLst>
        <pc:spChg chg="mod">
          <ac:chgData name="Jalila El Baraka" userId="ea93c961-285f-4edc-9e51-dff84fc1dbdc" providerId="ADAL" clId="{AF35D566-9458-4FCB-BB0C-F789683C5E1A}" dt="2026-05-23T23:00:03.062" v="10602" actId="313"/>
          <ac:spMkLst>
            <pc:docMk/>
            <pc:sldMk cId="3120788395" sldId="1270"/>
            <ac:spMk id="7" creationId="{5377B846-0A26-ACD8-04A4-59C2FCCDB31E}"/>
          </ac:spMkLst>
        </pc:spChg>
        <pc:picChg chg="del">
          <ac:chgData name="Jalila El Baraka" userId="ea93c961-285f-4edc-9e51-dff84fc1dbdc" providerId="ADAL" clId="{AF35D566-9458-4FCB-BB0C-F789683C5E1A}" dt="2026-05-23T22:59:38.912" v="10538" actId="478"/>
          <ac:picMkLst>
            <pc:docMk/>
            <pc:sldMk cId="3120788395" sldId="1270"/>
            <ac:picMk id="3" creationId="{5A471747-EFAE-945F-90C3-C4E200FBCB9A}"/>
          </ac:picMkLst>
        </pc:picChg>
        <pc:picChg chg="add mod">
          <ac:chgData name="Jalila El Baraka" userId="ea93c961-285f-4edc-9e51-dff84fc1dbdc" providerId="ADAL" clId="{AF35D566-9458-4FCB-BB0C-F789683C5E1A}" dt="2026-05-23T23:15:02.599" v="11034" actId="1076"/>
          <ac:picMkLst>
            <pc:docMk/>
            <pc:sldMk cId="3120788395" sldId="1270"/>
            <ac:picMk id="4" creationId="{C8499626-5E4B-4978-AE4C-615BDA58B6B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01:02.975" v="10681" actId="20577"/>
        <pc:sldMkLst>
          <pc:docMk/>
          <pc:sldMk cId="1642753870" sldId="1271"/>
        </pc:sldMkLst>
        <pc:spChg chg="mod">
          <ac:chgData name="Jalila El Baraka" userId="ea93c961-285f-4edc-9e51-dff84fc1dbdc" providerId="ADAL" clId="{AF35D566-9458-4FCB-BB0C-F789683C5E1A}" dt="2026-05-23T23:01:02.975" v="10681" actId="20577"/>
          <ac:spMkLst>
            <pc:docMk/>
            <pc:sldMk cId="1642753870" sldId="1271"/>
            <ac:spMk id="2" creationId="{809F28C1-D119-0AA1-F5B7-B53C8D2CFB1C}"/>
          </ac:spMkLst>
        </pc:spChg>
        <pc:spChg chg="mod">
          <ac:chgData name="Jalila El Baraka" userId="ea93c961-285f-4edc-9e51-dff84fc1dbdc" providerId="ADAL" clId="{AF35D566-9458-4FCB-BB0C-F789683C5E1A}" dt="2026-05-23T23:01:00.429" v="10680" actId="20577"/>
          <ac:spMkLst>
            <pc:docMk/>
            <pc:sldMk cId="1642753870" sldId="1271"/>
            <ac:spMk id="7" creationId="{211B788F-3EE5-1BE1-79AE-DDC575FA7472}"/>
          </ac:spMkLst>
        </pc:spChg>
        <pc:picChg chg="add mod">
          <ac:chgData name="Jalila El Baraka" userId="ea93c961-285f-4edc-9e51-dff84fc1dbdc" providerId="ADAL" clId="{AF35D566-9458-4FCB-BB0C-F789683C5E1A}" dt="2026-05-23T23:00:55.507" v="10678" actId="1076"/>
          <ac:picMkLst>
            <pc:docMk/>
            <pc:sldMk cId="1642753870" sldId="1271"/>
            <ac:picMk id="3" creationId="{C8529980-D12E-056F-C11D-FC52FD63DDEB}"/>
          </ac:picMkLst>
        </pc:picChg>
        <pc:picChg chg="del">
          <ac:chgData name="Jalila El Baraka" userId="ea93c961-285f-4edc-9e51-dff84fc1dbdc" providerId="ADAL" clId="{AF35D566-9458-4FCB-BB0C-F789683C5E1A}" dt="2026-05-23T23:00:07.405" v="10603" actId="478"/>
          <ac:picMkLst>
            <pc:docMk/>
            <pc:sldMk cId="1642753870" sldId="1271"/>
            <ac:picMk id="10" creationId="{32CD2C9E-FAE1-B0E4-5765-8DC74546040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15:08.542" v="11035" actId="1076"/>
        <pc:sldMkLst>
          <pc:docMk/>
          <pc:sldMk cId="2924570596" sldId="1272"/>
        </pc:sldMkLst>
        <pc:spChg chg="mod">
          <ac:chgData name="Jalila El Baraka" userId="ea93c961-285f-4edc-9e51-dff84fc1dbdc" providerId="ADAL" clId="{AF35D566-9458-4FCB-BB0C-F789683C5E1A}" dt="2026-05-23T23:02:10.108" v="10718" actId="20577"/>
          <ac:spMkLst>
            <pc:docMk/>
            <pc:sldMk cId="2924570596" sldId="1272"/>
            <ac:spMk id="7" creationId="{E4917081-6718-3EA0-08F6-717B29F0F380}"/>
          </ac:spMkLst>
        </pc:spChg>
        <pc:picChg chg="del">
          <ac:chgData name="Jalila El Baraka" userId="ea93c961-285f-4edc-9e51-dff84fc1dbdc" providerId="ADAL" clId="{AF35D566-9458-4FCB-BB0C-F789683C5E1A}" dt="2026-05-23T23:01:52.455" v="10682" actId="478"/>
          <ac:picMkLst>
            <pc:docMk/>
            <pc:sldMk cId="2924570596" sldId="1272"/>
            <ac:picMk id="3" creationId="{EEFFB508-A8CD-5DCB-C8BA-D088F654BBB1}"/>
          </ac:picMkLst>
        </pc:picChg>
        <pc:picChg chg="add mod">
          <ac:chgData name="Jalila El Baraka" userId="ea93c961-285f-4edc-9e51-dff84fc1dbdc" providerId="ADAL" clId="{AF35D566-9458-4FCB-BB0C-F789683C5E1A}" dt="2026-05-23T23:15:08.542" v="11035" actId="1076"/>
          <ac:picMkLst>
            <pc:docMk/>
            <pc:sldMk cId="2924570596" sldId="1272"/>
            <ac:picMk id="4" creationId="{50E87B7B-2B59-9C9D-C138-85DE0B741EA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03:15.083" v="10793" actId="1076"/>
        <pc:sldMkLst>
          <pc:docMk/>
          <pc:sldMk cId="3881479135" sldId="1273"/>
        </pc:sldMkLst>
        <pc:spChg chg="mod">
          <ac:chgData name="Jalila El Baraka" userId="ea93c961-285f-4edc-9e51-dff84fc1dbdc" providerId="ADAL" clId="{AF35D566-9458-4FCB-BB0C-F789683C5E1A}" dt="2026-05-23T23:03:15.083" v="10793" actId="1076"/>
          <ac:spMkLst>
            <pc:docMk/>
            <pc:sldMk cId="3881479135" sldId="1273"/>
            <ac:spMk id="2" creationId="{7DA1C289-1D96-428A-8F9D-2B29210635F2}"/>
          </ac:spMkLst>
        </pc:spChg>
        <pc:spChg chg="mod">
          <ac:chgData name="Jalila El Baraka" userId="ea93c961-285f-4edc-9e51-dff84fc1dbdc" providerId="ADAL" clId="{AF35D566-9458-4FCB-BB0C-F789683C5E1A}" dt="2026-05-23T23:03:11.162" v="10791"/>
          <ac:spMkLst>
            <pc:docMk/>
            <pc:sldMk cId="3881479135" sldId="1273"/>
            <ac:spMk id="7" creationId="{1389B383-7833-DA4C-7D2A-C66482CC78D7}"/>
          </ac:spMkLst>
        </pc:spChg>
        <pc:picChg chg="del">
          <ac:chgData name="Jalila El Baraka" userId="ea93c961-285f-4edc-9e51-dff84fc1dbdc" providerId="ADAL" clId="{AF35D566-9458-4FCB-BB0C-F789683C5E1A}" dt="2026-05-23T23:02:13.393" v="10719" actId="478"/>
          <ac:picMkLst>
            <pc:docMk/>
            <pc:sldMk cId="3881479135" sldId="1273"/>
            <ac:picMk id="8" creationId="{E0C7BD06-D5A0-8DE8-987D-FECE7D3C4BF0}"/>
          </ac:picMkLst>
        </pc:picChg>
        <pc:picChg chg="add mod">
          <ac:chgData name="Jalila El Baraka" userId="ea93c961-285f-4edc-9e51-dff84fc1dbdc" providerId="ADAL" clId="{AF35D566-9458-4FCB-BB0C-F789683C5E1A}" dt="2026-05-23T23:03:12.802" v="10792" actId="1076"/>
          <ac:picMkLst>
            <pc:docMk/>
            <pc:sldMk cId="3881479135" sldId="1273"/>
            <ac:picMk id="9" creationId="{1AEF036B-6812-8E0A-DE74-7935E34AD879}"/>
          </ac:picMkLst>
        </pc:picChg>
      </pc:sldChg>
      <pc:sldChg chg="addSp delSp modSp add del mod">
        <pc:chgData name="Jalila El Baraka" userId="ea93c961-285f-4edc-9e51-dff84fc1dbdc" providerId="ADAL" clId="{AF35D566-9458-4FCB-BB0C-F789683C5E1A}" dt="2026-05-23T22:24:57.299" v="9259" actId="2696"/>
        <pc:sldMkLst>
          <pc:docMk/>
          <pc:sldMk cId="2572705938" sldId="1297"/>
        </pc:sldMkLst>
      </pc:sldChg>
      <pc:sldChg chg="addSp delSp modSp add del mod">
        <pc:chgData name="Jalila El Baraka" userId="ea93c961-285f-4edc-9e51-dff84fc1dbdc" providerId="ADAL" clId="{AF35D566-9458-4FCB-BB0C-F789683C5E1A}" dt="2026-05-23T22:25:01.955" v="9260" actId="2696"/>
        <pc:sldMkLst>
          <pc:docMk/>
          <pc:sldMk cId="1377896938" sldId="1298"/>
        </pc:sldMkLst>
      </pc:sldChg>
      <pc:sldChg chg="modSp add mod ord">
        <pc:chgData name="Jalila El Baraka" userId="ea93c961-285f-4edc-9e51-dff84fc1dbdc" providerId="ADAL" clId="{AF35D566-9458-4FCB-BB0C-F789683C5E1A}" dt="2026-05-06T18:27:31.237" v="9127"/>
        <pc:sldMkLst>
          <pc:docMk/>
          <pc:sldMk cId="162596272" sldId="1301"/>
        </pc:sldMkLst>
        <pc:spChg chg="mod">
          <ac:chgData name="Jalila El Baraka" userId="ea93c961-285f-4edc-9e51-dff84fc1dbdc" providerId="ADAL" clId="{AF35D566-9458-4FCB-BB0C-F789683C5E1A}" dt="2026-05-06T18:22:30.250" v="9123" actId="20577"/>
          <ac:spMkLst>
            <pc:docMk/>
            <pc:sldMk cId="162596272" sldId="1301"/>
            <ac:spMk id="2" creationId="{DB6FBDF6-B35C-B463-6006-A4522FE4F781}"/>
          </ac:spMkLst>
        </pc:spChg>
        <pc:spChg chg="mod">
          <ac:chgData name="Jalila El Baraka" userId="ea93c961-285f-4edc-9e51-dff84fc1dbdc" providerId="ADAL" clId="{AF35D566-9458-4FCB-BB0C-F789683C5E1A}" dt="2026-05-06T18:22:15.219" v="9119" actId="20577"/>
          <ac:spMkLst>
            <pc:docMk/>
            <pc:sldMk cId="162596272" sldId="1301"/>
            <ac:spMk id="3" creationId="{20692A27-7176-8334-D866-2C44631F7887}"/>
          </ac:spMkLst>
        </pc:spChg>
      </pc:sldChg>
      <pc:sldChg chg="modSp add mod">
        <pc:chgData name="Jalila El Baraka" userId="ea93c961-285f-4edc-9e51-dff84fc1dbdc" providerId="ADAL" clId="{AF35D566-9458-4FCB-BB0C-F789683C5E1A}" dt="2026-05-06T18:29:30.692" v="9164"/>
        <pc:sldMkLst>
          <pc:docMk/>
          <pc:sldMk cId="2248642155" sldId="1302"/>
        </pc:sldMkLst>
        <pc:spChg chg="mod">
          <ac:chgData name="Jalila El Baraka" userId="ea93c961-285f-4edc-9e51-dff84fc1dbdc" providerId="ADAL" clId="{AF35D566-9458-4FCB-BB0C-F789683C5E1A}" dt="2026-05-06T18:29:30.692" v="9164"/>
          <ac:spMkLst>
            <pc:docMk/>
            <pc:sldMk cId="2248642155" sldId="1302"/>
            <ac:spMk id="2" creationId="{564FF65A-DF6E-9074-80F1-34833A4FE407}"/>
          </ac:spMkLst>
        </pc:spChg>
        <pc:spChg chg="mod">
          <ac:chgData name="Jalila El Baraka" userId="ea93c961-285f-4edc-9e51-dff84fc1dbdc" providerId="ADAL" clId="{AF35D566-9458-4FCB-BB0C-F789683C5E1A}" dt="2026-05-06T18:29:23.593" v="9163" actId="20577"/>
          <ac:spMkLst>
            <pc:docMk/>
            <pc:sldMk cId="2248642155" sldId="1302"/>
            <ac:spMk id="3" creationId="{EEE2A180-AC4D-66C6-0EE1-EAE4254CC726}"/>
          </ac:spMkLst>
        </pc:spChg>
      </pc:sldChg>
      <pc:sldChg chg="modSp add mod">
        <pc:chgData name="Jalila El Baraka" userId="ea93c961-285f-4edc-9e51-dff84fc1dbdc" providerId="ADAL" clId="{AF35D566-9458-4FCB-BB0C-F789683C5E1A}" dt="2026-05-06T18:29:57.405" v="9219" actId="20577"/>
        <pc:sldMkLst>
          <pc:docMk/>
          <pc:sldMk cId="276522002" sldId="1303"/>
        </pc:sldMkLst>
        <pc:spChg chg="mod">
          <ac:chgData name="Jalila El Baraka" userId="ea93c961-285f-4edc-9e51-dff84fc1dbdc" providerId="ADAL" clId="{AF35D566-9458-4FCB-BB0C-F789683C5E1A}" dt="2026-05-06T18:29:57.405" v="9219" actId="20577"/>
          <ac:spMkLst>
            <pc:docMk/>
            <pc:sldMk cId="276522002" sldId="1303"/>
            <ac:spMk id="2" creationId="{F985BBDE-8179-83F9-1D66-2EB7B40A2C84}"/>
          </ac:spMkLst>
        </pc:spChg>
        <pc:spChg chg="mod">
          <ac:chgData name="Jalila El Baraka" userId="ea93c961-285f-4edc-9e51-dff84fc1dbdc" providerId="ADAL" clId="{AF35D566-9458-4FCB-BB0C-F789683C5E1A}" dt="2026-05-06T18:29:43.532" v="9178" actId="20577"/>
          <ac:spMkLst>
            <pc:docMk/>
            <pc:sldMk cId="276522002" sldId="1303"/>
            <ac:spMk id="3" creationId="{43A5A2ED-5078-4CF0-F97D-8FD67B05F974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23T23:15:15.322" v="11036" actId="1076"/>
        <pc:sldMkLst>
          <pc:docMk/>
          <pc:sldMk cId="3045730814" sldId="1305"/>
        </pc:sldMkLst>
        <pc:spChg chg="mod">
          <ac:chgData name="Jalila El Baraka" userId="ea93c961-285f-4edc-9e51-dff84fc1dbdc" providerId="ADAL" clId="{AF35D566-9458-4FCB-BB0C-F789683C5E1A}" dt="2026-05-23T23:04:04.078" v="10834" actId="20577"/>
          <ac:spMkLst>
            <pc:docMk/>
            <pc:sldMk cId="3045730814" sldId="1305"/>
            <ac:spMk id="7" creationId="{CC01AEA4-62A6-C05D-DC01-6933DAC25E53}"/>
          </ac:spMkLst>
        </pc:spChg>
        <pc:picChg chg="add mod">
          <ac:chgData name="Jalila El Baraka" userId="ea93c961-285f-4edc-9e51-dff84fc1dbdc" providerId="ADAL" clId="{AF35D566-9458-4FCB-BB0C-F789683C5E1A}" dt="2026-05-23T23:15:15.322" v="11036" actId="1076"/>
          <ac:picMkLst>
            <pc:docMk/>
            <pc:sldMk cId="3045730814" sldId="1305"/>
            <ac:picMk id="3" creationId="{62882B99-CAE9-C7D9-64CB-C926BC9C49F9}"/>
          </ac:picMkLst>
        </pc:picChg>
        <pc:picChg chg="del">
          <ac:chgData name="Jalila El Baraka" userId="ea93c961-285f-4edc-9e51-dff84fc1dbdc" providerId="ADAL" clId="{AF35D566-9458-4FCB-BB0C-F789683C5E1A}" dt="2026-05-23T23:03:49.998" v="10794" actId="478"/>
          <ac:picMkLst>
            <pc:docMk/>
            <pc:sldMk cId="3045730814" sldId="1305"/>
            <ac:picMk id="4" creationId="{A2470EF5-2935-2E13-7D92-1277E06A771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04:46.924" v="10870"/>
        <pc:sldMkLst>
          <pc:docMk/>
          <pc:sldMk cId="849361553" sldId="1306"/>
        </pc:sldMkLst>
        <pc:spChg chg="mod">
          <ac:chgData name="Jalila El Baraka" userId="ea93c961-285f-4edc-9e51-dff84fc1dbdc" providerId="ADAL" clId="{AF35D566-9458-4FCB-BB0C-F789683C5E1A}" dt="2026-05-23T23:04:46.924" v="10870"/>
          <ac:spMkLst>
            <pc:docMk/>
            <pc:sldMk cId="849361553" sldId="1306"/>
            <ac:spMk id="2" creationId="{0FB80DFE-D2A5-F1A1-7C1D-E4FCB2E2DFA4}"/>
          </ac:spMkLst>
        </pc:spChg>
        <pc:spChg chg="mod">
          <ac:chgData name="Jalila El Baraka" userId="ea93c961-285f-4edc-9e51-dff84fc1dbdc" providerId="ADAL" clId="{AF35D566-9458-4FCB-BB0C-F789683C5E1A}" dt="2026-05-23T23:04:41.998" v="10869" actId="20577"/>
          <ac:spMkLst>
            <pc:docMk/>
            <pc:sldMk cId="849361553" sldId="1306"/>
            <ac:spMk id="7" creationId="{1AC5F25C-6526-338F-BC40-D5C507C79231}"/>
          </ac:spMkLst>
        </pc:spChg>
        <pc:picChg chg="del">
          <ac:chgData name="Jalila El Baraka" userId="ea93c961-285f-4edc-9e51-dff84fc1dbdc" providerId="ADAL" clId="{AF35D566-9458-4FCB-BB0C-F789683C5E1A}" dt="2026-05-23T23:04:06.895" v="10835" actId="478"/>
          <ac:picMkLst>
            <pc:docMk/>
            <pc:sldMk cId="849361553" sldId="1306"/>
            <ac:picMk id="3" creationId="{18E1A7B1-130A-96E4-749A-AF6C0F94BEEB}"/>
          </ac:picMkLst>
        </pc:picChg>
        <pc:picChg chg="add mod">
          <ac:chgData name="Jalila El Baraka" userId="ea93c961-285f-4edc-9e51-dff84fc1dbdc" providerId="ADAL" clId="{AF35D566-9458-4FCB-BB0C-F789683C5E1A}" dt="2026-05-23T23:04:11.801" v="10838" actId="14100"/>
          <ac:picMkLst>
            <pc:docMk/>
            <pc:sldMk cId="849361553" sldId="1306"/>
            <ac:picMk id="9" creationId="{399D16ED-CB56-558A-F5AE-4C9028C56A16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5-23T22:55:34.533" v="10247" actId="1076"/>
        <pc:sldMkLst>
          <pc:docMk/>
          <pc:sldMk cId="2525029419" sldId="1307"/>
        </pc:sldMkLst>
        <pc:picChg chg="del">
          <ac:chgData name="Jalila El Baraka" userId="ea93c961-285f-4edc-9e51-dff84fc1dbdc" providerId="ADAL" clId="{AF35D566-9458-4FCB-BB0C-F789683C5E1A}" dt="2026-05-23T22:55:25.118" v="10244" actId="478"/>
          <ac:picMkLst>
            <pc:docMk/>
            <pc:sldMk cId="2525029419" sldId="1307"/>
            <ac:picMk id="3" creationId="{D3BD0D85-BD1D-39CD-533B-479422C76E25}"/>
          </ac:picMkLst>
        </pc:picChg>
        <pc:picChg chg="add mod">
          <ac:chgData name="Jalila El Baraka" userId="ea93c961-285f-4edc-9e51-dff84fc1dbdc" providerId="ADAL" clId="{AF35D566-9458-4FCB-BB0C-F789683C5E1A}" dt="2026-05-23T22:55:34.533" v="10247" actId="1076"/>
          <ac:picMkLst>
            <pc:docMk/>
            <pc:sldMk cId="2525029419" sldId="1307"/>
            <ac:picMk id="6" creationId="{3F3036AD-521D-0624-A44C-74D00DB984F9}"/>
          </ac:picMkLst>
        </pc:picChg>
      </pc:sldChg>
      <pc:sldChg chg="add del">
        <pc:chgData name="Jalila El Baraka" userId="ea93c961-285f-4edc-9e51-dff84fc1dbdc" providerId="ADAL" clId="{AF35D566-9458-4FCB-BB0C-F789683C5E1A}" dt="2026-05-23T22:24:28.399" v="9256" actId="2696"/>
        <pc:sldMkLst>
          <pc:docMk/>
          <pc:sldMk cId="4147377703" sldId="1309"/>
        </pc:sldMkLst>
      </pc:sldChg>
      <pc:sldChg chg="del">
        <pc:chgData name="Jalila El Baraka" userId="ea93c961-285f-4edc-9e51-dff84fc1dbdc" providerId="ADAL" clId="{AF35D566-9458-4FCB-BB0C-F789683C5E1A}" dt="2026-05-23T22:26:25.774" v="9264" actId="2696"/>
        <pc:sldMkLst>
          <pc:docMk/>
          <pc:sldMk cId="735857032" sldId="1310"/>
        </pc:sldMkLst>
      </pc:sldChg>
      <pc:sldChg chg="del">
        <pc:chgData name="Jalila El Baraka" userId="ea93c961-285f-4edc-9e51-dff84fc1dbdc" providerId="ADAL" clId="{AF35D566-9458-4FCB-BB0C-F789683C5E1A}" dt="2026-05-23T22:27:24.565" v="9280" actId="2696"/>
        <pc:sldMkLst>
          <pc:docMk/>
          <pc:sldMk cId="1570168249" sldId="1311"/>
        </pc:sldMkLst>
      </pc:sldChg>
      <pc:sldChg chg="del">
        <pc:chgData name="Jalila El Baraka" userId="ea93c961-285f-4edc-9e51-dff84fc1dbdc" providerId="ADAL" clId="{AF35D566-9458-4FCB-BB0C-F789683C5E1A}" dt="2026-05-23T22:28:01.143" v="9288" actId="2696"/>
        <pc:sldMkLst>
          <pc:docMk/>
          <pc:sldMk cId="1765170535" sldId="1312"/>
        </pc:sldMkLst>
      </pc:sldChg>
      <pc:sldChg chg="del">
        <pc:chgData name="Jalila El Baraka" userId="ea93c961-285f-4edc-9e51-dff84fc1dbdc" providerId="ADAL" clId="{AF35D566-9458-4FCB-BB0C-F789683C5E1A}" dt="2026-05-23T22:28:51.710" v="9319" actId="2696"/>
        <pc:sldMkLst>
          <pc:docMk/>
          <pc:sldMk cId="2348227647" sldId="1313"/>
        </pc:sldMkLst>
      </pc:sldChg>
      <pc:sldChg chg="del">
        <pc:chgData name="Jalila El Baraka" userId="ea93c961-285f-4edc-9e51-dff84fc1dbdc" providerId="ADAL" clId="{AF35D566-9458-4FCB-BB0C-F789683C5E1A}" dt="2026-05-23T22:29:24.942" v="9323" actId="2696"/>
        <pc:sldMkLst>
          <pc:docMk/>
          <pc:sldMk cId="2461311806" sldId="1314"/>
        </pc:sldMkLst>
      </pc:sldChg>
      <pc:sldChg chg="del">
        <pc:chgData name="Jalila El Baraka" userId="ea93c961-285f-4edc-9e51-dff84fc1dbdc" providerId="ADAL" clId="{AF35D566-9458-4FCB-BB0C-F789683C5E1A}" dt="2026-05-23T22:30:00.419" v="9332" actId="2696"/>
        <pc:sldMkLst>
          <pc:docMk/>
          <pc:sldMk cId="2829952633" sldId="1315"/>
        </pc:sldMkLst>
      </pc:sldChg>
      <pc:sldChg chg="del">
        <pc:chgData name="Jalila El Baraka" userId="ea93c961-285f-4edc-9e51-dff84fc1dbdc" providerId="ADAL" clId="{AF35D566-9458-4FCB-BB0C-F789683C5E1A}" dt="2026-05-23T22:31:23.990" v="9349" actId="2696"/>
        <pc:sldMkLst>
          <pc:docMk/>
          <pc:sldMk cId="274942665" sldId="1316"/>
        </pc:sldMkLst>
      </pc:sldChg>
      <pc:sldChg chg="del">
        <pc:chgData name="Jalila El Baraka" userId="ea93c961-285f-4edc-9e51-dff84fc1dbdc" providerId="ADAL" clId="{AF35D566-9458-4FCB-BB0C-F789683C5E1A}" dt="2026-05-23T22:32:13.210" v="9385" actId="2696"/>
        <pc:sldMkLst>
          <pc:docMk/>
          <pc:sldMk cId="3752850233" sldId="1317"/>
        </pc:sldMkLst>
      </pc:sldChg>
      <pc:sldChg chg="del">
        <pc:chgData name="Jalila El Baraka" userId="ea93c961-285f-4edc-9e51-dff84fc1dbdc" providerId="ADAL" clId="{AF35D566-9458-4FCB-BB0C-F789683C5E1A}" dt="2026-05-23T22:44:02.089" v="9971" actId="2696"/>
        <pc:sldMkLst>
          <pc:docMk/>
          <pc:sldMk cId="3461914139" sldId="1318"/>
        </pc:sldMkLst>
      </pc:sldChg>
      <pc:sldChg chg="addSp delSp modSp mod delAnim modAnim">
        <pc:chgData name="Jalila El Baraka" userId="ea93c961-285f-4edc-9e51-dff84fc1dbdc" providerId="ADAL" clId="{AF35D566-9458-4FCB-BB0C-F789683C5E1A}" dt="2026-05-23T22:55:19.446" v="10243" actId="1076"/>
        <pc:sldMkLst>
          <pc:docMk/>
          <pc:sldMk cId="1289837565" sldId="1322"/>
        </pc:sldMkLst>
        <pc:picChg chg="del">
          <ac:chgData name="Jalila El Baraka" userId="ea93c961-285f-4edc-9e51-dff84fc1dbdc" providerId="ADAL" clId="{AF35D566-9458-4FCB-BB0C-F789683C5E1A}" dt="2026-05-23T22:55:09.515" v="10240" actId="478"/>
          <ac:picMkLst>
            <pc:docMk/>
            <pc:sldMk cId="1289837565" sldId="1322"/>
            <ac:picMk id="3" creationId="{4AC36791-A120-B0B7-3E72-FC8E82DF4B69}"/>
          </ac:picMkLst>
        </pc:picChg>
        <pc:picChg chg="add mod">
          <ac:chgData name="Jalila El Baraka" userId="ea93c961-285f-4edc-9e51-dff84fc1dbdc" providerId="ADAL" clId="{AF35D566-9458-4FCB-BB0C-F789683C5E1A}" dt="2026-05-23T22:55:19.446" v="10243" actId="1076"/>
          <ac:picMkLst>
            <pc:docMk/>
            <pc:sldMk cId="1289837565" sldId="1322"/>
            <ac:picMk id="6" creationId="{106E643A-8733-AC14-AB39-0D026AA818AC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15:25.374" v="11038" actId="1076"/>
        <pc:sldMkLst>
          <pc:docMk/>
          <pc:sldMk cId="845287779" sldId="1323"/>
        </pc:sldMkLst>
        <pc:spChg chg="mod">
          <ac:chgData name="Jalila El Baraka" userId="ea93c961-285f-4edc-9e51-dff84fc1dbdc" providerId="ADAL" clId="{AF35D566-9458-4FCB-BB0C-F789683C5E1A}" dt="2026-05-23T23:06:27.231" v="10941" actId="20577"/>
          <ac:spMkLst>
            <pc:docMk/>
            <pc:sldMk cId="845287779" sldId="1323"/>
            <ac:spMk id="2" creationId="{E0E66AEA-B4F9-5BB7-0E81-9DA1D9CD21F7}"/>
          </ac:spMkLst>
        </pc:spChg>
        <pc:spChg chg="mod">
          <ac:chgData name="Jalila El Baraka" userId="ea93c961-285f-4edc-9e51-dff84fc1dbdc" providerId="ADAL" clId="{AF35D566-9458-4FCB-BB0C-F789683C5E1A}" dt="2026-05-23T23:06:35.579" v="10942"/>
          <ac:spMkLst>
            <pc:docMk/>
            <pc:sldMk cId="845287779" sldId="1323"/>
            <ac:spMk id="7" creationId="{3CF8772A-756C-731D-4B50-A163965079C1}"/>
          </ac:spMkLst>
        </pc:spChg>
        <pc:picChg chg="add mod">
          <ac:chgData name="Jalila El Baraka" userId="ea93c961-285f-4edc-9e51-dff84fc1dbdc" providerId="ADAL" clId="{AF35D566-9458-4FCB-BB0C-F789683C5E1A}" dt="2026-05-23T23:15:25.374" v="11038" actId="1076"/>
          <ac:picMkLst>
            <pc:docMk/>
            <pc:sldMk cId="845287779" sldId="1323"/>
            <ac:picMk id="3" creationId="{53D0CB9F-CB04-553A-2ACC-16741F24D250}"/>
          </ac:picMkLst>
        </pc:picChg>
        <pc:picChg chg="del">
          <ac:chgData name="Jalila El Baraka" userId="ea93c961-285f-4edc-9e51-dff84fc1dbdc" providerId="ADAL" clId="{AF35D566-9458-4FCB-BB0C-F789683C5E1A}" dt="2026-05-23T23:06:04.422" v="10899" actId="478"/>
          <ac:picMkLst>
            <pc:docMk/>
            <pc:sldMk cId="845287779" sldId="1323"/>
            <ac:picMk id="9" creationId="{06B7F6CB-8405-2851-B5BF-017A51A69615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15:22.250" v="11037" actId="1076"/>
        <pc:sldMkLst>
          <pc:docMk/>
          <pc:sldMk cId="2462226323" sldId="1324"/>
        </pc:sldMkLst>
        <pc:spChg chg="mod">
          <ac:chgData name="Jalila El Baraka" userId="ea93c961-285f-4edc-9e51-dff84fc1dbdc" providerId="ADAL" clId="{AF35D566-9458-4FCB-BB0C-F789683C5E1A}" dt="2026-05-23T23:05:58.360" v="10898" actId="20577"/>
          <ac:spMkLst>
            <pc:docMk/>
            <pc:sldMk cId="2462226323" sldId="1324"/>
            <ac:spMk id="7" creationId="{6F82DD11-48D8-E70F-98A7-98268F6FD9B3}"/>
          </ac:spMkLst>
        </pc:spChg>
        <pc:picChg chg="del">
          <ac:chgData name="Jalila El Baraka" userId="ea93c961-285f-4edc-9e51-dff84fc1dbdc" providerId="ADAL" clId="{AF35D566-9458-4FCB-BB0C-F789683C5E1A}" dt="2026-05-23T23:05:43.486" v="10871" actId="478"/>
          <ac:picMkLst>
            <pc:docMk/>
            <pc:sldMk cId="2462226323" sldId="1324"/>
            <ac:picMk id="2" creationId="{0E2AFCBD-8426-161E-4669-72701C18CBC4}"/>
          </ac:picMkLst>
        </pc:picChg>
        <pc:picChg chg="add mod">
          <ac:chgData name="Jalila El Baraka" userId="ea93c961-285f-4edc-9e51-dff84fc1dbdc" providerId="ADAL" clId="{AF35D566-9458-4FCB-BB0C-F789683C5E1A}" dt="2026-05-23T23:15:22.250" v="11037" actId="1076"/>
          <ac:picMkLst>
            <pc:docMk/>
            <pc:sldMk cId="2462226323" sldId="1324"/>
            <ac:picMk id="4" creationId="{DAB66DBD-629C-7197-FFC1-90E359FCF9B4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10:15.624" v="10974" actId="20577"/>
        <pc:sldMkLst>
          <pc:docMk/>
          <pc:sldMk cId="2568243446" sldId="1325"/>
        </pc:sldMkLst>
        <pc:spChg chg="mod">
          <ac:chgData name="Jalila El Baraka" userId="ea93c961-285f-4edc-9e51-dff84fc1dbdc" providerId="ADAL" clId="{AF35D566-9458-4FCB-BB0C-F789683C5E1A}" dt="2026-05-23T23:10:15.624" v="10974" actId="20577"/>
          <ac:spMkLst>
            <pc:docMk/>
            <pc:sldMk cId="2568243446" sldId="1325"/>
            <ac:spMk id="7" creationId="{261939F0-FA2F-63D0-78F3-FB622D136F40}"/>
          </ac:spMkLst>
        </pc:spChg>
        <pc:picChg chg="add mod">
          <ac:chgData name="Jalila El Baraka" userId="ea93c961-285f-4edc-9e51-dff84fc1dbdc" providerId="ADAL" clId="{AF35D566-9458-4FCB-BB0C-F789683C5E1A}" dt="2026-05-23T23:07:17.327" v="10945" actId="14100"/>
          <ac:picMkLst>
            <pc:docMk/>
            <pc:sldMk cId="2568243446" sldId="1325"/>
            <ac:picMk id="3" creationId="{AFFE8302-914C-2189-B60D-3B0FC292322A}"/>
          </ac:picMkLst>
        </pc:picChg>
        <pc:picChg chg="del">
          <ac:chgData name="Jalila El Baraka" userId="ea93c961-285f-4edc-9e51-dff84fc1dbdc" providerId="ADAL" clId="{AF35D566-9458-4FCB-BB0C-F789683C5E1A}" dt="2026-05-23T23:07:13.990" v="10943" actId="478"/>
          <ac:picMkLst>
            <pc:docMk/>
            <pc:sldMk cId="2568243446" sldId="1325"/>
            <ac:picMk id="4" creationId="{820994E8-FD69-071E-3346-3D4B98FBF0B4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23T23:15:31.218" v="11039" actId="1076"/>
        <pc:sldMkLst>
          <pc:docMk/>
          <pc:sldMk cId="3000373454" sldId="1326"/>
        </pc:sldMkLst>
        <pc:spChg chg="mod">
          <ac:chgData name="Jalila El Baraka" userId="ea93c961-285f-4edc-9e51-dff84fc1dbdc" providerId="ADAL" clId="{AF35D566-9458-4FCB-BB0C-F789683C5E1A}" dt="2026-05-23T23:10:35.446" v="10994" actId="1076"/>
          <ac:spMkLst>
            <pc:docMk/>
            <pc:sldMk cId="3000373454" sldId="1326"/>
            <ac:spMk id="2" creationId="{C93F533D-9E4C-E8AE-0C7B-245224FB06B8}"/>
          </ac:spMkLst>
        </pc:spChg>
        <pc:spChg chg="mod">
          <ac:chgData name="Jalila El Baraka" userId="ea93c961-285f-4edc-9e51-dff84fc1dbdc" providerId="ADAL" clId="{AF35D566-9458-4FCB-BB0C-F789683C5E1A}" dt="2026-05-23T23:10:41.946" v="11011" actId="20577"/>
          <ac:spMkLst>
            <pc:docMk/>
            <pc:sldMk cId="3000373454" sldId="1326"/>
            <ac:spMk id="7" creationId="{347AE64F-663B-C604-29CC-B0A349FA6ABA}"/>
          </ac:spMkLst>
        </pc:spChg>
        <pc:picChg chg="del">
          <ac:chgData name="Jalila El Baraka" userId="ea93c961-285f-4edc-9e51-dff84fc1dbdc" providerId="ADAL" clId="{AF35D566-9458-4FCB-BB0C-F789683C5E1A}" dt="2026-05-23T23:10:21.849" v="10975" actId="478"/>
          <ac:picMkLst>
            <pc:docMk/>
            <pc:sldMk cId="3000373454" sldId="1326"/>
            <ac:picMk id="3" creationId="{CD348A11-28EF-0805-2FC9-5284023B0D42}"/>
          </ac:picMkLst>
        </pc:picChg>
        <pc:picChg chg="add mod">
          <ac:chgData name="Jalila El Baraka" userId="ea93c961-285f-4edc-9e51-dff84fc1dbdc" providerId="ADAL" clId="{AF35D566-9458-4FCB-BB0C-F789683C5E1A}" dt="2026-05-23T23:15:31.218" v="11039" actId="1076"/>
          <ac:picMkLst>
            <pc:docMk/>
            <pc:sldMk cId="3000373454" sldId="1326"/>
            <ac:picMk id="8" creationId="{457F88F6-DC0D-1174-2F5F-F9A57B08A199}"/>
          </ac:picMkLst>
        </pc:picChg>
      </pc:sldChg>
      <pc:sldChg chg="del">
        <pc:chgData name="Jalila El Baraka" userId="ea93c961-285f-4edc-9e51-dff84fc1dbdc" providerId="ADAL" clId="{AF35D566-9458-4FCB-BB0C-F789683C5E1A}" dt="2026-05-23T23:11:31.655" v="11012" actId="2696"/>
        <pc:sldMkLst>
          <pc:docMk/>
          <pc:sldMk cId="1530291324" sldId="1327"/>
        </pc:sldMkLst>
      </pc:sldChg>
      <pc:sldChg chg="del">
        <pc:chgData name="Jalila El Baraka" userId="ea93c961-285f-4edc-9e51-dff84fc1dbdc" providerId="ADAL" clId="{AF35D566-9458-4FCB-BB0C-F789683C5E1A}" dt="2026-05-23T23:11:31.655" v="11012" actId="2696"/>
        <pc:sldMkLst>
          <pc:docMk/>
          <pc:sldMk cId="1076697381" sldId="1328"/>
        </pc:sldMkLst>
      </pc:sldChg>
      <pc:sldChg chg="add">
        <pc:chgData name="Jalila El Baraka" userId="ea93c961-285f-4edc-9e51-dff84fc1dbdc" providerId="ADAL" clId="{AF35D566-9458-4FCB-BB0C-F789683C5E1A}" dt="2026-05-23T22:25:11.882" v="9261"/>
        <pc:sldMkLst>
          <pc:docMk/>
          <pc:sldMk cId="1663798081" sldId="1329"/>
        </pc:sldMkLst>
      </pc:sldChg>
      <pc:sldChg chg="add del">
        <pc:chgData name="Jalila El Baraka" userId="ea93c961-285f-4edc-9e51-dff84fc1dbdc" providerId="ADAL" clId="{AF35D566-9458-4FCB-BB0C-F789683C5E1A}" dt="2026-05-23T22:24:33.508" v="9257"/>
        <pc:sldMkLst>
          <pc:docMk/>
          <pc:sldMk cId="3046328563" sldId="1329"/>
        </pc:sldMkLst>
      </pc:sldChg>
      <pc:sldChg chg="add del">
        <pc:chgData name="Jalila El Baraka" userId="ea93c961-285f-4edc-9e51-dff84fc1dbdc" providerId="ADAL" clId="{AF35D566-9458-4FCB-BB0C-F789683C5E1A}" dt="2026-05-23T22:24:27.774" v="9255" actId="2890"/>
        <pc:sldMkLst>
          <pc:docMk/>
          <pc:sldMk cId="1356690757" sldId="1330"/>
        </pc:sldMkLst>
      </pc:sldChg>
      <pc:sldChg chg="add">
        <pc:chgData name="Jalila El Baraka" userId="ea93c961-285f-4edc-9e51-dff84fc1dbdc" providerId="ADAL" clId="{AF35D566-9458-4FCB-BB0C-F789683C5E1A}" dt="2026-05-23T22:25:20.561" v="9262"/>
        <pc:sldMkLst>
          <pc:docMk/>
          <pc:sldMk cId="3287476655" sldId="1330"/>
        </pc:sldMkLst>
      </pc:sldChg>
      <pc:sldChg chg="addSp delSp modSp add mod">
        <pc:chgData name="Jalila El Baraka" userId="ea93c961-285f-4edc-9e51-dff84fc1dbdc" providerId="ADAL" clId="{AF35D566-9458-4FCB-BB0C-F789683C5E1A}" dt="2026-05-23T22:27:15.407" v="9279" actId="478"/>
        <pc:sldMkLst>
          <pc:docMk/>
          <pc:sldMk cId="3210185953" sldId="1331"/>
        </pc:sldMkLst>
        <pc:spChg chg="mod">
          <ac:chgData name="Jalila El Baraka" userId="ea93c961-285f-4edc-9e51-dff84fc1dbdc" providerId="ADAL" clId="{AF35D566-9458-4FCB-BB0C-F789683C5E1A}" dt="2026-05-23T22:26:42.925" v="9266"/>
          <ac:spMkLst>
            <pc:docMk/>
            <pc:sldMk cId="3210185953" sldId="1331"/>
            <ac:spMk id="2" creationId="{4CF90EF2-CC0B-B19E-6D00-2C153EBC142C}"/>
          </ac:spMkLst>
        </pc:spChg>
        <pc:spChg chg="del">
          <ac:chgData name="Jalila El Baraka" userId="ea93c961-285f-4edc-9e51-dff84fc1dbdc" providerId="ADAL" clId="{AF35D566-9458-4FCB-BB0C-F789683C5E1A}" dt="2026-05-23T22:27:02.845" v="9272" actId="478"/>
          <ac:spMkLst>
            <pc:docMk/>
            <pc:sldMk cId="3210185953" sldId="1331"/>
            <ac:spMk id="7" creationId="{6602FDED-966B-85AC-2346-7BE059E374A3}"/>
          </ac:spMkLst>
        </pc:spChg>
        <pc:spChg chg="del">
          <ac:chgData name="Jalila El Baraka" userId="ea93c961-285f-4edc-9e51-dff84fc1dbdc" providerId="ADAL" clId="{AF35D566-9458-4FCB-BB0C-F789683C5E1A}" dt="2026-05-23T22:27:13.767" v="9278" actId="478"/>
          <ac:spMkLst>
            <pc:docMk/>
            <pc:sldMk cId="3210185953" sldId="1331"/>
            <ac:spMk id="8" creationId="{B1FFC5BE-8115-941C-B439-C1CB9FC9FF0B}"/>
          </ac:spMkLst>
        </pc:spChg>
        <pc:spChg chg="del">
          <ac:chgData name="Jalila El Baraka" userId="ea93c961-285f-4edc-9e51-dff84fc1dbdc" providerId="ADAL" clId="{AF35D566-9458-4FCB-BB0C-F789683C5E1A}" dt="2026-05-23T22:27:01.549" v="9271" actId="478"/>
          <ac:spMkLst>
            <pc:docMk/>
            <pc:sldMk cId="3210185953" sldId="1331"/>
            <ac:spMk id="9" creationId="{C80A010B-37C9-78F9-AFDB-DC09F19BCA46}"/>
          </ac:spMkLst>
        </pc:spChg>
        <pc:spChg chg="del">
          <ac:chgData name="Jalila El Baraka" userId="ea93c961-285f-4edc-9e51-dff84fc1dbdc" providerId="ADAL" clId="{AF35D566-9458-4FCB-BB0C-F789683C5E1A}" dt="2026-05-23T22:27:12.829" v="9277" actId="478"/>
          <ac:spMkLst>
            <pc:docMk/>
            <pc:sldMk cId="3210185953" sldId="1331"/>
            <ac:spMk id="15" creationId="{E8C8EEB8-A916-9DF9-5FAF-609041F25AF8}"/>
          </ac:spMkLst>
        </pc:spChg>
        <pc:spChg chg="add del mod">
          <ac:chgData name="Jalila El Baraka" userId="ea93c961-285f-4edc-9e51-dff84fc1dbdc" providerId="ADAL" clId="{AF35D566-9458-4FCB-BB0C-F789683C5E1A}" dt="2026-05-23T22:27:05.080" v="9273" actId="478"/>
          <ac:spMkLst>
            <pc:docMk/>
            <pc:sldMk cId="3210185953" sldId="1331"/>
            <ac:spMk id="18" creationId="{2F5F473E-0DCC-DB24-1DDE-F5A314C86EFA}"/>
          </ac:spMkLst>
        </pc:spChg>
        <pc:spChg chg="add del mod">
          <ac:chgData name="Jalila El Baraka" userId="ea93c961-285f-4edc-9e51-dff84fc1dbdc" providerId="ADAL" clId="{AF35D566-9458-4FCB-BB0C-F789683C5E1A}" dt="2026-05-23T22:27:10.189" v="9275" actId="478"/>
          <ac:spMkLst>
            <pc:docMk/>
            <pc:sldMk cId="3210185953" sldId="1331"/>
            <ac:spMk id="20" creationId="{C50060CF-41D4-C1D1-9694-84E0AB5051B4}"/>
          </ac:spMkLst>
        </pc:spChg>
        <pc:spChg chg="add del mod">
          <ac:chgData name="Jalila El Baraka" userId="ea93c961-285f-4edc-9e51-dff84fc1dbdc" providerId="ADAL" clId="{AF35D566-9458-4FCB-BB0C-F789683C5E1A}" dt="2026-05-23T22:27:15.407" v="9279" actId="478"/>
          <ac:spMkLst>
            <pc:docMk/>
            <pc:sldMk cId="3210185953" sldId="1331"/>
            <ac:spMk id="22" creationId="{E7B65D72-A1FA-7816-BBFD-0D0D06E0C168}"/>
          </ac:spMkLst>
        </pc:spChg>
        <pc:spChg chg="del">
          <ac:chgData name="Jalila El Baraka" userId="ea93c961-285f-4edc-9e51-dff84fc1dbdc" providerId="ADAL" clId="{AF35D566-9458-4FCB-BB0C-F789683C5E1A}" dt="2026-05-23T22:27:11.892" v="9276" actId="478"/>
          <ac:spMkLst>
            <pc:docMk/>
            <pc:sldMk cId="3210185953" sldId="1331"/>
            <ac:spMk id="25" creationId="{44920B27-4DEF-F0A5-118B-5712C1F22ED0}"/>
          </ac:spMkLst>
        </pc:spChg>
        <pc:spChg chg="del">
          <ac:chgData name="Jalila El Baraka" userId="ea93c961-285f-4edc-9e51-dff84fc1dbdc" providerId="ADAL" clId="{AF35D566-9458-4FCB-BB0C-F789683C5E1A}" dt="2026-05-23T22:27:08.283" v="9274" actId="478"/>
          <ac:spMkLst>
            <pc:docMk/>
            <pc:sldMk cId="3210185953" sldId="1331"/>
            <ac:spMk id="26" creationId="{F859CEB9-01B4-BAE9-201C-E162828BDB74}"/>
          </ac:spMkLst>
        </pc:spChg>
        <pc:grpChg chg="add mod">
          <ac:chgData name="Jalila El Baraka" userId="ea93c961-285f-4edc-9e51-dff84fc1dbdc" providerId="ADAL" clId="{AF35D566-9458-4FCB-BB0C-F789683C5E1A}" dt="2026-05-23T22:26:57.924" v="9270"/>
          <ac:grpSpMkLst>
            <pc:docMk/>
            <pc:sldMk cId="3210185953" sldId="1331"/>
            <ac:grpSpMk id="4" creationId="{B8EFD37D-CEF7-A671-DDE9-56CFDD5F1180}"/>
          </ac:grpSpMkLst>
        </pc:grpChg>
        <pc:picChg chg="del">
          <ac:chgData name="Jalila El Baraka" userId="ea93c961-285f-4edc-9e51-dff84fc1dbdc" providerId="ADAL" clId="{AF35D566-9458-4FCB-BB0C-F789683C5E1A}" dt="2026-05-23T22:26:56.674" v="9269" actId="478"/>
          <ac:picMkLst>
            <pc:docMk/>
            <pc:sldMk cId="3210185953" sldId="1331"/>
            <ac:picMk id="5" creationId="{81E590C4-0E31-5CBE-BB79-D44DC4770E68}"/>
          </ac:picMkLst>
        </pc:picChg>
        <pc:picChg chg="mod">
          <ac:chgData name="Jalila El Baraka" userId="ea93c961-285f-4edc-9e51-dff84fc1dbdc" providerId="ADAL" clId="{AF35D566-9458-4FCB-BB0C-F789683C5E1A}" dt="2026-05-23T22:26:57.924" v="9270"/>
          <ac:picMkLst>
            <pc:docMk/>
            <pc:sldMk cId="3210185953" sldId="1331"/>
            <ac:picMk id="13" creationId="{B198B809-47C7-36AE-0834-F08EE3FDAEAB}"/>
          </ac:picMkLst>
        </pc:picChg>
        <pc:picChg chg="mod">
          <ac:chgData name="Jalila El Baraka" userId="ea93c961-285f-4edc-9e51-dff84fc1dbdc" providerId="ADAL" clId="{AF35D566-9458-4FCB-BB0C-F789683C5E1A}" dt="2026-05-23T22:26:57.924" v="9270"/>
          <ac:picMkLst>
            <pc:docMk/>
            <pc:sldMk cId="3210185953" sldId="1331"/>
            <ac:picMk id="16" creationId="{84C087E3-27B8-64E6-5F5B-685C20F494FF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5-23T22:27:55.815" v="9287"/>
        <pc:sldMkLst>
          <pc:docMk/>
          <pc:sldMk cId="2909337946" sldId="1332"/>
        </pc:sldMkLst>
        <pc:spChg chg="mod">
          <ac:chgData name="Jalila El Baraka" userId="ea93c961-285f-4edc-9e51-dff84fc1dbdc" providerId="ADAL" clId="{AF35D566-9458-4FCB-BB0C-F789683C5E1A}" dt="2026-05-23T22:27:36.251" v="9282"/>
          <ac:spMkLst>
            <pc:docMk/>
            <pc:sldMk cId="2909337946" sldId="1332"/>
            <ac:spMk id="2" creationId="{5B37E2E3-D456-E56B-4CC3-C18CE02F5C74}"/>
          </ac:spMkLst>
        </pc:spChg>
        <pc:spChg chg="add mod">
          <ac:chgData name="Jalila El Baraka" userId="ea93c961-285f-4edc-9e51-dff84fc1dbdc" providerId="ADAL" clId="{AF35D566-9458-4FCB-BB0C-F789683C5E1A}" dt="2026-05-23T22:27:53.342" v="9285" actId="1076"/>
          <ac:spMkLst>
            <pc:docMk/>
            <pc:sldMk cId="2909337946" sldId="1332"/>
            <ac:spMk id="5" creationId="{BF96F081-2286-14E1-83CE-8D14B2C71C13}"/>
          </ac:spMkLst>
        </pc:spChg>
        <pc:spChg chg="add mod">
          <ac:chgData name="Jalila El Baraka" userId="ea93c961-285f-4edc-9e51-dff84fc1dbdc" providerId="ADAL" clId="{AF35D566-9458-4FCB-BB0C-F789683C5E1A}" dt="2026-05-23T22:27:55.815" v="9287"/>
          <ac:spMkLst>
            <pc:docMk/>
            <pc:sldMk cId="2909337946" sldId="1332"/>
            <ac:spMk id="7" creationId="{E7D6B034-12CB-52B4-BAB7-B12DC73B0ABA}"/>
          </ac:spMkLst>
        </pc:spChg>
        <pc:picChg chg="del">
          <ac:chgData name="Jalila El Baraka" userId="ea93c961-285f-4edc-9e51-dff84fc1dbdc" providerId="ADAL" clId="{AF35D566-9458-4FCB-BB0C-F789683C5E1A}" dt="2026-05-23T22:27:48.641" v="9283" actId="478"/>
          <ac:picMkLst>
            <pc:docMk/>
            <pc:sldMk cId="2909337946" sldId="1332"/>
            <ac:picMk id="3" creationId="{9C6DE303-B8D2-8B3D-FF2D-67B8C9479C4A}"/>
          </ac:picMkLst>
        </pc:picChg>
        <pc:picChg chg="del">
          <ac:chgData name="Jalila El Baraka" userId="ea93c961-285f-4edc-9e51-dff84fc1dbdc" providerId="ADAL" clId="{AF35D566-9458-4FCB-BB0C-F789683C5E1A}" dt="2026-05-23T22:27:55.362" v="9286" actId="478"/>
          <ac:picMkLst>
            <pc:docMk/>
            <pc:sldMk cId="2909337946" sldId="1332"/>
            <ac:picMk id="10" creationId="{B25C0864-65D7-5222-B4F9-191CBE3B12D1}"/>
          </ac:picMkLst>
        </pc:picChg>
      </pc:sldChg>
      <pc:sldChg chg="addSp modSp add mod">
        <pc:chgData name="Jalila El Baraka" userId="ea93c961-285f-4edc-9e51-dff84fc1dbdc" providerId="ADAL" clId="{AF35D566-9458-4FCB-BB0C-F789683C5E1A}" dt="2026-05-23T22:28:47.896" v="9318" actId="1076"/>
        <pc:sldMkLst>
          <pc:docMk/>
          <pc:sldMk cId="2743746084" sldId="1333"/>
        </pc:sldMkLst>
        <pc:spChg chg="mod">
          <ac:chgData name="Jalila El Baraka" userId="ea93c961-285f-4edc-9e51-dff84fc1dbdc" providerId="ADAL" clId="{AF35D566-9458-4FCB-BB0C-F789683C5E1A}" dt="2026-05-23T22:28:27.788" v="9313" actId="20577"/>
          <ac:spMkLst>
            <pc:docMk/>
            <pc:sldMk cId="2743746084" sldId="1333"/>
            <ac:spMk id="2" creationId="{6E2F8555-D23A-DBF1-3DEB-6247AC4C44F4}"/>
          </ac:spMkLst>
        </pc:spChg>
        <pc:spChg chg="add mod">
          <ac:chgData name="Jalila El Baraka" userId="ea93c961-285f-4edc-9e51-dff84fc1dbdc" providerId="ADAL" clId="{AF35D566-9458-4FCB-BB0C-F789683C5E1A}" dt="2026-05-23T22:28:39.131" v="9316" actId="1076"/>
          <ac:spMkLst>
            <pc:docMk/>
            <pc:sldMk cId="2743746084" sldId="1333"/>
            <ac:spMk id="5" creationId="{27643F66-0933-547D-BAF2-329C7180E650}"/>
          </ac:spMkLst>
        </pc:spChg>
        <pc:spChg chg="add mod">
          <ac:chgData name="Jalila El Baraka" userId="ea93c961-285f-4edc-9e51-dff84fc1dbdc" providerId="ADAL" clId="{AF35D566-9458-4FCB-BB0C-F789683C5E1A}" dt="2026-05-23T22:28:47.896" v="9318" actId="1076"/>
          <ac:spMkLst>
            <pc:docMk/>
            <pc:sldMk cId="2743746084" sldId="1333"/>
            <ac:spMk id="7" creationId="{2BF4354C-28CC-8CFF-1C0E-0800D6FBCA36}"/>
          </ac:spMkLst>
        </pc:spChg>
        <pc:picChg chg="mod">
          <ac:chgData name="Jalila El Baraka" userId="ea93c961-285f-4edc-9e51-dff84fc1dbdc" providerId="ADAL" clId="{AF35D566-9458-4FCB-BB0C-F789683C5E1A}" dt="2026-05-23T22:28:36.788" v="9315" actId="1076"/>
          <ac:picMkLst>
            <pc:docMk/>
            <pc:sldMk cId="2743746084" sldId="1333"/>
            <ac:picMk id="10" creationId="{8BF34E42-CF2E-2788-AA27-802EEC2159AC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5-23T22:29:20.692" v="9322"/>
        <pc:sldMkLst>
          <pc:docMk/>
          <pc:sldMk cId="1817113041" sldId="1334"/>
        </pc:sldMkLst>
        <pc:grpChg chg="add mod">
          <ac:chgData name="Jalila El Baraka" userId="ea93c961-285f-4edc-9e51-dff84fc1dbdc" providerId="ADAL" clId="{AF35D566-9458-4FCB-BB0C-F789683C5E1A}" dt="2026-05-23T22:29:20.692" v="9322"/>
          <ac:grpSpMkLst>
            <pc:docMk/>
            <pc:sldMk cId="1817113041" sldId="1334"/>
            <ac:grpSpMk id="3" creationId="{C169206C-7F8E-B664-D731-5B3F214D8138}"/>
          </ac:grpSpMkLst>
        </pc:grpChg>
        <pc:picChg chg="mod">
          <ac:chgData name="Jalila El Baraka" userId="ea93c961-285f-4edc-9e51-dff84fc1dbdc" providerId="ADAL" clId="{AF35D566-9458-4FCB-BB0C-F789683C5E1A}" dt="2026-05-23T22:29:20.692" v="9322"/>
          <ac:picMkLst>
            <pc:docMk/>
            <pc:sldMk cId="1817113041" sldId="1334"/>
            <ac:picMk id="5" creationId="{FD4AF028-5E4F-B2DC-AF39-96D3C704AEF7}"/>
          </ac:picMkLst>
        </pc:picChg>
        <pc:picChg chg="mod">
          <ac:chgData name="Jalila El Baraka" userId="ea93c961-285f-4edc-9e51-dff84fc1dbdc" providerId="ADAL" clId="{AF35D566-9458-4FCB-BB0C-F789683C5E1A}" dt="2026-05-23T22:29:20.692" v="9322"/>
          <ac:picMkLst>
            <pc:docMk/>
            <pc:sldMk cId="1817113041" sldId="1334"/>
            <ac:picMk id="7" creationId="{7D929D62-29BB-9139-1873-4A4F593D0353}"/>
          </ac:picMkLst>
        </pc:picChg>
        <pc:picChg chg="del">
          <ac:chgData name="Jalila El Baraka" userId="ea93c961-285f-4edc-9e51-dff84fc1dbdc" providerId="ADAL" clId="{AF35D566-9458-4FCB-BB0C-F789683C5E1A}" dt="2026-05-23T22:29:19.786" v="9321" actId="478"/>
          <ac:picMkLst>
            <pc:docMk/>
            <pc:sldMk cId="1817113041" sldId="1334"/>
            <ac:picMk id="8" creationId="{B0BFF3D3-2EAE-182E-DCFC-25CA3FC4707E}"/>
          </ac:picMkLst>
        </pc:picChg>
      </pc:sldChg>
      <pc:sldChg chg="delSp modSp add mod">
        <pc:chgData name="Jalila El Baraka" userId="ea93c961-285f-4edc-9e51-dff84fc1dbdc" providerId="ADAL" clId="{AF35D566-9458-4FCB-BB0C-F789683C5E1A}" dt="2026-05-23T22:29:49.783" v="9331" actId="478"/>
        <pc:sldMkLst>
          <pc:docMk/>
          <pc:sldMk cId="366683081" sldId="1335"/>
        </pc:sldMkLst>
        <pc:spChg chg="mod">
          <ac:chgData name="Jalila El Baraka" userId="ea93c961-285f-4edc-9e51-dff84fc1dbdc" providerId="ADAL" clId="{AF35D566-9458-4FCB-BB0C-F789683C5E1A}" dt="2026-05-23T22:29:38.825" v="9325"/>
          <ac:spMkLst>
            <pc:docMk/>
            <pc:sldMk cId="366683081" sldId="1335"/>
            <ac:spMk id="2" creationId="{6479AE01-BEEF-C928-FD09-091578E96B86}"/>
          </ac:spMkLst>
        </pc:spChg>
        <pc:spChg chg="del">
          <ac:chgData name="Jalila El Baraka" userId="ea93c961-285f-4edc-9e51-dff84fc1dbdc" providerId="ADAL" clId="{AF35D566-9458-4FCB-BB0C-F789683C5E1A}" dt="2026-05-23T22:29:46.174" v="9328" actId="478"/>
          <ac:spMkLst>
            <pc:docMk/>
            <pc:sldMk cId="366683081" sldId="1335"/>
            <ac:spMk id="6" creationId="{EFE0A068-E622-6A9B-D5CD-9B1AD6B1C277}"/>
          </ac:spMkLst>
        </pc:spChg>
        <pc:spChg chg="del">
          <ac:chgData name="Jalila El Baraka" userId="ea93c961-285f-4edc-9e51-dff84fc1dbdc" providerId="ADAL" clId="{AF35D566-9458-4FCB-BB0C-F789683C5E1A}" dt="2026-05-23T22:29:48.924" v="9330" actId="478"/>
          <ac:spMkLst>
            <pc:docMk/>
            <pc:sldMk cId="366683081" sldId="1335"/>
            <ac:spMk id="10" creationId="{EB954023-59CA-D097-165D-44F698D9C8E2}"/>
          </ac:spMkLst>
        </pc:spChg>
        <pc:spChg chg="del">
          <ac:chgData name="Jalila El Baraka" userId="ea93c961-285f-4edc-9e51-dff84fc1dbdc" providerId="ADAL" clId="{AF35D566-9458-4FCB-BB0C-F789683C5E1A}" dt="2026-05-23T22:29:44.799" v="9327" actId="478"/>
          <ac:spMkLst>
            <pc:docMk/>
            <pc:sldMk cId="366683081" sldId="1335"/>
            <ac:spMk id="11" creationId="{D3B05B09-A352-67C0-6C95-5D3171472739}"/>
          </ac:spMkLst>
        </pc:spChg>
        <pc:spChg chg="del">
          <ac:chgData name="Jalila El Baraka" userId="ea93c961-285f-4edc-9e51-dff84fc1dbdc" providerId="ADAL" clId="{AF35D566-9458-4FCB-BB0C-F789683C5E1A}" dt="2026-05-23T22:29:47.127" v="9329" actId="478"/>
          <ac:spMkLst>
            <pc:docMk/>
            <pc:sldMk cId="366683081" sldId="1335"/>
            <ac:spMk id="12" creationId="{CF51D462-0BD3-B98C-6945-726844AC6B53}"/>
          </ac:spMkLst>
        </pc:spChg>
        <pc:spChg chg="del">
          <ac:chgData name="Jalila El Baraka" userId="ea93c961-285f-4edc-9e51-dff84fc1dbdc" providerId="ADAL" clId="{AF35D566-9458-4FCB-BB0C-F789683C5E1A}" dt="2026-05-23T22:29:43.565" v="9326" actId="478"/>
          <ac:spMkLst>
            <pc:docMk/>
            <pc:sldMk cId="366683081" sldId="1335"/>
            <ac:spMk id="21" creationId="{06DAE86E-95A3-0FA6-C356-610B86FC3CD9}"/>
          </ac:spMkLst>
        </pc:spChg>
        <pc:spChg chg="del">
          <ac:chgData name="Jalila El Baraka" userId="ea93c961-285f-4edc-9e51-dff84fc1dbdc" providerId="ADAL" clId="{AF35D566-9458-4FCB-BB0C-F789683C5E1A}" dt="2026-05-23T22:29:49.783" v="9331" actId="478"/>
          <ac:spMkLst>
            <pc:docMk/>
            <pc:sldMk cId="366683081" sldId="1335"/>
            <ac:spMk id="23" creationId="{30CA14BC-FFAB-3EE7-49FA-CF567B69EB1E}"/>
          </ac:spMkLst>
        </pc:spChg>
      </pc:sldChg>
      <pc:sldChg chg="modSp add mod">
        <pc:chgData name="Jalila El Baraka" userId="ea93c961-285f-4edc-9e51-dff84fc1dbdc" providerId="ADAL" clId="{AF35D566-9458-4FCB-BB0C-F789683C5E1A}" dt="2026-05-23T22:30:54.366" v="9347" actId="14100"/>
        <pc:sldMkLst>
          <pc:docMk/>
          <pc:sldMk cId="1790512872" sldId="1336"/>
        </pc:sldMkLst>
        <pc:spChg chg="mod">
          <ac:chgData name="Jalila El Baraka" userId="ea93c961-285f-4edc-9e51-dff84fc1dbdc" providerId="ADAL" clId="{AF35D566-9458-4FCB-BB0C-F789683C5E1A}" dt="2026-05-23T22:30:14.550" v="9334"/>
          <ac:spMkLst>
            <pc:docMk/>
            <pc:sldMk cId="1790512872" sldId="1336"/>
            <ac:spMk id="2" creationId="{09F9A4E3-1E61-C453-0759-E66B02711F25}"/>
          </ac:spMkLst>
        </pc:spChg>
        <pc:picChg chg="mod">
          <ac:chgData name="Jalila El Baraka" userId="ea93c961-285f-4edc-9e51-dff84fc1dbdc" providerId="ADAL" clId="{AF35D566-9458-4FCB-BB0C-F789683C5E1A}" dt="2026-05-23T22:30:48.756" v="9345" actId="14100"/>
          <ac:picMkLst>
            <pc:docMk/>
            <pc:sldMk cId="1790512872" sldId="1336"/>
            <ac:picMk id="4" creationId="{F1BFD895-5030-1005-C150-4D66266EBF63}"/>
          </ac:picMkLst>
        </pc:picChg>
        <pc:picChg chg="mod">
          <ac:chgData name="Jalila El Baraka" userId="ea93c961-285f-4edc-9e51-dff84fc1dbdc" providerId="ADAL" clId="{AF35D566-9458-4FCB-BB0C-F789683C5E1A}" dt="2026-05-23T22:30:51.804" v="9346" actId="14100"/>
          <ac:picMkLst>
            <pc:docMk/>
            <pc:sldMk cId="1790512872" sldId="1336"/>
            <ac:picMk id="13" creationId="{B20000E3-C099-BF33-31E3-D28A50BE14E1}"/>
          </ac:picMkLst>
        </pc:picChg>
        <pc:picChg chg="mod">
          <ac:chgData name="Jalila El Baraka" userId="ea93c961-285f-4edc-9e51-dff84fc1dbdc" providerId="ADAL" clId="{AF35D566-9458-4FCB-BB0C-F789683C5E1A}" dt="2026-05-23T22:30:54.366" v="9347" actId="14100"/>
          <ac:picMkLst>
            <pc:docMk/>
            <pc:sldMk cId="1790512872" sldId="1336"/>
            <ac:picMk id="15" creationId="{1E75761A-7E37-1F89-4699-82330CB3FFB5}"/>
          </ac:picMkLst>
        </pc:picChg>
        <pc:picChg chg="mod">
          <ac:chgData name="Jalila El Baraka" userId="ea93c961-285f-4edc-9e51-dff84fc1dbdc" providerId="ADAL" clId="{AF35D566-9458-4FCB-BB0C-F789683C5E1A}" dt="2026-05-23T22:30:41.997" v="9344" actId="14100"/>
          <ac:picMkLst>
            <pc:docMk/>
            <pc:sldMk cId="1790512872" sldId="1336"/>
            <ac:picMk id="17" creationId="{F4DD24AE-847A-CE77-DC00-4B0122A00FE4}"/>
          </ac:picMkLst>
        </pc:picChg>
        <pc:picChg chg="mod">
          <ac:chgData name="Jalila El Baraka" userId="ea93c961-285f-4edc-9e51-dff84fc1dbdc" providerId="ADAL" clId="{AF35D566-9458-4FCB-BB0C-F789683C5E1A}" dt="2026-05-23T22:30:38.622" v="9342" actId="14100"/>
          <ac:picMkLst>
            <pc:docMk/>
            <pc:sldMk cId="1790512872" sldId="1336"/>
            <ac:picMk id="18" creationId="{8A2909B5-BF37-7B2E-F54D-702DBB28FC31}"/>
          </ac:picMkLst>
        </pc:picChg>
        <pc:picChg chg="mod">
          <ac:chgData name="Jalila El Baraka" userId="ea93c961-285f-4edc-9e51-dff84fc1dbdc" providerId="ADAL" clId="{AF35D566-9458-4FCB-BB0C-F789683C5E1A}" dt="2026-05-23T22:30:28.618" v="9337" actId="1076"/>
          <ac:picMkLst>
            <pc:docMk/>
            <pc:sldMk cId="1790512872" sldId="1336"/>
            <ac:picMk id="19" creationId="{99616368-F2E4-9D23-2BC1-F36AF14F2B78}"/>
          </ac:picMkLst>
        </pc:picChg>
      </pc:sldChg>
      <pc:sldChg chg="addSp modSp add mod">
        <pc:chgData name="Jalila El Baraka" userId="ea93c961-285f-4edc-9e51-dff84fc1dbdc" providerId="ADAL" clId="{AF35D566-9458-4FCB-BB0C-F789683C5E1A}" dt="2026-05-23T22:32:03.923" v="9384" actId="1076"/>
        <pc:sldMkLst>
          <pc:docMk/>
          <pc:sldMk cId="440437981" sldId="1337"/>
        </pc:sldMkLst>
        <pc:spChg chg="mod">
          <ac:chgData name="Jalila El Baraka" userId="ea93c961-285f-4edc-9e51-dff84fc1dbdc" providerId="ADAL" clId="{AF35D566-9458-4FCB-BB0C-F789683C5E1A}" dt="2026-05-23T22:31:45.931" v="9380" actId="20577"/>
          <ac:spMkLst>
            <pc:docMk/>
            <pc:sldMk cId="440437981" sldId="1337"/>
            <ac:spMk id="2" creationId="{3D118E6E-8117-DB41-6B67-AD763807B771}"/>
          </ac:spMkLst>
        </pc:spChg>
        <pc:spChg chg="add mod">
          <ac:chgData name="Jalila El Baraka" userId="ea93c961-285f-4edc-9e51-dff84fc1dbdc" providerId="ADAL" clId="{AF35D566-9458-4FCB-BB0C-F789683C5E1A}" dt="2026-05-23T22:31:56.830" v="9382" actId="1076"/>
          <ac:spMkLst>
            <pc:docMk/>
            <pc:sldMk cId="440437981" sldId="1337"/>
            <ac:spMk id="6" creationId="{8CA04413-CAC1-CC76-43F6-51F05C4E6EA7}"/>
          </ac:spMkLst>
        </pc:spChg>
        <pc:spChg chg="add mod">
          <ac:chgData name="Jalila El Baraka" userId="ea93c961-285f-4edc-9e51-dff84fc1dbdc" providerId="ADAL" clId="{AF35D566-9458-4FCB-BB0C-F789683C5E1A}" dt="2026-05-23T22:32:03.923" v="9384" actId="1076"/>
          <ac:spMkLst>
            <pc:docMk/>
            <pc:sldMk cId="440437981" sldId="1337"/>
            <ac:spMk id="8" creationId="{DE7E9BEA-628A-B545-9114-9DB5BF0E7649}"/>
          </ac:spMkLst>
        </pc:spChg>
      </pc:sldChg>
      <pc:sldChg chg="modSp add">
        <pc:chgData name="Jalila El Baraka" userId="ea93c961-285f-4edc-9e51-dff84fc1dbdc" providerId="ADAL" clId="{AF35D566-9458-4FCB-BB0C-F789683C5E1A}" dt="2026-05-23T22:43:58.023" v="9970"/>
        <pc:sldMkLst>
          <pc:docMk/>
          <pc:sldMk cId="3033334024" sldId="1338"/>
        </pc:sldMkLst>
        <pc:spChg chg="mod">
          <ac:chgData name="Jalila El Baraka" userId="ea93c961-285f-4edc-9e51-dff84fc1dbdc" providerId="ADAL" clId="{AF35D566-9458-4FCB-BB0C-F789683C5E1A}" dt="2026-05-23T22:43:58.023" v="9970"/>
          <ac:spMkLst>
            <pc:docMk/>
            <pc:sldMk cId="3033334024" sldId="1338"/>
            <ac:spMk id="9" creationId="{6CE18589-31B3-446C-41BB-8EA62DA01D88}"/>
          </ac:spMkLst>
        </pc:spChg>
      </pc:sldChg>
      <pc:sldChg chg="modSp add mod">
        <pc:chgData name="Jalila El Baraka" userId="ea93c961-285f-4edc-9e51-dff84fc1dbdc" providerId="ADAL" clId="{AF35D566-9458-4FCB-BB0C-F789683C5E1A}" dt="2026-05-23T22:51:36.927" v="10148" actId="20577"/>
        <pc:sldMkLst>
          <pc:docMk/>
          <pc:sldMk cId="3853069221" sldId="1339"/>
        </pc:sldMkLst>
        <pc:spChg chg="mod">
          <ac:chgData name="Jalila El Baraka" userId="ea93c961-285f-4edc-9e51-dff84fc1dbdc" providerId="ADAL" clId="{AF35D566-9458-4FCB-BB0C-F789683C5E1A}" dt="2026-05-23T22:51:36.927" v="10148" actId="20577"/>
          <ac:spMkLst>
            <pc:docMk/>
            <pc:sldMk cId="3853069221" sldId="1339"/>
            <ac:spMk id="2" creationId="{4016F44A-6E68-68AD-E229-5BA28AA5491E}"/>
          </ac:spMkLst>
        </pc:spChg>
        <pc:spChg chg="mod">
          <ac:chgData name="Jalila El Baraka" userId="ea93c961-285f-4edc-9e51-dff84fc1dbdc" providerId="ADAL" clId="{AF35D566-9458-4FCB-BB0C-F789683C5E1A}" dt="2026-05-23T22:51:25.073" v="10142" actId="20577"/>
          <ac:spMkLst>
            <pc:docMk/>
            <pc:sldMk cId="3853069221" sldId="1339"/>
            <ac:spMk id="3" creationId="{E7260326-8CC6-CEF8-3B06-13D64C542C68}"/>
          </ac:spMkLst>
        </pc:spChg>
      </pc:sldChg>
      <pc:sldChg chg="modSp add mod">
        <pc:chgData name="Jalila El Baraka" userId="ea93c961-285f-4edc-9e51-dff84fc1dbdc" providerId="ADAL" clId="{AF35D566-9458-4FCB-BB0C-F789683C5E1A}" dt="2026-05-23T22:51:56.820" v="10174"/>
        <pc:sldMkLst>
          <pc:docMk/>
          <pc:sldMk cId="3368886941" sldId="1340"/>
        </pc:sldMkLst>
        <pc:spChg chg="mod">
          <ac:chgData name="Jalila El Baraka" userId="ea93c961-285f-4edc-9e51-dff84fc1dbdc" providerId="ADAL" clId="{AF35D566-9458-4FCB-BB0C-F789683C5E1A}" dt="2026-05-23T22:51:56.820" v="10174"/>
          <ac:spMkLst>
            <pc:docMk/>
            <pc:sldMk cId="3368886941" sldId="1340"/>
            <ac:spMk id="2" creationId="{3EB8A417-AAB2-8BCF-FD34-5D4D90840C7F}"/>
          </ac:spMkLst>
        </pc:spChg>
        <pc:spChg chg="mod">
          <ac:chgData name="Jalila El Baraka" userId="ea93c961-285f-4edc-9e51-dff84fc1dbdc" providerId="ADAL" clId="{AF35D566-9458-4FCB-BB0C-F789683C5E1A}" dt="2026-05-23T22:51:51.441" v="10173" actId="20577"/>
          <ac:spMkLst>
            <pc:docMk/>
            <pc:sldMk cId="3368886941" sldId="1340"/>
            <ac:spMk id="3" creationId="{622FB8B3-0274-9A77-BA2F-CBA8D3D99776}"/>
          </ac:spMkLst>
        </pc:spChg>
      </pc:sldChg>
      <pc:sldChg chg="modSp add mod">
        <pc:chgData name="Jalila El Baraka" userId="ea93c961-285f-4edc-9e51-dff84fc1dbdc" providerId="ADAL" clId="{AF35D566-9458-4FCB-BB0C-F789683C5E1A}" dt="2026-05-23T22:52:08.475" v="10190" actId="20577"/>
        <pc:sldMkLst>
          <pc:docMk/>
          <pc:sldMk cId="1503675471" sldId="1341"/>
        </pc:sldMkLst>
        <pc:spChg chg="mod">
          <ac:chgData name="Jalila El Baraka" userId="ea93c961-285f-4edc-9e51-dff84fc1dbdc" providerId="ADAL" clId="{AF35D566-9458-4FCB-BB0C-F789683C5E1A}" dt="2026-05-23T22:52:08.475" v="10190" actId="20577"/>
          <ac:spMkLst>
            <pc:docMk/>
            <pc:sldMk cId="1503675471" sldId="1341"/>
            <ac:spMk id="2" creationId="{E7274453-23F9-B068-61C4-625874490D80}"/>
          </ac:spMkLst>
        </pc:spChg>
        <pc:spChg chg="mod">
          <ac:chgData name="Jalila El Baraka" userId="ea93c961-285f-4edc-9e51-dff84fc1dbdc" providerId="ADAL" clId="{AF35D566-9458-4FCB-BB0C-F789683C5E1A}" dt="2026-05-23T22:52:04.569" v="10181" actId="20577"/>
          <ac:spMkLst>
            <pc:docMk/>
            <pc:sldMk cId="1503675471" sldId="1341"/>
            <ac:spMk id="3" creationId="{4AA6DA92-1E99-1121-CF10-F31408CAD624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A7445-99BF-D555-1AC5-1E9F41AA3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C7D9EE-535D-F9C7-E1CA-3EDFCD9C79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31185B-8289-045E-BE91-7A506BF63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86FB5D-CE54-1370-9BD1-B1503AD32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0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100B-603C-7152-CDBA-B0888589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5C3228-3297-781D-6832-EBD03CD7D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737150-F802-6DC5-B92F-4E855E1E3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F89EA-8267-01DD-1F4D-42C8C37F4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387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F8880-38F2-A8E1-731A-64B048857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118C13-8E8D-5FBC-7271-C2186A5079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ECB269-8463-AE14-8BD0-9A66062BF1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A5E119-BC9D-2AA2-4F26-D9F6EEC903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278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F8880-38F2-A8E1-731A-64B048857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118C13-8E8D-5FBC-7271-C2186A5079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ECB269-8463-AE14-8BD0-9A66062BF1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A5E119-BC9D-2AA2-4F26-D9F6EEC903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458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39814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160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4405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8602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43850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19530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89565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724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9831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6208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65122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143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49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973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951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08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908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877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161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58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44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67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13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E66D-B2DA-4CC0-B42F-B3D27759042C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ABFD2-A601-4FB8-A967-0453967EA45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875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3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7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85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63479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7" Type="http://schemas.openxmlformats.org/officeDocument/2006/relationships/image" Target="../media/image2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700.png"/><Relationship Id="rId4" Type="http://schemas.openxmlformats.org/officeDocument/2006/relationships/customXml" Target="../ink/ink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6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6.xml"/><Relationship Id="rId5" Type="http://schemas.openxmlformats.org/officeDocument/2006/relationships/image" Target="../media/image70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9.xml"/><Relationship Id="rId5" Type="http://schemas.openxmlformats.org/officeDocument/2006/relationships/image" Target="../media/image700.png"/><Relationship Id="rId4" Type="http://schemas.openxmlformats.org/officeDocument/2006/relationships/customXml" Target="../ink/ink8.xml"/><Relationship Id="rId9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image" Target="../media/image69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2.xml"/><Relationship Id="rId5" Type="http://schemas.openxmlformats.org/officeDocument/2006/relationships/image" Target="../media/image70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16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5.xml"/><Relationship Id="rId5" Type="http://schemas.openxmlformats.org/officeDocument/2006/relationships/image" Target="../media/image700.png"/><Relationship Id="rId4" Type="http://schemas.openxmlformats.org/officeDocument/2006/relationships/customXml" Target="../ink/ink14.xml"/><Relationship Id="rId9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7.jpg"/><Relationship Id="rId4" Type="http://schemas.openxmlformats.org/officeDocument/2006/relationships/image" Target="../media/image6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7.jpg"/><Relationship Id="rId4" Type="http://schemas.openxmlformats.org/officeDocument/2006/relationships/image" Target="../media/image6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3.png"/><Relationship Id="rId4" Type="http://schemas.openxmlformats.org/officeDocument/2006/relationships/image" Target="../media/image2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4.png"/><Relationship Id="rId4" Type="http://schemas.openxmlformats.org/officeDocument/2006/relationships/image" Target="../media/image2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6.gif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6.gif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6.gif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6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7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7BA6E7-35D4-66AA-0EA5-EDBA40CA8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81434AC-BB35-EF00-ECE5-73BC58EE6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19" y="2581942"/>
            <a:ext cx="8262651" cy="247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16000" y="37537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32000" y="34430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38943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00" y="4957262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23093" y="493886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42735" y="540684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/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Écrire des mots et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312729-2D44-6B04-DDB7-8AA17384CDFB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Histoire : Bilal et le ballon d’or.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</a:t>
            </a:r>
            <a:r>
              <a:rPr lang="fr-FR" sz="2200" b="1" kern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crire</a:t>
            </a:r>
            <a:r>
              <a:rPr lang="fr-FR" sz="2200" b="1" kern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des mots et des phrases.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C3416-1B14-47C3-14E7-235731121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80A987-4CA6-F3A6-D97B-D06DF81E9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main – Les dents – Les yeux – Le ventre- La tête –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L’épaule.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D73F383A-5B93-1E44-625B-1C322B2337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Les dents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8A4EF3E7-8E99-9FC9-242A-76002B2DE5D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tête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9C8C029A-D20A-61B6-D174-BC2DCBEAA784}"/>
              </a:ext>
            </a:extLst>
          </p:cNvPr>
          <p:cNvSpPr txBox="1">
            <a:spLocks/>
          </p:cNvSpPr>
          <p:nvPr/>
        </p:nvSpPr>
        <p:spPr>
          <a:xfrm>
            <a:off x="793108" y="599997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ventre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21A8462D-D784-3228-F981-F6517331765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main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0A16CABC-1361-DAEA-3C13-5E1BE406CAD1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Les yeux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5524FA6-0A71-44D6-CE36-E1034D936C25}"/>
              </a:ext>
            </a:extLst>
          </p:cNvPr>
          <p:cNvSpPr txBox="1">
            <a:spLocks/>
          </p:cNvSpPr>
          <p:nvPr/>
        </p:nvSpPr>
        <p:spPr>
          <a:xfrm>
            <a:off x="6073923" y="598331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L’épaule</a:t>
            </a:r>
          </a:p>
        </p:txBody>
      </p:sp>
      <p:pic>
        <p:nvPicPr>
          <p:cNvPr id="3" name="Image 2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06ED6A2F-0E6A-518F-DBFC-CD488EBB5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47" y="1682656"/>
            <a:ext cx="1596282" cy="1746344"/>
          </a:xfrm>
          <a:prstGeom prst="rect">
            <a:avLst/>
          </a:prstGeom>
        </p:spPr>
      </p:pic>
      <p:pic>
        <p:nvPicPr>
          <p:cNvPr id="4" name="Image 3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08BB9064-AFC7-019E-9454-220640338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1703295"/>
            <a:ext cx="1596282" cy="1746344"/>
          </a:xfrm>
          <a:prstGeom prst="rect">
            <a:avLst/>
          </a:prstGeom>
        </p:spPr>
      </p:pic>
      <p:pic>
        <p:nvPicPr>
          <p:cNvPr id="10" name="Image 9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9ED04F1-FE14-08F6-D686-D73A91AE79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94" y="4097265"/>
            <a:ext cx="1578435" cy="1726819"/>
          </a:xfrm>
          <a:prstGeom prst="rect">
            <a:avLst/>
          </a:prstGeom>
        </p:spPr>
      </p:pic>
      <p:pic>
        <p:nvPicPr>
          <p:cNvPr id="11" name="Image 10" descr="Une image contenant clipart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A48399-D0FD-C137-DE6B-39D60440EB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4026879"/>
            <a:ext cx="1642772" cy="1797205"/>
          </a:xfrm>
          <a:prstGeom prst="rect">
            <a:avLst/>
          </a:prstGeom>
        </p:spPr>
      </p:pic>
      <p:pic>
        <p:nvPicPr>
          <p:cNvPr id="13" name="Image 1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B38CAF72-BBBD-86FC-731A-E1B5E223B3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98" y="4097265"/>
            <a:ext cx="1578435" cy="1726819"/>
          </a:xfrm>
          <a:prstGeom prst="rect">
            <a:avLst/>
          </a:prstGeom>
        </p:spPr>
      </p:pic>
      <p:pic>
        <p:nvPicPr>
          <p:cNvPr id="14" name="Image 13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1583C897-73FC-2848-43DC-F50C23719E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43" y="1703295"/>
            <a:ext cx="1615148" cy="176698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6143EED-1275-0D0B-93E6-490765FEE2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DBDE557-91B8-4454-AF36-DFAD65077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9914B57-3EB2-2A6A-605C-CF0B11A643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737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B9AC4-C779-FB5B-B60B-89D1083E2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C506A444-4F56-2A5A-01AA-4BBA6E345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Les oreilles – Le genou – Le pied – En forme – Malade -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Avoir mal.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5AB4CBB5-10F0-709E-9255-20AE182F2699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Les oreilles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389AD6B-2319-CA53-5002-FEBC8A80FDC5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genou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79610D6F-C354-34F2-C8B4-6CF3694D2DCB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En forme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6C888F8A-B939-ABFF-81B0-C2AAD903B8E6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B9F3053-6DBA-FEF8-D3DB-2ACABE1AD429}"/>
              </a:ext>
            </a:extLst>
          </p:cNvPr>
          <p:cNvSpPr txBox="1"/>
          <p:nvPr/>
        </p:nvSpPr>
        <p:spPr>
          <a:xfrm>
            <a:off x="4650823" y="3421359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pied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445ADD16-53A8-1BEB-804E-EF672781A95A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Malade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CECEDE5A-1833-5D09-F457-C4D44105E066}"/>
              </a:ext>
            </a:extLst>
          </p:cNvPr>
          <p:cNvSpPr txBox="1">
            <a:spLocks/>
          </p:cNvSpPr>
          <p:nvPr/>
        </p:nvSpPr>
        <p:spPr>
          <a:xfrm>
            <a:off x="5967740" y="5647675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Avoir mal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6F997F-54E2-ADDF-20B9-E8606E55D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46" y="1728517"/>
            <a:ext cx="1464115" cy="1601752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DACEB50-5272-2199-8B49-9B9A79990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7342"/>
            <a:ext cx="1593254" cy="1743032"/>
          </a:xfrm>
          <a:prstGeom prst="rect">
            <a:avLst/>
          </a:prstGeom>
        </p:spPr>
      </p:pic>
      <p:pic>
        <p:nvPicPr>
          <p:cNvPr id="9" name="Image 8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66AE9768-C3E5-A041-7422-F040E1FB5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797" y="3983903"/>
            <a:ext cx="1511201" cy="1653264"/>
          </a:xfrm>
          <a:prstGeom prst="rect">
            <a:avLst/>
          </a:prstGeom>
        </p:spPr>
      </p:pic>
      <p:pic>
        <p:nvPicPr>
          <p:cNvPr id="14" name="Image 13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22C65DCE-25FF-2E8E-775A-1EC644E7C7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4017477"/>
            <a:ext cx="1397249" cy="1528600"/>
          </a:xfrm>
          <a:prstGeom prst="rect">
            <a:avLst/>
          </a:prstGeom>
        </p:spPr>
      </p:pic>
      <p:pic>
        <p:nvPicPr>
          <p:cNvPr id="16" name="Image 15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BE2204AB-D542-88A2-CCA8-0D28FCCE72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262" y="1723594"/>
            <a:ext cx="1534999" cy="1679299"/>
          </a:xfrm>
          <a:prstGeom prst="rect">
            <a:avLst/>
          </a:prstGeom>
        </p:spPr>
      </p:pic>
      <p:pic>
        <p:nvPicPr>
          <p:cNvPr id="3" name="Image 2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DE9E1C-139C-FBAA-FB5D-C492BC5057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71" y="4023627"/>
            <a:ext cx="1397249" cy="15286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9946612-06E4-C109-6023-A082D0EB1C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13FA971-04AA-B2BC-5712-78415E90C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3C51F9B-054F-BF25-4FD2-13971AD6B9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292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A5FB0-629F-83D5-74F6-757819488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FE9F7-DD78-1ED4-A889-B87E52701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86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gymnastique - Le cyclisme - Le karaté - La course à pied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Le tennis - Le football.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323F5EB-1EF9-EED9-2617-D62E04782A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cyclisme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DD174B0-3FCB-18A5-C84E-D942446762A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gymnastique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6B736200-C692-6530-2848-3F492D13E176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karaté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268D106A-2142-F4C7-3A4E-DEC69CE91E1F}"/>
              </a:ext>
            </a:extLst>
          </p:cNvPr>
          <p:cNvSpPr txBox="1">
            <a:spLocks/>
          </p:cNvSpPr>
          <p:nvPr/>
        </p:nvSpPr>
        <p:spPr>
          <a:xfrm>
            <a:off x="6228796" y="595618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football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EB093FA-15CB-30CC-840C-2705EDA63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1703295"/>
            <a:ext cx="1596282" cy="17463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312B6F8-AD5B-C349-AEE8-A89735211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40" y="1717776"/>
            <a:ext cx="1636210" cy="179002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6F20A9-2F52-FF92-2AA5-7FDA40B0A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393" y="4097265"/>
            <a:ext cx="1578435" cy="1726819"/>
          </a:xfrm>
          <a:prstGeom prst="rect">
            <a:avLst/>
          </a:prstGeom>
        </p:spPr>
      </p:pic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DFE73F6B-6E80-E96F-C9F7-940AF1F21277}"/>
              </a:ext>
            </a:extLst>
          </p:cNvPr>
          <p:cNvSpPr txBox="1">
            <a:spLocks/>
          </p:cNvSpPr>
          <p:nvPr/>
        </p:nvSpPr>
        <p:spPr>
          <a:xfrm>
            <a:off x="3392986" y="598331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tennis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071E1C8-E34A-6709-A4C8-D54F9B9BBD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1703295"/>
            <a:ext cx="1636210" cy="17900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2C155A8-F39E-55ED-F236-02D8CE84F9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4143368"/>
            <a:ext cx="1536294" cy="1680716"/>
          </a:xfrm>
          <a:prstGeom prst="rect">
            <a:avLst/>
          </a:prstGeom>
        </p:spPr>
      </p:pic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E59DCC0F-5A18-7904-E602-C9287CA0373E}"/>
              </a:ext>
            </a:extLst>
          </p:cNvPr>
          <p:cNvSpPr txBox="1">
            <a:spLocks/>
          </p:cNvSpPr>
          <p:nvPr/>
        </p:nvSpPr>
        <p:spPr>
          <a:xfrm>
            <a:off x="721675" y="5869104"/>
            <a:ext cx="3085283" cy="45376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course à pied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9E25571-7860-5C2D-6CC4-E73623EF5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4073753"/>
            <a:ext cx="1621419" cy="177384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F6C60A5-7528-75E0-173B-B9FE1ADC8C3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BAFDA0C-07C1-24AD-9E33-643CF77C9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9CADAE-3853-D87E-2561-D255ADDD92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379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5EFDF-E050-7D60-D87F-2B8EE4395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E39F1A65-7AC6-50E6-D107-1DDE99C9A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basket – L’équitation – La natation – La santé – Bon -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Mauvais.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501ABCA-3E78-2696-9E78-610B88C192C0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basket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033E1BC-3417-5AFD-EFB7-01D0AD0EB170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L’équitation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84F5CD0F-BB9A-6415-F687-97B3268D8F9E}"/>
              </a:ext>
            </a:extLst>
          </p:cNvPr>
          <p:cNvSpPr txBox="1">
            <a:spLocks/>
          </p:cNvSpPr>
          <p:nvPr/>
        </p:nvSpPr>
        <p:spPr>
          <a:xfrm>
            <a:off x="4886807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2722B8A-03E5-B775-1910-1A3CADA192CB}"/>
              </a:ext>
            </a:extLst>
          </p:cNvPr>
          <p:cNvSpPr txBox="1">
            <a:spLocks/>
          </p:cNvSpPr>
          <p:nvPr/>
        </p:nvSpPr>
        <p:spPr>
          <a:xfrm>
            <a:off x="3400721" y="5677068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Bon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BCB1EC98-A676-7874-D917-016D2599DD9B}"/>
              </a:ext>
            </a:extLst>
          </p:cNvPr>
          <p:cNvSpPr txBox="1">
            <a:spLocks/>
          </p:cNvSpPr>
          <p:nvPr/>
        </p:nvSpPr>
        <p:spPr>
          <a:xfrm>
            <a:off x="5967740" y="5647675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Mauvais</a:t>
            </a:r>
            <a:endParaRPr lang="fr-MA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B383EE1-CDA0-534A-ACD7-4B18F7AB4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09" y="1738001"/>
            <a:ext cx="1653284" cy="1808705"/>
          </a:xfrm>
          <a:prstGeom prst="rect">
            <a:avLst/>
          </a:prstGeom>
        </p:spPr>
      </p:pic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59C963E2-3A81-A89E-4610-634A4F510428}"/>
              </a:ext>
            </a:extLst>
          </p:cNvPr>
          <p:cNvSpPr txBox="1">
            <a:spLocks/>
          </p:cNvSpPr>
          <p:nvPr/>
        </p:nvSpPr>
        <p:spPr>
          <a:xfrm>
            <a:off x="6290635" y="3513398"/>
            <a:ext cx="309833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400" b="1" dirty="0">
                <a:solidFill>
                  <a:srgbClr val="DB03A2"/>
                </a:solidFill>
                <a:latin typeface="Dosis" pitchFamily="2" charset="0"/>
              </a:rPr>
              <a:t>La </a:t>
            </a:r>
            <a:r>
              <a:rPr lang="fr-MA" sz="2400" b="1" dirty="0">
                <a:solidFill>
                  <a:srgbClr val="424D7B"/>
                </a:solidFill>
                <a:latin typeface="Dosis" pitchFamily="2" charset="0"/>
              </a:rPr>
              <a:t>natation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6A790BA-615F-6916-63D7-C23C74387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13" y="1736469"/>
            <a:ext cx="1653284" cy="18087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EFA2747-FFF0-082F-5F2F-242D90723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1739240"/>
            <a:ext cx="1667994" cy="18247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B2DAD37-58BD-8E55-896B-FC82474B01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19" y="4054336"/>
            <a:ext cx="1391895" cy="1522743"/>
          </a:xfrm>
          <a:prstGeom prst="rect">
            <a:avLst/>
          </a:prstGeom>
        </p:spPr>
      </p:pic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72860E99-9473-7754-8DC1-2F2BD6DE53EB}"/>
              </a:ext>
            </a:extLst>
          </p:cNvPr>
          <p:cNvSpPr txBox="1">
            <a:spLocks/>
          </p:cNvSpPr>
          <p:nvPr/>
        </p:nvSpPr>
        <p:spPr>
          <a:xfrm>
            <a:off x="1558042" y="5598281"/>
            <a:ext cx="309833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400" b="1" dirty="0">
                <a:solidFill>
                  <a:srgbClr val="DB03A2"/>
                </a:solidFill>
                <a:latin typeface="Dosis" pitchFamily="2" charset="0"/>
              </a:rPr>
              <a:t>La </a:t>
            </a:r>
            <a:r>
              <a:rPr lang="fr-MA" sz="2400" b="1" dirty="0">
                <a:solidFill>
                  <a:srgbClr val="424D7B"/>
                </a:solidFill>
                <a:latin typeface="Dosis" pitchFamily="2" charset="0"/>
              </a:rPr>
              <a:t>santé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A625B63-778D-7119-A3CA-B188A161CF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118" y="4054224"/>
            <a:ext cx="1397248" cy="15286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287EB3F-AB01-6CCC-5375-2A9499F357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75" y="4052711"/>
            <a:ext cx="1397249" cy="15286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70A3875-3019-F192-E9FE-4326584286A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B5EA660-5CDB-20A9-6D3E-F62EC9340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AEB4D2-21A6-5251-8AE7-09573E29B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747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2E27562-3C4D-0F7F-0FD1-0CC602CA538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963A80-C52E-8AC6-F7A3-21B43D147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8FEA3F-C272-A3EB-1C61-6B3854887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beurre – Le lait – Le fromage – Le pain- La sucre – Les œufs.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lait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6030620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sucre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9997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pain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beurre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fromage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5952737" y="5999974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Les œufs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970970-BC7C-32D4-650B-29DC7E109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51" y="1680519"/>
            <a:ext cx="1596282" cy="17463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DAE166-368A-B5C1-92C7-525923A7E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34" y="1680519"/>
            <a:ext cx="1596282" cy="174634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A9E84F-6403-5AAF-519F-648552484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1680519"/>
            <a:ext cx="1596282" cy="174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514428-0287-1331-D9DA-7B7B4FD4B9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76" y="4043521"/>
            <a:ext cx="1646157" cy="18009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F0CF6C-001E-C205-F3C3-4A764F4697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425" y="4043520"/>
            <a:ext cx="1646157" cy="18009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B6C034-2536-5790-C3B6-BEB49CBD63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4043520"/>
            <a:ext cx="1646157" cy="18009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9EB1006-0C74-0CBD-2572-1619A8B36A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BACB00D-3F9B-0222-05FE-B48BDCA64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C0F7A62-375D-FB53-CF76-B03AF954A1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246B5-7413-FD92-C3B2-F9DFF732D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F90EF2-CC0B-B19E-6D00-2C153EBC1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069758-6371-9446-9D47-CD68534C2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51" y="1680519"/>
            <a:ext cx="1596282" cy="17463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9AB22C-DF91-40CE-91CF-F3003A95B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34" y="1680519"/>
            <a:ext cx="1596282" cy="174634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AEBC7FC-149F-036B-C030-F56D923DD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1680519"/>
            <a:ext cx="1596282" cy="174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468C34-F403-8699-A847-5CE2C62E83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76" y="4043521"/>
            <a:ext cx="1646157" cy="18009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961F63-1B44-9D28-4AF0-4CCDEDF946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425" y="4043520"/>
            <a:ext cx="1646157" cy="18009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5844E77-AF60-0ACA-2E14-0181EC1B9F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4043520"/>
            <a:ext cx="1646157" cy="18009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8EFD37D-CEF7-A671-DDE9-56CFDD5F11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198B809-47C7-36AE-0834-F08EE3FDA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C087E3-27B8-64E6-5F5B-685C20F494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018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CCD2-BEE7-BBC9-58C5-A7FA5886B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37E2E3-D456-E56B-4CC3-C18CE02F5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870E2A7-EB2B-7020-CD88-CA5DA76B6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34" y="1680519"/>
            <a:ext cx="1596282" cy="174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0AD195-E1D0-FF4C-EA2F-6A997E40D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76" y="4043521"/>
            <a:ext cx="1646157" cy="18009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3AFE44-9F7C-1F7D-ED27-8AAFB726A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425" y="4043520"/>
            <a:ext cx="1646157" cy="18009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B7BF1C3-FE58-E79D-5027-3EFDD0417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4043520"/>
            <a:ext cx="1646157" cy="18009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5079D9D-A189-1773-CFE7-E4D4B884676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30A772F-0970-4FD9-536B-E14160FB5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505669-B64F-0C11-8FCF-35E3E0FADC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F96F081-2286-14E1-83CE-8D14B2C71C13}"/>
              </a:ext>
            </a:extLst>
          </p:cNvPr>
          <p:cNvSpPr txBox="1"/>
          <p:nvPr/>
        </p:nvSpPr>
        <p:spPr>
          <a:xfrm>
            <a:off x="1023742" y="156481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7D6B034-12CB-52B4-BAB7-B12DC73B0ABA}"/>
              </a:ext>
            </a:extLst>
          </p:cNvPr>
          <p:cNvSpPr txBox="1"/>
          <p:nvPr/>
        </p:nvSpPr>
        <p:spPr>
          <a:xfrm>
            <a:off x="6057687" y="1566952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0933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1614F-2807-FF74-8278-FF8F89E11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2F8555-D23A-DBF1-3DEB-6247AC4C4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Les deux images qui manquent sont : le beurre et le fromage.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B5EAB0-BB1B-C19C-BB2C-F7C2E65CA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51" y="1680519"/>
            <a:ext cx="1596282" cy="17463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2088B5-F165-F5F6-E158-97511257F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34" y="1680519"/>
            <a:ext cx="1596282" cy="174634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F34E42-CF2E-2788-AA27-802EEC2159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1624017"/>
            <a:ext cx="1596282" cy="174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6739C47-F7EF-B499-B584-F4C86DE20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76" y="4043521"/>
            <a:ext cx="1646157" cy="18009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6DB693-B774-B05F-A99D-A283CDA0CF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425" y="4043520"/>
            <a:ext cx="1646157" cy="18009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362742-D684-105C-B282-9CA0B8D669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4043520"/>
            <a:ext cx="1646157" cy="18009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172110F-6CBE-4B73-27E2-1A404507041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EF685A6-0B49-749E-DA05-2A456A6F9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BAE77F-6C79-23EC-D0AE-B1239EE199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27643F66-0933-547D-BAF2-329C7180E650}"/>
              </a:ext>
            </a:extLst>
          </p:cNvPr>
          <p:cNvSpPr/>
          <p:nvPr/>
        </p:nvSpPr>
        <p:spPr>
          <a:xfrm>
            <a:off x="6372501" y="1624017"/>
            <a:ext cx="1566388" cy="153748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F4354C-28CC-8CFF-1C0E-0800D6FBCA36}"/>
              </a:ext>
            </a:extLst>
          </p:cNvPr>
          <p:cNvSpPr/>
          <p:nvPr/>
        </p:nvSpPr>
        <p:spPr>
          <a:xfrm>
            <a:off x="1407376" y="1728449"/>
            <a:ext cx="1566388" cy="153748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374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18B4C71-1A4C-99FF-31EB-6045C21CAB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FB8593A-C6C3-979A-8EBA-4E655F20F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0B864-EBB8-DF2B-3471-5139BA75AE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confiture – Un kilo – Un litre – L’épicier – Acheter -  Prendre.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EE2AD7"/>
                </a:solidFill>
                <a:latin typeface="Dosis" pitchFamily="2" charset="0"/>
              </a:rPr>
              <a:t>La</a:t>
            </a: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 confiture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kilo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L’épicier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DACE4A-B241-D1AF-E4F7-EB3D28B2672C}"/>
              </a:ext>
            </a:extLst>
          </p:cNvPr>
          <p:cNvSpPr txBox="1"/>
          <p:nvPr/>
        </p:nvSpPr>
        <p:spPr>
          <a:xfrm>
            <a:off x="4650823" y="3421359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litre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Acheter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763516" y="5673426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Prendre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FB03CA-838F-B992-9B34-AAD3E798F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15" y="1777663"/>
            <a:ext cx="1430788" cy="15652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6859FE-F7E5-4FB5-55C3-CE3FDC41C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50" y="1804064"/>
            <a:ext cx="1449605" cy="158587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51BB8F-1EB3-F3C8-B3A8-16E29A9D4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80" y="1849609"/>
            <a:ext cx="1449605" cy="15858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B22AD63-82E4-A667-F3C6-4454F22C81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15" y="4029576"/>
            <a:ext cx="1397249" cy="15286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26B76F-7E06-3804-7EB1-1D1848280C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012" y="4029576"/>
            <a:ext cx="1511202" cy="165326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327DEE-C494-C374-801E-44099D10CD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76" y="4038732"/>
            <a:ext cx="1511202" cy="1653266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169206C-7F8E-B664-D731-5B3F214D81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D4AF028-5E4F-B2DC-AF39-96D3C704A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D929D62-29BB-9139-1873-4A4F593D03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711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849F1-7D72-2D57-13A0-A26C47065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6479AE01-BEEF-C928-FD09-091578E96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21C4C4D6-FAC7-5E7D-5CBF-CDD314736A02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32C0F3-D095-E074-B581-60F0C0ED9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15" y="1777663"/>
            <a:ext cx="1430788" cy="15652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9A2D63C-198D-441E-1E58-4E81C7DA2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50" y="1804064"/>
            <a:ext cx="1449605" cy="158587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80FECA3-C561-9335-B185-F7CAE9D9C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80" y="1849609"/>
            <a:ext cx="1449605" cy="15858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B5704D2-3729-E09F-30D6-46F7E7E343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15" y="4029576"/>
            <a:ext cx="1397249" cy="15286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B3197D-EA79-6B0A-1A6A-25D641D32E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012" y="4029576"/>
            <a:ext cx="1511202" cy="165326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85F0F70-319A-8543-5A12-64EB941D2C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76" y="4038732"/>
            <a:ext cx="1511202" cy="1653266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339EE98-BE6C-EBD6-67CC-5D34AA6652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11DC030-D6FC-83B8-BDAE-7F9D975C1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D80929-7001-7017-AA39-84F95ED09A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68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ABE26-D3CE-9E53-89DA-084674731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09F9A4E3-1E61-C453-0759-E66B02711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060A500B-CC4C-B39E-E223-254D42B24C97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BFD895-5030-1005-C150-4D66266EB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501" y="1777662"/>
            <a:ext cx="1511202" cy="165326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20000E3-C099-BF33-31E3-D28A50BE1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50" y="1804064"/>
            <a:ext cx="1511202" cy="165326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75761A-7E37-1F89-4699-82330CB3FF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80" y="1849609"/>
            <a:ext cx="1511202" cy="165326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4DD24AE-847A-CE77-DC00-4B0122A00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884" y="3962189"/>
            <a:ext cx="1625154" cy="177793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2909B5-BF37-7B2E-F54D-702DBB28FC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651" y="3904912"/>
            <a:ext cx="1625154" cy="177792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9616368-F2E4-9D23-2BC1-F36AF14F2B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287" y="3904911"/>
            <a:ext cx="1511202" cy="1653266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6B0B7B4-6E8B-CE3D-979A-5011C033A42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42EB05B-D4D3-F676-09B6-90FA07227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6A5B9FC-1709-4944-D0E2-768C1DE2F0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051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D57C2-6921-CCC3-9EBC-CA3CD6E21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3D118E6E-8117-DB41-6B67-AD763807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l’épicier et prendre.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15F41006-689C-F78C-27C7-90D85BBC680C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C27346E-311A-BDBD-F8DB-32C0E1986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501" y="1777662"/>
            <a:ext cx="1511202" cy="165326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2C6645-073A-81B7-E471-5440BC5D6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50" y="1804064"/>
            <a:ext cx="1511202" cy="165326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6E3853-8418-8EC6-D480-A8CD64B0E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80" y="1849609"/>
            <a:ext cx="1511202" cy="165326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FEDF143-8BC5-E8FC-08AC-6E079C9F9F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884" y="3962189"/>
            <a:ext cx="1625154" cy="177793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481E5E-605D-B115-951E-51040232A0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651" y="3904912"/>
            <a:ext cx="1625154" cy="177792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1F57922-6B0C-EAB1-F00D-C8E985B4D3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287" y="3904911"/>
            <a:ext cx="1511202" cy="1653266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50BEFCF-F4A2-7A53-F7B0-19210D599C1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6E7C94-06CA-FE0C-11A2-F6551412E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E98503-6923-79BD-F614-E4491D15AF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8CA04413-CAC1-CC76-43F6-51F05C4E6EA7}"/>
              </a:ext>
            </a:extLst>
          </p:cNvPr>
          <p:cNvSpPr/>
          <p:nvPr/>
        </p:nvSpPr>
        <p:spPr>
          <a:xfrm>
            <a:off x="1336501" y="3904911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7E9BEA-628A-B545-9114-9DB5BF0E7649}"/>
              </a:ext>
            </a:extLst>
          </p:cNvPr>
          <p:cNvSpPr/>
          <p:nvPr/>
        </p:nvSpPr>
        <p:spPr>
          <a:xfrm>
            <a:off x="6215884" y="3919979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43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B9D9E2-A828-E23E-A8F2-2E458A250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400819" y="2569418"/>
            <a:ext cx="80377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Rachid veut acheter de la confiture et du pain.</a:t>
            </a:r>
            <a:endParaRPr lang="fr-FR" sz="32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32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Samia prend un litre de lait.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B43EF8-6536-191B-2C3A-F11E8D00D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7D8743A-D1BA-1B20-CF5A-DDA7D43E36FA}"/>
              </a:ext>
            </a:extLst>
          </p:cNvPr>
          <p:cNvSpPr txBox="1"/>
          <p:nvPr/>
        </p:nvSpPr>
        <p:spPr>
          <a:xfrm>
            <a:off x="400819" y="2569418"/>
            <a:ext cx="80377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Rachid veut acheter de la confiture et du pain.</a:t>
            </a:r>
            <a:endParaRPr lang="fr-FR" sz="32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32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Samia prend un litre de lait.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C690C133-967A-DF59-D2C5-133188B6B4E6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Qu’est-ce que Rachid veut acheter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0B92DD-BEEB-B392-B2F8-8B8CF3BFFF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4BCC3D-B6CC-2D26-10EB-72BE6E1B9BE7}"/>
              </a:ext>
            </a:extLst>
          </p:cNvPr>
          <p:cNvSpPr txBox="1"/>
          <p:nvPr/>
        </p:nvSpPr>
        <p:spPr>
          <a:xfrm>
            <a:off x="384293" y="2973883"/>
            <a:ext cx="80377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Rachid veut acheter de la confiture et du pain.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Samia prend un litre de lait.</a:t>
            </a: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572967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de la confiture et du pain.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159F7E9-5831-0682-02D4-9E1877E3DF63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Qu’est-ce que Rachid veut acheter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6BE1AC5-8375-6257-9435-66A5A1060EC4}"/>
              </a:ext>
            </a:extLst>
          </p:cNvPr>
          <p:cNvSpPr txBox="1"/>
          <p:nvPr/>
        </p:nvSpPr>
        <p:spPr>
          <a:xfrm>
            <a:off x="384293" y="2973883"/>
            <a:ext cx="80377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Rachid veut acheter </a:t>
            </a:r>
            <a:r>
              <a:rPr lang="fr-FR" sz="3200" b="1" dirty="0">
                <a:ln w="0"/>
                <a:solidFill>
                  <a:srgbClr val="C00000"/>
                </a:solidFill>
                <a:latin typeface="Dosis SemiBold" pitchFamily="2" charset="0"/>
              </a:rPr>
              <a:t>de la confiture et du pain</a:t>
            </a: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Samia prend un litre de lait.</a:t>
            </a: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B970FB-5FC2-05B2-69DF-42B6B2BA85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AF6F7BE-3B59-66B8-4229-41321504A99E}"/>
              </a:ext>
            </a:extLst>
          </p:cNvPr>
          <p:cNvSpPr txBox="1"/>
          <p:nvPr/>
        </p:nvSpPr>
        <p:spPr>
          <a:xfrm>
            <a:off x="465952" y="2154516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Combien de lait prend Samia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B74B5CF-D256-397F-DCE9-3A28E1118FD0}"/>
              </a:ext>
            </a:extLst>
          </p:cNvPr>
          <p:cNvSpPr txBox="1"/>
          <p:nvPr/>
        </p:nvSpPr>
        <p:spPr>
          <a:xfrm>
            <a:off x="384293" y="2973883"/>
            <a:ext cx="80377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Rachid veut acheter de la confiture et du pain.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Samia prend un litre de lait.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litre de lait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B237360-AC65-EA4A-3484-ADB179A4F282}"/>
              </a:ext>
            </a:extLst>
          </p:cNvPr>
          <p:cNvSpPr txBox="1"/>
          <p:nvPr/>
        </p:nvSpPr>
        <p:spPr>
          <a:xfrm>
            <a:off x="465952" y="2154516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Combien de lait prend Samia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22485F3-FA9E-A5C8-5C62-897D9BFE35C5}"/>
              </a:ext>
            </a:extLst>
          </p:cNvPr>
          <p:cNvSpPr txBox="1"/>
          <p:nvPr/>
        </p:nvSpPr>
        <p:spPr>
          <a:xfrm>
            <a:off x="384293" y="2973883"/>
            <a:ext cx="80377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Rachid veut acheter de la confiture et du pain.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Samia prend </a:t>
            </a:r>
            <a:r>
              <a:rPr lang="fr-FR" sz="3200" b="1" dirty="0">
                <a:ln w="0"/>
                <a:solidFill>
                  <a:srgbClr val="C00000"/>
                </a:solidFill>
                <a:latin typeface="Dosis SemiBold" pitchFamily="2" charset="0"/>
              </a:rPr>
              <a:t>un litre de lait</a:t>
            </a: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941C9154-7F7B-DACA-DC52-CDCC440DA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524304-4050-05AE-B3C1-B7B0AC7DA8B2}"/>
              </a:ext>
            </a:extLst>
          </p:cNvPr>
          <p:cNvSpPr txBox="1"/>
          <p:nvPr/>
        </p:nvSpPr>
        <p:spPr>
          <a:xfrm>
            <a:off x="334368" y="2609545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Sara veut  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  </a:t>
            </a: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un litre de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55A90B-5FA1-EA9E-D1A0-EACFF4EF6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859" y="3587895"/>
            <a:ext cx="1511202" cy="16532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74D6B1-B64C-A885-0229-D6C4BF0C64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474" y="3587895"/>
            <a:ext cx="1511202" cy="165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4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57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02C39-FCAD-9D35-B0E1-F07D424AF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9BD402EC-4DE7-8086-2E1F-70670F45A7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95912D-FD2A-8E90-5021-6CB2E85E5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A34541-724C-9FC2-BAD6-B20DF3442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15EE940C-3E71-FE57-3129-DAFC0310B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9792D6A-B7A9-EE63-B316-A9C69F5849B2}"/>
              </a:ext>
            </a:extLst>
          </p:cNvPr>
          <p:cNvSpPr txBox="1"/>
          <p:nvPr/>
        </p:nvSpPr>
        <p:spPr>
          <a:xfrm>
            <a:off x="334368" y="2609545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Sara veut </a:t>
            </a:r>
            <a:r>
              <a:rPr lang="fr-FR" sz="3600" dirty="0">
                <a:solidFill>
                  <a:srgbClr val="C00000"/>
                </a:solidFill>
                <a:latin typeface="Dosis SemiBold" pitchFamily="2" charset="0"/>
              </a:rPr>
              <a:t>acheter</a:t>
            </a: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un litre de </a:t>
            </a:r>
            <a:r>
              <a:rPr lang="fr-FR" sz="3600" b="1" dirty="0">
                <a:solidFill>
                  <a:srgbClr val="C00000"/>
                </a:solidFill>
                <a:latin typeface="Dosis SemiBold" pitchFamily="2" charset="0"/>
              </a:rPr>
              <a:t>lait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E99704-BFCE-3523-E0D6-8C63B720BF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034" y="3587895"/>
            <a:ext cx="1511202" cy="16532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80BADE-CB7F-5A52-4305-8385D8EFC6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696" y="3587895"/>
            <a:ext cx="1511202" cy="165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8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064E1-53A9-E773-C588-5AA6C17DC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D2331B2-6ED9-0F68-164A-3E6454FE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par les aliments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2DB821-0776-6151-0F29-F0C48008106F}"/>
              </a:ext>
            </a:extLst>
          </p:cNvPr>
          <p:cNvSpPr txBox="1"/>
          <p:nvPr/>
        </p:nvSpPr>
        <p:spPr>
          <a:xfrm>
            <a:off x="0" y="2978877"/>
            <a:ext cx="89817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veux acheter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___________ 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et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_____________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434EC98-2B9F-FE40-354F-DC590ABEC3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6B7E804-D3A3-F994-5000-7EC821622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E46768C-D64E-FD49-9397-8C0E7872D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26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56AC-3FE8-62C9-1DC7-EFBED6D4E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A28D081-AF35-1942-A26F-1625C748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1126025-AB33-9946-C1B1-6F55138DCE3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F164AB-70DC-0647-376A-5A42614FB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EE9E-D7DF-BFB8-BC8E-B6984DE957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EEC839E-A225-57EC-48A4-0754AC945E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948576" y="2392687"/>
            <a:ext cx="7583424" cy="25956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E4277D-9746-359F-5A10-5512225769B3}"/>
              </a:ext>
            </a:extLst>
          </p:cNvPr>
          <p:cNvSpPr txBox="1"/>
          <p:nvPr/>
        </p:nvSpPr>
        <p:spPr>
          <a:xfrm>
            <a:off x="1416680" y="2392687"/>
            <a:ext cx="70383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veux acheter …………….....…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4AB109F-C199-F267-9205-25B91015B4D2}"/>
              </a:ext>
            </a:extLst>
          </p:cNvPr>
          <p:cNvSpPr txBox="1"/>
          <p:nvPr/>
        </p:nvSpPr>
        <p:spPr>
          <a:xfrm>
            <a:off x="1243975" y="3476647"/>
            <a:ext cx="405069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 et ……………..... .</a:t>
            </a:r>
          </a:p>
        </p:txBody>
      </p:sp>
    </p:spTree>
    <p:extLst>
      <p:ext uri="{BB962C8B-B14F-4D97-AF65-F5344CB8AC3E}">
        <p14:creationId xmlns:p14="http://schemas.microsoft.com/office/powerpoint/2010/main" val="26672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0D01-84AD-8D4A-7C19-1636490F4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75A72E7-3632-8C4F-A799-E7B9316C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625D272-E871-1FE7-66C6-E06FB8048F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D171797-FD20-C401-5B8F-D1905EEB9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87AD4C-2845-858A-3E25-76AE08A2DE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1A6A7AA-0238-88B8-8E4D-52D1A6D74319}"/>
              </a:ext>
            </a:extLst>
          </p:cNvPr>
          <p:cNvSpPr/>
          <p:nvPr/>
        </p:nvSpPr>
        <p:spPr>
          <a:xfrm>
            <a:off x="460881" y="3039794"/>
            <a:ext cx="156618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85CFE1-E297-AD53-32BB-FDD9C7A613B5}"/>
              </a:ext>
            </a:extLst>
          </p:cNvPr>
          <p:cNvSpPr txBox="1"/>
          <p:nvPr/>
        </p:nvSpPr>
        <p:spPr>
          <a:xfrm>
            <a:off x="0" y="3135948"/>
            <a:ext cx="1887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Nora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3E6547-46E4-1BCC-C126-F4E5A91B5309}"/>
              </a:ext>
            </a:extLst>
          </p:cNvPr>
          <p:cNvSpPr/>
          <p:nvPr/>
        </p:nvSpPr>
        <p:spPr>
          <a:xfrm>
            <a:off x="2400752" y="3051758"/>
            <a:ext cx="180872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un litre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FE6E835-4C75-CCAF-2AFB-81EB8D9989D4}"/>
              </a:ext>
            </a:extLst>
          </p:cNvPr>
          <p:cNvSpPr/>
          <p:nvPr/>
        </p:nvSpPr>
        <p:spPr>
          <a:xfrm>
            <a:off x="6531808" y="3039794"/>
            <a:ext cx="176161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218937-F94E-0753-FF46-3875B199857B}"/>
              </a:ext>
            </a:extLst>
          </p:cNvPr>
          <p:cNvSpPr txBox="1"/>
          <p:nvPr/>
        </p:nvSpPr>
        <p:spPr>
          <a:xfrm>
            <a:off x="6612924" y="3096148"/>
            <a:ext cx="1599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de lait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CDD3300-D246-404E-6E70-8D4144E1D3B7}"/>
              </a:ext>
            </a:extLst>
          </p:cNvPr>
          <p:cNvSpPr/>
          <p:nvPr/>
        </p:nvSpPr>
        <p:spPr>
          <a:xfrm>
            <a:off x="4521386" y="3051758"/>
            <a:ext cx="169851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prend</a:t>
            </a:r>
          </a:p>
        </p:txBody>
      </p:sp>
    </p:spTree>
    <p:extLst>
      <p:ext uri="{BB962C8B-B14F-4D97-AF65-F5344CB8AC3E}">
        <p14:creationId xmlns:p14="http://schemas.microsoft.com/office/powerpoint/2010/main" val="92956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EF38C-75AE-8211-B000-8C32C9722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CE18589-31B3-446C-41BB-8EA62DA01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2152C0C-A89F-3937-EBDA-D8F32A0FFF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CBE8493-0DDA-03CC-4CFB-D78816BFD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5EC812F-DB23-1EE8-7C23-7C6D4CA3E1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964A6F2-BF90-C394-60D8-68D8B73BDB89}"/>
              </a:ext>
            </a:extLst>
          </p:cNvPr>
          <p:cNvSpPr/>
          <p:nvPr/>
        </p:nvSpPr>
        <p:spPr>
          <a:xfrm>
            <a:off x="460881" y="3039794"/>
            <a:ext cx="156618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100400-15E4-E9B8-4073-3A61C60061EB}"/>
              </a:ext>
            </a:extLst>
          </p:cNvPr>
          <p:cNvSpPr txBox="1"/>
          <p:nvPr/>
        </p:nvSpPr>
        <p:spPr>
          <a:xfrm>
            <a:off x="0" y="3135948"/>
            <a:ext cx="1887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Nora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D0CEA-3AEA-F1EB-146C-2934ADAC6CBE}"/>
              </a:ext>
            </a:extLst>
          </p:cNvPr>
          <p:cNvSpPr/>
          <p:nvPr/>
        </p:nvSpPr>
        <p:spPr>
          <a:xfrm>
            <a:off x="2400752" y="3051758"/>
            <a:ext cx="180872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un litre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8359B3B-B991-D3EB-312B-DF0B09466805}"/>
              </a:ext>
            </a:extLst>
          </p:cNvPr>
          <p:cNvSpPr/>
          <p:nvPr/>
        </p:nvSpPr>
        <p:spPr>
          <a:xfrm>
            <a:off x="6531808" y="3039794"/>
            <a:ext cx="176161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65DAC4-E8DC-5C37-3ED8-380AF5B27A76}"/>
              </a:ext>
            </a:extLst>
          </p:cNvPr>
          <p:cNvSpPr txBox="1"/>
          <p:nvPr/>
        </p:nvSpPr>
        <p:spPr>
          <a:xfrm>
            <a:off x="6612924" y="3096148"/>
            <a:ext cx="1599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de lait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B1D6636-5708-0E22-54DD-9B8DE4A57C4E}"/>
              </a:ext>
            </a:extLst>
          </p:cNvPr>
          <p:cNvSpPr/>
          <p:nvPr/>
        </p:nvSpPr>
        <p:spPr>
          <a:xfrm>
            <a:off x="4521386" y="3051758"/>
            <a:ext cx="169851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prend</a:t>
            </a:r>
          </a:p>
        </p:txBody>
      </p:sp>
    </p:spTree>
    <p:extLst>
      <p:ext uri="{BB962C8B-B14F-4D97-AF65-F5344CB8AC3E}">
        <p14:creationId xmlns:p14="http://schemas.microsoft.com/office/powerpoint/2010/main" val="303333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97320-146D-2292-2348-8B24BABA9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C7D7243-F28E-E440-84E6-2C72C8EF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E185274-7B34-AC8F-CE23-C1FA4F49BE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66D0C0-A3AB-E5BF-EC37-0C9155E2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8724D64-30AD-50E3-E1E7-130078BAF2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E0A69F4-D065-9500-EB1E-FF50156861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1052806" y="2342196"/>
            <a:ext cx="7038387" cy="24090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6577CD-071B-2B5E-A0C7-1455C37D5BE5}"/>
              </a:ext>
            </a:extLst>
          </p:cNvPr>
          <p:cNvSpPr txBox="1"/>
          <p:nvPr/>
        </p:nvSpPr>
        <p:spPr>
          <a:xfrm>
            <a:off x="1366919" y="3322635"/>
            <a:ext cx="70383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Nora prend un litre de lait.               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2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F21E-2D7B-F250-01CB-926C6813D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36B161D-B9F2-BE15-2259-85C290B5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la quantité et l’aliment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189A5B-0AA7-539C-C4D9-46CE7763AA24}"/>
              </a:ext>
            </a:extLst>
          </p:cNvPr>
          <p:cNvSpPr txBox="1"/>
          <p:nvPr/>
        </p:nvSpPr>
        <p:spPr>
          <a:xfrm>
            <a:off x="334368" y="2627151"/>
            <a:ext cx="844130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e </a:t>
            </a:r>
            <a:r>
              <a:rPr lang="fr-FR" sz="4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veux 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________ de __________ 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2A323FA-89A2-8262-19DC-B22483F08D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79379BC-F72F-D19E-2451-F7ADE9841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08BB88-BDA5-E4D1-15D4-960C00347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56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A94D-937C-25DF-FBC0-5EEFD2F07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E6AAEBF-A098-5E24-C998-E3C784A65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A1095DC-4A16-9872-E1C8-CC3BE52BC91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796F1E3-E53D-D0E6-B189-D0019CDE0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97DD44-C343-D88C-B3D8-AA9BDE09BA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04ACAA2-5807-1833-D45F-AE157377B8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834901" y="2224454"/>
            <a:ext cx="7038387" cy="24090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F6E33-9FC0-372C-9AA4-699D866E29C3}"/>
              </a:ext>
            </a:extLst>
          </p:cNvPr>
          <p:cNvSpPr txBox="1"/>
          <p:nvPr/>
        </p:nvSpPr>
        <p:spPr>
          <a:xfrm>
            <a:off x="249024" y="2136541"/>
            <a:ext cx="7038387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veux ___________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de _____________ 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82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FF7C5-6DD4-E5E0-9C81-50D30A8CB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22A4BB-B52D-D29A-3B91-7F8417B426C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FDD10A-F3A5-8A26-4BFD-17567287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ED8B759-5752-D7B6-8C77-3847D3C48564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AF5304-B8BA-2A5B-598C-BF7B38F66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2663AD4-7BF1-CBAA-BA66-2F338BC6A08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99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29056-7EFF-7F22-02D2-BFCB503B7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601E34-3CE6-3719-EFB1-7D288BB8107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6F7F27-FF6A-DE0A-567E-5454956B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44C361D-B19C-C6E4-5CCB-30ADAF24B5B1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FB29C8-1E3F-5ECD-BAB2-1A3F31C5F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9BF455F-C4EC-E7FB-8FFA-1E22C3988BF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2444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2DC60-F38D-FBE5-91CD-000CA95F6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2EC07D5-59A7-A114-9425-5A773A21A8CE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B024B12-2E0B-0151-82B4-6C4D5F00F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ou une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A7C1389-20F4-9A80-5AD8-9EBBECA945E5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ou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73A14E-D8D6-3CEE-AE82-ADBFA18B3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3A340E4-8B27-3176-E3C8-A67056162A1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0734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15E97-2488-C022-E06B-1A78131E5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80FC40-DD99-D97F-3D3C-3B998D2E818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8DDAEF4-83FC-9F5E-3DE3-1264B385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97D8EE-9436-E5E6-1E10-A9BB16928D10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3168C1-76F8-396E-8D58-427305C71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D07250-E3D0-BA9A-2E46-4ED79E21B2B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6988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5CB27-8A5E-BEED-7BE6-C60179D2B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E099D24-243A-759A-3CE0-D2B5AA121E5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53C2E9-8BFC-FB8E-E242-97ABC67FE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sont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45735DB-BAFD-0321-B880-C9419F0408E2}"/>
              </a:ext>
            </a:extLst>
          </p:cNvPr>
          <p:cNvSpPr txBox="1">
            <a:spLocks/>
          </p:cNvSpPr>
          <p:nvPr/>
        </p:nvSpPr>
        <p:spPr>
          <a:xfrm>
            <a:off x="-411370" y="3648184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sont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F8D562-FC6E-62F1-61F2-440CF4747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25508AB-B217-3B03-0B10-39F161E4A05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4568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E500E-CC87-A56A-0542-A02D5472C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7225F8A-4178-8AF0-C4A2-547573B43BE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9BB4CE-13A3-F4CA-5AAB-8D270AC21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ton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B5F3A74-D4C4-3909-C41A-EAAB32A23564}"/>
              </a:ext>
            </a:extLst>
          </p:cNvPr>
          <p:cNvSpPr txBox="1">
            <a:spLocks/>
          </p:cNvSpPr>
          <p:nvPr/>
        </p:nvSpPr>
        <p:spPr>
          <a:xfrm>
            <a:off x="-124856" y="3648184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0E1392-5B61-58ED-8C51-A9672F98B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4FEEF56-3252-2604-8646-F28C6AA9453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55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C655-931F-1F06-4946-F284DA530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2B7D94A-54E6-A0D6-800B-8044048456F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1995128-C34C-F38C-6751-DD7A8259C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est-ce ce que tu veux inviter pour ton anniversaire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5B879A7-A0D8-F9DF-D88F-A07C1834C7A3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est-ce que tu veux inviter pour </a:t>
            </a:r>
          </a:p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ton anniversaire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A9267E3-32DF-5DC7-C7CE-6885A2BC2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DD6BB7A-C0B5-5A75-B2E1-0B6E36DFC78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2425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3CF8C-5605-D248-2880-5D73CBC47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77ECDB7-0AD0-2DC7-179A-7DFA513E74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E741BA2-DE1B-23A0-2DF3-ACBA8585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soir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D92017A-9E4D-C689-204F-57C1F5BF0325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soir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B88AEF-A4D4-C847-57F3-D727C7A04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F35B885-EEAA-145D-B050-7B6FD676016D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4619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B60C2-59FE-8D64-4A7D-4CEE7C118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B2507FE-3389-9CF5-365C-E94F6DAFE57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67FE86-FD09-D978-5370-1DBF897D7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sors de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1F341C7-704E-2D50-CEBD-16330A5638E8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sors de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2A25C56-9C15-36C3-6939-6DF90066C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7E73A79-F881-B707-E0CE-0204F2F4826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6147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AEC3A-31BA-3D0F-E502-21BB377E7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862A39-FF34-53C1-4293-3A67E6C75FA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6FBDF6-B35C-B463-6006-A4522FE4F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te sens aujourd’hui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0692A27-7176-8334-D866-2C44631F7887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te sens aujourd’hui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033047-8FC2-EBEC-3EC1-0260C0EA2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914684D-90F3-62D2-1549-7736B205502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259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AE852-134D-018D-F530-0C662B07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D46BA54-F803-E984-8E5A-86D15742885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64FF65A-DF6E-9074-80F1-34833A4FE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mal au ventre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EE2A180-AC4D-66C6-0EE1-EAE4254CC726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mal au ventre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D3BEA4-4EA8-FAF4-4336-F6331FE2A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14C8837-60A1-D44C-5E30-C005D929CAA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4864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57170-F36D-AFFA-113C-CCB0C609E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F4073B-7C50-D972-E8C9-26A932CD21A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D1E6074-A9A9-AEF1-3A81-DB05DD2A6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sport préféré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C20EF0D-7A26-6E71-693B-CAA1A68EC72B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sport préféré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CACA65-6371-4045-9132-BD1A783D2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CEEBAD4-B7F1-C243-6D46-771A7A9D157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7714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65D4F-9BA6-90F5-3B7D-9FC2E0C1E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713921-6D2E-0BB4-DB47-E80DB043CB2E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F355D09-DC0D-3EB9-16EA-D0E033A61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fais du basket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E349A53-7CBC-7721-84C0-BBD6CDE0E46D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fais du basket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AE0397-E01B-BF2A-279A-31E312F11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3BE34AB-9D71-674B-0F3F-6DDCB46FD989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00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6FED6-FF49-3299-C5C1-A4B501720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976F89-8278-F0BB-95BC-00D5F6336E5A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16F44A-6E68-68AD-E229-5BA28AA54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veux acheter chez l’épicier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7260326-8CC6-CEF8-3B06-13D64C542C68}"/>
              </a:ext>
            </a:extLst>
          </p:cNvPr>
          <p:cNvSpPr txBox="1">
            <a:spLocks/>
          </p:cNvSpPr>
          <p:nvPr/>
        </p:nvSpPr>
        <p:spPr>
          <a:xfrm>
            <a:off x="-786267" y="4035193"/>
            <a:ext cx="926806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veux acheter </a:t>
            </a:r>
          </a:p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chez l’épicier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59AE02-CB1F-2C49-32BD-C34E03A3D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A26DC19-DF46-FB98-48EA-F401B9D7B8C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306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EA722-BE8B-2394-9ABF-3DB792032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ED30A6-080E-CF0D-765B-F8AA84F91CE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EB8A417-AAB2-8BCF-FD34-5D4D90840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Combien tu veux de lait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22FB8B3-0274-9A77-BA2F-CBA8D3D99776}"/>
              </a:ext>
            </a:extLst>
          </p:cNvPr>
          <p:cNvSpPr txBox="1">
            <a:spLocks/>
          </p:cNvSpPr>
          <p:nvPr/>
        </p:nvSpPr>
        <p:spPr>
          <a:xfrm>
            <a:off x="-786267" y="4035193"/>
            <a:ext cx="926806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Combien tu veux de lait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EAA0D6-5FFE-DFF7-A523-ACBB6893F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AD0D2D9-CD15-DE48-603D-70223B4D009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6888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7029A-C300-AD2D-DC7F-CB533E5AE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AF50214-BE59-1036-7F2D-30A7BA4C9F0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274453-23F9-B068-61C4-62587449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Combien tu veux de sucre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AA6DA92-1E99-1121-CF10-F31408CAD624}"/>
              </a:ext>
            </a:extLst>
          </p:cNvPr>
          <p:cNvSpPr txBox="1">
            <a:spLocks/>
          </p:cNvSpPr>
          <p:nvPr/>
        </p:nvSpPr>
        <p:spPr>
          <a:xfrm>
            <a:off x="-786267" y="4035193"/>
            <a:ext cx="926806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Combien tu veux de sucre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40B135-64E6-B61B-384B-F532A2A30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7CDB6EB-8175-E422-C751-F54920AECDA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0367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7D935B-2B72-44E8-B720-D30DB2705283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Histoire : Bilal et le ballon d’or.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les épisodes 1 et 2 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Bilal et le ballon d’or ».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?  En français ou dans votre langue.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7BBEE87-E5D0-525C-2C5E-BB5E495596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8474" y="1624017"/>
            <a:ext cx="4467052" cy="469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AA4E9-9F72-B93B-1DFE-A5D75779C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36108D0-A971-E51F-D680-0BE765677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deuxième épisode une nouvelle fois. Après, on verra le troisième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90CF007-8309-660D-DFE2-BA3D802A4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CDB5409-983D-E395-1840-D0CC3C30C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AC21F2-E19A-A559-001C-AB2C94CBB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F657ECD-321F-E801-9273-7539754CA2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296" y="2241753"/>
            <a:ext cx="6881456" cy="36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0B116-11BC-90F3-105C-DA18783E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FAF457C-5DB0-7DFD-EC46-04F2622B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6367E37-2460-10CB-7FE5-E05A2F8683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336BC0A-AFE3-AF9E-AA17-BF2E9D1A0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opie de FINALE - 3AP - Bilal et le ballon d_or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56FA5E7A-6AEF-F369-6847-3D3A783A64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1012" y="1860037"/>
            <a:ext cx="6941976" cy="390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0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7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77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l’histoire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 Bilal et le ballon </a:t>
            </a:r>
            <a:b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d’or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2A1CC58-711F-8E0B-968B-CA5C67C4E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976" y="1968989"/>
            <a:ext cx="7162455" cy="368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7B5CD-C4BE-2F43-AE7C-2DB6B0202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D4A7314-C077-5E54-1BCF-9FBEAF7E9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1FB6099-E67A-2D48-02E9-7EF4BBFF72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9291899-B22D-702A-EC98-90DB97126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INALE - 3AP - Bilal et le ballon d_or - E03 DONE-720p-260523">
            <a:hlinkClick r:id="" action="ppaction://media"/>
            <a:extLst>
              <a:ext uri="{FF2B5EF4-FFF2-40B4-BE49-F238E27FC236}">
                <a16:creationId xmlns:a16="http://schemas.microsoft.com/office/drawing/2014/main" id="{106E643A-8733-AC14-AB39-0D026AA818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1374" y="2262662"/>
            <a:ext cx="6588087" cy="370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3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499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277DF-968F-BC96-C4B9-BE5E58EBF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B0035BBB-D923-6778-3138-D771E1A2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01E8FA0-97E7-3B3B-251C-AB98471534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05EE5BF-E15E-FD8F-FAC7-B5698F8E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BCCCC2-EE62-C422-696D-14EDAC5475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13FDEAE-58C8-CDD7-53E0-80227E49E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4169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7B5CD-C4BE-2F43-AE7C-2DB6B0202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D4A7314-C077-5E54-1BCF-9FBEAF7E9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1FB6099-E67A-2D48-02E9-7EF4BBFF72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9291899-B22D-702A-EC98-90DB97126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INALE - 3AP - Bilal et le ballon d_or - E03 DONE-720p-260523">
            <a:hlinkClick r:id="" action="ppaction://media"/>
            <a:extLst>
              <a:ext uri="{FF2B5EF4-FFF2-40B4-BE49-F238E27FC236}">
                <a16:creationId xmlns:a16="http://schemas.microsoft.com/office/drawing/2014/main" id="{106E643A-8733-AC14-AB39-0D026AA818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1374" y="2262662"/>
            <a:ext cx="6588087" cy="370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3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499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D0C9-1AD6-FCF6-B7F5-CBB5F478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996066A-6591-E373-A250-3457E8F6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est-ce que Bilal accompagne sa mère 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D483DC-19E6-0542-B94D-88B71E59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46E67C-80E6-C7D7-568E-968146C0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870" y="1951133"/>
            <a:ext cx="3762259" cy="387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Bilal accompagne sa mère chez l’épicier.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Bilal accompagne sa mère chez l’épicier.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D286510-C3F3-804B-9EFD-A22C1E763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945" y="2610720"/>
            <a:ext cx="3710110" cy="382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D1F03-D51C-7878-0705-49646BF0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C8D87ED-2BF6-7B2C-1467-C234F022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Bilal veut acheter combien d’œufs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95CBE-A301-0813-D9DE-684465361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FD95A0-D8A9-45FE-8143-AA8A793C4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992" y="2135149"/>
            <a:ext cx="3582063" cy="372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081C5-34EB-8B89-D76A-259C146CE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0CA14EF-6528-9E07-7625-39164903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Bilal veut acheter six œufs.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CBE577-F5F8-7D7C-F24C-F9C668846AF1}"/>
              </a:ext>
            </a:extLst>
          </p:cNvPr>
          <p:cNvSpPr txBox="1">
            <a:spLocks/>
          </p:cNvSpPr>
          <p:nvPr/>
        </p:nvSpPr>
        <p:spPr>
          <a:xfrm>
            <a:off x="1089669" y="1624017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Bilal veut acheter six œufs.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2E7BEC9-C5AE-54AF-E972-15CA5C5318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4A77289-2AF0-9970-874C-AA0872CA5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34DB42-5275-8145-1D5C-69D18630A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681CA84-F5B8-6ED7-2664-A6487E189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539" y="2753139"/>
            <a:ext cx="3396006" cy="353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3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A515A-45D7-45A9-1E00-F8EB377E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377B846-0A26-ACD8-04A4-59C2FCCDB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Bilal et sa mère prennent aussi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F2E835-09C8-9953-E79E-833182ADE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499626-5E4B-4978-AE4C-615BDA58B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127" y="2027963"/>
            <a:ext cx="4040706" cy="41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8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8DCF7-613F-C655-CE17-BAA35A1CF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11B788F-3EE5-1BE1-79AE-DDC575FA7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prennent du lait, du pain et un pot de confiture.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9F28C1-D119-0AA1-F5B7-B53C8D2CFB1C}"/>
              </a:ext>
            </a:extLst>
          </p:cNvPr>
          <p:cNvSpPr txBox="1">
            <a:spLocks/>
          </p:cNvSpPr>
          <p:nvPr/>
        </p:nvSpPr>
        <p:spPr>
          <a:xfrm>
            <a:off x="1040314" y="1518416"/>
            <a:ext cx="767785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Ils prennent du lait, du pain et un pot de confiture.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A04500-1289-301D-8BFB-4C63527718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9B1607-FD29-6FAA-0F85-52017669D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138BA61-E561-CEFF-CD62-6BDE0BD029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8529980-D12E-056F-C11D-FC52FD63D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8663" y="2486508"/>
            <a:ext cx="3822817" cy="39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5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09D19-DFF0-436C-5D0B-63DA114CF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4917081-6718-3EA0-08F6-717B29F0F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l’épicier ajoute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ED82CB-6CB1-F46B-E846-B8CE8B0A9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E87B7B-2B59-9C9D-C138-85DE0B741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607" y="2002372"/>
            <a:ext cx="4318275" cy="464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7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CA3D7-4E72-D9F2-0AA9-121D25A98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389B383-7833-DA4C-7D2A-C66482CC7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L’épicier ajoute du fromage et du beurre.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DA1C289-1D96-428A-8F9D-2B29210635F2}"/>
              </a:ext>
            </a:extLst>
          </p:cNvPr>
          <p:cNvSpPr txBox="1">
            <a:spLocks/>
          </p:cNvSpPr>
          <p:nvPr/>
        </p:nvSpPr>
        <p:spPr>
          <a:xfrm>
            <a:off x="1034744" y="175202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L’épicier ajoute du fromage et du beurre.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2BAAF3E-848F-19C3-C15B-006D7B68478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6818A86-6D16-2C1B-EEFA-9BD79F4CE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50668E-FC50-973F-9D77-908BFE70EC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AEF036B-6812-8E0A-DE74-7935E34AD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0895" y="2753138"/>
            <a:ext cx="3442209" cy="370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Bilal la semaine prochaine pour la suite de l’histoire.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F4102C-6A7C-DF09-A64D-66BF19ABD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30" y="2143269"/>
            <a:ext cx="7427167" cy="383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 Bilal et le ballon d’or 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7284</TotalTime>
  <Words>1498</Words>
  <Application>Microsoft Office PowerPoint</Application>
  <PresentationFormat>Affichage à l'écran (4:3)</PresentationFormat>
  <Paragraphs>243</Paragraphs>
  <Slides>76</Slides>
  <Notes>6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76</vt:i4>
      </vt:variant>
    </vt:vector>
  </HeadingPairs>
  <TitlesOfParts>
    <vt:vector size="98" baseType="lpstr">
      <vt:lpstr>Dosis ExtraBold</vt:lpstr>
      <vt:lpstr>Aptos Display</vt:lpstr>
      <vt:lpstr>Dosis Medium</vt:lpstr>
      <vt:lpstr>Aptos</vt:lpstr>
      <vt:lpstr>Mistral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La main – Les dents – Les yeux – Le ventre- La tête –  L’épaule. </vt:lpstr>
      <vt:lpstr>Répétons ensemble : Les oreilles – Le genou – Le pied – En forme – Malade -  - Avoir mal.</vt:lpstr>
      <vt:lpstr>Répétons ensemble : La gymnastique - Le cyclisme - Le karaté - La course à pied  - Le tennis - Le football.</vt:lpstr>
      <vt:lpstr>Répétons ensemble : Le basket – L’équitation – La natation – La santé – Bon -  - Mauvais.</vt:lpstr>
      <vt:lpstr>Nous allons jouer au jeu des mots invisibles. </vt:lpstr>
      <vt:lpstr>Répétons ensemble : Le beurre – Le lait – Le fromage – Le pain- La sucre – Les œufs.</vt:lpstr>
      <vt:lpstr>Observez bien les images. Je vais masquer deux images. </vt:lpstr>
      <vt:lpstr>Quelles sont les images qui manquent ?</vt:lpstr>
      <vt:lpstr>Les deux images qui manquent sont : le beurre et le fromage.</vt:lpstr>
      <vt:lpstr>Nous allons jouer au jeu des mots qui bougent. </vt:lpstr>
      <vt:lpstr>Répétons ensemble : La confiture – Un kilo – Un litre – L’épicier – Acheter -  Prendre.</vt:lpstr>
      <vt:lpstr>Observez bien. Je vais faire bouger 2 images. </vt:lpstr>
      <vt:lpstr>Quelles sont les deux images qui ont bougé ?</vt:lpstr>
      <vt:lpstr>Les deux images qui ont bougé sont : l’épicier et prendre.</vt:lpstr>
      <vt:lpstr>Maintenant, on va faire de la lecture. Qui veut lire cette phrase ? </vt:lpstr>
      <vt:lpstr>Qui veut expliquer cette phrase dans sa langue ? </vt:lpstr>
      <vt:lpstr>Qui veut lire la question et y répondre ? </vt:lpstr>
      <vt:lpstr>Présentation PowerPoint</vt:lpstr>
      <vt:lpstr>Qui veut lire la question et y répondre ? </vt:lpstr>
      <vt:lpstr>La réponse est : un litre de lait. </vt:lpstr>
      <vt:lpstr>Prenez vos ardoises. </vt:lpstr>
      <vt:lpstr>Écrivez le mot qui manque dans la phrase.  </vt:lpstr>
      <vt:lpstr>Levez les ardoises. Je vais vérifier votre écriture. </vt:lpstr>
      <vt:lpstr>Corrigez.</vt:lpstr>
      <vt:lpstr>Prenez vos cahiers.</vt:lpstr>
      <vt:lpstr>Complétez cette phrase par les aliments de votre choix. Je vais passer entre les rangs pour vérifier l’écriture. </vt:lpstr>
      <vt:lpstr>Qui veut lire sa phrase ? </vt:lpstr>
      <vt:lpstr>On passe à une autre phrase. Ces mots sont en désordre.  Écrivez sur vos cahiers une phrase correcte à partir de ces mots.</vt:lpstr>
      <vt:lpstr>Qui veut lire sa phrase ?</vt:lpstr>
      <vt:lpstr>Corrigez. Je n’oublie pas la majuscule au début de la phrase et le point à la fin.  </vt:lpstr>
      <vt:lpstr>Complétez cette phrase avec la quantité et l’aliment de votre choix. Je vais passer entre les rangs pour vérifier l’écriture. </vt:lpstr>
      <vt:lpstr>Qui veut lire sa phrase ? </vt:lpstr>
      <vt:lpstr>Maintenant, c’est l’activité des questions en rafales. Je vais désigner des élèves au hasard pour répondre. Tenez-vous prêts. </vt:lpstr>
      <vt:lpstr>Comment tu t’appelles ?</vt:lpstr>
      <vt:lpstr>Tu as quel âge ?</vt:lpstr>
      <vt:lpstr>Est-ce que tu as un frère ou une sœur ?</vt:lpstr>
      <vt:lpstr>Qu’est-ce que tu fais avec tes parents ?</vt:lpstr>
      <vt:lpstr>Où sont tes parents ?</vt:lpstr>
      <vt:lpstr>Où est la chambre de ton frère ?</vt:lpstr>
      <vt:lpstr>Qui est-ce ce que tu veux inviter pour ton anniversaire ?</vt:lpstr>
      <vt:lpstr>Qu’est-ce que tu fais le soir ?</vt:lpstr>
      <vt:lpstr>À quelle heure tu sors de l’école ?</vt:lpstr>
      <vt:lpstr>Comment tu te sens aujourd’hui ?</vt:lpstr>
      <vt:lpstr>Est-ce que tu as mal au ventre ?</vt:lpstr>
      <vt:lpstr>Quel est ton sport préféré ?</vt:lpstr>
      <vt:lpstr>Est-ce que tu fais du basket ?</vt:lpstr>
      <vt:lpstr>Qu’est-ce que tu veux acheter chez l’épicier ?</vt:lpstr>
      <vt:lpstr>Combien tu veux de lait ?</vt:lpstr>
      <vt:lpstr>Combien tu veux de sucre ?</vt:lpstr>
      <vt:lpstr>Plan de la séance 6</vt:lpstr>
      <vt:lpstr>Nous avons déjà vu les épisodes 1 et 2  de l’histoire « Bilal et le ballon d’or ».  Qui veut nous rappeler ce qu’on a vu ?  En français ou dans votre langue. </vt:lpstr>
      <vt:lpstr>On va  regarder le deuxième épisode une nouvelle fois. Après, on verra le troisième épisode. Soyez attentifs.</vt:lpstr>
      <vt:lpstr>Lecture de la vidéo.</vt:lpstr>
      <vt:lpstr>Maintenant, nous allons découvrir un nouvel épisode de l’histoire « Bilal et le ballon  d’or ». Est-ce que vous êtes prêts ? Écoutez bien. </vt:lpstr>
      <vt:lpstr>Lecture de la vidéo.</vt:lpstr>
      <vt:lpstr>Nous allons écouter l’histoire une deuxième fois. Soyez attentifs.</vt:lpstr>
      <vt:lpstr>Lecture de la vidéo.</vt:lpstr>
      <vt:lpstr>Où est-ce que Bilal accompagne sa mère  ?</vt:lpstr>
      <vt:lpstr>Bilal accompagne sa mère chez l’épicier.</vt:lpstr>
      <vt:lpstr>Bilal veut acheter combien d’œufs ?</vt:lpstr>
      <vt:lpstr>Bilal veut acheter six œufs.</vt:lpstr>
      <vt:lpstr>Qu’est-ce que Bilal et sa mère prennent aussi ?</vt:lpstr>
      <vt:lpstr>Ils prennent du lait, du pain et un pot de confiture.</vt:lpstr>
      <vt:lpstr>Qu’est-ce que l’épicier ajoute ?</vt:lpstr>
      <vt:lpstr>L’épicier ajoute du fromage et du beurre.</vt:lpstr>
      <vt:lpstr>On retrouvera Bilal la semaine prochaine pour la suite de l’histoire. </vt:lpstr>
      <vt:lpstr>À la maison, faites un dessin sur l’histoire « Bilal et le ballon d’or ».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24</cp:revision>
  <cp:lastPrinted>2025-08-13T10:11:39Z</cp:lastPrinted>
  <dcterms:created xsi:type="dcterms:W3CDTF">2025-08-01T12:31:49Z</dcterms:created>
  <dcterms:modified xsi:type="dcterms:W3CDTF">2026-06-02T16:33:08Z</dcterms:modified>
</cp:coreProperties>
</file>