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5.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6.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7.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8.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9.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10.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11.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notesSlides/notesSlide4.xml" ContentType="application/vnd.openxmlformats-officedocument.presentationml.notesSlide+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1" r:id="rId1"/>
    <p:sldMasterId id="2147483743" r:id="rId2"/>
    <p:sldMasterId id="2147483697" r:id="rId3"/>
    <p:sldMasterId id="2147483711" r:id="rId4"/>
    <p:sldMasterId id="2147483720" r:id="rId5"/>
    <p:sldMasterId id="2147483756" r:id="rId6"/>
    <p:sldMasterId id="2147483766" r:id="rId7"/>
    <p:sldMasterId id="2147483774" r:id="rId8"/>
    <p:sldMasterId id="2147483782" r:id="rId9"/>
    <p:sldMasterId id="2147483797" r:id="rId10"/>
    <p:sldMasterId id="2147483805" r:id="rId11"/>
    <p:sldMasterId id="2147483815" r:id="rId12"/>
  </p:sldMasterIdLst>
  <p:notesMasterIdLst>
    <p:notesMasterId r:id="rId55"/>
  </p:notesMasterIdLst>
  <p:sldIdLst>
    <p:sldId id="257" r:id="rId13"/>
    <p:sldId id="1029" r:id="rId14"/>
    <p:sldId id="705" r:id="rId15"/>
    <p:sldId id="1115" r:id="rId16"/>
    <p:sldId id="798" r:id="rId17"/>
    <p:sldId id="1061" r:id="rId18"/>
    <p:sldId id="1109" r:id="rId19"/>
    <p:sldId id="1110" r:id="rId20"/>
    <p:sldId id="1111" r:id="rId21"/>
    <p:sldId id="1032" r:id="rId22"/>
    <p:sldId id="1048" r:id="rId23"/>
    <p:sldId id="1130" r:id="rId24"/>
    <p:sldId id="1131" r:id="rId25"/>
    <p:sldId id="1113" r:id="rId26"/>
    <p:sldId id="1062" r:id="rId27"/>
    <p:sldId id="894" r:id="rId28"/>
    <p:sldId id="934" r:id="rId29"/>
    <p:sldId id="717" r:id="rId30"/>
    <p:sldId id="936" r:id="rId31"/>
    <p:sldId id="937" r:id="rId32"/>
    <p:sldId id="938" r:id="rId33"/>
    <p:sldId id="817" r:id="rId34"/>
    <p:sldId id="939" r:id="rId35"/>
    <p:sldId id="1063" r:id="rId36"/>
    <p:sldId id="653" r:id="rId37"/>
    <p:sldId id="1084" r:id="rId38"/>
    <p:sldId id="1086" r:id="rId39"/>
    <p:sldId id="1116" r:id="rId40"/>
    <p:sldId id="1087" r:id="rId41"/>
    <p:sldId id="1091" r:id="rId42"/>
    <p:sldId id="1092" r:id="rId43"/>
    <p:sldId id="1117" r:id="rId44"/>
    <p:sldId id="1093" r:id="rId45"/>
    <p:sldId id="1097" r:id="rId46"/>
    <p:sldId id="1140" r:id="rId47"/>
    <p:sldId id="1106" r:id="rId48"/>
    <p:sldId id="1104" r:id="rId49"/>
    <p:sldId id="1139" r:id="rId50"/>
    <p:sldId id="1107" r:id="rId51"/>
    <p:sldId id="984" r:id="rId52"/>
    <p:sldId id="843" r:id="rId53"/>
    <p:sldId id="679" r:id="rId54"/>
  </p:sldIdLst>
  <p:sldSz cx="9144000" cy="6858000" type="screen4x3"/>
  <p:notesSz cx="6735763" cy="9866313"/>
  <p:embeddedFontLst>
    <p:embeddedFont>
      <p:font typeface="Dosis" pitchFamily="2" charset="0"/>
      <p:regular r:id="rId56"/>
      <p:bold r:id="rId57"/>
    </p:embeddedFont>
    <p:embeddedFont>
      <p:font typeface="Dosis ExtraBold" pitchFamily="2" charset="0"/>
      <p:bold r:id="rId58"/>
    </p:embeddedFont>
    <p:embeddedFont>
      <p:font typeface="Dosis Medium" pitchFamily="2" charset="0"/>
      <p:regular r:id="rId59"/>
    </p:embeddedFont>
    <p:embeddedFont>
      <p:font typeface="Dosis SemiBold" pitchFamily="2" charset="0"/>
      <p:bold r:id="rId60"/>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24D7B"/>
    <a:srgbClr val="00ACA4"/>
    <a:srgbClr val="A1A6BC"/>
    <a:srgbClr val="565F88"/>
    <a:srgbClr val="E84234"/>
    <a:srgbClr val="F26553"/>
    <a:srgbClr val="2AB6D7"/>
    <a:srgbClr val="55B7DE"/>
    <a:srgbClr val="4B5377"/>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4A7856-5CC6-40C1-AB0B-6FDF4AB2CAEB}" v="30" dt="2026-05-23T22:08:26.441"/>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520" autoAdjust="0"/>
  </p:normalViewPr>
  <p:slideViewPr>
    <p:cSldViewPr snapToGrid="0">
      <p:cViewPr varScale="1">
        <p:scale>
          <a:sx n="70" d="100"/>
          <a:sy n="70" d="100"/>
        </p:scale>
        <p:origin x="451" y="35"/>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slide" Target="slides/slide35.xml"/><Relationship Id="rId50" Type="http://schemas.openxmlformats.org/officeDocument/2006/relationships/slide" Target="slides/slide38.xml"/><Relationship Id="rId55" Type="http://schemas.openxmlformats.org/officeDocument/2006/relationships/notesMaster" Target="notesMasters/notesMaster1.xml"/><Relationship Id="rId63"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4.xml"/><Relationship Id="rId29"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slide" Target="slides/slide41.xml"/><Relationship Id="rId58" Type="http://schemas.openxmlformats.org/officeDocument/2006/relationships/font" Target="fonts/font3.fntdata"/><Relationship Id="rId66" Type="http://schemas.microsoft.com/office/2015/10/relationships/revisionInfo" Target="revisionInfo.xml"/><Relationship Id="rId5" Type="http://schemas.openxmlformats.org/officeDocument/2006/relationships/slideMaster" Target="slideMasters/slideMaster5.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font" Target="fonts/font2.fntdata"/><Relationship Id="rId61"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font" Target="fonts/font5.fntdata"/><Relationship Id="rId65" Type="http://schemas.microsoft.com/office/2016/11/relationships/changesInfo" Target="changesInfos/changesInfo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font" Target="fonts/font1.fntdata"/><Relationship Id="rId64"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39.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font" Target="fonts/font4.fntdata"/><Relationship Id="rId67" Type="http://schemas.microsoft.com/office/2018/10/relationships/authors" Target="authors.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lila El Baraka" userId="ea93c961-285f-4edc-9e51-dff84fc1dbdc" providerId="ADAL" clId="{57C2819A-E835-47AA-9356-3BB7B51E441F}"/>
    <pc:docChg chg="custSel addSld delSld modSld">
      <pc:chgData name="Jalila El Baraka" userId="ea93c961-285f-4edc-9e51-dff84fc1dbdc" providerId="ADAL" clId="{57C2819A-E835-47AA-9356-3BB7B51E441F}" dt="2026-05-12T19:11:37.953" v="1313" actId="20577"/>
      <pc:docMkLst>
        <pc:docMk/>
      </pc:docMkLst>
      <pc:sldChg chg="addSp delSp modSp mod">
        <pc:chgData name="Jalila El Baraka" userId="ea93c961-285f-4edc-9e51-dff84fc1dbdc" providerId="ADAL" clId="{57C2819A-E835-47AA-9356-3BB7B51E441F}" dt="2026-05-12T19:11:37.953" v="1313" actId="20577"/>
        <pc:sldMkLst>
          <pc:docMk/>
          <pc:sldMk cId="4261658029" sldId="679"/>
        </pc:sldMkLst>
        <pc:spChg chg="mod">
          <ac:chgData name="Jalila El Baraka" userId="ea93c961-285f-4edc-9e51-dff84fc1dbdc" providerId="ADAL" clId="{57C2819A-E835-47AA-9356-3BB7B51E441F}" dt="2026-05-12T19:11:32.960" v="1311" actId="14100"/>
          <ac:spMkLst>
            <pc:docMk/>
            <pc:sldMk cId="4261658029" sldId="679"/>
            <ac:spMk id="5" creationId="{A4ABD13B-111E-43CB-1034-9D272FBEA70F}"/>
          </ac:spMkLst>
        </pc:spChg>
        <pc:spChg chg="mod">
          <ac:chgData name="Jalila El Baraka" userId="ea93c961-285f-4edc-9e51-dff84fc1dbdc" providerId="ADAL" clId="{57C2819A-E835-47AA-9356-3BB7B51E441F}" dt="2026-05-12T19:10:08.109" v="1286" actId="1076"/>
          <ac:spMkLst>
            <pc:docMk/>
            <pc:sldMk cId="4261658029" sldId="679"/>
            <ac:spMk id="6" creationId="{79D82D8E-3660-5D8A-5BDA-6CC43BDCA50F}"/>
          </ac:spMkLst>
        </pc:spChg>
        <pc:spChg chg="mod">
          <ac:chgData name="Jalila El Baraka" userId="ea93c961-285f-4edc-9e51-dff84fc1dbdc" providerId="ADAL" clId="{57C2819A-E835-47AA-9356-3BB7B51E441F}" dt="2026-05-12T19:11:37.953" v="1313" actId="20577"/>
          <ac:spMkLst>
            <pc:docMk/>
            <pc:sldMk cId="4261658029" sldId="679"/>
            <ac:spMk id="8" creationId="{FEB082D5-E6CD-4695-6114-FD007FEEC39D}"/>
          </ac:spMkLst>
        </pc:spChg>
        <pc:picChg chg="ord">
          <ac:chgData name="Jalila El Baraka" userId="ea93c961-285f-4edc-9e51-dff84fc1dbdc" providerId="ADAL" clId="{57C2819A-E835-47AA-9356-3BB7B51E441F}" dt="2026-05-12T19:11:24.158" v="1308" actId="167"/>
          <ac:picMkLst>
            <pc:docMk/>
            <pc:sldMk cId="4261658029" sldId="679"/>
            <ac:picMk id="7" creationId="{2D085470-6254-1CCC-EAE4-0E8D46854736}"/>
          </ac:picMkLst>
        </pc:picChg>
      </pc:sldChg>
      <pc:sldChg chg="addSp delSp modSp mod">
        <pc:chgData name="Jalila El Baraka" userId="ea93c961-285f-4edc-9e51-dff84fc1dbdc" providerId="ADAL" clId="{57C2819A-E835-47AA-9356-3BB7B51E441F}" dt="2026-05-12T19:09:31.856" v="1276" actId="1076"/>
        <pc:sldMkLst>
          <pc:docMk/>
          <pc:sldMk cId="2960233081" sldId="843"/>
        </pc:sldMkLst>
        <pc:spChg chg="mod">
          <ac:chgData name="Jalila El Baraka" userId="ea93c961-285f-4edc-9e51-dff84fc1dbdc" providerId="ADAL" clId="{57C2819A-E835-47AA-9356-3BB7B51E441F}" dt="2026-05-12T19:08:21.676" v="1223" actId="1076"/>
          <ac:spMkLst>
            <pc:docMk/>
            <pc:sldMk cId="2960233081" sldId="843"/>
            <ac:spMk id="10" creationId="{0F49F2A2-7C0C-56D6-9FE9-5F1881651C56}"/>
          </ac:spMkLst>
        </pc:spChg>
        <pc:spChg chg="mod">
          <ac:chgData name="Jalila El Baraka" userId="ea93c961-285f-4edc-9e51-dff84fc1dbdc" providerId="ADAL" clId="{57C2819A-E835-47AA-9356-3BB7B51E441F}" dt="2026-05-12T19:09:31.856" v="1276" actId="1076"/>
          <ac:spMkLst>
            <pc:docMk/>
            <pc:sldMk cId="2960233081" sldId="843"/>
            <ac:spMk id="14" creationId="{682B0601-FDD2-F973-F179-5413684DC14A}"/>
          </ac:spMkLst>
        </pc:spChg>
      </pc:sldChg>
      <pc:sldChg chg="addSp delSp modSp mod">
        <pc:chgData name="Jalila El Baraka" userId="ea93c961-285f-4edc-9e51-dff84fc1dbdc" providerId="ADAL" clId="{57C2819A-E835-47AA-9356-3BB7B51E441F}" dt="2026-05-12T19:06:47.873" v="1179" actId="14100"/>
        <pc:sldMkLst>
          <pc:docMk/>
          <pc:sldMk cId="253054449" sldId="984"/>
        </pc:sldMkLst>
        <pc:spChg chg="mod">
          <ac:chgData name="Jalila El Baraka" userId="ea93c961-285f-4edc-9e51-dff84fc1dbdc" providerId="ADAL" clId="{57C2819A-E835-47AA-9356-3BB7B51E441F}" dt="2026-05-12T19:01:57.120" v="1025" actId="20577"/>
          <ac:spMkLst>
            <pc:docMk/>
            <pc:sldMk cId="253054449" sldId="984"/>
            <ac:spMk id="4" creationId="{E6384F8A-E656-6861-497C-5F80E75BA727}"/>
          </ac:spMkLst>
        </pc:spChg>
        <pc:spChg chg="mod">
          <ac:chgData name="Jalila El Baraka" userId="ea93c961-285f-4edc-9e51-dff84fc1dbdc" providerId="ADAL" clId="{57C2819A-E835-47AA-9356-3BB7B51E441F}" dt="2026-05-12T19:06:47.873" v="1179" actId="14100"/>
          <ac:spMkLst>
            <pc:docMk/>
            <pc:sldMk cId="253054449" sldId="984"/>
            <ac:spMk id="9" creationId="{7F1AB38B-669E-C7C4-4992-4C68D7AE7A98}"/>
          </ac:spMkLst>
        </pc:spChg>
      </pc:sldChg>
      <pc:sldChg chg="modSp mod">
        <pc:chgData name="Jalila El Baraka" userId="ea93c961-285f-4edc-9e51-dff84fc1dbdc" providerId="ADAL" clId="{57C2819A-E835-47AA-9356-3BB7B51E441F}" dt="2026-05-12T18:20:47.009" v="587" actId="20577"/>
        <pc:sldMkLst>
          <pc:docMk/>
          <pc:sldMk cId="4223267053" sldId="1032"/>
        </pc:sldMkLst>
        <pc:spChg chg="mod">
          <ac:chgData name="Jalila El Baraka" userId="ea93c961-285f-4edc-9e51-dff84fc1dbdc" providerId="ADAL" clId="{57C2819A-E835-47AA-9356-3BB7B51E441F}" dt="2026-05-12T18:20:47.009" v="587" actId="20577"/>
          <ac:spMkLst>
            <pc:docMk/>
            <pc:sldMk cId="4223267053" sldId="1032"/>
            <ac:spMk id="4" creationId="{F5F58E59-5520-C4C4-25CC-4DA75C52FBA6}"/>
          </ac:spMkLst>
        </pc:spChg>
      </pc:sldChg>
      <pc:sldChg chg="modSp mod">
        <pc:chgData name="Jalila El Baraka" userId="ea93c961-285f-4edc-9e51-dff84fc1dbdc" providerId="ADAL" clId="{57C2819A-E835-47AA-9356-3BB7B51E441F}" dt="2026-05-12T18:21:18.909" v="591" actId="313"/>
        <pc:sldMkLst>
          <pc:docMk/>
          <pc:sldMk cId="1186904655" sldId="1048"/>
        </pc:sldMkLst>
        <pc:spChg chg="mod">
          <ac:chgData name="Jalila El Baraka" userId="ea93c961-285f-4edc-9e51-dff84fc1dbdc" providerId="ADAL" clId="{57C2819A-E835-47AA-9356-3BB7B51E441F}" dt="2026-05-12T18:21:18.909" v="591" actId="313"/>
          <ac:spMkLst>
            <pc:docMk/>
            <pc:sldMk cId="1186904655" sldId="1048"/>
            <ac:spMk id="3" creationId="{AE97A6B1-45A1-98C4-1924-1A19508E0A01}"/>
          </ac:spMkLst>
        </pc:spChg>
        <pc:spChg chg="mod">
          <ac:chgData name="Jalila El Baraka" userId="ea93c961-285f-4edc-9e51-dff84fc1dbdc" providerId="ADAL" clId="{57C2819A-E835-47AA-9356-3BB7B51E441F}" dt="2026-05-12T17:51:23.670" v="392" actId="1076"/>
          <ac:spMkLst>
            <pc:docMk/>
            <pc:sldMk cId="1186904655" sldId="1048"/>
            <ac:spMk id="5" creationId="{ECB35546-1550-9E0E-2DDC-3BEE32975F9B}"/>
          </ac:spMkLst>
        </pc:spChg>
        <pc:spChg chg="mod">
          <ac:chgData name="Jalila El Baraka" userId="ea93c961-285f-4edc-9e51-dff84fc1dbdc" providerId="ADAL" clId="{57C2819A-E835-47AA-9356-3BB7B51E441F}" dt="2026-05-12T17:51:19.772" v="391" actId="14100"/>
          <ac:spMkLst>
            <pc:docMk/>
            <pc:sldMk cId="1186904655" sldId="1048"/>
            <ac:spMk id="6" creationId="{B40A20CE-C9AE-1041-5FA3-150254AFD43A}"/>
          </ac:spMkLst>
        </pc:spChg>
        <pc:grpChg chg="mod">
          <ac:chgData name="Jalila El Baraka" userId="ea93c961-285f-4edc-9e51-dff84fc1dbdc" providerId="ADAL" clId="{57C2819A-E835-47AA-9356-3BB7B51E441F}" dt="2026-05-12T17:49:46.738" v="177" actId="1076"/>
          <ac:grpSpMkLst>
            <pc:docMk/>
            <pc:sldMk cId="1186904655" sldId="1048"/>
            <ac:grpSpMk id="7" creationId="{6A26ACD4-3D9D-C692-BCE6-B9C0DFFD1AC9}"/>
          </ac:grpSpMkLst>
        </pc:grpChg>
        <pc:picChg chg="mod">
          <ac:chgData name="Jalila El Baraka" userId="ea93c961-285f-4edc-9e51-dff84fc1dbdc" providerId="ADAL" clId="{57C2819A-E835-47AA-9356-3BB7B51E441F}" dt="2026-05-12T17:49:06.789" v="166"/>
          <ac:picMkLst>
            <pc:docMk/>
            <pc:sldMk cId="1186904655" sldId="1048"/>
            <ac:picMk id="10" creationId="{FD94499F-8722-4274-1ABF-959825D36961}"/>
          </ac:picMkLst>
        </pc:picChg>
        <pc:picChg chg="mod">
          <ac:chgData name="Jalila El Baraka" userId="ea93c961-285f-4edc-9e51-dff84fc1dbdc" providerId="ADAL" clId="{57C2819A-E835-47AA-9356-3BB7B51E441F}" dt="2026-05-12T17:49:06.789" v="166"/>
          <ac:picMkLst>
            <pc:docMk/>
            <pc:sldMk cId="1186904655" sldId="1048"/>
            <ac:picMk id="11" creationId="{E5002EF0-091E-4492-115D-18C6EEB8BD20}"/>
          </ac:picMkLst>
        </pc:picChg>
      </pc:sldChg>
      <pc:sldChg chg="addSp delSp modSp mod">
        <pc:chgData name="Jalila El Baraka" userId="ea93c961-285f-4edc-9e51-dff84fc1dbdc" providerId="ADAL" clId="{57C2819A-E835-47AA-9356-3BB7B51E441F}" dt="2026-05-12T18:39:12.578" v="698" actId="1076"/>
        <pc:sldMkLst>
          <pc:docMk/>
          <pc:sldMk cId="2961007993" sldId="1084"/>
        </pc:sldMkLst>
        <pc:spChg chg="mod">
          <ac:chgData name="Jalila El Baraka" userId="ea93c961-285f-4edc-9e51-dff84fc1dbdc" providerId="ADAL" clId="{57C2819A-E835-47AA-9356-3BB7B51E441F}" dt="2026-05-12T18:24:14.959" v="614" actId="1076"/>
          <ac:spMkLst>
            <pc:docMk/>
            <pc:sldMk cId="2961007993" sldId="1084"/>
            <ac:spMk id="5" creationId="{47E2ACE4-6A43-717D-59CB-B775926C57AC}"/>
          </ac:spMkLst>
        </pc:spChg>
        <pc:spChg chg="mod">
          <ac:chgData name="Jalila El Baraka" userId="ea93c961-285f-4edc-9e51-dff84fc1dbdc" providerId="ADAL" clId="{57C2819A-E835-47AA-9356-3BB7B51E441F}" dt="2026-05-12T18:35:57.649" v="661" actId="20577"/>
          <ac:spMkLst>
            <pc:docMk/>
            <pc:sldMk cId="2961007993" sldId="1084"/>
            <ac:spMk id="7" creationId="{B0FE15A4-DE99-B383-62A4-8EA8B0C235DE}"/>
          </ac:spMkLst>
        </pc:spChg>
        <pc:spChg chg="mod">
          <ac:chgData name="Jalila El Baraka" userId="ea93c961-285f-4edc-9e51-dff84fc1dbdc" providerId="ADAL" clId="{57C2819A-E835-47AA-9356-3BB7B51E441F}" dt="2026-05-12T18:36:06.358" v="673" actId="20577"/>
          <ac:spMkLst>
            <pc:docMk/>
            <pc:sldMk cId="2961007993" sldId="1084"/>
            <ac:spMk id="8" creationId="{935F64DC-D814-866A-CB2C-D43292056FB2}"/>
          </ac:spMkLst>
        </pc:spChg>
        <pc:spChg chg="mod">
          <ac:chgData name="Jalila El Baraka" userId="ea93c961-285f-4edc-9e51-dff84fc1dbdc" providerId="ADAL" clId="{57C2819A-E835-47AA-9356-3BB7B51E441F}" dt="2026-05-12T18:23:56.479" v="604"/>
          <ac:spMkLst>
            <pc:docMk/>
            <pc:sldMk cId="2961007993" sldId="1084"/>
            <ac:spMk id="10" creationId="{9EA50DA7-5F5C-E4D0-A740-EBEDF78F7BFA}"/>
          </ac:spMkLst>
        </pc:spChg>
        <pc:spChg chg="mod">
          <ac:chgData name="Jalila El Baraka" userId="ea93c961-285f-4edc-9e51-dff84fc1dbdc" providerId="ADAL" clId="{57C2819A-E835-47AA-9356-3BB7B51E441F}" dt="2026-05-12T18:23:56.479" v="604"/>
          <ac:spMkLst>
            <pc:docMk/>
            <pc:sldMk cId="2961007993" sldId="1084"/>
            <ac:spMk id="13" creationId="{82AE2F38-5AB4-8AB9-AF52-D17AA2E17FB8}"/>
          </ac:spMkLst>
        </pc:spChg>
        <pc:spChg chg="mod">
          <ac:chgData name="Jalila El Baraka" userId="ea93c961-285f-4edc-9e51-dff84fc1dbdc" providerId="ADAL" clId="{57C2819A-E835-47AA-9356-3BB7B51E441F}" dt="2026-05-12T18:23:56.479" v="604"/>
          <ac:spMkLst>
            <pc:docMk/>
            <pc:sldMk cId="2961007993" sldId="1084"/>
            <ac:spMk id="14" creationId="{8F0CF7DE-92B7-ED39-C648-2A6A3E3B2FF8}"/>
          </ac:spMkLst>
        </pc:spChg>
        <pc:spChg chg="add mod">
          <ac:chgData name="Jalila El Baraka" userId="ea93c961-285f-4edc-9e51-dff84fc1dbdc" providerId="ADAL" clId="{57C2819A-E835-47AA-9356-3BB7B51E441F}" dt="2026-05-12T18:24:51.471" v="648" actId="1076"/>
          <ac:spMkLst>
            <pc:docMk/>
            <pc:sldMk cId="2961007993" sldId="1084"/>
            <ac:spMk id="15" creationId="{09D80191-B60D-4958-8549-EE52F1692C17}"/>
          </ac:spMkLst>
        </pc:spChg>
        <pc:spChg chg="add mod">
          <ac:chgData name="Jalila El Baraka" userId="ea93c961-285f-4edc-9e51-dff84fc1dbdc" providerId="ADAL" clId="{57C2819A-E835-47AA-9356-3BB7B51E441F}" dt="2026-05-12T18:25:00.938" v="654" actId="1076"/>
          <ac:spMkLst>
            <pc:docMk/>
            <pc:sldMk cId="2961007993" sldId="1084"/>
            <ac:spMk id="16" creationId="{A4EF0A02-AEC3-1623-25DB-1C1D7A68F0F7}"/>
          </ac:spMkLst>
        </pc:spChg>
        <pc:grpChg chg="add mod">
          <ac:chgData name="Jalila El Baraka" userId="ea93c961-285f-4edc-9e51-dff84fc1dbdc" providerId="ADAL" clId="{57C2819A-E835-47AA-9356-3BB7B51E441F}" dt="2026-05-12T18:23:56.479" v="604"/>
          <ac:grpSpMkLst>
            <pc:docMk/>
            <pc:sldMk cId="2961007993" sldId="1084"/>
            <ac:grpSpMk id="3" creationId="{8574E9F1-AAB6-BD4A-32F8-376B32AD86B9}"/>
          </ac:grpSpMkLst>
        </pc:grpChg>
        <pc:grpChg chg="mod">
          <ac:chgData name="Jalila El Baraka" userId="ea93c961-285f-4edc-9e51-dff84fc1dbdc" providerId="ADAL" clId="{57C2819A-E835-47AA-9356-3BB7B51E441F}" dt="2026-05-12T18:23:56.479" v="604"/>
          <ac:grpSpMkLst>
            <pc:docMk/>
            <pc:sldMk cId="2961007993" sldId="1084"/>
            <ac:grpSpMk id="4" creationId="{1B6E6163-05DF-1BCA-3646-F9947A75B05B}"/>
          </ac:grpSpMkLst>
        </pc:grpChg>
        <pc:grpChg chg="mod">
          <ac:chgData name="Jalila El Baraka" userId="ea93c961-285f-4edc-9e51-dff84fc1dbdc" providerId="ADAL" clId="{57C2819A-E835-47AA-9356-3BB7B51E441F}" dt="2026-05-12T18:23:56.479" v="604"/>
          <ac:grpSpMkLst>
            <pc:docMk/>
            <pc:sldMk cId="2961007993" sldId="1084"/>
            <ac:grpSpMk id="6" creationId="{11B587A9-3E33-AA81-419D-57CF33BB7571}"/>
          </ac:grpSpMkLst>
        </pc:grpChg>
        <pc:picChg chg="mod">
          <ac:chgData name="Jalila El Baraka" userId="ea93c961-285f-4edc-9e51-dff84fc1dbdc" providerId="ADAL" clId="{57C2819A-E835-47AA-9356-3BB7B51E441F}" dt="2026-05-12T18:39:12.578" v="698" actId="1076"/>
          <ac:picMkLst>
            <pc:docMk/>
            <pc:sldMk cId="2961007993" sldId="1084"/>
            <ac:picMk id="9" creationId="{F0666902-FAAB-0AF6-4B80-F20CE6415BE6}"/>
          </ac:picMkLst>
        </pc:picChg>
      </pc:sldChg>
      <pc:sldChg chg="addSp delSp modSp mod delAnim">
        <pc:chgData name="Jalila El Baraka" userId="ea93c961-285f-4edc-9e51-dff84fc1dbdc" providerId="ADAL" clId="{57C2819A-E835-47AA-9356-3BB7B51E441F}" dt="2026-05-12T18:38:25.677" v="691" actId="13926"/>
        <pc:sldMkLst>
          <pc:docMk/>
          <pc:sldMk cId="3072742044" sldId="1086"/>
        </pc:sldMkLst>
        <pc:spChg chg="add mod">
          <ac:chgData name="Jalila El Baraka" userId="ea93c961-285f-4edc-9e51-dff84fc1dbdc" providerId="ADAL" clId="{57C2819A-E835-47AA-9356-3BB7B51E441F}" dt="2026-05-12T18:38:25.677" v="691" actId="13926"/>
          <ac:spMkLst>
            <pc:docMk/>
            <pc:sldMk cId="3072742044" sldId="1086"/>
            <ac:spMk id="2" creationId="{8589E66E-E9D0-7F7E-305A-DC48E9977F57}"/>
          </ac:spMkLst>
        </pc:spChg>
      </pc:sldChg>
      <pc:sldChg chg="addSp delSp modSp mod">
        <pc:chgData name="Jalila El Baraka" userId="ea93c961-285f-4edc-9e51-dff84fc1dbdc" providerId="ADAL" clId="{57C2819A-E835-47AA-9356-3BB7B51E441F}" dt="2026-05-12T18:39:42.703" v="719" actId="20577"/>
        <pc:sldMkLst>
          <pc:docMk/>
          <pc:sldMk cId="2411651252" sldId="1087"/>
        </pc:sldMkLst>
        <pc:picChg chg="add mod">
          <ac:chgData name="Jalila El Baraka" userId="ea93c961-285f-4edc-9e51-dff84fc1dbdc" providerId="ADAL" clId="{57C2819A-E835-47AA-9356-3BB7B51E441F}" dt="2026-05-12T18:39:21.237" v="700" actId="1076"/>
          <ac:picMkLst>
            <pc:docMk/>
            <pc:sldMk cId="2411651252" sldId="1087"/>
            <ac:picMk id="4" creationId="{EAFF607D-2265-4184-8B16-795BE7860EBF}"/>
          </ac:picMkLst>
        </pc:picChg>
      </pc:sldChg>
      <pc:sldChg chg="addSp modSp mod">
        <pc:chgData name="Jalila El Baraka" userId="ea93c961-285f-4edc-9e51-dff84fc1dbdc" providerId="ADAL" clId="{57C2819A-E835-47AA-9356-3BB7B51E441F}" dt="2026-05-12T18:41:41.007" v="819" actId="20577"/>
        <pc:sldMkLst>
          <pc:docMk/>
          <pc:sldMk cId="2150070737" sldId="1091"/>
        </pc:sldMkLst>
        <pc:spChg chg="mod">
          <ac:chgData name="Jalila El Baraka" userId="ea93c961-285f-4edc-9e51-dff84fc1dbdc" providerId="ADAL" clId="{57C2819A-E835-47AA-9356-3BB7B51E441F}" dt="2026-05-12T18:40:37.857" v="771" actId="1076"/>
          <ac:spMkLst>
            <pc:docMk/>
            <pc:sldMk cId="2150070737" sldId="1091"/>
            <ac:spMk id="3" creationId="{056C7E5A-35A3-5326-E288-26AA8645A0C1}"/>
          </ac:spMkLst>
        </pc:spChg>
        <pc:spChg chg="mod">
          <ac:chgData name="Jalila El Baraka" userId="ea93c961-285f-4edc-9e51-dff84fc1dbdc" providerId="ADAL" clId="{57C2819A-E835-47AA-9356-3BB7B51E441F}" dt="2026-05-12T18:40:47.239" v="782" actId="1076"/>
          <ac:spMkLst>
            <pc:docMk/>
            <pc:sldMk cId="2150070737" sldId="1091"/>
            <ac:spMk id="4" creationId="{1F255446-FD7D-8302-F94B-36F77BB5E9A7}"/>
          </ac:spMkLst>
        </pc:spChg>
        <pc:spChg chg="add mod">
          <ac:chgData name="Jalila El Baraka" userId="ea93c961-285f-4edc-9e51-dff84fc1dbdc" providerId="ADAL" clId="{57C2819A-E835-47AA-9356-3BB7B51E441F}" dt="2026-05-12T18:41:03.630" v="788" actId="1076"/>
          <ac:spMkLst>
            <pc:docMk/>
            <pc:sldMk cId="2150070737" sldId="1091"/>
            <ac:spMk id="5" creationId="{4866E5E0-0357-D5E9-1A76-92D470A46C4D}"/>
          </ac:spMkLst>
        </pc:spChg>
        <pc:spChg chg="mod">
          <ac:chgData name="Jalila El Baraka" userId="ea93c961-285f-4edc-9e51-dff84fc1dbdc" providerId="ADAL" clId="{57C2819A-E835-47AA-9356-3BB7B51E441F}" dt="2026-05-12T18:40:18.044" v="763" actId="1076"/>
          <ac:spMkLst>
            <pc:docMk/>
            <pc:sldMk cId="2150070737" sldId="1091"/>
            <ac:spMk id="9" creationId="{A96797BF-42EE-1D45-99FE-C460B3FB3D42}"/>
          </ac:spMkLst>
        </pc:spChg>
        <pc:spChg chg="mod">
          <ac:chgData name="Jalila El Baraka" userId="ea93c961-285f-4edc-9e51-dff84fc1dbdc" providerId="ADAL" clId="{57C2819A-E835-47AA-9356-3BB7B51E441F}" dt="2026-05-12T18:41:41.007" v="819" actId="20577"/>
          <ac:spMkLst>
            <pc:docMk/>
            <pc:sldMk cId="2150070737" sldId="1091"/>
            <ac:spMk id="17" creationId="{2B4B98FB-E7DF-3C8C-5AC4-78AD0258AAA1}"/>
          </ac:spMkLst>
        </pc:spChg>
        <pc:spChg chg="mod">
          <ac:chgData name="Jalila El Baraka" userId="ea93c961-285f-4edc-9e51-dff84fc1dbdc" providerId="ADAL" clId="{57C2819A-E835-47AA-9356-3BB7B51E441F}" dt="2026-05-12T18:40:24.610" v="766" actId="1076"/>
          <ac:spMkLst>
            <pc:docMk/>
            <pc:sldMk cId="2150070737" sldId="1091"/>
            <ac:spMk id="23" creationId="{73AF7C44-FBBC-88C9-56C6-28757FBA5D13}"/>
          </ac:spMkLst>
        </pc:spChg>
      </pc:sldChg>
      <pc:sldChg chg="addSp delSp modSp mod delAnim">
        <pc:chgData name="Jalila El Baraka" userId="ea93c961-285f-4edc-9e51-dff84fc1dbdc" providerId="ADAL" clId="{57C2819A-E835-47AA-9356-3BB7B51E441F}" dt="2026-05-12T18:42:08.206" v="823" actId="478"/>
        <pc:sldMkLst>
          <pc:docMk/>
          <pc:sldMk cId="1983386453" sldId="1092"/>
        </pc:sldMkLst>
        <pc:spChg chg="add mod">
          <ac:chgData name="Jalila El Baraka" userId="ea93c961-285f-4edc-9e51-dff84fc1dbdc" providerId="ADAL" clId="{57C2819A-E835-47AA-9356-3BB7B51E441F}" dt="2026-05-12T18:42:05.887" v="822"/>
          <ac:spMkLst>
            <pc:docMk/>
            <pc:sldMk cId="1983386453" sldId="1092"/>
            <ac:spMk id="5" creationId="{D5CCED05-FCBF-5FF3-DA2D-E4057F562737}"/>
          </ac:spMkLst>
        </pc:spChg>
      </pc:sldChg>
      <pc:sldChg chg="addSp delSp modSp mod">
        <pc:chgData name="Jalila El Baraka" userId="ea93c961-285f-4edc-9e51-dff84fc1dbdc" providerId="ADAL" clId="{57C2819A-E835-47AA-9356-3BB7B51E441F}" dt="2026-05-12T18:44:13.619" v="852" actId="20577"/>
        <pc:sldMkLst>
          <pc:docMk/>
          <pc:sldMk cId="1730863175" sldId="1093"/>
        </pc:sldMkLst>
        <pc:spChg chg="add mod">
          <ac:chgData name="Jalila El Baraka" userId="ea93c961-285f-4edc-9e51-dff84fc1dbdc" providerId="ADAL" clId="{57C2819A-E835-47AA-9356-3BB7B51E441F}" dt="2026-05-12T18:44:13.619" v="852" actId="20577"/>
          <ac:spMkLst>
            <pc:docMk/>
            <pc:sldMk cId="1730863175" sldId="1093"/>
            <ac:spMk id="3" creationId="{CB89DF62-A32E-78DE-7E78-06AFBD41FA0C}"/>
          </ac:spMkLst>
        </pc:spChg>
        <pc:grpChg chg="mod topLvl">
          <ac:chgData name="Jalila El Baraka" userId="ea93c961-285f-4edc-9e51-dff84fc1dbdc" providerId="ADAL" clId="{57C2819A-E835-47AA-9356-3BB7B51E441F}" dt="2026-05-12T18:43:45.241" v="828" actId="1076"/>
          <ac:grpSpMkLst>
            <pc:docMk/>
            <pc:sldMk cId="1730863175" sldId="1093"/>
            <ac:grpSpMk id="17" creationId="{9496D9BA-886B-8469-9E35-3A5F9A60AC63}"/>
          </ac:grpSpMkLst>
        </pc:grpChg>
      </pc:sldChg>
      <pc:sldChg chg="addSp modSp mod">
        <pc:chgData name="Jalila El Baraka" userId="ea93c961-285f-4edc-9e51-dff84fc1dbdc" providerId="ADAL" clId="{57C2819A-E835-47AA-9356-3BB7B51E441F}" dt="2026-05-12T18:45:32.379" v="895" actId="1076"/>
        <pc:sldMkLst>
          <pc:docMk/>
          <pc:sldMk cId="3581048974" sldId="1097"/>
        </pc:sldMkLst>
        <pc:spChg chg="mod">
          <ac:chgData name="Jalila El Baraka" userId="ea93c961-285f-4edc-9e51-dff84fc1dbdc" providerId="ADAL" clId="{57C2819A-E835-47AA-9356-3BB7B51E441F}" dt="2026-05-12T18:45:02.206" v="880" actId="1076"/>
          <ac:spMkLst>
            <pc:docMk/>
            <pc:sldMk cId="3581048974" sldId="1097"/>
            <ac:spMk id="3" creationId="{90A8D59C-C7A0-FAA9-D595-5599764BA623}"/>
          </ac:spMkLst>
        </pc:spChg>
        <pc:spChg chg="mod">
          <ac:chgData name="Jalila El Baraka" userId="ea93c961-285f-4edc-9e51-dff84fc1dbdc" providerId="ADAL" clId="{57C2819A-E835-47AA-9356-3BB7B51E441F}" dt="2026-05-12T18:45:26.368" v="894" actId="1076"/>
          <ac:spMkLst>
            <pc:docMk/>
            <pc:sldMk cId="3581048974" sldId="1097"/>
            <ac:spMk id="4" creationId="{3241207E-F263-81EE-D6BE-48ED36A64057}"/>
          </ac:spMkLst>
        </pc:spChg>
        <pc:spChg chg="add mod">
          <ac:chgData name="Jalila El Baraka" userId="ea93c961-285f-4edc-9e51-dff84fc1dbdc" providerId="ADAL" clId="{57C2819A-E835-47AA-9356-3BB7B51E441F}" dt="2026-05-12T18:45:32.379" v="895" actId="1076"/>
          <ac:spMkLst>
            <pc:docMk/>
            <pc:sldMk cId="3581048974" sldId="1097"/>
            <ac:spMk id="5" creationId="{9DC51156-A8AC-3641-F57F-DC1BF36F9BEC}"/>
          </ac:spMkLst>
        </pc:spChg>
        <pc:spChg chg="mod">
          <ac:chgData name="Jalila El Baraka" userId="ea93c961-285f-4edc-9e51-dff84fc1dbdc" providerId="ADAL" clId="{57C2819A-E835-47AA-9356-3BB7B51E441F}" dt="2026-05-12T18:45:24.399" v="893" actId="1076"/>
          <ac:spMkLst>
            <pc:docMk/>
            <pc:sldMk cId="3581048974" sldId="1097"/>
            <ac:spMk id="6" creationId="{C8E38B98-C1C0-8E65-016C-E5F9DC7484A8}"/>
          </ac:spMkLst>
        </pc:spChg>
        <pc:spChg chg="mod">
          <ac:chgData name="Jalila El Baraka" userId="ea93c961-285f-4edc-9e51-dff84fc1dbdc" providerId="ADAL" clId="{57C2819A-E835-47AA-9356-3BB7B51E441F}" dt="2026-05-12T18:44:40.155" v="870" actId="1076"/>
          <ac:spMkLst>
            <pc:docMk/>
            <pc:sldMk cId="3581048974" sldId="1097"/>
            <ac:spMk id="7" creationId="{8E5AE5B0-087E-7217-F297-96847E88C24C}"/>
          </ac:spMkLst>
        </pc:spChg>
      </pc:sldChg>
      <pc:sldChg chg="addSp modSp mod">
        <pc:chgData name="Jalila El Baraka" userId="ea93c961-285f-4edc-9e51-dff84fc1dbdc" providerId="ADAL" clId="{57C2819A-E835-47AA-9356-3BB7B51E441F}" dt="2026-05-12T19:05:00.111" v="1092" actId="20577"/>
        <pc:sldMkLst>
          <pc:docMk/>
          <pc:sldMk cId="2039428035" sldId="1104"/>
        </pc:sldMkLst>
        <pc:spChg chg="add mod">
          <ac:chgData name="Jalila El Baraka" userId="ea93c961-285f-4edc-9e51-dff84fc1dbdc" providerId="ADAL" clId="{57C2819A-E835-47AA-9356-3BB7B51E441F}" dt="2026-05-12T19:04:43.878" v="1075" actId="20577"/>
          <ac:spMkLst>
            <pc:docMk/>
            <pc:sldMk cId="2039428035" sldId="1104"/>
            <ac:spMk id="3" creationId="{DAA49E7B-91B9-E574-AB7F-EF40DC668B6D}"/>
          </ac:spMkLst>
        </pc:spChg>
        <pc:spChg chg="mod">
          <ac:chgData name="Jalila El Baraka" userId="ea93c961-285f-4edc-9e51-dff84fc1dbdc" providerId="ADAL" clId="{57C2819A-E835-47AA-9356-3BB7B51E441F}" dt="2026-05-12T19:05:00.111" v="1092" actId="20577"/>
          <ac:spMkLst>
            <pc:docMk/>
            <pc:sldMk cId="2039428035" sldId="1104"/>
            <ac:spMk id="4" creationId="{D0B0C51E-49F9-FDBA-0393-9B1355F62BFE}"/>
          </ac:spMkLst>
        </pc:spChg>
        <pc:spChg chg="mod">
          <ac:chgData name="Jalila El Baraka" userId="ea93c961-285f-4edc-9e51-dff84fc1dbdc" providerId="ADAL" clId="{57C2819A-E835-47AA-9356-3BB7B51E441F}" dt="2026-05-12T19:04:54.104" v="1089" actId="20577"/>
          <ac:spMkLst>
            <pc:docMk/>
            <pc:sldMk cId="2039428035" sldId="1104"/>
            <ac:spMk id="15" creationId="{0CA64163-6D4E-07FB-0C11-89DC00BBBC6C}"/>
          </ac:spMkLst>
        </pc:spChg>
      </pc:sldChg>
      <pc:sldChg chg="addSp delSp modSp mod">
        <pc:chgData name="Jalila El Baraka" userId="ea93c961-285f-4edc-9e51-dff84fc1dbdc" providerId="ADAL" clId="{57C2819A-E835-47AA-9356-3BB7B51E441F}" dt="2026-05-12T18:48:30.171" v="1010" actId="20577"/>
        <pc:sldMkLst>
          <pc:docMk/>
          <pc:sldMk cId="2496195959" sldId="1106"/>
        </pc:sldMkLst>
        <pc:spChg chg="mod">
          <ac:chgData name="Jalila El Baraka" userId="ea93c961-285f-4edc-9e51-dff84fc1dbdc" providerId="ADAL" clId="{57C2819A-E835-47AA-9356-3BB7B51E441F}" dt="2026-05-12T18:47:44.922" v="936"/>
          <ac:spMkLst>
            <pc:docMk/>
            <pc:sldMk cId="2496195959" sldId="1106"/>
            <ac:spMk id="5" creationId="{60FDAC05-3F81-AF9A-A8CD-2A52DF12297C}"/>
          </ac:spMkLst>
        </pc:spChg>
        <pc:spChg chg="mod">
          <ac:chgData name="Jalila El Baraka" userId="ea93c961-285f-4edc-9e51-dff84fc1dbdc" providerId="ADAL" clId="{57C2819A-E835-47AA-9356-3BB7B51E441F}" dt="2026-05-12T18:47:44.922" v="936"/>
          <ac:spMkLst>
            <pc:docMk/>
            <pc:sldMk cId="2496195959" sldId="1106"/>
            <ac:spMk id="6" creationId="{E1266A75-F5EC-1C1C-C615-FDC4754910DF}"/>
          </ac:spMkLst>
        </pc:spChg>
        <pc:spChg chg="mod">
          <ac:chgData name="Jalila El Baraka" userId="ea93c961-285f-4edc-9e51-dff84fc1dbdc" providerId="ADAL" clId="{57C2819A-E835-47AA-9356-3BB7B51E441F}" dt="2026-05-12T18:47:44.922" v="936"/>
          <ac:spMkLst>
            <pc:docMk/>
            <pc:sldMk cId="2496195959" sldId="1106"/>
            <ac:spMk id="7" creationId="{1CEAE39E-FF6F-D304-00AC-51F8A82726C0}"/>
          </ac:spMkLst>
        </pc:spChg>
        <pc:spChg chg="add mod">
          <ac:chgData name="Jalila El Baraka" userId="ea93c961-285f-4edc-9e51-dff84fc1dbdc" providerId="ADAL" clId="{57C2819A-E835-47AA-9356-3BB7B51E441F}" dt="2026-05-12T18:48:30.171" v="1010" actId="20577"/>
          <ac:spMkLst>
            <pc:docMk/>
            <pc:sldMk cId="2496195959" sldId="1106"/>
            <ac:spMk id="9" creationId="{CAD674E0-7F26-28C0-C3F8-0DA123E57DD5}"/>
          </ac:spMkLst>
        </pc:spChg>
        <pc:grpChg chg="add mod">
          <ac:chgData name="Jalila El Baraka" userId="ea93c961-285f-4edc-9e51-dff84fc1dbdc" providerId="ADAL" clId="{57C2819A-E835-47AA-9356-3BB7B51E441F}" dt="2026-05-12T18:47:47.199" v="937" actId="1076"/>
          <ac:grpSpMkLst>
            <pc:docMk/>
            <pc:sldMk cId="2496195959" sldId="1106"/>
            <ac:grpSpMk id="2" creationId="{EAB53069-10CA-EB2E-9C19-C0B42D5FF262}"/>
          </ac:grpSpMkLst>
        </pc:grpChg>
        <pc:picChg chg="mod">
          <ac:chgData name="Jalila El Baraka" userId="ea93c961-285f-4edc-9e51-dff84fc1dbdc" providerId="ADAL" clId="{57C2819A-E835-47AA-9356-3BB7B51E441F}" dt="2026-05-12T18:47:44.922" v="936"/>
          <ac:picMkLst>
            <pc:docMk/>
            <pc:sldMk cId="2496195959" sldId="1106"/>
            <ac:picMk id="4" creationId="{557C4288-7EDA-7062-5613-D6EFC6C773D1}"/>
          </ac:picMkLst>
        </pc:picChg>
      </pc:sldChg>
      <pc:sldChg chg="addSp delSp modSp mod">
        <pc:chgData name="Jalila El Baraka" userId="ea93c961-285f-4edc-9e51-dff84fc1dbdc" providerId="ADAL" clId="{57C2819A-E835-47AA-9356-3BB7B51E441F}" dt="2026-05-12T19:06:36.088" v="1178" actId="20577"/>
        <pc:sldMkLst>
          <pc:docMk/>
          <pc:sldMk cId="2515558780" sldId="1107"/>
        </pc:sldMkLst>
        <pc:spChg chg="mod">
          <ac:chgData name="Jalila El Baraka" userId="ea93c961-285f-4edc-9e51-dff84fc1dbdc" providerId="ADAL" clId="{57C2819A-E835-47AA-9356-3BB7B51E441F}" dt="2026-05-12T19:05:52.234" v="1100"/>
          <ac:spMkLst>
            <pc:docMk/>
            <pc:sldMk cId="2515558780" sldId="1107"/>
            <ac:spMk id="6" creationId="{954F76BF-B9FD-94A0-4D03-5BA2442F6061}"/>
          </ac:spMkLst>
        </pc:spChg>
        <pc:spChg chg="mod">
          <ac:chgData name="Jalila El Baraka" userId="ea93c961-285f-4edc-9e51-dff84fc1dbdc" providerId="ADAL" clId="{57C2819A-E835-47AA-9356-3BB7B51E441F}" dt="2026-05-12T19:05:52.234" v="1100"/>
          <ac:spMkLst>
            <pc:docMk/>
            <pc:sldMk cId="2515558780" sldId="1107"/>
            <ac:spMk id="7" creationId="{5848219D-B24B-5699-7AFD-BDE162C6C957}"/>
          </ac:spMkLst>
        </pc:spChg>
        <pc:spChg chg="mod">
          <ac:chgData name="Jalila El Baraka" userId="ea93c961-285f-4edc-9e51-dff84fc1dbdc" providerId="ADAL" clId="{57C2819A-E835-47AA-9356-3BB7B51E441F}" dt="2026-05-12T19:05:52.234" v="1100"/>
          <ac:spMkLst>
            <pc:docMk/>
            <pc:sldMk cId="2515558780" sldId="1107"/>
            <ac:spMk id="9" creationId="{2362BA3C-41E1-48E6-CF05-36FA4935CEE2}"/>
          </ac:spMkLst>
        </pc:spChg>
        <pc:spChg chg="add mod">
          <ac:chgData name="Jalila El Baraka" userId="ea93c961-285f-4edc-9e51-dff84fc1dbdc" providerId="ADAL" clId="{57C2819A-E835-47AA-9356-3BB7B51E441F}" dt="2026-05-12T19:06:36.088" v="1178" actId="20577"/>
          <ac:spMkLst>
            <pc:docMk/>
            <pc:sldMk cId="2515558780" sldId="1107"/>
            <ac:spMk id="10" creationId="{AC0A4F57-B252-19E7-FCC9-5DC65640B21D}"/>
          </ac:spMkLst>
        </pc:spChg>
        <pc:grpChg chg="add mod">
          <ac:chgData name="Jalila El Baraka" userId="ea93c961-285f-4edc-9e51-dff84fc1dbdc" providerId="ADAL" clId="{57C2819A-E835-47AA-9356-3BB7B51E441F}" dt="2026-05-12T19:05:52.234" v="1100"/>
          <ac:grpSpMkLst>
            <pc:docMk/>
            <pc:sldMk cId="2515558780" sldId="1107"/>
            <ac:grpSpMk id="4" creationId="{421133D2-F906-CD8D-FFC7-F468E3C72DF6}"/>
          </ac:grpSpMkLst>
        </pc:grpChg>
        <pc:picChg chg="mod">
          <ac:chgData name="Jalila El Baraka" userId="ea93c961-285f-4edc-9e51-dff84fc1dbdc" providerId="ADAL" clId="{57C2819A-E835-47AA-9356-3BB7B51E441F}" dt="2026-05-12T19:05:52.234" v="1100"/>
          <ac:picMkLst>
            <pc:docMk/>
            <pc:sldMk cId="2515558780" sldId="1107"/>
            <ac:picMk id="5" creationId="{C32AB844-6C02-E16F-A892-B8AA7C171396}"/>
          </ac:picMkLst>
        </pc:picChg>
      </pc:sldChg>
      <pc:sldChg chg="addSp delSp modSp mod delAnim modAnim">
        <pc:chgData name="Jalila El Baraka" userId="ea93c961-285f-4edc-9e51-dff84fc1dbdc" providerId="ADAL" clId="{57C2819A-E835-47AA-9356-3BB7B51E441F}" dt="2026-05-12T17:46:20.397" v="3" actId="1076"/>
        <pc:sldMkLst>
          <pc:docMk/>
          <pc:sldMk cId="1396159103" sldId="1111"/>
        </pc:sldMkLst>
      </pc:sldChg>
      <pc:sldChg chg="modSp mod">
        <pc:chgData name="Jalila El Baraka" userId="ea93c961-285f-4edc-9e51-dff84fc1dbdc" providerId="ADAL" clId="{57C2819A-E835-47AA-9356-3BB7B51E441F}" dt="2026-05-12T17:55:33.347" v="499" actId="20577"/>
        <pc:sldMkLst>
          <pc:docMk/>
          <pc:sldMk cId="463667465" sldId="1113"/>
        </pc:sldMkLst>
        <pc:spChg chg="mod">
          <ac:chgData name="Jalila El Baraka" userId="ea93c961-285f-4edc-9e51-dff84fc1dbdc" providerId="ADAL" clId="{57C2819A-E835-47AA-9356-3BB7B51E441F}" dt="2026-05-12T17:55:33.347" v="499" actId="20577"/>
          <ac:spMkLst>
            <pc:docMk/>
            <pc:sldMk cId="463667465" sldId="1113"/>
            <ac:spMk id="9" creationId="{B2147BA4-9C97-9685-44A4-4CA3F5E73013}"/>
          </ac:spMkLst>
        </pc:spChg>
      </pc:sldChg>
      <pc:sldChg chg="addSp delSp modSp mod delAnim">
        <pc:chgData name="Jalila El Baraka" userId="ea93c961-285f-4edc-9e51-dff84fc1dbdc" providerId="ADAL" clId="{57C2819A-E835-47AA-9356-3BB7B51E441F}" dt="2026-05-12T18:38:38.862" v="693"/>
        <pc:sldMkLst>
          <pc:docMk/>
          <pc:sldMk cId="3632036112" sldId="1116"/>
        </pc:sldMkLst>
        <pc:spChg chg="add mod">
          <ac:chgData name="Jalila El Baraka" userId="ea93c961-285f-4edc-9e51-dff84fc1dbdc" providerId="ADAL" clId="{57C2819A-E835-47AA-9356-3BB7B51E441F}" dt="2026-05-12T18:38:38.862" v="693"/>
          <ac:spMkLst>
            <pc:docMk/>
            <pc:sldMk cId="3632036112" sldId="1116"/>
            <ac:spMk id="2" creationId="{2C6ADEE3-5FA2-8227-C7F1-C53E3A853EC2}"/>
          </ac:spMkLst>
        </pc:spChg>
      </pc:sldChg>
      <pc:sldChg chg="addSp delSp modSp mod delAnim">
        <pc:chgData name="Jalila El Baraka" userId="ea93c961-285f-4edc-9e51-dff84fc1dbdc" providerId="ADAL" clId="{57C2819A-E835-47AA-9356-3BB7B51E441F}" dt="2026-05-12T18:42:15.565" v="825" actId="478"/>
        <pc:sldMkLst>
          <pc:docMk/>
          <pc:sldMk cId="2227112991" sldId="1117"/>
        </pc:sldMkLst>
        <pc:spChg chg="add mod">
          <ac:chgData name="Jalila El Baraka" userId="ea93c961-285f-4edc-9e51-dff84fc1dbdc" providerId="ADAL" clId="{57C2819A-E835-47AA-9356-3BB7B51E441F}" dt="2026-05-12T18:42:14.025" v="824"/>
          <ac:spMkLst>
            <pc:docMk/>
            <pc:sldMk cId="2227112991" sldId="1117"/>
            <ac:spMk id="2" creationId="{40F9F6AA-7D53-B9EA-13AB-C9E0F4E67F04}"/>
          </ac:spMkLst>
        </pc:spChg>
      </pc:sldChg>
      <pc:sldChg chg="addSp delSp modSp mod">
        <pc:chgData name="Jalila El Baraka" userId="ea93c961-285f-4edc-9e51-dff84fc1dbdc" providerId="ADAL" clId="{57C2819A-E835-47AA-9356-3BB7B51E441F}" dt="2026-05-12T18:21:47.578" v="598" actId="313"/>
        <pc:sldMkLst>
          <pc:docMk/>
          <pc:sldMk cId="4084808571" sldId="1130"/>
        </pc:sldMkLst>
        <pc:spChg chg="mod">
          <ac:chgData name="Jalila El Baraka" userId="ea93c961-285f-4edc-9e51-dff84fc1dbdc" providerId="ADAL" clId="{57C2819A-E835-47AA-9356-3BB7B51E441F}" dt="2026-05-12T17:52:06.792" v="400" actId="14100"/>
          <ac:spMkLst>
            <pc:docMk/>
            <pc:sldMk cId="4084808571" sldId="1130"/>
            <ac:spMk id="9" creationId="{4044F658-C6B6-E513-143D-E81678755EA6}"/>
          </ac:spMkLst>
        </pc:spChg>
        <pc:grpChg chg="mod">
          <ac:chgData name="Jalila El Baraka" userId="ea93c961-285f-4edc-9e51-dff84fc1dbdc" providerId="ADAL" clId="{57C2819A-E835-47AA-9356-3BB7B51E441F}" dt="2026-05-12T17:52:03.927" v="399" actId="1076"/>
          <ac:grpSpMkLst>
            <pc:docMk/>
            <pc:sldMk cId="4084808571" sldId="1130"/>
            <ac:grpSpMk id="5" creationId="{CEE7B549-2912-179A-30B1-0124A77E4BF3}"/>
          </ac:grpSpMkLst>
        </pc:grpChg>
        <pc:picChg chg="mod">
          <ac:chgData name="Jalila El Baraka" userId="ea93c961-285f-4edc-9e51-dff84fc1dbdc" providerId="ADAL" clId="{57C2819A-E835-47AA-9356-3BB7B51E441F}" dt="2026-05-12T17:51:42.137" v="393"/>
          <ac:picMkLst>
            <pc:docMk/>
            <pc:sldMk cId="4084808571" sldId="1130"/>
            <ac:picMk id="7" creationId="{9E401ADE-5202-7920-5F2E-51D1CE7DF0D5}"/>
          </ac:picMkLst>
        </pc:picChg>
        <pc:picChg chg="mod">
          <ac:chgData name="Jalila El Baraka" userId="ea93c961-285f-4edc-9e51-dff84fc1dbdc" providerId="ADAL" clId="{57C2819A-E835-47AA-9356-3BB7B51E441F}" dt="2026-05-12T17:51:42.137" v="393"/>
          <ac:picMkLst>
            <pc:docMk/>
            <pc:sldMk cId="4084808571" sldId="1130"/>
            <ac:picMk id="12" creationId="{0073D04A-16B8-AC57-AB6D-5CBBEBCE2989}"/>
          </ac:picMkLst>
        </pc:picChg>
      </pc:sldChg>
      <pc:sldChg chg="addSp delSp modSp mod">
        <pc:chgData name="Jalila El Baraka" userId="ea93c961-285f-4edc-9e51-dff84fc1dbdc" providerId="ADAL" clId="{57C2819A-E835-47AA-9356-3BB7B51E441F}" dt="2026-05-12T18:22:06.366" v="599" actId="313"/>
        <pc:sldMkLst>
          <pc:docMk/>
          <pc:sldMk cId="2527380893" sldId="1131"/>
        </pc:sldMkLst>
        <pc:spChg chg="mod">
          <ac:chgData name="Jalila El Baraka" userId="ea93c961-285f-4edc-9e51-dff84fc1dbdc" providerId="ADAL" clId="{57C2819A-E835-47AA-9356-3BB7B51E441F}" dt="2026-05-12T17:54:30.565" v="419" actId="14100"/>
          <ac:spMkLst>
            <pc:docMk/>
            <pc:sldMk cId="2527380893" sldId="1131"/>
            <ac:spMk id="9" creationId="{B88A6B39-E5FE-336E-A355-EBB9F9A15D35}"/>
          </ac:spMkLst>
        </pc:spChg>
        <pc:grpChg chg="mod">
          <ac:chgData name="Jalila El Baraka" userId="ea93c961-285f-4edc-9e51-dff84fc1dbdc" providerId="ADAL" clId="{57C2819A-E835-47AA-9356-3BB7B51E441F}" dt="2026-05-12T17:53:43.047" v="412"/>
          <ac:grpSpMkLst>
            <pc:docMk/>
            <pc:sldMk cId="2527380893" sldId="1131"/>
            <ac:grpSpMk id="3" creationId="{270286D2-C2CD-A5EF-820C-351DB0FE070A}"/>
          </ac:grpSpMkLst>
        </pc:grpChg>
        <pc:picChg chg="mod">
          <ac:chgData name="Jalila El Baraka" userId="ea93c961-285f-4edc-9e51-dff84fc1dbdc" providerId="ADAL" clId="{57C2819A-E835-47AA-9356-3BB7B51E441F}" dt="2026-05-12T17:54:23.874" v="417" actId="1076"/>
          <ac:picMkLst>
            <pc:docMk/>
            <pc:sldMk cId="2527380893" sldId="1131"/>
            <ac:picMk id="5" creationId="{E03BB518-A2D0-726A-CE8D-F2D382E38AC5}"/>
          </ac:picMkLst>
        </pc:picChg>
        <pc:picChg chg="mod">
          <ac:chgData name="Jalila El Baraka" userId="ea93c961-285f-4edc-9e51-dff84fc1dbdc" providerId="ADAL" clId="{57C2819A-E835-47AA-9356-3BB7B51E441F}" dt="2026-05-12T17:54:25.863" v="418" actId="1076"/>
          <ac:picMkLst>
            <pc:docMk/>
            <pc:sldMk cId="2527380893" sldId="1131"/>
            <ac:picMk id="12" creationId="{32D857CB-4B86-F71F-5A6F-D5773ABC5762}"/>
          </ac:picMkLst>
        </pc:picChg>
      </pc:sldChg>
    </pc:docChg>
  </pc:docChgLst>
  <pc:docChgLst>
    <pc:chgData name="Jalila El Baraka" userId="ea93c961-285f-4edc-9e51-dff84fc1dbdc" providerId="ADAL" clId="{AF35D566-9458-4FCB-BB0C-F789683C5E1A}"/>
    <pc:docChg chg="undo custSel addSld delSld modSld">
      <pc:chgData name="Jalila El Baraka" userId="ea93c961-285f-4edc-9e51-dff84fc1dbdc" providerId="ADAL" clId="{AF35D566-9458-4FCB-BB0C-F789683C5E1A}" dt="2026-05-23T22:19:21.044" v="1734" actId="20577"/>
      <pc:docMkLst>
        <pc:docMk/>
      </pc:docMkLst>
      <pc:sldChg chg="addSp delSp modSp mod">
        <pc:chgData name="Jalila El Baraka" userId="ea93c961-285f-4edc-9e51-dff84fc1dbdc" providerId="ADAL" clId="{AF35D566-9458-4FCB-BB0C-F789683C5E1A}" dt="2026-05-23T21:28:21.235" v="493" actId="26606"/>
        <pc:sldMkLst>
          <pc:docMk/>
          <pc:sldMk cId="56895326" sldId="257"/>
        </pc:sldMkLst>
        <pc:spChg chg="add del">
          <ac:chgData name="Jalila El Baraka" userId="ea93c961-285f-4edc-9e51-dff84fc1dbdc" providerId="ADAL" clId="{AF35D566-9458-4FCB-BB0C-F789683C5E1A}" dt="2026-05-23T21:28:21.235" v="493" actId="26606"/>
          <ac:spMkLst>
            <pc:docMk/>
            <pc:sldMk cId="56895326" sldId="257"/>
            <ac:spMk id="54" creationId="{42A4FC2C-047E-45A5-965D-8E1E3BF09BC6}"/>
          </ac:spMkLst>
        </pc:spChg>
        <pc:spChg chg="add">
          <ac:chgData name="Jalila El Baraka" userId="ea93c961-285f-4edc-9e51-dff84fc1dbdc" providerId="ADAL" clId="{AF35D566-9458-4FCB-BB0C-F789683C5E1A}" dt="2026-05-23T21:28:21.235" v="493" actId="26606"/>
          <ac:spMkLst>
            <pc:docMk/>
            <pc:sldMk cId="56895326" sldId="257"/>
            <ac:spMk id="59" creationId="{42A4FC2C-047E-45A5-965D-8E1E3BF09BC6}"/>
          </ac:spMkLst>
        </pc:spChg>
        <pc:picChg chg="add del mod">
          <ac:chgData name="Jalila El Baraka" userId="ea93c961-285f-4edc-9e51-dff84fc1dbdc" providerId="ADAL" clId="{AF35D566-9458-4FCB-BB0C-F789683C5E1A}" dt="2026-05-23T21:27:57.537" v="491" actId="478"/>
          <ac:picMkLst>
            <pc:docMk/>
            <pc:sldMk cId="56895326" sldId="257"/>
            <ac:picMk id="3" creationId="{B0F4121D-F547-344E-934E-289A8B166204}"/>
          </ac:picMkLst>
        </pc:picChg>
        <pc:picChg chg="add mod">
          <ac:chgData name="Jalila El Baraka" userId="ea93c961-285f-4edc-9e51-dff84fc1dbdc" providerId="ADAL" clId="{AF35D566-9458-4FCB-BB0C-F789683C5E1A}" dt="2026-05-23T21:28:21.235" v="493" actId="26606"/>
          <ac:picMkLst>
            <pc:docMk/>
            <pc:sldMk cId="56895326" sldId="257"/>
            <ac:picMk id="4" creationId="{FB19E297-D8A0-8965-1A2F-641AFA4F49E1}"/>
          </ac:picMkLst>
        </pc:picChg>
      </pc:sldChg>
      <pc:sldChg chg="addSp delSp modSp mod">
        <pc:chgData name="Jalila El Baraka" userId="ea93c961-285f-4edc-9e51-dff84fc1dbdc" providerId="ADAL" clId="{AF35D566-9458-4FCB-BB0C-F789683C5E1A}" dt="2026-05-23T22:07:33.307" v="1660" actId="20577"/>
        <pc:sldMkLst>
          <pc:docMk/>
          <pc:sldMk cId="4261658029" sldId="679"/>
        </pc:sldMkLst>
        <pc:spChg chg="mod">
          <ac:chgData name="Jalila El Baraka" userId="ea93c961-285f-4edc-9e51-dff84fc1dbdc" providerId="ADAL" clId="{AF35D566-9458-4FCB-BB0C-F789683C5E1A}" dt="2026-05-23T22:06:59.406" v="1650" actId="14100"/>
          <ac:spMkLst>
            <pc:docMk/>
            <pc:sldMk cId="4261658029" sldId="679"/>
            <ac:spMk id="5" creationId="{A4ABD13B-111E-43CB-1034-9D272FBEA70F}"/>
          </ac:spMkLst>
        </pc:spChg>
        <pc:spChg chg="mod">
          <ac:chgData name="Jalila El Baraka" userId="ea93c961-285f-4edc-9e51-dff84fc1dbdc" providerId="ADAL" clId="{AF35D566-9458-4FCB-BB0C-F789683C5E1A}" dt="2026-05-23T22:05:26.221" v="1633" actId="14100"/>
          <ac:spMkLst>
            <pc:docMk/>
            <pc:sldMk cId="4261658029" sldId="679"/>
            <ac:spMk id="6" creationId="{79D82D8E-3660-5D8A-5BDA-6CC43BDCA50F}"/>
          </ac:spMkLst>
        </pc:spChg>
        <pc:spChg chg="mod">
          <ac:chgData name="Jalila El Baraka" userId="ea93c961-285f-4edc-9e51-dff84fc1dbdc" providerId="ADAL" clId="{AF35D566-9458-4FCB-BB0C-F789683C5E1A}" dt="2026-05-23T22:07:33.307" v="1660" actId="20577"/>
          <ac:spMkLst>
            <pc:docMk/>
            <pc:sldMk cId="4261658029" sldId="679"/>
            <ac:spMk id="8" creationId="{FEB082D5-E6CD-4695-6114-FD007FEEC39D}"/>
          </ac:spMkLst>
        </pc:spChg>
        <pc:picChg chg="del">
          <ac:chgData name="Jalila El Baraka" userId="ea93c961-285f-4edc-9e51-dff84fc1dbdc" providerId="ADAL" clId="{AF35D566-9458-4FCB-BB0C-F789683C5E1A}" dt="2026-05-23T22:05:06.550" v="1627" actId="478"/>
          <ac:picMkLst>
            <pc:docMk/>
            <pc:sldMk cId="4261658029" sldId="679"/>
            <ac:picMk id="2" creationId="{8289B59D-5B66-8F60-9716-AFEFF4EC5A83}"/>
          </ac:picMkLst>
        </pc:picChg>
        <pc:picChg chg="del mod">
          <ac:chgData name="Jalila El Baraka" userId="ea93c961-285f-4edc-9e51-dff84fc1dbdc" providerId="ADAL" clId="{AF35D566-9458-4FCB-BB0C-F789683C5E1A}" dt="2026-05-23T22:06:20.159" v="1639" actId="478"/>
          <ac:picMkLst>
            <pc:docMk/>
            <pc:sldMk cId="4261658029" sldId="679"/>
            <ac:picMk id="3" creationId="{264AFE6A-CECF-05A2-C883-898603010BFC}"/>
          </ac:picMkLst>
        </pc:picChg>
        <pc:picChg chg="add mod ord">
          <ac:chgData name="Jalila El Baraka" userId="ea93c961-285f-4edc-9e51-dff84fc1dbdc" providerId="ADAL" clId="{AF35D566-9458-4FCB-BB0C-F789683C5E1A}" dt="2026-05-23T22:07:23.571" v="1655" actId="14100"/>
          <ac:picMkLst>
            <pc:docMk/>
            <pc:sldMk cId="4261658029" sldId="679"/>
            <ac:picMk id="4" creationId="{709CA66D-6997-E963-9998-E07DD5811DAD}"/>
          </ac:picMkLst>
        </pc:picChg>
        <pc:picChg chg="ord">
          <ac:chgData name="Jalila El Baraka" userId="ea93c961-285f-4edc-9e51-dff84fc1dbdc" providerId="ADAL" clId="{AF35D566-9458-4FCB-BB0C-F789683C5E1A}" dt="2026-05-23T22:06:51.889" v="1646" actId="167"/>
          <ac:picMkLst>
            <pc:docMk/>
            <pc:sldMk cId="4261658029" sldId="679"/>
            <ac:picMk id="7" creationId="{2D085470-6254-1CCC-EAE4-0E8D46854736}"/>
          </ac:picMkLst>
        </pc:picChg>
        <pc:picChg chg="add mod ord">
          <ac:chgData name="Jalila El Baraka" userId="ea93c961-285f-4edc-9e51-dff84fc1dbdc" providerId="ADAL" clId="{AF35D566-9458-4FCB-BB0C-F789683C5E1A}" dt="2026-05-23T22:07:26.824" v="1656" actId="1076"/>
          <ac:picMkLst>
            <pc:docMk/>
            <pc:sldMk cId="4261658029" sldId="679"/>
            <ac:picMk id="10" creationId="{F1E3EA78-5989-2445-2587-2ED5819084FB}"/>
          </ac:picMkLst>
        </pc:picChg>
      </pc:sldChg>
      <pc:sldChg chg="addSp delSp modSp mod">
        <pc:chgData name="Jalila El Baraka" userId="ea93c961-285f-4edc-9e51-dff84fc1dbdc" providerId="ADAL" clId="{AF35D566-9458-4FCB-BB0C-F789683C5E1A}" dt="2026-05-23T21:45:32.909" v="1076" actId="1076"/>
        <pc:sldMkLst>
          <pc:docMk/>
          <pc:sldMk cId="2379947899" sldId="817"/>
        </pc:sldMkLst>
        <pc:spChg chg="mod">
          <ac:chgData name="Jalila El Baraka" userId="ea93c961-285f-4edc-9e51-dff84fc1dbdc" providerId="ADAL" clId="{AF35D566-9458-4FCB-BB0C-F789683C5E1A}" dt="2026-05-23T21:44:32.080" v="1070" actId="20577"/>
          <ac:spMkLst>
            <pc:docMk/>
            <pc:sldMk cId="2379947899" sldId="817"/>
            <ac:spMk id="4" creationId="{E6384F8A-E656-6861-497C-5F80E75BA727}"/>
          </ac:spMkLst>
        </pc:spChg>
        <pc:spChg chg="mod">
          <ac:chgData name="Jalila El Baraka" userId="ea93c961-285f-4edc-9e51-dff84fc1dbdc" providerId="ADAL" clId="{AF35D566-9458-4FCB-BB0C-F789683C5E1A}" dt="2026-05-23T21:45:32.909" v="1076" actId="1076"/>
          <ac:spMkLst>
            <pc:docMk/>
            <pc:sldMk cId="2379947899" sldId="817"/>
            <ac:spMk id="7" creationId="{8516A397-3D43-F851-04BA-D685C2342210}"/>
          </ac:spMkLst>
        </pc:spChg>
        <pc:picChg chg="add del mod ord">
          <ac:chgData name="Jalila El Baraka" userId="ea93c961-285f-4edc-9e51-dff84fc1dbdc" providerId="ADAL" clId="{AF35D566-9458-4FCB-BB0C-F789683C5E1A}" dt="2026-05-23T21:44:14.891" v="1066" actId="478"/>
          <ac:picMkLst>
            <pc:docMk/>
            <pc:sldMk cId="2379947899" sldId="817"/>
            <ac:picMk id="3" creationId="{FFCD025E-5A37-B804-0754-F456ADBE25B1}"/>
          </ac:picMkLst>
        </pc:picChg>
        <pc:picChg chg="add mod ord">
          <ac:chgData name="Jalila El Baraka" userId="ea93c961-285f-4edc-9e51-dff84fc1dbdc" providerId="ADAL" clId="{AF35D566-9458-4FCB-BB0C-F789683C5E1A}" dt="2026-05-23T21:45:28.519" v="1075" actId="1076"/>
          <ac:picMkLst>
            <pc:docMk/>
            <pc:sldMk cId="2379947899" sldId="817"/>
            <ac:picMk id="5" creationId="{FBC865B0-1BD0-A0C5-BBD3-52B2E0F3FCA7}"/>
          </ac:picMkLst>
        </pc:picChg>
      </pc:sldChg>
      <pc:sldChg chg="addSp delSp modSp mod">
        <pc:chgData name="Jalila El Baraka" userId="ea93c961-285f-4edc-9e51-dff84fc1dbdc" providerId="ADAL" clId="{AF35D566-9458-4FCB-BB0C-F789683C5E1A}" dt="2026-05-23T21:59:45.565" v="1419" actId="1076"/>
        <pc:sldMkLst>
          <pc:docMk/>
          <pc:sldMk cId="2960233081" sldId="843"/>
        </pc:sldMkLst>
        <pc:spChg chg="mod">
          <ac:chgData name="Jalila El Baraka" userId="ea93c961-285f-4edc-9e51-dff84fc1dbdc" providerId="ADAL" clId="{AF35D566-9458-4FCB-BB0C-F789683C5E1A}" dt="2026-05-23T21:59:09.971" v="1381" actId="1076"/>
          <ac:spMkLst>
            <pc:docMk/>
            <pc:sldMk cId="2960233081" sldId="843"/>
            <ac:spMk id="10" creationId="{0F49F2A2-7C0C-56D6-9FE9-5F1881651C56}"/>
          </ac:spMkLst>
        </pc:spChg>
        <pc:spChg chg="mod">
          <ac:chgData name="Jalila El Baraka" userId="ea93c961-285f-4edc-9e51-dff84fc1dbdc" providerId="ADAL" clId="{AF35D566-9458-4FCB-BB0C-F789683C5E1A}" dt="2026-05-23T21:59:45.565" v="1419" actId="1076"/>
          <ac:spMkLst>
            <pc:docMk/>
            <pc:sldMk cId="2960233081" sldId="843"/>
            <ac:spMk id="14" creationId="{682B0601-FDD2-F973-F179-5413684DC14A}"/>
          </ac:spMkLst>
        </pc:spChg>
        <pc:picChg chg="del">
          <ac:chgData name="Jalila El Baraka" userId="ea93c961-285f-4edc-9e51-dff84fc1dbdc" providerId="ADAL" clId="{AF35D566-9458-4FCB-BB0C-F789683C5E1A}" dt="2026-05-23T21:58:31.785" v="1336" actId="478"/>
          <ac:picMkLst>
            <pc:docMk/>
            <pc:sldMk cId="2960233081" sldId="843"/>
            <ac:picMk id="4" creationId="{59E10C79-777E-3F17-FEC0-D1687692FF0D}"/>
          </ac:picMkLst>
        </pc:picChg>
        <pc:picChg chg="add mod ord">
          <ac:chgData name="Jalila El Baraka" userId="ea93c961-285f-4edc-9e51-dff84fc1dbdc" providerId="ADAL" clId="{AF35D566-9458-4FCB-BB0C-F789683C5E1A}" dt="2026-05-23T21:58:44.346" v="1341" actId="167"/>
          <ac:picMkLst>
            <pc:docMk/>
            <pc:sldMk cId="2960233081" sldId="843"/>
            <ac:picMk id="5" creationId="{D358A469-4B5F-39D7-C3BA-5C8DDE6B4F47}"/>
          </ac:picMkLst>
        </pc:picChg>
        <pc:picChg chg="add mod ord">
          <ac:chgData name="Jalila El Baraka" userId="ea93c961-285f-4edc-9e51-dff84fc1dbdc" providerId="ADAL" clId="{AF35D566-9458-4FCB-BB0C-F789683C5E1A}" dt="2026-05-23T21:59:30.518" v="1387" actId="167"/>
          <ac:picMkLst>
            <pc:docMk/>
            <pc:sldMk cId="2960233081" sldId="843"/>
            <ac:picMk id="8" creationId="{3003CD25-BB8D-A066-2415-096D1288E375}"/>
          </ac:picMkLst>
        </pc:picChg>
        <pc:picChg chg="del">
          <ac:chgData name="Jalila El Baraka" userId="ea93c961-285f-4edc-9e51-dff84fc1dbdc" providerId="ADAL" clId="{AF35D566-9458-4FCB-BB0C-F789683C5E1A}" dt="2026-05-23T21:59:11.564" v="1382" actId="478"/>
          <ac:picMkLst>
            <pc:docMk/>
            <pc:sldMk cId="2960233081" sldId="843"/>
            <ac:picMk id="15" creationId="{F81641C0-FACE-9339-85FC-BAEE94F58558}"/>
          </ac:picMkLst>
        </pc:picChg>
      </pc:sldChg>
      <pc:sldChg chg="addSp delSp modSp mod">
        <pc:chgData name="Jalila El Baraka" userId="ea93c961-285f-4edc-9e51-dff84fc1dbdc" providerId="ADAL" clId="{AF35D566-9458-4FCB-BB0C-F789683C5E1A}" dt="2026-05-23T21:40:39.270" v="807" actId="14100"/>
        <pc:sldMkLst>
          <pc:docMk/>
          <pc:sldMk cId="746861506" sldId="894"/>
        </pc:sldMkLst>
        <pc:picChg chg="add mod">
          <ac:chgData name="Jalila El Baraka" userId="ea93c961-285f-4edc-9e51-dff84fc1dbdc" providerId="ADAL" clId="{AF35D566-9458-4FCB-BB0C-F789683C5E1A}" dt="2026-05-23T21:40:39.270" v="807" actId="14100"/>
          <ac:picMkLst>
            <pc:docMk/>
            <pc:sldMk cId="746861506" sldId="894"/>
            <ac:picMk id="4" creationId="{BDAB7E5B-97B2-8022-9894-E24926A18F4A}"/>
          </ac:picMkLst>
        </pc:picChg>
        <pc:picChg chg="add del mod">
          <ac:chgData name="Jalila El Baraka" userId="ea93c961-285f-4edc-9e51-dff84fc1dbdc" providerId="ADAL" clId="{AF35D566-9458-4FCB-BB0C-F789683C5E1A}" dt="2026-05-23T21:40:18.391" v="803" actId="478"/>
          <ac:picMkLst>
            <pc:docMk/>
            <pc:sldMk cId="746861506" sldId="894"/>
            <ac:picMk id="5" creationId="{02DF2E41-E4E9-27C5-DE1F-A46DBA159DA3}"/>
          </ac:picMkLst>
        </pc:picChg>
      </pc:sldChg>
      <pc:sldChg chg="addSp delSp modSp mod">
        <pc:chgData name="Jalila El Baraka" userId="ea93c961-285f-4edc-9e51-dff84fc1dbdc" providerId="ADAL" clId="{AF35D566-9458-4FCB-BB0C-F789683C5E1A}" dt="2026-05-23T21:43:00.038" v="963" actId="1076"/>
        <pc:sldMkLst>
          <pc:docMk/>
          <pc:sldMk cId="2924233245" sldId="934"/>
        </pc:sldMkLst>
        <pc:spChg chg="mod">
          <ac:chgData name="Jalila El Baraka" userId="ea93c961-285f-4edc-9e51-dff84fc1dbdc" providerId="ADAL" clId="{AF35D566-9458-4FCB-BB0C-F789683C5E1A}" dt="2026-05-23T21:42:58.283" v="962" actId="1076"/>
          <ac:spMkLst>
            <pc:docMk/>
            <pc:sldMk cId="2924233245" sldId="934"/>
            <ac:spMk id="10" creationId="{3FA21DBE-77A5-3B61-A59B-3BB075E31535}"/>
          </ac:spMkLst>
        </pc:spChg>
        <pc:spChg chg="mod">
          <ac:chgData name="Jalila El Baraka" userId="ea93c961-285f-4edc-9e51-dff84fc1dbdc" providerId="ADAL" clId="{AF35D566-9458-4FCB-BB0C-F789683C5E1A}" dt="2026-05-23T21:41:25.257" v="837" actId="20577"/>
          <ac:spMkLst>
            <pc:docMk/>
            <pc:sldMk cId="2924233245" sldId="934"/>
            <ac:spMk id="13" creationId="{59BDFF75-B097-3BCB-E72B-AC42BCF01F18}"/>
          </ac:spMkLst>
        </pc:spChg>
        <pc:picChg chg="add del mod">
          <ac:chgData name="Jalila El Baraka" userId="ea93c961-285f-4edc-9e51-dff84fc1dbdc" providerId="ADAL" clId="{AF35D566-9458-4FCB-BB0C-F789683C5E1A}" dt="2026-05-23T21:40:44.471" v="808" actId="478"/>
          <ac:picMkLst>
            <pc:docMk/>
            <pc:sldMk cId="2924233245" sldId="934"/>
            <ac:picMk id="3" creationId="{8FF9B45B-3320-AC53-2BBD-B3975A64F7D6}"/>
          </ac:picMkLst>
        </pc:picChg>
        <pc:picChg chg="add mod">
          <ac:chgData name="Jalila El Baraka" userId="ea93c961-285f-4edc-9e51-dff84fc1dbdc" providerId="ADAL" clId="{AF35D566-9458-4FCB-BB0C-F789683C5E1A}" dt="2026-05-23T21:43:00.038" v="963" actId="1076"/>
          <ac:picMkLst>
            <pc:docMk/>
            <pc:sldMk cId="2924233245" sldId="934"/>
            <ac:picMk id="4" creationId="{288BC507-1B67-74C1-563E-B397A3CAC845}"/>
          </ac:picMkLst>
        </pc:picChg>
      </pc:sldChg>
      <pc:sldChg chg="addSp delSp modSp mod">
        <pc:chgData name="Jalila El Baraka" userId="ea93c961-285f-4edc-9e51-dff84fc1dbdc" providerId="ADAL" clId="{AF35D566-9458-4FCB-BB0C-F789683C5E1A}" dt="2026-05-23T21:43:17.330" v="999" actId="20577"/>
        <pc:sldMkLst>
          <pc:docMk/>
          <pc:sldMk cId="3103668379" sldId="936"/>
        </pc:sldMkLst>
        <pc:spChg chg="add mod">
          <ac:chgData name="Jalila El Baraka" userId="ea93c961-285f-4edc-9e51-dff84fc1dbdc" providerId="ADAL" clId="{AF35D566-9458-4FCB-BB0C-F789683C5E1A}" dt="2026-05-23T21:42:52.695" v="960" actId="1076"/>
          <ac:spMkLst>
            <pc:docMk/>
            <pc:sldMk cId="3103668379" sldId="936"/>
            <ac:spMk id="3" creationId="{22D105B5-0563-B362-CFC0-96FDE0150CA9}"/>
          </ac:spMkLst>
        </pc:spChg>
        <pc:spChg chg="add del mod">
          <ac:chgData name="Jalila El Baraka" userId="ea93c961-285f-4edc-9e51-dff84fc1dbdc" providerId="ADAL" clId="{AF35D566-9458-4FCB-BB0C-F789683C5E1A}" dt="2026-05-23T21:42:50.497" v="958" actId="478"/>
          <ac:spMkLst>
            <pc:docMk/>
            <pc:sldMk cId="3103668379" sldId="936"/>
            <ac:spMk id="7" creationId="{19468F42-6D79-FC25-8322-3999E0CF1EF6}"/>
          </ac:spMkLst>
        </pc:spChg>
        <pc:spChg chg="mod">
          <ac:chgData name="Jalila El Baraka" userId="ea93c961-285f-4edc-9e51-dff84fc1dbdc" providerId="ADAL" clId="{AF35D566-9458-4FCB-BB0C-F789683C5E1A}" dt="2026-05-23T21:43:17.330" v="999" actId="20577"/>
          <ac:spMkLst>
            <pc:docMk/>
            <pc:sldMk cId="3103668379" sldId="936"/>
            <ac:spMk id="10" creationId="{C22584E1-DCB3-7179-179F-D02F2BBDAAA1}"/>
          </ac:spMkLst>
        </pc:spChg>
        <pc:picChg chg="add mod">
          <ac:chgData name="Jalila El Baraka" userId="ea93c961-285f-4edc-9e51-dff84fc1dbdc" providerId="ADAL" clId="{AF35D566-9458-4FCB-BB0C-F789683C5E1A}" dt="2026-05-23T21:43:05.631" v="966" actId="1076"/>
          <ac:picMkLst>
            <pc:docMk/>
            <pc:sldMk cId="3103668379" sldId="936"/>
            <ac:picMk id="4" creationId="{0B7AEAAA-73BA-F86D-C1BB-B023E6FE8D05}"/>
          </ac:picMkLst>
        </pc:picChg>
        <pc:picChg chg="add del mod">
          <ac:chgData name="Jalila El Baraka" userId="ea93c961-285f-4edc-9e51-dff84fc1dbdc" providerId="ADAL" clId="{AF35D566-9458-4FCB-BB0C-F789683C5E1A}" dt="2026-05-23T21:43:03.659" v="964" actId="478"/>
          <ac:picMkLst>
            <pc:docMk/>
            <pc:sldMk cId="3103668379" sldId="936"/>
            <ac:picMk id="8" creationId="{36AC4A35-DD6C-B7F7-0990-9108A5041DC6}"/>
          </ac:picMkLst>
        </pc:picChg>
      </pc:sldChg>
      <pc:sldChg chg="addSp delSp modSp mod">
        <pc:chgData name="Jalila El Baraka" userId="ea93c961-285f-4edc-9e51-dff84fc1dbdc" providerId="ADAL" clId="{AF35D566-9458-4FCB-BB0C-F789683C5E1A}" dt="2026-05-23T22:14:47.862" v="1723" actId="207"/>
        <pc:sldMkLst>
          <pc:docMk/>
          <pc:sldMk cId="2336507612" sldId="938"/>
        </pc:sldMkLst>
        <pc:spChg chg="mod">
          <ac:chgData name="Jalila El Baraka" userId="ea93c961-285f-4edc-9e51-dff84fc1dbdc" providerId="ADAL" clId="{AF35D566-9458-4FCB-BB0C-F789683C5E1A}" dt="2026-05-23T21:44:09.418" v="1065" actId="313"/>
          <ac:spMkLst>
            <pc:docMk/>
            <pc:sldMk cId="2336507612" sldId="938"/>
            <ac:spMk id="2" creationId="{5F4BA523-E8BD-999C-18F6-5082307E7049}"/>
          </ac:spMkLst>
        </pc:spChg>
        <pc:spChg chg="add mod">
          <ac:chgData name="Jalila El Baraka" userId="ea93c961-285f-4edc-9e51-dff84fc1dbdc" providerId="ADAL" clId="{AF35D566-9458-4FCB-BB0C-F789683C5E1A}" dt="2026-05-23T22:14:47.862" v="1723" actId="207"/>
          <ac:spMkLst>
            <pc:docMk/>
            <pc:sldMk cId="2336507612" sldId="938"/>
            <ac:spMk id="7" creationId="{EB6A25E3-76D3-3ED9-6413-99D6857647B5}"/>
          </ac:spMkLst>
        </pc:spChg>
        <pc:spChg chg="mod">
          <ac:chgData name="Jalila El Baraka" userId="ea93c961-285f-4edc-9e51-dff84fc1dbdc" providerId="ADAL" clId="{AF35D566-9458-4FCB-BB0C-F789683C5E1A}" dt="2026-05-23T21:43:46.894" v="1034" actId="20577"/>
          <ac:spMkLst>
            <pc:docMk/>
            <pc:sldMk cId="2336507612" sldId="938"/>
            <ac:spMk id="8" creationId="{F4F7766B-F9A3-45F0-46B7-4CF743281AF6}"/>
          </ac:spMkLst>
        </pc:spChg>
        <pc:spChg chg="add del mod">
          <ac:chgData name="Jalila El Baraka" userId="ea93c961-285f-4edc-9e51-dff84fc1dbdc" providerId="ADAL" clId="{AF35D566-9458-4FCB-BB0C-F789683C5E1A}" dt="2026-05-23T21:43:25.533" v="1003" actId="478"/>
          <ac:spMkLst>
            <pc:docMk/>
            <pc:sldMk cId="2336507612" sldId="938"/>
            <ac:spMk id="9" creationId="{D5B88F47-D24D-D367-1FF8-CDC9A26C2B06}"/>
          </ac:spMkLst>
        </pc:spChg>
        <pc:picChg chg="add mod">
          <ac:chgData name="Jalila El Baraka" userId="ea93c961-285f-4edc-9e51-dff84fc1dbdc" providerId="ADAL" clId="{AF35D566-9458-4FCB-BB0C-F789683C5E1A}" dt="2026-05-23T21:43:37.007" v="1006" actId="14100"/>
          <ac:picMkLst>
            <pc:docMk/>
            <pc:sldMk cId="2336507612" sldId="938"/>
            <ac:picMk id="4" creationId="{392A3022-2DC0-6DBE-9FEE-3C578E1E1CA3}"/>
          </ac:picMkLst>
        </pc:picChg>
        <pc:picChg chg="add del mod">
          <ac:chgData name="Jalila El Baraka" userId="ea93c961-285f-4edc-9e51-dff84fc1dbdc" providerId="ADAL" clId="{AF35D566-9458-4FCB-BB0C-F789683C5E1A}" dt="2026-05-23T21:43:20.865" v="1000" actId="478"/>
          <ac:picMkLst>
            <pc:docMk/>
            <pc:sldMk cId="2336507612" sldId="938"/>
            <ac:picMk id="5" creationId="{A4683362-458B-7DA3-CCD7-E7C840C6357E}"/>
          </ac:picMkLst>
        </pc:picChg>
      </pc:sldChg>
      <pc:sldChg chg="addSp delSp modSp mod">
        <pc:chgData name="Jalila El Baraka" userId="ea93c961-285f-4edc-9e51-dff84fc1dbdc" providerId="ADAL" clId="{AF35D566-9458-4FCB-BB0C-F789683C5E1A}" dt="2026-05-23T21:46:54.799" v="1085" actId="14100"/>
        <pc:sldMkLst>
          <pc:docMk/>
          <pc:sldMk cId="853510469" sldId="939"/>
        </pc:sldMkLst>
        <pc:spChg chg="mod">
          <ac:chgData name="Jalila El Baraka" userId="ea93c961-285f-4edc-9e51-dff84fc1dbdc" providerId="ADAL" clId="{AF35D566-9458-4FCB-BB0C-F789683C5E1A}" dt="2026-05-23T21:46:54.799" v="1085" actId="14100"/>
          <ac:spMkLst>
            <pc:docMk/>
            <pc:sldMk cId="853510469" sldId="939"/>
            <ac:spMk id="8" creationId="{1AF1AC3D-042F-D776-28AF-F05E388B9A8F}"/>
          </ac:spMkLst>
        </pc:spChg>
        <pc:picChg chg="add del mod ord">
          <ac:chgData name="Jalila El Baraka" userId="ea93c961-285f-4edc-9e51-dff84fc1dbdc" providerId="ADAL" clId="{AF35D566-9458-4FCB-BB0C-F789683C5E1A}" dt="2026-05-23T21:45:57.502" v="1077" actId="478"/>
          <ac:picMkLst>
            <pc:docMk/>
            <pc:sldMk cId="853510469" sldId="939"/>
            <ac:picMk id="5" creationId="{5BA4806E-A2AE-7668-643B-291851E7A57D}"/>
          </ac:picMkLst>
        </pc:picChg>
        <pc:picChg chg="add mod ord">
          <ac:chgData name="Jalila El Baraka" userId="ea93c961-285f-4edc-9e51-dff84fc1dbdc" providerId="ADAL" clId="{AF35D566-9458-4FCB-BB0C-F789683C5E1A}" dt="2026-05-23T21:46:44.236" v="1081" actId="167"/>
          <ac:picMkLst>
            <pc:docMk/>
            <pc:sldMk cId="853510469" sldId="939"/>
            <ac:picMk id="6" creationId="{03A63E74-D62B-2782-C9AA-8F9DD8012889}"/>
          </ac:picMkLst>
        </pc:picChg>
      </pc:sldChg>
      <pc:sldChg chg="addSp delSp modSp mod">
        <pc:chgData name="Jalila El Baraka" userId="ea93c961-285f-4edc-9e51-dff84fc1dbdc" providerId="ADAL" clId="{AF35D566-9458-4FCB-BB0C-F789683C5E1A}" dt="2026-05-23T21:58:08.128" v="1335" actId="14100"/>
        <pc:sldMkLst>
          <pc:docMk/>
          <pc:sldMk cId="253054449" sldId="984"/>
        </pc:sldMkLst>
        <pc:spChg chg="mod">
          <ac:chgData name="Jalila El Baraka" userId="ea93c961-285f-4edc-9e51-dff84fc1dbdc" providerId="ADAL" clId="{AF35D566-9458-4FCB-BB0C-F789683C5E1A}" dt="2026-05-23T21:58:00.628" v="1332" actId="20577"/>
          <ac:spMkLst>
            <pc:docMk/>
            <pc:sldMk cId="253054449" sldId="984"/>
            <ac:spMk id="4" creationId="{E6384F8A-E656-6861-497C-5F80E75BA727}"/>
          </ac:spMkLst>
        </pc:spChg>
        <pc:spChg chg="mod">
          <ac:chgData name="Jalila El Baraka" userId="ea93c961-285f-4edc-9e51-dff84fc1dbdc" providerId="ADAL" clId="{AF35D566-9458-4FCB-BB0C-F789683C5E1A}" dt="2026-05-23T21:58:08.128" v="1335" actId="14100"/>
          <ac:spMkLst>
            <pc:docMk/>
            <pc:sldMk cId="253054449" sldId="984"/>
            <ac:spMk id="9" creationId="{7F1AB38B-669E-C7C4-4992-4C68D7AE7A98}"/>
          </ac:spMkLst>
        </pc:spChg>
        <pc:picChg chg="del">
          <ac:chgData name="Jalila El Baraka" userId="ea93c961-285f-4edc-9e51-dff84fc1dbdc" providerId="ADAL" clId="{AF35D566-9458-4FCB-BB0C-F789683C5E1A}" dt="2026-05-23T21:57:38.379" v="1326" actId="478"/>
          <ac:picMkLst>
            <pc:docMk/>
            <pc:sldMk cId="253054449" sldId="984"/>
            <ac:picMk id="3" creationId="{30AAF588-321F-FD03-C534-BABE07D1287F}"/>
          </ac:picMkLst>
        </pc:picChg>
        <pc:picChg chg="add mod ord">
          <ac:chgData name="Jalila El Baraka" userId="ea93c961-285f-4edc-9e51-dff84fc1dbdc" providerId="ADAL" clId="{AF35D566-9458-4FCB-BB0C-F789683C5E1A}" dt="2026-05-23T21:58:04.429" v="1334" actId="1076"/>
          <ac:picMkLst>
            <pc:docMk/>
            <pc:sldMk cId="253054449" sldId="984"/>
            <ac:picMk id="5" creationId="{01FFB488-1C47-665F-ED4D-2DED903358FB}"/>
          </ac:picMkLst>
        </pc:picChg>
      </pc:sldChg>
      <pc:sldChg chg="modSp mod">
        <pc:chgData name="Jalila El Baraka" userId="ea93c961-285f-4edc-9e51-dff84fc1dbdc" providerId="ADAL" clId="{AF35D566-9458-4FCB-BB0C-F789683C5E1A}" dt="2026-05-23T22:09:07.487" v="1705" actId="20577"/>
        <pc:sldMkLst>
          <pc:docMk/>
          <pc:sldMk cId="4223267053" sldId="1032"/>
        </pc:sldMkLst>
        <pc:spChg chg="mod">
          <ac:chgData name="Jalila El Baraka" userId="ea93c961-285f-4edc-9e51-dff84fc1dbdc" providerId="ADAL" clId="{AF35D566-9458-4FCB-BB0C-F789683C5E1A}" dt="2026-05-23T22:09:07.487" v="1705" actId="20577"/>
          <ac:spMkLst>
            <pc:docMk/>
            <pc:sldMk cId="4223267053" sldId="1032"/>
            <ac:spMk id="4" creationId="{F5F58E59-5520-C4C4-25CC-4DA75C52FBA6}"/>
          </ac:spMkLst>
        </pc:spChg>
      </pc:sldChg>
      <pc:sldChg chg="modSp mod">
        <pc:chgData name="Jalila El Baraka" userId="ea93c961-285f-4edc-9e51-dff84fc1dbdc" providerId="ADAL" clId="{AF35D566-9458-4FCB-BB0C-F789683C5E1A}" dt="2026-05-23T21:36:15.617" v="712" actId="20577"/>
        <pc:sldMkLst>
          <pc:docMk/>
          <pc:sldMk cId="1186904655" sldId="1048"/>
        </pc:sldMkLst>
        <pc:spChg chg="mod">
          <ac:chgData name="Jalila El Baraka" userId="ea93c961-285f-4edc-9e51-dff84fc1dbdc" providerId="ADAL" clId="{AF35D566-9458-4FCB-BB0C-F789683C5E1A}" dt="2026-05-23T21:29:38.953" v="539" actId="20577"/>
          <ac:spMkLst>
            <pc:docMk/>
            <pc:sldMk cId="1186904655" sldId="1048"/>
            <ac:spMk id="3" creationId="{AE97A6B1-45A1-98C4-1924-1A19508E0A01}"/>
          </ac:spMkLst>
        </pc:spChg>
        <pc:spChg chg="mod">
          <ac:chgData name="Jalila El Baraka" userId="ea93c961-285f-4edc-9e51-dff84fc1dbdc" providerId="ADAL" clId="{AF35D566-9458-4FCB-BB0C-F789683C5E1A}" dt="2026-05-23T21:36:15.617" v="712" actId="20577"/>
          <ac:spMkLst>
            <pc:docMk/>
            <pc:sldMk cId="1186904655" sldId="1048"/>
            <ac:spMk id="5" creationId="{ECB35546-1550-9E0E-2DDC-3BEE32975F9B}"/>
          </ac:spMkLst>
        </pc:spChg>
        <pc:spChg chg="mod">
          <ac:chgData name="Jalila El Baraka" userId="ea93c961-285f-4edc-9e51-dff84fc1dbdc" providerId="ADAL" clId="{AF35D566-9458-4FCB-BB0C-F789683C5E1A}" dt="2026-05-23T21:33:37.230" v="577" actId="14100"/>
          <ac:spMkLst>
            <pc:docMk/>
            <pc:sldMk cId="1186904655" sldId="1048"/>
            <ac:spMk id="6" creationId="{B40A20CE-C9AE-1041-5FA3-150254AFD43A}"/>
          </ac:spMkLst>
        </pc:spChg>
        <pc:picChg chg="mod">
          <ac:chgData name="Jalila El Baraka" userId="ea93c961-285f-4edc-9e51-dff84fc1dbdc" providerId="ADAL" clId="{AF35D566-9458-4FCB-BB0C-F789683C5E1A}" dt="2026-05-23T21:33:31.824" v="576" actId="1076"/>
          <ac:picMkLst>
            <pc:docMk/>
            <pc:sldMk cId="1186904655" sldId="1048"/>
            <ac:picMk id="10" creationId="{FD94499F-8722-4274-1ABF-959825D36961}"/>
          </ac:picMkLst>
        </pc:picChg>
        <pc:picChg chg="mod">
          <ac:chgData name="Jalila El Baraka" userId="ea93c961-285f-4edc-9e51-dff84fc1dbdc" providerId="ADAL" clId="{AF35D566-9458-4FCB-BB0C-F789683C5E1A}" dt="2026-05-23T21:33:30.215" v="575" actId="1076"/>
          <ac:picMkLst>
            <pc:docMk/>
            <pc:sldMk cId="1186904655" sldId="1048"/>
            <ac:picMk id="11" creationId="{E5002EF0-091E-4492-115D-18C6EEB8BD20}"/>
          </ac:picMkLst>
        </pc:picChg>
      </pc:sldChg>
      <pc:sldChg chg="modSp mod">
        <pc:chgData name="Jalila El Baraka" userId="ea93c961-285f-4edc-9e51-dff84fc1dbdc" providerId="ADAL" clId="{AF35D566-9458-4FCB-BB0C-F789683C5E1A}" dt="2026-05-23T21:37:56.232" v="800" actId="20577"/>
        <pc:sldMkLst>
          <pc:docMk/>
          <pc:sldMk cId="1894439092" sldId="1061"/>
        </pc:sldMkLst>
        <pc:spChg chg="mod">
          <ac:chgData name="Jalila El Baraka" userId="ea93c961-285f-4edc-9e51-dff84fc1dbdc" providerId="ADAL" clId="{AF35D566-9458-4FCB-BB0C-F789683C5E1A}" dt="2026-05-23T21:37:56.232" v="800" actId="20577"/>
          <ac:spMkLst>
            <pc:docMk/>
            <pc:sldMk cId="1894439092" sldId="1061"/>
            <ac:spMk id="17" creationId="{39A7660A-DEEB-2C87-175B-55238BB1DF0E}"/>
          </ac:spMkLst>
        </pc:spChg>
      </pc:sldChg>
      <pc:sldChg chg="modSp mod">
        <pc:chgData name="Jalila El Baraka" userId="ea93c961-285f-4edc-9e51-dff84fc1dbdc" providerId="ADAL" clId="{AF35D566-9458-4FCB-BB0C-F789683C5E1A}" dt="2026-05-23T21:38:05.982" v="801"/>
        <pc:sldMkLst>
          <pc:docMk/>
          <pc:sldMk cId="1718503710" sldId="1062"/>
        </pc:sldMkLst>
        <pc:spChg chg="mod">
          <ac:chgData name="Jalila El Baraka" userId="ea93c961-285f-4edc-9e51-dff84fc1dbdc" providerId="ADAL" clId="{AF35D566-9458-4FCB-BB0C-F789683C5E1A}" dt="2026-05-23T21:38:05.982" v="801"/>
          <ac:spMkLst>
            <pc:docMk/>
            <pc:sldMk cId="1718503710" sldId="1062"/>
            <ac:spMk id="5" creationId="{3DE6804B-5CDC-BE39-CF53-B4C8F82B772D}"/>
          </ac:spMkLst>
        </pc:spChg>
      </pc:sldChg>
      <pc:sldChg chg="modSp mod">
        <pc:chgData name="Jalila El Baraka" userId="ea93c961-285f-4edc-9e51-dff84fc1dbdc" providerId="ADAL" clId="{AF35D566-9458-4FCB-BB0C-F789683C5E1A}" dt="2026-05-23T21:47:10.238" v="1109" actId="20577"/>
        <pc:sldMkLst>
          <pc:docMk/>
          <pc:sldMk cId="1098205435" sldId="1063"/>
        </pc:sldMkLst>
        <pc:spChg chg="mod">
          <ac:chgData name="Jalila El Baraka" userId="ea93c961-285f-4edc-9e51-dff84fc1dbdc" providerId="ADAL" clId="{AF35D566-9458-4FCB-BB0C-F789683C5E1A}" dt="2026-05-23T21:47:10.238" v="1109" actId="20577"/>
          <ac:spMkLst>
            <pc:docMk/>
            <pc:sldMk cId="1098205435" sldId="1063"/>
            <ac:spMk id="4" creationId="{5C6D808B-5C04-AC95-91BA-D42AE585E112}"/>
          </ac:spMkLst>
        </pc:spChg>
      </pc:sldChg>
      <pc:sldChg chg="addSp delSp modSp mod">
        <pc:chgData name="Jalila El Baraka" userId="ea93c961-285f-4edc-9e51-dff84fc1dbdc" providerId="ADAL" clId="{AF35D566-9458-4FCB-BB0C-F789683C5E1A}" dt="2026-05-23T21:52:32.143" v="1167" actId="14100"/>
        <pc:sldMkLst>
          <pc:docMk/>
          <pc:sldMk cId="2961007993" sldId="1084"/>
        </pc:sldMkLst>
        <pc:spChg chg="mod">
          <ac:chgData name="Jalila El Baraka" userId="ea93c961-285f-4edc-9e51-dff84fc1dbdc" providerId="ADAL" clId="{AF35D566-9458-4FCB-BB0C-F789683C5E1A}" dt="2026-05-23T21:50:49.190" v="1148" actId="1076"/>
          <ac:spMkLst>
            <pc:docMk/>
            <pc:sldMk cId="2961007993" sldId="1084"/>
            <ac:spMk id="5" creationId="{47E2ACE4-6A43-717D-59CB-B775926C57AC}"/>
          </ac:spMkLst>
        </pc:spChg>
        <pc:spChg chg="mod">
          <ac:chgData name="Jalila El Baraka" userId="ea93c961-285f-4edc-9e51-dff84fc1dbdc" providerId="ADAL" clId="{AF35D566-9458-4FCB-BB0C-F789683C5E1A}" dt="2026-05-23T21:51:38.694" v="1161" actId="1076"/>
          <ac:spMkLst>
            <pc:docMk/>
            <pc:sldMk cId="2961007993" sldId="1084"/>
            <ac:spMk id="7" creationId="{B0FE15A4-DE99-B383-62A4-8EA8B0C235DE}"/>
          </ac:spMkLst>
        </pc:spChg>
        <pc:spChg chg="mod">
          <ac:chgData name="Jalila El Baraka" userId="ea93c961-285f-4edc-9e51-dff84fc1dbdc" providerId="ADAL" clId="{AF35D566-9458-4FCB-BB0C-F789683C5E1A}" dt="2026-05-23T21:51:41.691" v="1162" actId="1076"/>
          <ac:spMkLst>
            <pc:docMk/>
            <pc:sldMk cId="2961007993" sldId="1084"/>
            <ac:spMk id="15" creationId="{09D80191-B60D-4958-8549-EE52F1692C17}"/>
          </ac:spMkLst>
        </pc:spChg>
        <pc:spChg chg="mod">
          <ac:chgData name="Jalila El Baraka" userId="ea93c961-285f-4edc-9e51-dff84fc1dbdc" providerId="ADAL" clId="{AF35D566-9458-4FCB-BB0C-F789683C5E1A}" dt="2026-05-23T21:51:52.238" v="1164" actId="1076"/>
          <ac:spMkLst>
            <pc:docMk/>
            <pc:sldMk cId="2961007993" sldId="1084"/>
            <ac:spMk id="16" creationId="{A4EF0A02-AEC3-1623-25DB-1C1D7A68F0F7}"/>
          </ac:spMkLst>
        </pc:spChg>
        <pc:spChg chg="del mod">
          <ac:chgData name="Jalila El Baraka" userId="ea93c961-285f-4edc-9e51-dff84fc1dbdc" providerId="ADAL" clId="{AF35D566-9458-4FCB-BB0C-F789683C5E1A}" dt="2026-05-23T21:50:38.924" v="1145" actId="478"/>
          <ac:spMkLst>
            <pc:docMk/>
            <pc:sldMk cId="2961007993" sldId="1084"/>
            <ac:spMk id="17" creationId="{F3106481-4B49-A41C-742F-904FD0D0E353}"/>
          </ac:spMkLst>
        </pc:spChg>
        <pc:spChg chg="add mod">
          <ac:chgData name="Jalila El Baraka" userId="ea93c961-285f-4edc-9e51-dff84fc1dbdc" providerId="ADAL" clId="{AF35D566-9458-4FCB-BB0C-F789683C5E1A}" dt="2026-05-23T21:51:54.814" v="1165" actId="1076"/>
          <ac:spMkLst>
            <pc:docMk/>
            <pc:sldMk cId="2961007993" sldId="1084"/>
            <ac:spMk id="18" creationId="{F8588D91-7CF6-2238-1C7E-0764DFBC1E36}"/>
          </ac:spMkLst>
        </pc:spChg>
        <pc:spChg chg="add mod">
          <ac:chgData name="Jalila El Baraka" userId="ea93c961-285f-4edc-9e51-dff84fc1dbdc" providerId="ADAL" clId="{AF35D566-9458-4FCB-BB0C-F789683C5E1A}" dt="2026-05-23T21:51:58.503" v="1166" actId="1076"/>
          <ac:spMkLst>
            <pc:docMk/>
            <pc:sldMk cId="2961007993" sldId="1084"/>
            <ac:spMk id="19" creationId="{C4C2947E-1601-C292-CB39-DF0313AB97BA}"/>
          </ac:spMkLst>
        </pc:spChg>
        <pc:grpChg chg="mod">
          <ac:chgData name="Jalila El Baraka" userId="ea93c961-285f-4edc-9e51-dff84fc1dbdc" providerId="ADAL" clId="{AF35D566-9458-4FCB-BB0C-F789683C5E1A}" dt="2026-05-23T21:51:26.065" v="1159" actId="1076"/>
          <ac:grpSpMkLst>
            <pc:docMk/>
            <pc:sldMk cId="2961007993" sldId="1084"/>
            <ac:grpSpMk id="3" creationId="{8574E9F1-AAB6-BD4A-32F8-376B32AD86B9}"/>
          </ac:grpSpMkLst>
        </pc:grpChg>
        <pc:picChg chg="mod">
          <ac:chgData name="Jalila El Baraka" userId="ea93c961-285f-4edc-9e51-dff84fc1dbdc" providerId="ADAL" clId="{AF35D566-9458-4FCB-BB0C-F789683C5E1A}" dt="2026-05-23T21:52:32.143" v="1167" actId="14100"/>
          <ac:picMkLst>
            <pc:docMk/>
            <pc:sldMk cId="2961007993" sldId="1084"/>
            <ac:picMk id="9" creationId="{F0666902-FAAB-0AF6-4B80-F20CE6415BE6}"/>
          </ac:picMkLst>
        </pc:picChg>
      </pc:sldChg>
      <pc:sldChg chg="addSp delSp modSp mod">
        <pc:chgData name="Jalila El Baraka" userId="ea93c961-285f-4edc-9e51-dff84fc1dbdc" providerId="ADAL" clId="{AF35D566-9458-4FCB-BB0C-F789683C5E1A}" dt="2026-05-23T21:53:18.392" v="1178" actId="1076"/>
        <pc:sldMkLst>
          <pc:docMk/>
          <pc:sldMk cId="2411651252" sldId="1087"/>
        </pc:sldMkLst>
        <pc:spChg chg="add mod">
          <ac:chgData name="Jalila El Baraka" userId="ea93c961-285f-4edc-9e51-dff84fc1dbdc" providerId="ADAL" clId="{AF35D566-9458-4FCB-BB0C-F789683C5E1A}" dt="2026-05-23T21:53:18.392" v="1178" actId="1076"/>
          <ac:spMkLst>
            <pc:docMk/>
            <pc:sldMk cId="2411651252" sldId="1087"/>
            <ac:spMk id="3" creationId="{CDA629C0-E06A-22BE-F1DF-39FF57312524}"/>
          </ac:spMkLst>
        </pc:spChg>
        <pc:spChg chg="del">
          <ac:chgData name="Jalila El Baraka" userId="ea93c961-285f-4edc-9e51-dff84fc1dbdc" providerId="ADAL" clId="{AF35D566-9458-4FCB-BB0C-F789683C5E1A}" dt="2026-05-23T21:52:51.019" v="1168" actId="478"/>
          <ac:spMkLst>
            <pc:docMk/>
            <pc:sldMk cId="2411651252" sldId="1087"/>
            <ac:spMk id="5" creationId="{93ACCEC8-5A4A-BCAA-DF81-50E6B2790968}"/>
          </ac:spMkLst>
        </pc:spChg>
        <pc:picChg chg="mod">
          <ac:chgData name="Jalila El Baraka" userId="ea93c961-285f-4edc-9e51-dff84fc1dbdc" providerId="ADAL" clId="{AF35D566-9458-4FCB-BB0C-F789683C5E1A}" dt="2026-05-23T21:53:15.581" v="1177" actId="1076"/>
          <ac:picMkLst>
            <pc:docMk/>
            <pc:sldMk cId="2411651252" sldId="1087"/>
            <ac:picMk id="4" creationId="{EAFF607D-2265-4184-8B16-795BE7860EBF}"/>
          </ac:picMkLst>
        </pc:picChg>
      </pc:sldChg>
      <pc:sldChg chg="delSp modSp mod">
        <pc:chgData name="Jalila El Baraka" userId="ea93c961-285f-4edc-9e51-dff84fc1dbdc" providerId="ADAL" clId="{AF35D566-9458-4FCB-BB0C-F789683C5E1A}" dt="2026-05-23T21:55:15.815" v="1224" actId="478"/>
        <pc:sldMkLst>
          <pc:docMk/>
          <pc:sldMk cId="2150070737" sldId="1091"/>
        </pc:sldMkLst>
        <pc:spChg chg="mod">
          <ac:chgData name="Jalila El Baraka" userId="ea93c961-285f-4edc-9e51-dff84fc1dbdc" providerId="ADAL" clId="{AF35D566-9458-4FCB-BB0C-F789683C5E1A}" dt="2026-05-23T21:55:06.628" v="1220" actId="1076"/>
          <ac:spMkLst>
            <pc:docMk/>
            <pc:sldMk cId="2150070737" sldId="1091"/>
            <ac:spMk id="3" creationId="{056C7E5A-35A3-5326-E288-26AA8645A0C1}"/>
          </ac:spMkLst>
        </pc:spChg>
        <pc:spChg chg="mod">
          <ac:chgData name="Jalila El Baraka" userId="ea93c961-285f-4edc-9e51-dff84fc1dbdc" providerId="ADAL" clId="{AF35D566-9458-4FCB-BB0C-F789683C5E1A}" dt="2026-05-23T21:55:09.863" v="1221" actId="1076"/>
          <ac:spMkLst>
            <pc:docMk/>
            <pc:sldMk cId="2150070737" sldId="1091"/>
            <ac:spMk id="4" creationId="{1F255446-FD7D-8302-F94B-36F77BB5E9A7}"/>
          </ac:spMkLst>
        </pc:spChg>
        <pc:spChg chg="mod">
          <ac:chgData name="Jalila El Baraka" userId="ea93c961-285f-4edc-9e51-dff84fc1dbdc" providerId="ADAL" clId="{AF35D566-9458-4FCB-BB0C-F789683C5E1A}" dt="2026-05-23T21:55:11.934" v="1222" actId="1076"/>
          <ac:spMkLst>
            <pc:docMk/>
            <pc:sldMk cId="2150070737" sldId="1091"/>
            <ac:spMk id="5" creationId="{4866E5E0-0357-D5E9-1A76-92D470A46C4D}"/>
          </ac:spMkLst>
        </pc:spChg>
        <pc:spChg chg="del">
          <ac:chgData name="Jalila El Baraka" userId="ea93c961-285f-4edc-9e51-dff84fc1dbdc" providerId="ADAL" clId="{AF35D566-9458-4FCB-BB0C-F789683C5E1A}" dt="2026-05-23T21:55:15.815" v="1224" actId="478"/>
          <ac:spMkLst>
            <pc:docMk/>
            <pc:sldMk cId="2150070737" sldId="1091"/>
            <ac:spMk id="7" creationId="{453761AE-830F-9D00-D8D0-A8070ADB212B}"/>
          </ac:spMkLst>
        </pc:spChg>
        <pc:spChg chg="mod">
          <ac:chgData name="Jalila El Baraka" userId="ea93c961-285f-4edc-9e51-dff84fc1dbdc" providerId="ADAL" clId="{AF35D566-9458-4FCB-BB0C-F789683C5E1A}" dt="2026-05-23T21:53:32.393" v="1184" actId="1076"/>
          <ac:spMkLst>
            <pc:docMk/>
            <pc:sldMk cId="2150070737" sldId="1091"/>
            <ac:spMk id="9" creationId="{A96797BF-42EE-1D45-99FE-C460B3FB3D42}"/>
          </ac:spMkLst>
        </pc:spChg>
        <pc:spChg chg="del">
          <ac:chgData name="Jalila El Baraka" userId="ea93c961-285f-4edc-9e51-dff84fc1dbdc" providerId="ADAL" clId="{AF35D566-9458-4FCB-BB0C-F789683C5E1A}" dt="2026-05-23T21:55:13.703" v="1223" actId="478"/>
          <ac:spMkLst>
            <pc:docMk/>
            <pc:sldMk cId="2150070737" sldId="1091"/>
            <ac:spMk id="10" creationId="{B02A48BB-7A7C-EA31-9046-B79856A301DB}"/>
          </ac:spMkLst>
        </pc:spChg>
        <pc:spChg chg="mod">
          <ac:chgData name="Jalila El Baraka" userId="ea93c961-285f-4edc-9e51-dff84fc1dbdc" providerId="ADAL" clId="{AF35D566-9458-4FCB-BB0C-F789683C5E1A}" dt="2026-05-23T21:55:00.030" v="1218" actId="20577"/>
          <ac:spMkLst>
            <pc:docMk/>
            <pc:sldMk cId="2150070737" sldId="1091"/>
            <ac:spMk id="17" creationId="{2B4B98FB-E7DF-3C8C-5AC4-78AD0258AAA1}"/>
          </ac:spMkLst>
        </pc:spChg>
        <pc:spChg chg="mod">
          <ac:chgData name="Jalila El Baraka" userId="ea93c961-285f-4edc-9e51-dff84fc1dbdc" providerId="ADAL" clId="{AF35D566-9458-4FCB-BB0C-F789683C5E1A}" dt="2026-05-23T21:55:03.691" v="1219" actId="1076"/>
          <ac:spMkLst>
            <pc:docMk/>
            <pc:sldMk cId="2150070737" sldId="1091"/>
            <ac:spMk id="23" creationId="{73AF7C44-FBBC-88C9-56C6-28757FBA5D13}"/>
          </ac:spMkLst>
        </pc:spChg>
      </pc:sldChg>
      <pc:sldChg chg="modSp mod">
        <pc:chgData name="Jalila El Baraka" userId="ea93c961-285f-4edc-9e51-dff84fc1dbdc" providerId="ADAL" clId="{AF35D566-9458-4FCB-BB0C-F789683C5E1A}" dt="2026-05-23T22:00:25.065" v="1463" actId="20577"/>
        <pc:sldMkLst>
          <pc:docMk/>
          <pc:sldMk cId="1730863175" sldId="1093"/>
        </pc:sldMkLst>
        <pc:spChg chg="mod">
          <ac:chgData name="Jalila El Baraka" userId="ea93c961-285f-4edc-9e51-dff84fc1dbdc" providerId="ADAL" clId="{AF35D566-9458-4FCB-BB0C-F789683C5E1A}" dt="2026-05-23T22:00:25.065" v="1463" actId="20577"/>
          <ac:spMkLst>
            <pc:docMk/>
            <pc:sldMk cId="1730863175" sldId="1093"/>
            <ac:spMk id="3" creationId="{CB89DF62-A32E-78DE-7E78-06AFBD41FA0C}"/>
          </ac:spMkLst>
        </pc:spChg>
      </pc:sldChg>
      <pc:sldChg chg="modSp mod">
        <pc:chgData name="Jalila El Baraka" userId="ea93c961-285f-4edc-9e51-dff84fc1dbdc" providerId="ADAL" clId="{AF35D566-9458-4FCB-BB0C-F789683C5E1A}" dt="2026-05-23T22:18:50.695" v="1724" actId="1076"/>
        <pc:sldMkLst>
          <pc:docMk/>
          <pc:sldMk cId="3581048974" sldId="1097"/>
        </pc:sldMkLst>
        <pc:spChg chg="mod">
          <ac:chgData name="Jalila El Baraka" userId="ea93c961-285f-4edc-9e51-dff84fc1dbdc" providerId="ADAL" clId="{AF35D566-9458-4FCB-BB0C-F789683C5E1A}" dt="2026-05-23T22:18:50.695" v="1724" actId="1076"/>
          <ac:spMkLst>
            <pc:docMk/>
            <pc:sldMk cId="3581048974" sldId="1097"/>
            <ac:spMk id="3" creationId="{90A8D59C-C7A0-FAA9-D595-5599764BA623}"/>
          </ac:spMkLst>
        </pc:spChg>
        <pc:spChg chg="mod">
          <ac:chgData name="Jalila El Baraka" userId="ea93c961-285f-4edc-9e51-dff84fc1dbdc" providerId="ADAL" clId="{AF35D566-9458-4FCB-BB0C-F789683C5E1A}" dt="2026-05-23T22:03:24.519" v="1535" actId="20577"/>
          <ac:spMkLst>
            <pc:docMk/>
            <pc:sldMk cId="3581048974" sldId="1097"/>
            <ac:spMk id="4" creationId="{3241207E-F263-81EE-D6BE-48ED36A64057}"/>
          </ac:spMkLst>
        </pc:spChg>
        <pc:spChg chg="mod">
          <ac:chgData name="Jalila El Baraka" userId="ea93c961-285f-4edc-9e51-dff84fc1dbdc" providerId="ADAL" clId="{AF35D566-9458-4FCB-BB0C-F789683C5E1A}" dt="2026-05-23T22:01:55.494" v="1499" actId="14100"/>
          <ac:spMkLst>
            <pc:docMk/>
            <pc:sldMk cId="3581048974" sldId="1097"/>
            <ac:spMk id="5" creationId="{9DC51156-A8AC-3641-F57F-DC1BF36F9BEC}"/>
          </ac:spMkLst>
        </pc:spChg>
        <pc:spChg chg="mod">
          <ac:chgData name="Jalila El Baraka" userId="ea93c961-285f-4edc-9e51-dff84fc1dbdc" providerId="ADAL" clId="{AF35D566-9458-4FCB-BB0C-F789683C5E1A}" dt="2026-05-23T22:02:08.940" v="1526" actId="20577"/>
          <ac:spMkLst>
            <pc:docMk/>
            <pc:sldMk cId="3581048974" sldId="1097"/>
            <ac:spMk id="6" creationId="{C8E38B98-C1C0-8E65-016C-E5F9DC7484A8}"/>
          </ac:spMkLst>
        </pc:spChg>
        <pc:spChg chg="mod">
          <ac:chgData name="Jalila El Baraka" userId="ea93c961-285f-4edc-9e51-dff84fc1dbdc" providerId="ADAL" clId="{AF35D566-9458-4FCB-BB0C-F789683C5E1A}" dt="2026-05-23T22:01:45.870" v="1494" actId="1076"/>
          <ac:spMkLst>
            <pc:docMk/>
            <pc:sldMk cId="3581048974" sldId="1097"/>
            <ac:spMk id="7" creationId="{8E5AE5B0-087E-7217-F297-96847E88C24C}"/>
          </ac:spMkLst>
        </pc:spChg>
      </pc:sldChg>
      <pc:sldChg chg="addSp delSp modSp mod">
        <pc:chgData name="Jalila El Baraka" userId="ea93c961-285f-4edc-9e51-dff84fc1dbdc" providerId="ADAL" clId="{AF35D566-9458-4FCB-BB0C-F789683C5E1A}" dt="2026-05-23T21:57:09.496" v="1320" actId="20577"/>
        <pc:sldMkLst>
          <pc:docMk/>
          <pc:sldMk cId="2039428035" sldId="1104"/>
        </pc:sldMkLst>
        <pc:spChg chg="mod">
          <ac:chgData name="Jalila El Baraka" userId="ea93c961-285f-4edc-9e51-dff84fc1dbdc" providerId="ADAL" clId="{AF35D566-9458-4FCB-BB0C-F789683C5E1A}" dt="2026-05-23T21:56:53.647" v="1311" actId="1076"/>
          <ac:spMkLst>
            <pc:docMk/>
            <pc:sldMk cId="2039428035" sldId="1104"/>
            <ac:spMk id="3" creationId="{DAA49E7B-91B9-E574-AB7F-EF40DC668B6D}"/>
          </ac:spMkLst>
        </pc:spChg>
        <pc:spChg chg="mod">
          <ac:chgData name="Jalila El Baraka" userId="ea93c961-285f-4edc-9e51-dff84fc1dbdc" providerId="ADAL" clId="{AF35D566-9458-4FCB-BB0C-F789683C5E1A}" dt="2026-05-23T21:56:52.535" v="1310" actId="1076"/>
          <ac:spMkLst>
            <pc:docMk/>
            <pc:sldMk cId="2039428035" sldId="1104"/>
            <ac:spMk id="4" creationId="{D0B0C51E-49F9-FDBA-0393-9B1355F62BFE}"/>
          </ac:spMkLst>
        </pc:spChg>
        <pc:spChg chg="del">
          <ac:chgData name="Jalila El Baraka" userId="ea93c961-285f-4edc-9e51-dff84fc1dbdc" providerId="ADAL" clId="{AF35D566-9458-4FCB-BB0C-F789683C5E1A}" dt="2026-05-23T21:55:58.785" v="1273" actId="478"/>
          <ac:spMkLst>
            <pc:docMk/>
            <pc:sldMk cId="2039428035" sldId="1104"/>
            <ac:spMk id="5" creationId="{262B421C-7B4B-6491-9686-33B86EE50623}"/>
          </ac:spMkLst>
        </pc:spChg>
        <pc:spChg chg="add mod">
          <ac:chgData name="Jalila El Baraka" userId="ea93c961-285f-4edc-9e51-dff84fc1dbdc" providerId="ADAL" clId="{AF35D566-9458-4FCB-BB0C-F789683C5E1A}" dt="2026-05-23T21:56:48.096" v="1308" actId="1076"/>
          <ac:spMkLst>
            <pc:docMk/>
            <pc:sldMk cId="2039428035" sldId="1104"/>
            <ac:spMk id="6" creationId="{702A1153-0532-A9A0-5617-038C78F8E699}"/>
          </ac:spMkLst>
        </pc:spChg>
        <pc:spChg chg="add mod">
          <ac:chgData name="Jalila El Baraka" userId="ea93c961-285f-4edc-9e51-dff84fc1dbdc" providerId="ADAL" clId="{AF35D566-9458-4FCB-BB0C-F789683C5E1A}" dt="2026-05-23T21:57:09.496" v="1320" actId="20577"/>
          <ac:spMkLst>
            <pc:docMk/>
            <pc:sldMk cId="2039428035" sldId="1104"/>
            <ac:spMk id="7" creationId="{73501E95-70FE-E534-3D9E-69609E04BCD3}"/>
          </ac:spMkLst>
        </pc:spChg>
        <pc:spChg chg="mod">
          <ac:chgData name="Jalila El Baraka" userId="ea93c961-285f-4edc-9e51-dff84fc1dbdc" providerId="ADAL" clId="{AF35D566-9458-4FCB-BB0C-F789683C5E1A}" dt="2026-05-23T21:56:50.862" v="1309" actId="14100"/>
          <ac:spMkLst>
            <pc:docMk/>
            <pc:sldMk cId="2039428035" sldId="1104"/>
            <ac:spMk id="15" creationId="{0CA64163-6D4E-07FB-0C11-89DC00BBBC6C}"/>
          </ac:spMkLst>
        </pc:spChg>
      </pc:sldChg>
      <pc:sldChg chg="modSp mod">
        <pc:chgData name="Jalila El Baraka" userId="ea93c961-285f-4edc-9e51-dff84fc1dbdc" providerId="ADAL" clId="{AF35D566-9458-4FCB-BB0C-F789683C5E1A}" dt="2026-05-23T22:04:12.847" v="1588" actId="20577"/>
        <pc:sldMkLst>
          <pc:docMk/>
          <pc:sldMk cId="2496195959" sldId="1106"/>
        </pc:sldMkLst>
        <pc:spChg chg="mod">
          <ac:chgData name="Jalila El Baraka" userId="ea93c961-285f-4edc-9e51-dff84fc1dbdc" providerId="ADAL" clId="{AF35D566-9458-4FCB-BB0C-F789683C5E1A}" dt="2026-05-23T22:04:12.847" v="1588" actId="20577"/>
          <ac:spMkLst>
            <pc:docMk/>
            <pc:sldMk cId="2496195959" sldId="1106"/>
            <ac:spMk id="9" creationId="{CAD674E0-7F26-28C0-C3F8-0DA123E57DD5}"/>
          </ac:spMkLst>
        </pc:spChg>
      </pc:sldChg>
      <pc:sldChg chg="modSp mod">
        <pc:chgData name="Jalila El Baraka" userId="ea93c961-285f-4edc-9e51-dff84fc1dbdc" providerId="ADAL" clId="{AF35D566-9458-4FCB-BB0C-F789683C5E1A}" dt="2026-05-23T22:19:21.044" v="1734" actId="20577"/>
        <pc:sldMkLst>
          <pc:docMk/>
          <pc:sldMk cId="2515558780" sldId="1107"/>
        </pc:sldMkLst>
        <pc:spChg chg="mod">
          <ac:chgData name="Jalila El Baraka" userId="ea93c961-285f-4edc-9e51-dff84fc1dbdc" providerId="ADAL" clId="{AF35D566-9458-4FCB-BB0C-F789683C5E1A}" dt="2026-05-23T22:19:21.044" v="1734" actId="20577"/>
          <ac:spMkLst>
            <pc:docMk/>
            <pc:sldMk cId="2515558780" sldId="1107"/>
            <ac:spMk id="10" creationId="{AC0A4F57-B252-19E7-FCC9-5DC65640B21D}"/>
          </ac:spMkLst>
        </pc:spChg>
      </pc:sldChg>
      <pc:sldChg chg="modSp mod">
        <pc:chgData name="Jalila El Baraka" userId="ea93c961-285f-4edc-9e51-dff84fc1dbdc" providerId="ADAL" clId="{AF35D566-9458-4FCB-BB0C-F789683C5E1A}" dt="2026-05-11T20:50:55.409" v="435" actId="20577"/>
        <pc:sldMkLst>
          <pc:docMk/>
          <pc:sldMk cId="2068234635" sldId="1110"/>
        </pc:sldMkLst>
        <pc:spChg chg="mod">
          <ac:chgData name="Jalila El Baraka" userId="ea93c961-285f-4edc-9e51-dff84fc1dbdc" providerId="ADAL" clId="{AF35D566-9458-4FCB-BB0C-F789683C5E1A}" dt="2026-05-11T20:50:55.409" v="435" actId="20577"/>
          <ac:spMkLst>
            <pc:docMk/>
            <pc:sldMk cId="2068234635" sldId="1110"/>
            <ac:spMk id="7" creationId="{F4BB8375-101F-4E97-1AB7-D8ADFA8B2E79}"/>
          </ac:spMkLst>
        </pc:spChg>
      </pc:sldChg>
      <pc:sldChg chg="addSp delSp modSp mod delAnim modAnim">
        <pc:chgData name="Jalila El Baraka" userId="ea93c961-285f-4edc-9e51-dff84fc1dbdc" providerId="ADAL" clId="{AF35D566-9458-4FCB-BB0C-F789683C5E1A}" dt="2026-05-23T22:08:30.942" v="1665" actId="1076"/>
        <pc:sldMkLst>
          <pc:docMk/>
          <pc:sldMk cId="1396159103" sldId="1111"/>
        </pc:sldMkLst>
        <pc:picChg chg="del">
          <ac:chgData name="Jalila El Baraka" userId="ea93c961-285f-4edc-9e51-dff84fc1dbdc" providerId="ADAL" clId="{AF35D566-9458-4FCB-BB0C-F789683C5E1A}" dt="2026-05-23T22:08:16.871" v="1661" actId="478"/>
          <ac:picMkLst>
            <pc:docMk/>
            <pc:sldMk cId="1396159103" sldId="1111"/>
            <ac:picMk id="2" creationId="{C92A3A69-1AF0-7729-73F3-7B0B4EB32C77}"/>
          </ac:picMkLst>
        </pc:picChg>
        <pc:picChg chg="add mod">
          <ac:chgData name="Jalila El Baraka" userId="ea93c961-285f-4edc-9e51-dff84fc1dbdc" providerId="ADAL" clId="{AF35D566-9458-4FCB-BB0C-F789683C5E1A}" dt="2026-05-23T22:08:30.942" v="1665" actId="1076"/>
          <ac:picMkLst>
            <pc:docMk/>
            <pc:sldMk cId="1396159103" sldId="1111"/>
            <ac:picMk id="3" creationId="{299ACC2E-7E19-7A3B-829D-C15D5137A93B}"/>
          </ac:picMkLst>
        </pc:picChg>
      </pc:sldChg>
      <pc:sldChg chg="modSp mod">
        <pc:chgData name="Jalila El Baraka" userId="ea93c961-285f-4edc-9e51-dff84fc1dbdc" providerId="ADAL" clId="{AF35D566-9458-4FCB-BB0C-F789683C5E1A}" dt="2026-05-23T22:09:47.353" v="1712" actId="20577"/>
        <pc:sldMkLst>
          <pc:docMk/>
          <pc:sldMk cId="463667465" sldId="1113"/>
        </pc:sldMkLst>
        <pc:spChg chg="mod">
          <ac:chgData name="Jalila El Baraka" userId="ea93c961-285f-4edc-9e51-dff84fc1dbdc" providerId="ADAL" clId="{AF35D566-9458-4FCB-BB0C-F789683C5E1A}" dt="2026-05-23T22:09:47.353" v="1712" actId="20577"/>
          <ac:spMkLst>
            <pc:docMk/>
            <pc:sldMk cId="463667465" sldId="1113"/>
            <ac:spMk id="9" creationId="{B2147BA4-9C97-9685-44A4-4CA3F5E73013}"/>
          </ac:spMkLst>
        </pc:spChg>
      </pc:sldChg>
      <pc:sldChg chg="addSp delSp modSp mod">
        <pc:chgData name="Jalila El Baraka" userId="ea93c961-285f-4edc-9e51-dff84fc1dbdc" providerId="ADAL" clId="{AF35D566-9458-4FCB-BB0C-F789683C5E1A}" dt="2026-05-23T21:27:54.975" v="490"/>
        <pc:sldMkLst>
          <pc:docMk/>
          <pc:sldMk cId="29234560" sldId="1115"/>
        </pc:sldMkLst>
        <pc:picChg chg="add del mod">
          <ac:chgData name="Jalila El Baraka" userId="ea93c961-285f-4edc-9e51-dff84fc1dbdc" providerId="ADAL" clId="{AF35D566-9458-4FCB-BB0C-F789683C5E1A}" dt="2026-05-23T21:27:54.131" v="489" actId="478"/>
          <ac:picMkLst>
            <pc:docMk/>
            <pc:sldMk cId="29234560" sldId="1115"/>
            <ac:picMk id="2" creationId="{61903C80-A54F-A3E4-074D-40BA7548B68F}"/>
          </ac:picMkLst>
        </pc:picChg>
        <pc:picChg chg="add mod">
          <ac:chgData name="Jalila El Baraka" userId="ea93c961-285f-4edc-9e51-dff84fc1dbdc" providerId="ADAL" clId="{AF35D566-9458-4FCB-BB0C-F789683C5E1A}" dt="2026-05-23T21:27:54.975" v="490"/>
          <ac:picMkLst>
            <pc:docMk/>
            <pc:sldMk cId="29234560" sldId="1115"/>
            <ac:picMk id="3" creationId="{813786A2-BE26-430D-2C22-4B9F41175C25}"/>
          </ac:picMkLst>
        </pc:picChg>
      </pc:sldChg>
      <pc:sldChg chg="addSp delSp modSp mod">
        <pc:chgData name="Jalila El Baraka" userId="ea93c961-285f-4edc-9e51-dff84fc1dbdc" providerId="ADAL" clId="{AF35D566-9458-4FCB-BB0C-F789683C5E1A}" dt="2026-05-23T21:36:43.374" v="720" actId="1076"/>
        <pc:sldMkLst>
          <pc:docMk/>
          <pc:sldMk cId="4084808571" sldId="1130"/>
        </pc:sldMkLst>
        <pc:spChg chg="add mod">
          <ac:chgData name="Jalila El Baraka" userId="ea93c961-285f-4edc-9e51-dff84fc1dbdc" providerId="ADAL" clId="{AF35D566-9458-4FCB-BB0C-F789683C5E1A}" dt="2026-05-23T21:29:47.165" v="541"/>
          <ac:spMkLst>
            <pc:docMk/>
            <pc:sldMk cId="4084808571" sldId="1130"/>
            <ac:spMk id="3" creationId="{7529E557-12A2-7B03-5153-FA073A0305FE}"/>
          </ac:spMkLst>
        </pc:spChg>
        <pc:spChg chg="del">
          <ac:chgData name="Jalila El Baraka" userId="ea93c961-285f-4edc-9e51-dff84fc1dbdc" providerId="ADAL" clId="{AF35D566-9458-4FCB-BB0C-F789683C5E1A}" dt="2026-05-23T21:36:25.938" v="713" actId="478"/>
          <ac:spMkLst>
            <pc:docMk/>
            <pc:sldMk cId="4084808571" sldId="1130"/>
            <ac:spMk id="6" creationId="{903FCF25-C3A7-323C-9970-2A04F9CC445F}"/>
          </ac:spMkLst>
        </pc:spChg>
        <pc:spChg chg="add mod">
          <ac:chgData name="Jalila El Baraka" userId="ea93c961-285f-4edc-9e51-dff84fc1dbdc" providerId="ADAL" clId="{AF35D566-9458-4FCB-BB0C-F789683C5E1A}" dt="2026-05-23T21:36:43.374" v="720" actId="1076"/>
          <ac:spMkLst>
            <pc:docMk/>
            <pc:sldMk cId="4084808571" sldId="1130"/>
            <ac:spMk id="8" creationId="{D5081656-4A97-54F9-C494-146D5032DA96}"/>
          </ac:spMkLst>
        </pc:spChg>
        <pc:spChg chg="mod">
          <ac:chgData name="Jalila El Baraka" userId="ea93c961-285f-4edc-9e51-dff84fc1dbdc" providerId="ADAL" clId="{AF35D566-9458-4FCB-BB0C-F789683C5E1A}" dt="2026-05-23T21:36:36.745" v="718" actId="14100"/>
          <ac:spMkLst>
            <pc:docMk/>
            <pc:sldMk cId="4084808571" sldId="1130"/>
            <ac:spMk id="9" creationId="{4044F658-C6B6-E513-143D-E81678755EA6}"/>
          </ac:spMkLst>
        </pc:spChg>
        <pc:spChg chg="del">
          <ac:chgData name="Jalila El Baraka" userId="ea93c961-285f-4edc-9e51-dff84fc1dbdc" providerId="ADAL" clId="{AF35D566-9458-4FCB-BB0C-F789683C5E1A}" dt="2026-05-23T21:29:46.758" v="540" actId="478"/>
          <ac:spMkLst>
            <pc:docMk/>
            <pc:sldMk cId="4084808571" sldId="1130"/>
            <ac:spMk id="13" creationId="{6553A9DE-2C76-8F19-6ED7-17795C21D0EE}"/>
          </ac:spMkLst>
        </pc:spChg>
        <pc:grpChg chg="mod">
          <ac:chgData name="Jalila El Baraka" userId="ea93c961-285f-4edc-9e51-dff84fc1dbdc" providerId="ADAL" clId="{AF35D566-9458-4FCB-BB0C-F789683C5E1A}" dt="2026-05-23T21:36:27.859" v="714" actId="1076"/>
          <ac:grpSpMkLst>
            <pc:docMk/>
            <pc:sldMk cId="4084808571" sldId="1130"/>
            <ac:grpSpMk id="5" creationId="{CEE7B549-2912-179A-30B1-0124A77E4BF3}"/>
          </ac:grpSpMkLst>
        </pc:grpChg>
      </pc:sldChg>
      <pc:sldChg chg="addSp delSp modSp mod">
        <pc:chgData name="Jalila El Baraka" userId="ea93c961-285f-4edc-9e51-dff84fc1dbdc" providerId="ADAL" clId="{AF35D566-9458-4FCB-BB0C-F789683C5E1A}" dt="2026-05-23T21:37:13.108" v="729" actId="1076"/>
        <pc:sldMkLst>
          <pc:docMk/>
          <pc:sldMk cId="2527380893" sldId="1131"/>
        </pc:sldMkLst>
        <pc:spChg chg="del">
          <ac:chgData name="Jalila El Baraka" userId="ea93c961-285f-4edc-9e51-dff84fc1dbdc" providerId="ADAL" clId="{AF35D566-9458-4FCB-BB0C-F789683C5E1A}" dt="2026-05-23T21:37:07.930" v="727" actId="478"/>
          <ac:spMkLst>
            <pc:docMk/>
            <pc:sldMk cId="2527380893" sldId="1131"/>
            <ac:spMk id="6" creationId="{EC8B52AA-4CBB-4E58-6F0F-927C86ED3FC5}"/>
          </ac:spMkLst>
        </pc:spChg>
        <pc:spChg chg="add mod">
          <ac:chgData name="Jalila El Baraka" userId="ea93c961-285f-4edc-9e51-dff84fc1dbdc" providerId="ADAL" clId="{AF35D566-9458-4FCB-BB0C-F789683C5E1A}" dt="2026-05-23T21:29:52.478" v="543"/>
          <ac:spMkLst>
            <pc:docMk/>
            <pc:sldMk cId="2527380893" sldId="1131"/>
            <ac:spMk id="7" creationId="{32B108BB-63F4-B120-A527-390F1F361BBB}"/>
          </ac:spMkLst>
        </pc:spChg>
        <pc:spChg chg="add mod">
          <ac:chgData name="Jalila El Baraka" userId="ea93c961-285f-4edc-9e51-dff84fc1dbdc" providerId="ADAL" clId="{AF35D566-9458-4FCB-BB0C-F789683C5E1A}" dt="2026-05-23T21:37:13.108" v="729" actId="1076"/>
          <ac:spMkLst>
            <pc:docMk/>
            <pc:sldMk cId="2527380893" sldId="1131"/>
            <ac:spMk id="8" creationId="{10FDED32-BE4E-5CBA-6517-26AACB9DBFEF}"/>
          </ac:spMkLst>
        </pc:spChg>
        <pc:spChg chg="mod">
          <ac:chgData name="Jalila El Baraka" userId="ea93c961-285f-4edc-9e51-dff84fc1dbdc" providerId="ADAL" clId="{AF35D566-9458-4FCB-BB0C-F789683C5E1A}" dt="2026-05-23T21:37:03.774" v="726" actId="14100"/>
          <ac:spMkLst>
            <pc:docMk/>
            <pc:sldMk cId="2527380893" sldId="1131"/>
            <ac:spMk id="9" creationId="{B88A6B39-E5FE-336E-A355-EBB9F9A15D35}"/>
          </ac:spMkLst>
        </pc:spChg>
        <pc:spChg chg="del">
          <ac:chgData name="Jalila El Baraka" userId="ea93c961-285f-4edc-9e51-dff84fc1dbdc" providerId="ADAL" clId="{AF35D566-9458-4FCB-BB0C-F789683C5E1A}" dt="2026-05-23T21:29:52.041" v="542" actId="478"/>
          <ac:spMkLst>
            <pc:docMk/>
            <pc:sldMk cId="2527380893" sldId="1131"/>
            <ac:spMk id="13" creationId="{3496BAAE-0CE2-3487-0349-1227B4263550}"/>
          </ac:spMkLst>
        </pc:spChg>
        <pc:grpChg chg="mod">
          <ac:chgData name="Jalila El Baraka" userId="ea93c961-285f-4edc-9e51-dff84fc1dbdc" providerId="ADAL" clId="{AF35D566-9458-4FCB-BB0C-F789683C5E1A}" dt="2026-05-23T21:36:48.208" v="721" actId="1076"/>
          <ac:grpSpMkLst>
            <pc:docMk/>
            <pc:sldMk cId="2527380893" sldId="1131"/>
            <ac:grpSpMk id="3" creationId="{270286D2-C2CD-A5EF-820C-351DB0FE070A}"/>
          </ac:grpSpMkLst>
        </pc:grpChg>
      </pc:sldChg>
      <pc:sldChg chg="del">
        <pc:chgData name="Jalila El Baraka" userId="ea93c961-285f-4edc-9e51-dff84fc1dbdc" providerId="ADAL" clId="{AF35D566-9458-4FCB-BB0C-F789683C5E1A}" dt="2026-05-23T22:02:45.768" v="1531" actId="2696"/>
        <pc:sldMkLst>
          <pc:docMk/>
          <pc:sldMk cId="3315028072" sldId="1137"/>
        </pc:sldMkLst>
      </pc:sldChg>
      <pc:sldChg chg="del">
        <pc:chgData name="Jalila El Baraka" userId="ea93c961-285f-4edc-9e51-dff84fc1dbdc" providerId="ADAL" clId="{AF35D566-9458-4FCB-BB0C-F789683C5E1A}" dt="2026-05-23T21:57:34.995" v="1325" actId="2696"/>
        <pc:sldMkLst>
          <pc:docMk/>
          <pc:sldMk cId="558616332" sldId="1138"/>
        </pc:sldMkLst>
      </pc:sldChg>
      <pc:sldChg chg="addSp delSp modSp add mod">
        <pc:chgData name="Jalila El Baraka" userId="ea93c961-285f-4edc-9e51-dff84fc1dbdc" providerId="ADAL" clId="{AF35D566-9458-4FCB-BB0C-F789683C5E1A}" dt="2026-05-23T21:57:31.597" v="1324"/>
        <pc:sldMkLst>
          <pc:docMk/>
          <pc:sldMk cId="54424634" sldId="1139"/>
        </pc:sldMkLst>
        <pc:spChg chg="mod">
          <ac:chgData name="Jalila El Baraka" userId="ea93c961-285f-4edc-9e51-dff84fc1dbdc" providerId="ADAL" clId="{AF35D566-9458-4FCB-BB0C-F789683C5E1A}" dt="2026-05-23T21:57:31.597" v="1324"/>
          <ac:spMkLst>
            <pc:docMk/>
            <pc:sldMk cId="54424634" sldId="1139"/>
            <ac:spMk id="8" creationId="{5983B370-9AF4-11BE-1C20-31EF89FD7E97}"/>
          </ac:spMkLst>
        </pc:spChg>
        <pc:picChg chg="del">
          <ac:chgData name="Jalila El Baraka" userId="ea93c961-285f-4edc-9e51-dff84fc1dbdc" providerId="ADAL" clId="{AF35D566-9458-4FCB-BB0C-F789683C5E1A}" dt="2026-05-23T21:57:19.988" v="1322" actId="478"/>
          <ac:picMkLst>
            <pc:docMk/>
            <pc:sldMk cId="54424634" sldId="1139"/>
            <ac:picMk id="2" creationId="{FC654698-5031-DCCF-4687-1559162A42A5}"/>
          </ac:picMkLst>
        </pc:picChg>
        <pc:picChg chg="add mod">
          <ac:chgData name="Jalila El Baraka" userId="ea93c961-285f-4edc-9e51-dff84fc1dbdc" providerId="ADAL" clId="{AF35D566-9458-4FCB-BB0C-F789683C5E1A}" dt="2026-05-23T21:57:20.800" v="1323"/>
          <ac:picMkLst>
            <pc:docMk/>
            <pc:sldMk cId="54424634" sldId="1139"/>
            <ac:picMk id="5" creationId="{A93D3235-35AC-1E23-C582-6BBE3A5BB847}"/>
          </ac:picMkLst>
        </pc:picChg>
      </pc:sldChg>
      <pc:sldChg chg="addSp delSp modSp add mod">
        <pc:chgData name="Jalila El Baraka" userId="ea93c961-285f-4edc-9e51-dff84fc1dbdc" providerId="ADAL" clId="{AF35D566-9458-4FCB-BB0C-F789683C5E1A}" dt="2026-05-23T22:18:55.695" v="1725" actId="1076"/>
        <pc:sldMkLst>
          <pc:docMk/>
          <pc:sldMk cId="803273802" sldId="1140"/>
        </pc:sldMkLst>
        <pc:spChg chg="mod">
          <ac:chgData name="Jalila El Baraka" userId="ea93c961-285f-4edc-9e51-dff84fc1dbdc" providerId="ADAL" clId="{AF35D566-9458-4FCB-BB0C-F789683C5E1A}" dt="2026-05-23T22:18:55.695" v="1725" actId="1076"/>
          <ac:spMkLst>
            <pc:docMk/>
            <pc:sldMk cId="803273802" sldId="1140"/>
            <ac:spMk id="3" creationId="{4124DF87-B8EE-28DF-96F5-5F3FA743586D}"/>
          </ac:spMkLst>
        </pc:spChg>
        <pc:spChg chg="mod">
          <ac:chgData name="Jalila El Baraka" userId="ea93c961-285f-4edc-9e51-dff84fc1dbdc" providerId="ADAL" clId="{AF35D566-9458-4FCB-BB0C-F789683C5E1A}" dt="2026-05-23T22:03:42.754" v="1539" actId="20577"/>
          <ac:spMkLst>
            <pc:docMk/>
            <pc:sldMk cId="803273802" sldId="1140"/>
            <ac:spMk id="4" creationId="{4F0DB08E-D20C-33B4-BE32-66921B0FA5F6}"/>
          </ac:spMkLst>
        </pc:spChg>
        <pc:spChg chg="mod">
          <ac:chgData name="Jalila El Baraka" userId="ea93c961-285f-4edc-9e51-dff84fc1dbdc" providerId="ADAL" clId="{AF35D566-9458-4FCB-BB0C-F789683C5E1A}" dt="2026-05-23T22:02:21.018" v="1528"/>
          <ac:spMkLst>
            <pc:docMk/>
            <pc:sldMk cId="803273802" sldId="1140"/>
            <ac:spMk id="8" creationId="{DB539EFE-AB95-97F8-FDCC-1F373FB42D0F}"/>
          </ac:spMkLst>
        </pc:spChg>
        <pc:picChg chg="del">
          <ac:chgData name="Jalila El Baraka" userId="ea93c961-285f-4edc-9e51-dff84fc1dbdc" providerId="ADAL" clId="{AF35D566-9458-4FCB-BB0C-F789683C5E1A}" dt="2026-05-23T22:02:34.540" v="1529" actId="478"/>
          <ac:picMkLst>
            <pc:docMk/>
            <pc:sldMk cId="803273802" sldId="1140"/>
            <ac:picMk id="2" creationId="{2BB82002-A297-E2E7-CCF6-DFD6B73C29C0}"/>
          </ac:picMkLst>
        </pc:picChg>
        <pc:picChg chg="add mod">
          <ac:chgData name="Jalila El Baraka" userId="ea93c961-285f-4edc-9e51-dff84fc1dbdc" providerId="ADAL" clId="{AF35D566-9458-4FCB-BB0C-F789683C5E1A}" dt="2026-05-23T22:02:35.238" v="1530"/>
          <ac:picMkLst>
            <pc:docMk/>
            <pc:sldMk cId="803273802" sldId="1140"/>
            <ac:picMk id="9" creationId="{B74EECA8-60C5-9F70-AF6B-E28BC1BA086A}"/>
          </ac:picMkLst>
        </pc:picChg>
      </pc:sldChg>
    </pc:docChg>
  </pc:docChgLst>
  <pc:docChgLst>
    <pc:chgData name="Jalila El Baraka" userId="ea93c961-285f-4edc-9e51-dff84fc1dbdc" providerId="ADAL" clId="{F2DB4326-1773-40AF-ABF6-454663976D9D}"/>
    <pc:docChg chg="custSel modSld">
      <pc:chgData name="Jalila El Baraka" userId="ea93c961-285f-4edc-9e51-dff84fc1dbdc" providerId="ADAL" clId="{F2DB4326-1773-40AF-ABF6-454663976D9D}" dt="2026-05-13T15:18:38.539" v="57" actId="1076"/>
      <pc:docMkLst>
        <pc:docMk/>
      </pc:docMkLst>
      <pc:sldChg chg="modSp mod">
        <pc:chgData name="Jalila El Baraka" userId="ea93c961-285f-4edc-9e51-dff84fc1dbdc" providerId="ADAL" clId="{F2DB4326-1773-40AF-ABF6-454663976D9D}" dt="2026-05-13T15:18:38.539" v="57" actId="1076"/>
        <pc:sldMkLst>
          <pc:docMk/>
          <pc:sldMk cId="2960233081" sldId="843"/>
        </pc:sldMkLst>
        <pc:spChg chg="mod">
          <ac:chgData name="Jalila El Baraka" userId="ea93c961-285f-4edc-9e51-dff84fc1dbdc" providerId="ADAL" clId="{F2DB4326-1773-40AF-ABF6-454663976D9D}" dt="2026-05-13T15:18:38.539" v="57" actId="1076"/>
          <ac:spMkLst>
            <pc:docMk/>
            <pc:sldMk cId="2960233081" sldId="843"/>
            <ac:spMk id="14" creationId="{682B0601-FDD2-F973-F179-5413684DC14A}"/>
          </ac:spMkLst>
        </pc:spChg>
      </pc:sldChg>
      <pc:sldChg chg="modSp mod">
        <pc:chgData name="Jalila El Baraka" userId="ea93c961-285f-4edc-9e51-dff84fc1dbdc" providerId="ADAL" clId="{F2DB4326-1773-40AF-ABF6-454663976D9D}" dt="2026-05-13T15:10:05.733" v="13" actId="14100"/>
        <pc:sldMkLst>
          <pc:docMk/>
          <pc:sldMk cId="853510469" sldId="939"/>
        </pc:sldMkLst>
        <pc:spChg chg="mod">
          <ac:chgData name="Jalila El Baraka" userId="ea93c961-285f-4edc-9e51-dff84fc1dbdc" providerId="ADAL" clId="{F2DB4326-1773-40AF-ABF6-454663976D9D}" dt="2026-05-13T15:10:05.733" v="13" actId="14100"/>
          <ac:spMkLst>
            <pc:docMk/>
            <pc:sldMk cId="853510469" sldId="939"/>
            <ac:spMk id="8" creationId="{1AF1AC3D-042F-D776-28AF-F05E388B9A8F}"/>
          </ac:spMkLst>
        </pc:spChg>
      </pc:sldChg>
      <pc:sldChg chg="modSp mod">
        <pc:chgData name="Jalila El Baraka" userId="ea93c961-285f-4edc-9e51-dff84fc1dbdc" providerId="ADAL" clId="{F2DB4326-1773-40AF-ABF6-454663976D9D}" dt="2026-05-13T15:08:18.099" v="8" actId="20577"/>
        <pc:sldMkLst>
          <pc:docMk/>
          <pc:sldMk cId="4223267053" sldId="1032"/>
        </pc:sldMkLst>
        <pc:spChg chg="mod">
          <ac:chgData name="Jalila El Baraka" userId="ea93c961-285f-4edc-9e51-dff84fc1dbdc" providerId="ADAL" clId="{F2DB4326-1773-40AF-ABF6-454663976D9D}" dt="2026-05-13T15:08:18.099" v="8" actId="20577"/>
          <ac:spMkLst>
            <pc:docMk/>
            <pc:sldMk cId="4223267053" sldId="1032"/>
            <ac:spMk id="4" creationId="{F5F58E59-5520-C4C4-25CC-4DA75C52FBA6}"/>
          </ac:spMkLst>
        </pc:spChg>
      </pc:sldChg>
      <pc:sldChg chg="modSp mod">
        <pc:chgData name="Jalila El Baraka" userId="ea93c961-285f-4edc-9e51-dff84fc1dbdc" providerId="ADAL" clId="{F2DB4326-1773-40AF-ABF6-454663976D9D}" dt="2026-05-13T15:11:52.323" v="14" actId="1076"/>
        <pc:sldMkLst>
          <pc:docMk/>
          <pc:sldMk cId="2411651252" sldId="1087"/>
        </pc:sldMkLst>
        <pc:picChg chg="mod">
          <ac:chgData name="Jalila El Baraka" userId="ea93c961-285f-4edc-9e51-dff84fc1dbdc" providerId="ADAL" clId="{F2DB4326-1773-40AF-ABF6-454663976D9D}" dt="2026-05-13T15:11:52.323" v="14" actId="1076"/>
          <ac:picMkLst>
            <pc:docMk/>
            <pc:sldMk cId="2411651252" sldId="1087"/>
            <ac:picMk id="4" creationId="{EAFF607D-2265-4184-8B16-795BE7860EBF}"/>
          </ac:picMkLst>
        </pc:picChg>
      </pc:sldChg>
      <pc:sldChg chg="modSp mod">
        <pc:chgData name="Jalila El Baraka" userId="ea93c961-285f-4edc-9e51-dff84fc1dbdc" providerId="ADAL" clId="{F2DB4326-1773-40AF-ABF6-454663976D9D}" dt="2026-05-13T15:17:58.157" v="38" actId="20577"/>
        <pc:sldMkLst>
          <pc:docMk/>
          <pc:sldMk cId="3581048974" sldId="1097"/>
        </pc:sldMkLst>
        <pc:spChg chg="mod">
          <ac:chgData name="Jalila El Baraka" userId="ea93c961-285f-4edc-9e51-dff84fc1dbdc" providerId="ADAL" clId="{F2DB4326-1773-40AF-ABF6-454663976D9D}" dt="2026-05-13T15:17:53.223" v="35" actId="14100"/>
          <ac:spMkLst>
            <pc:docMk/>
            <pc:sldMk cId="3581048974" sldId="1097"/>
            <ac:spMk id="3" creationId="{90A8D59C-C7A0-FAA9-D595-5599764BA623}"/>
          </ac:spMkLst>
        </pc:spChg>
        <pc:spChg chg="mod">
          <ac:chgData name="Jalila El Baraka" userId="ea93c961-285f-4edc-9e51-dff84fc1dbdc" providerId="ADAL" clId="{F2DB4326-1773-40AF-ABF6-454663976D9D}" dt="2026-05-13T15:17:40.710" v="23" actId="1076"/>
          <ac:spMkLst>
            <pc:docMk/>
            <pc:sldMk cId="3581048974" sldId="1097"/>
            <ac:spMk id="4" creationId="{3241207E-F263-81EE-D6BE-48ED36A64057}"/>
          </ac:spMkLst>
        </pc:spChg>
        <pc:spChg chg="mod">
          <ac:chgData name="Jalila El Baraka" userId="ea93c961-285f-4edc-9e51-dff84fc1dbdc" providerId="ADAL" clId="{F2DB4326-1773-40AF-ABF6-454663976D9D}" dt="2026-05-13T15:17:58.157" v="38" actId="20577"/>
          <ac:spMkLst>
            <pc:docMk/>
            <pc:sldMk cId="3581048974" sldId="1097"/>
            <ac:spMk id="5" creationId="{9DC51156-A8AC-3641-F57F-DC1BF36F9BEC}"/>
          </ac:spMkLst>
        </pc:spChg>
        <pc:spChg chg="mod">
          <ac:chgData name="Jalila El Baraka" userId="ea93c961-285f-4edc-9e51-dff84fc1dbdc" providerId="ADAL" clId="{F2DB4326-1773-40AF-ABF6-454663976D9D}" dt="2026-05-13T15:17:42.172" v="24" actId="1076"/>
          <ac:spMkLst>
            <pc:docMk/>
            <pc:sldMk cId="3581048974" sldId="1097"/>
            <ac:spMk id="6" creationId="{C8E38B98-C1C0-8E65-016C-E5F9DC7484A8}"/>
          </ac:spMkLst>
        </pc:spChg>
        <pc:spChg chg="mod">
          <ac:chgData name="Jalila El Baraka" userId="ea93c961-285f-4edc-9e51-dff84fc1dbdc" providerId="ADAL" clId="{F2DB4326-1773-40AF-ABF6-454663976D9D}" dt="2026-05-13T15:17:37.422" v="21" actId="14100"/>
          <ac:spMkLst>
            <pc:docMk/>
            <pc:sldMk cId="3581048974" sldId="1097"/>
            <ac:spMk id="7" creationId="{8E5AE5B0-087E-7217-F297-96847E88C24C}"/>
          </ac:spMkLst>
        </pc:spChg>
      </pc:sldChg>
      <pc:sldChg chg="modSp mod">
        <pc:chgData name="Jalila El Baraka" userId="ea93c961-285f-4edc-9e51-dff84fc1dbdc" providerId="ADAL" clId="{F2DB4326-1773-40AF-ABF6-454663976D9D}" dt="2026-05-13T15:18:22.374" v="56" actId="20577"/>
        <pc:sldMkLst>
          <pc:docMk/>
          <pc:sldMk cId="2515558780" sldId="1107"/>
        </pc:sldMkLst>
        <pc:spChg chg="mod">
          <ac:chgData name="Jalila El Baraka" userId="ea93c961-285f-4edc-9e51-dff84fc1dbdc" providerId="ADAL" clId="{F2DB4326-1773-40AF-ABF6-454663976D9D}" dt="2026-05-13T15:18:22.374" v="56" actId="20577"/>
          <ac:spMkLst>
            <pc:docMk/>
            <pc:sldMk cId="2515558780" sldId="1107"/>
            <ac:spMk id="10" creationId="{AC0A4F57-B252-19E7-FCC9-5DC65640B21D}"/>
          </ac:spMkLst>
        </pc:spChg>
      </pc:sldChg>
      <pc:sldChg chg="addSp delSp modSp mod delAnim modAnim">
        <pc:chgData name="Jalila El Baraka" userId="ea93c961-285f-4edc-9e51-dff84fc1dbdc" providerId="ADAL" clId="{F2DB4326-1773-40AF-ABF6-454663976D9D}" dt="2026-05-13T15:08:06.159" v="5" actId="1076"/>
        <pc:sldMkLst>
          <pc:docMk/>
          <pc:sldMk cId="1396159103" sldId="1111"/>
        </pc:sldMkLst>
      </pc:sldChg>
      <pc:sldChg chg="modSp mod">
        <pc:chgData name="Jalila El Baraka" userId="ea93c961-285f-4edc-9e51-dff84fc1dbdc" providerId="ADAL" clId="{F2DB4326-1773-40AF-ABF6-454663976D9D}" dt="2026-05-13T15:09:07.868" v="10" actId="20577"/>
        <pc:sldMkLst>
          <pc:docMk/>
          <pc:sldMk cId="463667465" sldId="1113"/>
        </pc:sldMkLst>
        <pc:spChg chg="mod">
          <ac:chgData name="Jalila El Baraka" userId="ea93c961-285f-4edc-9e51-dff84fc1dbdc" providerId="ADAL" clId="{F2DB4326-1773-40AF-ABF6-454663976D9D}" dt="2026-05-13T15:09:07.868" v="10" actId="20577"/>
          <ac:spMkLst>
            <pc:docMk/>
            <pc:sldMk cId="463667465" sldId="1113"/>
            <ac:spMk id="9" creationId="{B2147BA4-9C97-9685-44A4-4CA3F5E73013}"/>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02/06/2026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136E571-1CA0-4C8D-985D-594239BEC5F6}" type="slidenum">
              <a:rPr lang="fr-MA" smtClean="0"/>
              <a:t>11</a:t>
            </a:fld>
            <a:endParaRPr lang="fr-MA"/>
          </a:p>
        </p:txBody>
      </p:sp>
    </p:spTree>
    <p:extLst>
      <p:ext uri="{BB962C8B-B14F-4D97-AF65-F5344CB8AC3E}">
        <p14:creationId xmlns:p14="http://schemas.microsoft.com/office/powerpoint/2010/main" val="23892290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136E571-1CA0-4C8D-985D-594239BEC5F6}" type="slidenum">
              <a:rPr lang="fr-MA" smtClean="0"/>
              <a:t>12</a:t>
            </a:fld>
            <a:endParaRPr lang="fr-MA"/>
          </a:p>
        </p:txBody>
      </p:sp>
    </p:spTree>
    <p:extLst>
      <p:ext uri="{BB962C8B-B14F-4D97-AF65-F5344CB8AC3E}">
        <p14:creationId xmlns:p14="http://schemas.microsoft.com/office/powerpoint/2010/main" val="28018066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136E571-1CA0-4C8D-985D-594239BEC5F6}" type="slidenum">
              <a:rPr lang="fr-MA" smtClean="0"/>
              <a:t>17</a:t>
            </a:fld>
            <a:endParaRPr lang="fr-MA"/>
          </a:p>
        </p:txBody>
      </p:sp>
    </p:spTree>
    <p:extLst>
      <p:ext uri="{BB962C8B-B14F-4D97-AF65-F5344CB8AC3E}">
        <p14:creationId xmlns:p14="http://schemas.microsoft.com/office/powerpoint/2010/main" val="7467003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3.wdp"/><Relationship Id="rId4" Type="http://schemas.openxmlformats.org/officeDocument/2006/relationships/image" Target="../media/image6.png"/><Relationship Id="rId9" Type="http://schemas.microsoft.com/office/2007/relationships/hdphoto" Target="../media/hdphoto2.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3.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7.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56.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7.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57.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4.png"/><Relationship Id="rId1" Type="http://schemas.openxmlformats.org/officeDocument/2006/relationships/slideMaster" Target="../slideMasters/slideMaster7.xml"/><Relationship Id="rId6" Type="http://schemas.openxmlformats.org/officeDocument/2006/relationships/image" Target="../media/image7.png"/><Relationship Id="rId5" Type="http://schemas.microsoft.com/office/2007/relationships/hdphoto" Target="../media/hdphoto3.wdp"/><Relationship Id="rId4" Type="http://schemas.openxmlformats.org/officeDocument/2006/relationships/image" Target="../media/image6.png"/><Relationship Id="rId9" Type="http://schemas.microsoft.com/office/2007/relationships/hdphoto" Target="../media/hdphoto2.wdp"/></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8.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63.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8.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64.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4.png"/><Relationship Id="rId1" Type="http://schemas.openxmlformats.org/officeDocument/2006/relationships/slideMaster" Target="../slideMasters/slideMaster8.xml"/><Relationship Id="rId6" Type="http://schemas.openxmlformats.org/officeDocument/2006/relationships/image" Target="../media/image7.png"/><Relationship Id="rId5" Type="http://schemas.microsoft.com/office/2007/relationships/hdphoto" Target="../media/hdphoto3.wdp"/><Relationship Id="rId4" Type="http://schemas.openxmlformats.org/officeDocument/2006/relationships/image" Target="../media/image6.png"/><Relationship Id="rId9" Type="http://schemas.microsoft.com/office/2007/relationships/hdphoto" Target="../media/hdphoto2.wdp"/></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9.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10.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84.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10.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85.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4.png"/><Relationship Id="rId1" Type="http://schemas.openxmlformats.org/officeDocument/2006/relationships/slideMaster" Target="../slideMasters/slideMaster10.xml"/><Relationship Id="rId6" Type="http://schemas.openxmlformats.org/officeDocument/2006/relationships/image" Target="../media/image7.png"/><Relationship Id="rId5" Type="http://schemas.microsoft.com/office/2007/relationships/hdphoto" Target="../media/hdphoto3.wdp"/><Relationship Id="rId4" Type="http://schemas.openxmlformats.org/officeDocument/2006/relationships/image" Target="../media/image6.png"/><Relationship Id="rId9" Type="http://schemas.microsoft.com/office/2007/relationships/hdphoto" Target="../media/hdphoto2.wdp"/></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pic>
        <p:nvPicPr>
          <p:cNvPr id="9" name="Image 8" descr="Une image contenant texte, capture d’écran, dessin humoristique&#10;&#10;Le contenu généré par l’IA peut être incorrect.">
            <a:extLst>
              <a:ext uri="{FF2B5EF4-FFF2-40B4-BE49-F238E27FC236}">
                <a16:creationId xmlns:a16="http://schemas.microsoft.com/office/drawing/2014/main" id="{2E8608BB-305E-34B0-C2C0-597211017D18}"/>
              </a:ext>
            </a:extLst>
          </p:cNvPr>
          <p:cNvPicPr>
            <a:picLocks noChangeAspect="1"/>
          </p:cNvPicPr>
          <p:nvPr userDrawn="1"/>
        </p:nvPicPr>
        <p:blipFill>
          <a:blip r:embed="rId3">
            <a:extLst>
              <a:ext uri="{28A0092B-C50C-407E-A947-70E740481C1C}">
                <a14:useLocalDpi xmlns:a14="http://schemas.microsoft.com/office/drawing/2010/main" val="0"/>
              </a:ext>
            </a:extLst>
          </a:blip>
          <a:srcRect t="2345" b="4568"/>
          <a:stretch>
            <a:fillRect/>
          </a:stretch>
        </p:blipFill>
        <p:spPr>
          <a:xfrm>
            <a:off x="-1" y="-10567"/>
            <a:ext cx="9144001" cy="6868568"/>
          </a:xfrm>
          <a:prstGeom prst="rect">
            <a:avLst/>
          </a:prstGeom>
        </p:spPr>
      </p:pic>
    </p:spTree>
    <p:extLst>
      <p:ext uri="{BB962C8B-B14F-4D97-AF65-F5344CB8AC3E}">
        <p14:creationId xmlns:p14="http://schemas.microsoft.com/office/powerpoint/2010/main" val="1789726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495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085500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a:t>Révision</a:t>
            </a:r>
          </a:p>
          <a:p>
            <a:r>
              <a:rPr lang="fr-MA"/>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Tree>
    <p:extLst>
      <p:ext uri="{BB962C8B-B14F-4D97-AF65-F5344CB8AC3E}">
        <p14:creationId xmlns:p14="http://schemas.microsoft.com/office/powerpoint/2010/main" val="3636434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Tree>
    <p:extLst>
      <p:ext uri="{BB962C8B-B14F-4D97-AF65-F5344CB8AC3E}">
        <p14:creationId xmlns:p14="http://schemas.microsoft.com/office/powerpoint/2010/main" val="2293659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043267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505443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26829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342900" lvl="0" indent="-342900">
              <a:buAutoNum type="arabicPeriod"/>
            </a:pPr>
            <a:r>
              <a:rPr lang="fr-MA"/>
              <a:t>Dialogue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897133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8674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775936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2290946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2335306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706729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7648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40786145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567327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384751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Tree>
    <p:extLst>
      <p:ext uri="{BB962C8B-B14F-4D97-AF65-F5344CB8AC3E}">
        <p14:creationId xmlns:p14="http://schemas.microsoft.com/office/powerpoint/2010/main" val="1240088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8950283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379240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2891618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404675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3440692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938659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235860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0045604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a:t>Révision</a:t>
            </a:r>
          </a:p>
          <a:p>
            <a:r>
              <a:rPr lang="fr-MA"/>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Tree>
    <p:extLst>
      <p:ext uri="{BB962C8B-B14F-4D97-AF65-F5344CB8AC3E}">
        <p14:creationId xmlns:p14="http://schemas.microsoft.com/office/powerpoint/2010/main" val="36053931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Tree>
    <p:extLst>
      <p:ext uri="{BB962C8B-B14F-4D97-AF65-F5344CB8AC3E}">
        <p14:creationId xmlns:p14="http://schemas.microsoft.com/office/powerpoint/2010/main" val="23829469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70173" cy="338554"/>
          </a:xfrm>
          <a:prstGeom prst="rect">
            <a:avLst/>
          </a:prstGeom>
          <a:noFill/>
        </p:spPr>
        <p:txBody>
          <a:bodyPr wrap="none" rtlCol="0">
            <a:spAutoFit/>
          </a:bodyPr>
          <a:lstStyle/>
          <a:p>
            <a:r>
              <a:rPr lang="fr-MA" sz="160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761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3458042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70173" cy="338554"/>
          </a:xfrm>
          <a:prstGeom prst="rect">
            <a:avLst/>
          </a:prstGeom>
          <a:noFill/>
        </p:spPr>
        <p:txBody>
          <a:bodyPr wrap="none" rtlCol="0">
            <a:spAutoFit/>
          </a:bodyPr>
          <a:lstStyle/>
          <a:p>
            <a:r>
              <a:rPr lang="fr-MA" sz="160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7593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7767887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618563" cy="338554"/>
          </a:xfrm>
          <a:prstGeom prst="rect">
            <a:avLst/>
          </a:prstGeom>
          <a:noFill/>
        </p:spPr>
        <p:txBody>
          <a:bodyPr wrap="square" rtlCol="0">
            <a:spAutoFit/>
          </a:bodyPr>
          <a:lstStyle/>
          <a:p>
            <a:r>
              <a:rPr lang="fr-MA" sz="1600">
                <a:solidFill>
                  <a:srgbClr val="757575"/>
                </a:solidFill>
                <a:latin typeface="Dosis ExtraBold" pitchFamily="2" charset="0"/>
              </a:rPr>
              <a:t>2.  Écrit : Point de langue </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7593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a:t>1.  Acte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22534910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1841313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5859829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a:t>Révision</a:t>
            </a:r>
          </a:p>
          <a:p>
            <a:r>
              <a:rPr lang="fr-MA"/>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Tree>
    <p:extLst>
      <p:ext uri="{BB962C8B-B14F-4D97-AF65-F5344CB8AC3E}">
        <p14:creationId xmlns:p14="http://schemas.microsoft.com/office/powerpoint/2010/main" val="12513393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Tree>
    <p:extLst>
      <p:ext uri="{BB962C8B-B14F-4D97-AF65-F5344CB8AC3E}">
        <p14:creationId xmlns:p14="http://schemas.microsoft.com/office/powerpoint/2010/main" val="1293924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28495" cy="338554"/>
          </a:xfrm>
          <a:prstGeom prst="rect">
            <a:avLst/>
          </a:prstGeom>
          <a:noFill/>
        </p:spPr>
        <p:txBody>
          <a:bodyPr wrap="none" rtlCol="0">
            <a:spAutoFit/>
          </a:bodyPr>
          <a:lstStyle/>
          <a:p>
            <a:r>
              <a:rPr lang="fr-MA" sz="160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34257"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7784219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28495" cy="338554"/>
          </a:xfrm>
          <a:prstGeom prst="rect">
            <a:avLst/>
          </a:prstGeom>
          <a:noFill/>
        </p:spPr>
        <p:txBody>
          <a:bodyPr wrap="none" rtlCol="0">
            <a:spAutoFit/>
          </a:bodyPr>
          <a:lstStyle/>
          <a:p>
            <a:r>
              <a:rPr lang="fr-MA" sz="160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7593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2100615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28495" cy="338554"/>
          </a:xfrm>
          <a:prstGeom prst="rect">
            <a:avLst/>
          </a:prstGeom>
          <a:noFill/>
        </p:spPr>
        <p:txBody>
          <a:bodyPr wrap="none" rtlCol="0">
            <a:spAutoFit/>
          </a:bodyPr>
          <a:lstStyle/>
          <a:p>
            <a:r>
              <a:rPr lang="fr-MA" sz="160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843501"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a:t>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a:t>1.  Acte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6084305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0338721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Tree>
    <p:extLst>
      <p:ext uri="{BB962C8B-B14F-4D97-AF65-F5344CB8AC3E}">
        <p14:creationId xmlns:p14="http://schemas.microsoft.com/office/powerpoint/2010/main" val="12462915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14770373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746271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8038396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1705951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2916318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0423911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1897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a:p>
        </p:txBody>
      </p:sp>
    </p:spTree>
    <p:extLst>
      <p:ext uri="{BB962C8B-B14F-4D97-AF65-F5344CB8AC3E}">
        <p14:creationId xmlns:p14="http://schemas.microsoft.com/office/powerpoint/2010/main" val="38555049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612804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043668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744462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15485047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9533981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0366974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a:t>Révision</a:t>
            </a:r>
          </a:p>
          <a:p>
            <a:r>
              <a:rPr lang="fr-MA"/>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Tree>
    <p:extLst>
      <p:ext uri="{BB962C8B-B14F-4D97-AF65-F5344CB8AC3E}">
        <p14:creationId xmlns:p14="http://schemas.microsoft.com/office/powerpoint/2010/main" val="7628972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Tree>
    <p:extLst>
      <p:ext uri="{BB962C8B-B14F-4D97-AF65-F5344CB8AC3E}">
        <p14:creationId xmlns:p14="http://schemas.microsoft.com/office/powerpoint/2010/main" val="32527130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4646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a:t>3.  Écriture </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1760574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4820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a:t>1.  Prise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09" y="3643281"/>
            <a:ext cx="2742549" cy="338554"/>
          </a:xfrm>
          <a:prstGeom prst="rect">
            <a:avLst/>
          </a:prstGeom>
          <a:noFill/>
        </p:spPr>
        <p:txBody>
          <a:bodyPr wrap="square" rtlCol="0">
            <a:spAutoFit/>
          </a:bodyPr>
          <a:lstStyle/>
          <a:p>
            <a:r>
              <a:rPr lang="fr-MA" sz="1600">
                <a:solidFill>
                  <a:srgbClr val="757575"/>
                </a:solidFill>
                <a:latin typeface="Dosis ExtraBold" pitchFamily="2" charset="0"/>
              </a:rPr>
              <a:t>2.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4646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a:t>3.  Écriture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1872047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54212" cy="338554"/>
          </a:xfrm>
          <a:prstGeom prst="rect">
            <a:avLst/>
          </a:prstGeom>
          <a:noFill/>
        </p:spPr>
        <p:txBody>
          <a:bodyPr wrap="square" rtlCol="0">
            <a:spAutoFit/>
          </a:bodyPr>
          <a:lstStyle/>
          <a:p>
            <a:r>
              <a:rPr lang="fr-MA" sz="160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4646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a:t>3.  Écriture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4820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a:t>1.  Prise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22832742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5466053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7794334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Tree>
    <p:extLst>
      <p:ext uri="{BB962C8B-B14F-4D97-AF65-F5344CB8AC3E}">
        <p14:creationId xmlns:p14="http://schemas.microsoft.com/office/powerpoint/2010/main" val="8575128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6346302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86006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3431384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4116351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9716496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010733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5421946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4" name="Date Placeholder 3"/>
          <p:cNvSpPr>
            <a:spLocks noGrp="1"/>
          </p:cNvSpPr>
          <p:nvPr>
            <p:ph type="dt" sz="half" idx="10"/>
          </p:nvPr>
        </p:nvSpPr>
        <p:spPr/>
        <p:txBody>
          <a:bodyPr/>
          <a:lstStyle/>
          <a:p>
            <a:fld id="{21D6682A-35AE-4A6A-AAB0-C328489F45FD}" type="datetimeFigureOut">
              <a:rPr lang="fr-MA" smtClean="0"/>
              <a:t>02/06/2026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90044215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21D6682A-35AE-4A6A-AAB0-C328489F45FD}" type="datetimeFigureOut">
              <a:rPr lang="fr-MA" smtClean="0"/>
              <a:t>02/06/2026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61603933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02/06/2026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23622807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Date Placeholder 4"/>
          <p:cNvSpPr>
            <a:spLocks noGrp="1"/>
          </p:cNvSpPr>
          <p:nvPr>
            <p:ph type="dt" sz="half" idx="10"/>
          </p:nvPr>
        </p:nvSpPr>
        <p:spPr/>
        <p:txBody>
          <a:bodyPr/>
          <a:lstStyle/>
          <a:p>
            <a:fld id="{21D6682A-35AE-4A6A-AAB0-C328489F45FD}" type="datetimeFigureOut">
              <a:rPr lang="fr-MA" smtClean="0"/>
              <a:t>02/06/2026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65167205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Date Placeholder 6"/>
          <p:cNvSpPr>
            <a:spLocks noGrp="1"/>
          </p:cNvSpPr>
          <p:nvPr>
            <p:ph type="dt" sz="half" idx="10"/>
          </p:nvPr>
        </p:nvSpPr>
        <p:spPr/>
        <p:txBody>
          <a:bodyPr/>
          <a:lstStyle/>
          <a:p>
            <a:fld id="{21D6682A-35AE-4A6A-AAB0-C328489F45FD}" type="datetimeFigureOut">
              <a:rPr lang="fr-MA" smtClean="0"/>
              <a:t>02/06/2026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82625842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Date Placeholder 2"/>
          <p:cNvSpPr>
            <a:spLocks noGrp="1"/>
          </p:cNvSpPr>
          <p:nvPr>
            <p:ph type="dt" sz="half" idx="10"/>
          </p:nvPr>
        </p:nvSpPr>
        <p:spPr/>
        <p:txBody>
          <a:bodyPr/>
          <a:lstStyle/>
          <a:p>
            <a:fld id="{21D6682A-35AE-4A6A-AAB0-C328489F45FD}" type="datetimeFigureOut">
              <a:rPr lang="fr-MA" smtClean="0"/>
              <a:t>02/06/2026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69763521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02/06/2026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61363043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02/06/2026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36812376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02/06/2026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687664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21D6682A-35AE-4A6A-AAB0-C328489F45FD}" type="datetimeFigureOut">
              <a:rPr lang="fr-MA" smtClean="0"/>
              <a:t>02/06/2026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3814239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21D6682A-35AE-4A6A-AAB0-C328489F45FD}" type="datetimeFigureOut">
              <a:rPr lang="fr-MA" smtClean="0"/>
              <a:t>02/06/2026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85332175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3.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image" Target="../media/image10.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image" Target="../media/image9.png"/><Relationship Id="rId2" Type="http://schemas.openxmlformats.org/officeDocument/2006/relationships/slideLayout" Target="../slideLayouts/slideLayout11.xml"/><Relationship Id="rId16" Type="http://schemas.openxmlformats.org/officeDocument/2006/relationships/image" Target="../media/image8.jpe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theme" Target="../theme/theme3.xml"/><Relationship Id="rId10" Type="http://schemas.openxmlformats.org/officeDocument/2006/relationships/slideLayout" Target="../slideLayouts/slideLayout19.xml"/><Relationship Id="rId19" Type="http://schemas.openxmlformats.org/officeDocument/2006/relationships/image" Target="../media/image11.png"/><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9.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image" Target="../media/image8.jpe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theme" Target="../theme/theme4.xml"/><Relationship Id="rId5" Type="http://schemas.openxmlformats.org/officeDocument/2006/relationships/slideLayout" Target="../slideLayouts/slideLayout28.xml"/><Relationship Id="rId15" Type="http://schemas.openxmlformats.org/officeDocument/2006/relationships/image" Target="../media/image11.png"/><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0.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image" Target="../media/image9.png"/><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image" Target="../media/image12.jpeg"/><Relationship Id="rId5" Type="http://schemas.openxmlformats.org/officeDocument/2006/relationships/slideLayout" Target="../slideLayouts/slideLayout38.xml"/><Relationship Id="rId10" Type="http://schemas.openxmlformats.org/officeDocument/2006/relationships/theme" Target="../theme/theme5.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image" Target="../media/image10.png"/><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image" Target="../media/image9.png"/><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image" Target="../media/image8.jpeg"/><Relationship Id="rId5" Type="http://schemas.openxmlformats.org/officeDocument/2006/relationships/slideLayout" Target="../slideLayouts/slideLayout47.xml"/><Relationship Id="rId10" Type="http://schemas.openxmlformats.org/officeDocument/2006/relationships/theme" Target="../theme/theme6.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image" Target="../media/image11.pn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54.xml"/><Relationship Id="rId7" Type="http://schemas.openxmlformats.org/officeDocument/2006/relationships/slideLayout" Target="../slideLayouts/slideLayout58.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5" Type="http://schemas.openxmlformats.org/officeDocument/2006/relationships/slideLayout" Target="../slideLayouts/slideLayout56.xml"/><Relationship Id="rId4" Type="http://schemas.openxmlformats.org/officeDocument/2006/relationships/slideLayout" Target="../slideLayouts/slideLayout55.xml"/><Relationship Id="rId9" Type="http://schemas.openxmlformats.org/officeDocument/2006/relationships/image" Target="../media/image3.jpeg"/></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61.xml"/><Relationship Id="rId7" Type="http://schemas.openxmlformats.org/officeDocument/2006/relationships/slideLayout" Target="../slideLayouts/slideLayout65.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5" Type="http://schemas.openxmlformats.org/officeDocument/2006/relationships/slideLayout" Target="../slideLayouts/slideLayout63.xml"/><Relationship Id="rId4" Type="http://schemas.openxmlformats.org/officeDocument/2006/relationships/slideLayout" Target="../slideLayouts/slideLayout62.xml"/><Relationship Id="rId9" Type="http://schemas.openxmlformats.org/officeDocument/2006/relationships/image" Target="../media/image3.jpe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18" Type="http://schemas.openxmlformats.org/officeDocument/2006/relationships/image" Target="../media/image10.png"/><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17" Type="http://schemas.openxmlformats.org/officeDocument/2006/relationships/image" Target="../media/image9.png"/><Relationship Id="rId2" Type="http://schemas.openxmlformats.org/officeDocument/2006/relationships/slideLayout" Target="../slideLayouts/slideLayout67.xml"/><Relationship Id="rId16" Type="http://schemas.openxmlformats.org/officeDocument/2006/relationships/image" Target="../media/image8.jpeg"/><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5" Type="http://schemas.openxmlformats.org/officeDocument/2006/relationships/theme" Target="../theme/theme9.xml"/><Relationship Id="rId10" Type="http://schemas.openxmlformats.org/officeDocument/2006/relationships/slideLayout" Target="../slideLayouts/slideLayout75.xml"/><Relationship Id="rId19" Type="http://schemas.openxmlformats.org/officeDocument/2006/relationships/image" Target="../media/image11.png"/><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s>
</file>

<file path=ppt/slideMasters/_rels/slideMaster10.xml.rels><?xml version="1.0" encoding="UTF-8" standalone="yes"?>
<Relationships xmlns="http://schemas.openxmlformats.org/package/2006/relationships"><Relationship Id="rId8" Type="http://schemas.openxmlformats.org/officeDocument/2006/relationships/theme" Target="../theme/theme10.xml"/><Relationship Id="rId3" Type="http://schemas.openxmlformats.org/officeDocument/2006/relationships/slideLayout" Target="../slideLayouts/slideLayout82.xml"/><Relationship Id="rId7" Type="http://schemas.openxmlformats.org/officeDocument/2006/relationships/slideLayout" Target="../slideLayouts/slideLayout86.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5" Type="http://schemas.openxmlformats.org/officeDocument/2006/relationships/slideLayout" Target="../slideLayouts/slideLayout84.xml"/><Relationship Id="rId4" Type="http://schemas.openxmlformats.org/officeDocument/2006/relationships/slideLayout" Target="../slideLayouts/slideLayout83.xml"/><Relationship Id="rId9" Type="http://schemas.openxmlformats.org/officeDocument/2006/relationships/image" Target="../media/image3.jpe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94.xml"/><Relationship Id="rId13" Type="http://schemas.openxmlformats.org/officeDocument/2006/relationships/image" Target="../media/image10.png"/><Relationship Id="rId3" Type="http://schemas.openxmlformats.org/officeDocument/2006/relationships/slideLayout" Target="../slideLayouts/slideLayout89.xml"/><Relationship Id="rId7" Type="http://schemas.openxmlformats.org/officeDocument/2006/relationships/slideLayout" Target="../slideLayouts/slideLayout93.xml"/><Relationship Id="rId12" Type="http://schemas.openxmlformats.org/officeDocument/2006/relationships/image" Target="../media/image9.png"/><Relationship Id="rId2" Type="http://schemas.openxmlformats.org/officeDocument/2006/relationships/slideLayout" Target="../slideLayouts/slideLayout88.xml"/><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image" Target="../media/image12.jpeg"/><Relationship Id="rId5" Type="http://schemas.openxmlformats.org/officeDocument/2006/relationships/slideLayout" Target="../slideLayouts/slideLayout91.xml"/><Relationship Id="rId10" Type="http://schemas.openxmlformats.org/officeDocument/2006/relationships/theme" Target="../theme/theme11.xml"/><Relationship Id="rId4" Type="http://schemas.openxmlformats.org/officeDocument/2006/relationships/slideLayout" Target="../slideLayouts/slideLayout90.xml"/><Relationship Id="rId9" Type="http://schemas.openxmlformats.org/officeDocument/2006/relationships/slideLayout" Target="../slideLayouts/slideLayout95.xml"/><Relationship Id="rId14" Type="http://schemas.openxmlformats.org/officeDocument/2006/relationships/image" Target="../media/image11.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03.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theme" Target="../theme/theme12.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824597"/>
      </p:ext>
    </p:extLst>
  </p:cSld>
  <p:clrMap bg1="lt1" tx1="dk1" bg2="lt2" tx2="dk2" accent1="accent1" accent2="accent2" accent3="accent3" accent4="accent4" accent5="accent5" accent6="accent6" hlink="hlink" folHlink="folHlink"/>
  <p:sldLayoutIdLst>
    <p:sldLayoutId id="2147483742" r:id="rId1"/>
    <p:sldLayoutId id="2147483751"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62671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a:solidFill>
                  <a:srgbClr val="424D7B"/>
                </a:solidFill>
              </a:rPr>
              <a:t>Dialogue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a:solidFill>
                  <a:srgbClr val="424D7B">
                    <a:alpha val="40000"/>
                  </a:srgbClr>
                </a:solidFill>
              </a:rPr>
              <a:t>Écriture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a:solidFill>
                  <a:srgbClr val="424D7B">
                    <a:alpha val="40000"/>
                  </a:srgbClr>
                </a:solidFill>
              </a:rPr>
              <a:t>Lecture </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04" r:id="rId2"/>
    <p:sldLayoutId id="2147483738" r:id="rId3"/>
    <p:sldLayoutId id="2147483753" r:id="rId4"/>
    <p:sldLayoutId id="2147483754" r:id="rId5"/>
    <p:sldLayoutId id="2147483701" r:id="rId6"/>
    <p:sldLayoutId id="2147483702" r:id="rId7"/>
    <p:sldLayoutId id="2147483700" r:id="rId8"/>
    <p:sldLayoutId id="2147483739" r:id="rId9"/>
    <p:sldLayoutId id="2147483699" r:id="rId10"/>
    <p:sldLayoutId id="2147483705" r:id="rId11"/>
    <p:sldLayoutId id="2147483706" r:id="rId12"/>
    <p:sldLayoutId id="2147483740" r:id="rId13"/>
    <p:sldLayoutId id="2147483752"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09" y="209734"/>
            <a:ext cx="1490281" cy="307777"/>
          </a:xfrm>
          <a:prstGeom prst="rect">
            <a:avLst/>
          </a:prstGeom>
          <a:noFill/>
          <a:ln>
            <a:noFill/>
          </a:ln>
        </p:spPr>
        <p:txBody>
          <a:bodyPr wrap="square" rtlCol="0" anchor="ctr" anchorCtr="0">
            <a:spAutoFit/>
          </a:bodyPr>
          <a:lstStyle/>
          <a:p>
            <a:r>
              <a:rPr lang="fr-MA" sz="1400" b="1">
                <a:solidFill>
                  <a:srgbClr val="424D7B">
                    <a:alpha val="20000"/>
                  </a:srgbClr>
                </a:solidFill>
              </a:rPr>
              <a:t>Prise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5">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a:solidFill>
                  <a:srgbClr val="424D7B"/>
                </a:solidFill>
              </a:rPr>
              <a:t>Lecture </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55"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827"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a:solidFill>
                  <a:srgbClr val="424D7B">
                    <a:alpha val="20000"/>
                  </a:srgbClr>
                </a:solidFill>
              </a:rPr>
              <a:t>Dialogue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a:solidFill>
                  <a:srgbClr val="424D7B"/>
                </a:solidFill>
              </a:rPr>
              <a:t>Écriture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a:solidFill>
                  <a:srgbClr val="424D7B">
                    <a:alpha val="40000"/>
                  </a:srgbClr>
                </a:solidFill>
              </a:rPr>
              <a:t>Lecture </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9"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09" y="209734"/>
            <a:ext cx="1689153" cy="307777"/>
          </a:xfrm>
          <a:prstGeom prst="rect">
            <a:avLst/>
          </a:prstGeom>
          <a:noFill/>
          <a:ln>
            <a:noFill/>
          </a:ln>
        </p:spPr>
        <p:txBody>
          <a:bodyPr wrap="square" rtlCol="0" anchor="ctr" anchorCtr="0">
            <a:spAutoFit/>
          </a:bodyPr>
          <a:lstStyle/>
          <a:p>
            <a:r>
              <a:rPr lang="fr-MA" sz="1400" b="1">
                <a:solidFill>
                  <a:srgbClr val="424D7B">
                    <a:alpha val="20000"/>
                  </a:srgbClr>
                </a:solidFill>
              </a:rPr>
              <a:t>Prise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a:solidFill>
                  <a:srgbClr val="424D7B"/>
                </a:solidFill>
              </a:rPr>
              <a:t>Lecture</a:t>
            </a:r>
          </a:p>
        </p:txBody>
      </p:sp>
    </p:spTree>
    <p:extLst>
      <p:ext uri="{BB962C8B-B14F-4D97-AF65-F5344CB8AC3E}">
        <p14:creationId xmlns:p14="http://schemas.microsoft.com/office/powerpoint/2010/main" val="1705948760"/>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4711737"/>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4337443"/>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493936" cy="307777"/>
          </a:xfrm>
          <a:prstGeom prst="rect">
            <a:avLst/>
          </a:prstGeom>
          <a:noFill/>
          <a:ln>
            <a:noFill/>
          </a:ln>
        </p:spPr>
        <p:txBody>
          <a:bodyPr wrap="square" rtlCol="0" anchor="ctr" anchorCtr="0">
            <a:spAutoFit/>
          </a:bodyPr>
          <a:lstStyle/>
          <a:p>
            <a:r>
              <a:rPr lang="fr-MA" sz="1400" b="1">
                <a:solidFill>
                  <a:srgbClr val="424D7B"/>
                </a:solidFill>
              </a:rPr>
              <a:t>Prise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3963435" y="226705"/>
            <a:ext cx="1493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a:solidFill>
                  <a:srgbClr val="424D7B">
                    <a:alpha val="40000"/>
                  </a:srgbClr>
                </a:solidFill>
              </a:rPr>
              <a:t>Lecture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6295924"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a:solidFill>
                  <a:srgbClr val="424D7B">
                    <a:alpha val="40000"/>
                  </a:srgbClr>
                </a:solidFill>
              </a:rPr>
              <a:t>Écriture </a:t>
            </a:r>
          </a:p>
        </p:txBody>
      </p:sp>
    </p:spTree>
    <p:extLst>
      <p:ext uri="{BB962C8B-B14F-4D97-AF65-F5344CB8AC3E}">
        <p14:creationId xmlns:p14="http://schemas.microsoft.com/office/powerpoint/2010/main" val="151772734"/>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 id="2147483794" r:id="rId12"/>
    <p:sldLayoutId id="2147483795" r:id="rId13"/>
    <p:sldLayoutId id="2147483796"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384772"/>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397822" cy="307777"/>
          </a:xfrm>
          <a:prstGeom prst="rect">
            <a:avLst/>
          </a:prstGeom>
          <a:noFill/>
          <a:ln>
            <a:noFill/>
          </a:ln>
        </p:spPr>
        <p:txBody>
          <a:bodyPr wrap="square" rtlCol="0" anchor="ctr" anchorCtr="0">
            <a:spAutoFit/>
          </a:bodyPr>
          <a:lstStyle/>
          <a:p>
            <a:r>
              <a:rPr lang="fr-MA" sz="1400" b="1">
                <a:solidFill>
                  <a:srgbClr val="424D7B">
                    <a:alpha val="20000"/>
                  </a:srgbClr>
                </a:solidFill>
              </a:rPr>
              <a:t>Prise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a:solidFill>
                  <a:srgbClr val="424D7B"/>
                </a:solidFill>
              </a:rPr>
              <a:t>Écriture</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8" y="209734"/>
            <a:ext cx="1725773"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a:solidFill>
                  <a:srgbClr val="424D7B">
                    <a:alpha val="40000"/>
                  </a:srgbClr>
                </a:solidFill>
              </a:rPr>
              <a:t>Lecture</a:t>
            </a:r>
          </a:p>
        </p:txBody>
      </p:sp>
    </p:spTree>
    <p:extLst>
      <p:ext uri="{BB962C8B-B14F-4D97-AF65-F5344CB8AC3E}">
        <p14:creationId xmlns:p14="http://schemas.microsoft.com/office/powerpoint/2010/main" val="1497563781"/>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02/06/2026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a:p>
        </p:txBody>
      </p:sp>
    </p:spTree>
    <p:extLst>
      <p:ext uri="{BB962C8B-B14F-4D97-AF65-F5344CB8AC3E}">
        <p14:creationId xmlns:p14="http://schemas.microsoft.com/office/powerpoint/2010/main" val="3285446229"/>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02.xml"/></Relationships>
</file>

<file path=ppt/slides/_rels/slide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83.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3" Type="http://schemas.microsoft.com/office/2007/relationships/media" Target="../media/media2.mp4"/><Relationship Id="rId7" Type="http://schemas.openxmlformats.org/officeDocument/2006/relationships/image" Target="../media/image2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1.png"/><Relationship Id="rId5" Type="http://schemas.openxmlformats.org/officeDocument/2006/relationships/slideLayout" Target="../slideLayouts/slideLayout67.xml"/><Relationship Id="rId4" Type="http://schemas.openxmlformats.org/officeDocument/2006/relationships/video" Target="../media/media2.mp4"/></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6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68.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7.png"/><Relationship Id="rId5" Type="http://schemas.openxmlformats.org/officeDocument/2006/relationships/image" Target="../media/image26.gif"/><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7.xml"/><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67.xml"/><Relationship Id="rId5" Type="http://schemas.openxmlformats.org/officeDocument/2006/relationships/image" Target="../media/image30.pn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67.xml"/><Relationship Id="rId5" Type="http://schemas.openxmlformats.org/officeDocument/2006/relationships/image" Target="../media/image30.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7.xml"/><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1.png"/><Relationship Id="rId1" Type="http://schemas.openxmlformats.org/officeDocument/2006/relationships/slideLayout" Target="../slideLayouts/slideLayout67.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Layout" Target="../slideLayouts/slideLayout84.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4.png"/><Relationship Id="rId2" Type="http://schemas.openxmlformats.org/officeDocument/2006/relationships/customXml" Target="../ink/ink1.xml"/><Relationship Id="rId1" Type="http://schemas.openxmlformats.org/officeDocument/2006/relationships/slideLayout" Target="../slideLayouts/slideLayout32.xml"/><Relationship Id="rId6" Type="http://schemas.openxmlformats.org/officeDocument/2006/relationships/image" Target="../media/image23.png"/><Relationship Id="rId5" Type="http://schemas.openxmlformats.org/officeDocument/2006/relationships/image" Target="../media/image33.png"/><Relationship Id="rId4" Type="http://schemas.openxmlformats.org/officeDocument/2006/relationships/customXml" Target="../ink/ink2.xml"/></Relationships>
</file>

<file path=ppt/slides/_rels/slide1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customXml" Target="../ink/ink3.xml"/><Relationship Id="rId7" Type="http://schemas.openxmlformats.org/officeDocument/2006/relationships/image" Target="../media/image33.png"/><Relationship Id="rId2" Type="http://schemas.openxmlformats.org/officeDocument/2006/relationships/notesSlide" Target="../notesSlides/notesSlide4.xml"/><Relationship Id="rId1" Type="http://schemas.openxmlformats.org/officeDocument/2006/relationships/slideLayout" Target="../slideLayouts/slideLayout32.xml"/><Relationship Id="rId6" Type="http://schemas.openxmlformats.org/officeDocument/2006/relationships/customXml" Target="../ink/ink4.xml"/><Relationship Id="rId5" Type="http://schemas.openxmlformats.org/officeDocument/2006/relationships/image" Target="../media/image32.png"/><Relationship Id="rId9" Type="http://schemas.openxmlformats.org/officeDocument/2006/relationships/image" Target="../media/image34.png"/></Relationships>
</file>

<file path=ppt/slides/_rels/slide1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3.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4.png"/><Relationship Id="rId2" Type="http://schemas.openxmlformats.org/officeDocument/2006/relationships/customXml" Target="../ink/ink5.xml"/><Relationship Id="rId1" Type="http://schemas.openxmlformats.org/officeDocument/2006/relationships/slideLayout" Target="../slideLayouts/slideLayout32.xml"/><Relationship Id="rId6" Type="http://schemas.openxmlformats.org/officeDocument/2006/relationships/image" Target="../media/image23.png"/><Relationship Id="rId5" Type="http://schemas.openxmlformats.org/officeDocument/2006/relationships/image" Target="../media/image33.png"/><Relationship Id="rId4" Type="http://schemas.openxmlformats.org/officeDocument/2006/relationships/customXml" Target="../ink/ink6.xml"/></Relationships>
</file>

<file path=ppt/slides/_rels/slide2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3.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4.png"/><Relationship Id="rId2" Type="http://schemas.openxmlformats.org/officeDocument/2006/relationships/customXml" Target="../ink/ink7.xml"/><Relationship Id="rId1" Type="http://schemas.openxmlformats.org/officeDocument/2006/relationships/slideLayout" Target="../slideLayouts/slideLayout32.xml"/><Relationship Id="rId6" Type="http://schemas.openxmlformats.org/officeDocument/2006/relationships/image" Target="../media/image28.png"/><Relationship Id="rId5" Type="http://schemas.openxmlformats.org/officeDocument/2006/relationships/image" Target="../media/image33.png"/><Relationship Id="rId4" Type="http://schemas.openxmlformats.org/officeDocument/2006/relationships/customXml" Target="../ink/ink8.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6.png"/><Relationship Id="rId1" Type="http://schemas.openxmlformats.org/officeDocument/2006/relationships/slideLayout" Target="../slideLayouts/slideLayout32.xml"/><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8.png"/><Relationship Id="rId1" Type="http://schemas.openxmlformats.org/officeDocument/2006/relationships/slideLayout" Target="../slideLayouts/slideLayout32.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85.xml"/><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23.png"/><Relationship Id="rId2" Type="http://schemas.openxmlformats.org/officeDocument/2006/relationships/customXml" Target="../ink/ink9.xml"/><Relationship Id="rId1" Type="http://schemas.openxmlformats.org/officeDocument/2006/relationships/slideLayout" Target="../slideLayouts/slideLayout95.xml"/><Relationship Id="rId6" Type="http://schemas.openxmlformats.org/officeDocument/2006/relationships/image" Target="../media/image39.png"/><Relationship Id="rId5" Type="http://schemas.openxmlformats.org/officeDocument/2006/relationships/image" Target="../media/image33.png"/><Relationship Id="rId4" Type="http://schemas.openxmlformats.org/officeDocument/2006/relationships/customXml" Target="../ink/ink10.xml"/></Relationships>
</file>

<file path=ppt/slides/_rels/slide26.xml.rels><?xml version="1.0" encoding="UTF-8" standalone="yes"?>
<Relationships xmlns="http://schemas.openxmlformats.org/package/2006/relationships"><Relationship Id="rId8" Type="http://schemas.openxmlformats.org/officeDocument/2006/relationships/image" Target="../media/image40.jpeg"/><Relationship Id="rId7" Type="http://schemas.openxmlformats.org/officeDocument/2006/relationships/image" Target="../media/image23.png"/><Relationship Id="rId2" Type="http://schemas.openxmlformats.org/officeDocument/2006/relationships/customXml" Target="../ink/ink11.xml"/><Relationship Id="rId1" Type="http://schemas.openxmlformats.org/officeDocument/2006/relationships/slideLayout" Target="../slideLayouts/slideLayout95.xml"/><Relationship Id="rId6" Type="http://schemas.openxmlformats.org/officeDocument/2006/relationships/image" Target="../media/image33.png"/><Relationship Id="rId5" Type="http://schemas.openxmlformats.org/officeDocument/2006/relationships/customXml" Target="../ink/ink12.xml"/><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95.xml"/><Relationship Id="rId7" Type="http://schemas.openxmlformats.org/officeDocument/2006/relationships/image" Target="../media/image33.png"/><Relationship Id="rId2" Type="http://schemas.microsoft.com/office/2007/relationships/media" Target="../media/media4.wav"/><Relationship Id="rId1" Type="http://schemas.openxmlformats.org/officeDocument/2006/relationships/audio" Target="NULL" TargetMode="External"/><Relationship Id="rId6" Type="http://schemas.openxmlformats.org/officeDocument/2006/relationships/customXml" Target="../ink/ink14.xml"/><Relationship Id="rId5" Type="http://schemas.openxmlformats.org/officeDocument/2006/relationships/image" Target="../media/image32.png"/><Relationship Id="rId10" Type="http://schemas.openxmlformats.org/officeDocument/2006/relationships/image" Target="../media/image42.png"/><Relationship Id="rId4" Type="http://schemas.openxmlformats.org/officeDocument/2006/relationships/customXml" Target="../ink/ink13.xml"/><Relationship Id="rId9" Type="http://schemas.openxmlformats.org/officeDocument/2006/relationships/image" Target="../media/image25.png"/></Relationships>
</file>

<file path=ppt/slides/_rels/slide28.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95.xml"/><Relationship Id="rId7" Type="http://schemas.openxmlformats.org/officeDocument/2006/relationships/image" Target="../media/image33.png"/><Relationship Id="rId2" Type="http://schemas.microsoft.com/office/2007/relationships/media" Target="../media/media4.wav"/><Relationship Id="rId1" Type="http://schemas.openxmlformats.org/officeDocument/2006/relationships/audio" Target="NULL" TargetMode="External"/><Relationship Id="rId6" Type="http://schemas.openxmlformats.org/officeDocument/2006/relationships/customXml" Target="../ink/ink16.xml"/><Relationship Id="rId5" Type="http://schemas.openxmlformats.org/officeDocument/2006/relationships/image" Target="../media/image32.png"/><Relationship Id="rId10" Type="http://schemas.openxmlformats.org/officeDocument/2006/relationships/image" Target="../media/image42.png"/><Relationship Id="rId4" Type="http://schemas.openxmlformats.org/officeDocument/2006/relationships/customXml" Target="../ink/ink15.xml"/><Relationship Id="rId9" Type="http://schemas.openxmlformats.org/officeDocument/2006/relationships/image" Target="../media/image25.png"/></Relationships>
</file>

<file path=ppt/slides/_rels/slide29.xml.rels><?xml version="1.0" encoding="UTF-8" standalone="yes"?>
<Relationships xmlns="http://schemas.openxmlformats.org/package/2006/relationships"><Relationship Id="rId7" Type="http://schemas.openxmlformats.org/officeDocument/2006/relationships/image" Target="../media/image40.jpeg"/><Relationship Id="rId2" Type="http://schemas.openxmlformats.org/officeDocument/2006/relationships/customXml" Target="../ink/ink17.xml"/><Relationship Id="rId1" Type="http://schemas.openxmlformats.org/officeDocument/2006/relationships/slideLayout" Target="../slideLayouts/slideLayout95.xml"/><Relationship Id="rId6" Type="http://schemas.openxmlformats.org/officeDocument/2006/relationships/image" Target="../media/image23.png"/><Relationship Id="rId5" Type="http://schemas.openxmlformats.org/officeDocument/2006/relationships/image" Target="../media/image33.png"/></Relationships>
</file>

<file path=ppt/slides/_rels/slide30.xml.rels><?xml version="1.0" encoding="UTF-8" standalone="yes"?>
<Relationships xmlns="http://schemas.openxmlformats.org/package/2006/relationships"><Relationship Id="rId8" Type="http://schemas.openxmlformats.org/officeDocument/2006/relationships/image" Target="../media/image40.jpeg"/><Relationship Id="rId7" Type="http://schemas.openxmlformats.org/officeDocument/2006/relationships/image" Target="../media/image23.png"/><Relationship Id="rId2" Type="http://schemas.openxmlformats.org/officeDocument/2006/relationships/customXml" Target="../ink/ink18.xml"/><Relationship Id="rId1" Type="http://schemas.openxmlformats.org/officeDocument/2006/relationships/slideLayout" Target="../slideLayouts/slideLayout95.xml"/><Relationship Id="rId6" Type="http://schemas.openxmlformats.org/officeDocument/2006/relationships/image" Target="../media/image33.png"/><Relationship Id="rId5" Type="http://schemas.openxmlformats.org/officeDocument/2006/relationships/customXml" Target="../ink/ink19.xml"/><Relationship Id="rId4" Type="http://schemas.openxmlformats.org/officeDocument/2006/relationships/image" Target="../media/image32.png"/></Relationships>
</file>

<file path=ppt/slides/_rels/slide31.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95.xml"/><Relationship Id="rId7" Type="http://schemas.openxmlformats.org/officeDocument/2006/relationships/image" Target="../media/image33.png"/><Relationship Id="rId2" Type="http://schemas.microsoft.com/office/2007/relationships/media" Target="../media/media4.wav"/><Relationship Id="rId1" Type="http://schemas.openxmlformats.org/officeDocument/2006/relationships/audio" Target="NULL" TargetMode="External"/><Relationship Id="rId6" Type="http://schemas.openxmlformats.org/officeDocument/2006/relationships/customXml" Target="../ink/ink21.xml"/><Relationship Id="rId5" Type="http://schemas.openxmlformats.org/officeDocument/2006/relationships/image" Target="../media/image32.png"/><Relationship Id="rId10" Type="http://schemas.openxmlformats.org/officeDocument/2006/relationships/image" Target="../media/image42.png"/><Relationship Id="rId4" Type="http://schemas.openxmlformats.org/officeDocument/2006/relationships/customXml" Target="../ink/ink20.xml"/><Relationship Id="rId9" Type="http://schemas.openxmlformats.org/officeDocument/2006/relationships/image" Target="../media/image25.png"/></Relationships>
</file>

<file path=ppt/slides/_rels/slide32.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95.xml"/><Relationship Id="rId7" Type="http://schemas.openxmlformats.org/officeDocument/2006/relationships/image" Target="../media/image33.png"/><Relationship Id="rId2" Type="http://schemas.microsoft.com/office/2007/relationships/media" Target="../media/media4.wav"/><Relationship Id="rId1" Type="http://schemas.openxmlformats.org/officeDocument/2006/relationships/audio" Target="NULL" TargetMode="External"/><Relationship Id="rId6" Type="http://schemas.openxmlformats.org/officeDocument/2006/relationships/customXml" Target="../ink/ink23.xml"/><Relationship Id="rId5" Type="http://schemas.openxmlformats.org/officeDocument/2006/relationships/image" Target="../media/image32.png"/><Relationship Id="rId10" Type="http://schemas.openxmlformats.org/officeDocument/2006/relationships/image" Target="../media/image42.png"/><Relationship Id="rId4" Type="http://schemas.openxmlformats.org/officeDocument/2006/relationships/customXml" Target="../ink/ink22.xml"/><Relationship Id="rId9" Type="http://schemas.openxmlformats.org/officeDocument/2006/relationships/image" Target="../media/image25.png"/></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40.jpeg"/><Relationship Id="rId2" Type="http://schemas.openxmlformats.org/officeDocument/2006/relationships/customXml" Target="../ink/ink24.xml"/><Relationship Id="rId1" Type="http://schemas.openxmlformats.org/officeDocument/2006/relationships/slideLayout" Target="../slideLayouts/slideLayout95.xml"/><Relationship Id="rId6" Type="http://schemas.openxmlformats.org/officeDocument/2006/relationships/image" Target="../media/image23.png"/><Relationship Id="rId5" Type="http://schemas.openxmlformats.org/officeDocument/2006/relationships/image" Target="../media/image33.png"/><Relationship Id="rId4" Type="http://schemas.openxmlformats.org/officeDocument/2006/relationships/customXml" Target="../ink/ink25.xml"/></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customXml" Target="../ink/ink26.xml"/><Relationship Id="rId1" Type="http://schemas.openxmlformats.org/officeDocument/2006/relationships/slideLayout" Target="../slideLayouts/slideLayout95.xml"/><Relationship Id="rId6" Type="http://schemas.openxmlformats.org/officeDocument/2006/relationships/image" Target="../media/image23.png"/><Relationship Id="rId5" Type="http://schemas.openxmlformats.org/officeDocument/2006/relationships/image" Target="../media/image33.png"/><Relationship Id="rId4" Type="http://schemas.openxmlformats.org/officeDocument/2006/relationships/customXml" Target="../ink/ink27.xml"/></Relationships>
</file>

<file path=ppt/slides/_rels/slide35.xml.rels><?xml version="1.0" encoding="UTF-8" standalone="yes"?>
<Relationships xmlns="http://schemas.openxmlformats.org/package/2006/relationships"><Relationship Id="rId3" Type="http://schemas.openxmlformats.org/officeDocument/2006/relationships/image" Target="../media/image420.png"/><Relationship Id="rId2" Type="http://schemas.openxmlformats.org/officeDocument/2006/relationships/customXml" Target="../ink/ink28.xml"/><Relationship Id="rId1" Type="http://schemas.openxmlformats.org/officeDocument/2006/relationships/slideLayout" Target="../slideLayouts/slideLayout95.xml"/><Relationship Id="rId6" Type="http://schemas.openxmlformats.org/officeDocument/2006/relationships/image" Target="../media/image28.png"/><Relationship Id="rId5" Type="http://schemas.openxmlformats.org/officeDocument/2006/relationships/image" Target="../media/image43.png"/><Relationship Id="rId4" Type="http://schemas.openxmlformats.org/officeDocument/2006/relationships/customXml" Target="../ink/ink29.xm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40.jpeg"/><Relationship Id="rId2" Type="http://schemas.openxmlformats.org/officeDocument/2006/relationships/customXml" Target="../ink/ink30.xml"/><Relationship Id="rId1" Type="http://schemas.openxmlformats.org/officeDocument/2006/relationships/slideLayout" Target="../slideLayouts/slideLayout95.xml"/><Relationship Id="rId6" Type="http://schemas.openxmlformats.org/officeDocument/2006/relationships/image" Target="../media/image23.png"/><Relationship Id="rId5" Type="http://schemas.openxmlformats.org/officeDocument/2006/relationships/image" Target="../media/image33.png"/><Relationship Id="rId4" Type="http://schemas.openxmlformats.org/officeDocument/2006/relationships/customXml" Target="../ink/ink31.xml"/></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customXml" Target="../ink/ink32.xml"/><Relationship Id="rId1" Type="http://schemas.openxmlformats.org/officeDocument/2006/relationships/slideLayout" Target="../slideLayouts/slideLayout95.xml"/><Relationship Id="rId6" Type="http://schemas.openxmlformats.org/officeDocument/2006/relationships/image" Target="../media/image23.png"/><Relationship Id="rId5" Type="http://schemas.openxmlformats.org/officeDocument/2006/relationships/image" Target="../media/image33.png"/><Relationship Id="rId4" Type="http://schemas.openxmlformats.org/officeDocument/2006/relationships/customXml" Target="../ink/ink33.xml"/></Relationships>
</file>

<file path=ppt/slides/_rels/slide38.xml.rels><?xml version="1.0" encoding="UTF-8" standalone="yes"?>
<Relationships xmlns="http://schemas.openxmlformats.org/package/2006/relationships"><Relationship Id="rId3" Type="http://schemas.openxmlformats.org/officeDocument/2006/relationships/image" Target="../media/image420.png"/><Relationship Id="rId2" Type="http://schemas.openxmlformats.org/officeDocument/2006/relationships/customXml" Target="../ink/ink34.xml"/><Relationship Id="rId1" Type="http://schemas.openxmlformats.org/officeDocument/2006/relationships/slideLayout" Target="../slideLayouts/slideLayout95.xml"/><Relationship Id="rId6" Type="http://schemas.openxmlformats.org/officeDocument/2006/relationships/image" Target="../media/image28.png"/><Relationship Id="rId5" Type="http://schemas.openxmlformats.org/officeDocument/2006/relationships/image" Target="../media/image43.png"/><Relationship Id="rId4" Type="http://schemas.openxmlformats.org/officeDocument/2006/relationships/customXml" Target="../ink/ink35.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40.jpeg"/><Relationship Id="rId2" Type="http://schemas.openxmlformats.org/officeDocument/2006/relationships/customXml" Target="../ink/ink36.xml"/><Relationship Id="rId1" Type="http://schemas.openxmlformats.org/officeDocument/2006/relationships/slideLayout" Target="../slideLayouts/slideLayout95.xml"/><Relationship Id="rId6" Type="http://schemas.openxmlformats.org/officeDocument/2006/relationships/image" Target="../media/image23.png"/><Relationship Id="rId5" Type="http://schemas.openxmlformats.org/officeDocument/2006/relationships/image" Target="../media/image33.png"/><Relationship Id="rId4" Type="http://schemas.openxmlformats.org/officeDocument/2006/relationships/customXml" Target="../ink/ink37.xml"/></Relationships>
</file>

<file path=ppt/slides/_rels/slide4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4.png"/><Relationship Id="rId1" Type="http://schemas.openxmlformats.org/officeDocument/2006/relationships/slideLayout" Target="../slideLayouts/slideLayout95.xml"/><Relationship Id="rId4" Type="http://schemas.openxmlformats.org/officeDocument/2006/relationships/image" Target="../media/image45.png"/></Relationships>
</file>

<file path=ppt/slides/_rels/slide4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47.png"/><Relationship Id="rId7" Type="http://schemas.openxmlformats.org/officeDocument/2006/relationships/image" Target="../media/image33.png"/><Relationship Id="rId2" Type="http://schemas.openxmlformats.org/officeDocument/2006/relationships/image" Target="../media/image46.png"/><Relationship Id="rId1" Type="http://schemas.openxmlformats.org/officeDocument/2006/relationships/slideLayout" Target="../slideLayouts/slideLayout95.xml"/><Relationship Id="rId6" Type="http://schemas.openxmlformats.org/officeDocument/2006/relationships/customXml" Target="../ink/ink39.xml"/><Relationship Id="rId5" Type="http://schemas.openxmlformats.org/officeDocument/2006/relationships/image" Target="../media/image32.png"/><Relationship Id="rId4" Type="http://schemas.openxmlformats.org/officeDocument/2006/relationships/customXml" Target="../ink/ink38.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34.xml"/><Relationship Id="rId7" Type="http://schemas.openxmlformats.org/officeDocument/2006/relationships/image" Target="../media/image48.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44.png"/><Relationship Id="rId5" Type="http://schemas.openxmlformats.org/officeDocument/2006/relationships/image" Target="../media/image36.png"/><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Image 3">
            <a:extLst>
              <a:ext uri="{FF2B5EF4-FFF2-40B4-BE49-F238E27FC236}">
                <a16:creationId xmlns:a16="http://schemas.microsoft.com/office/drawing/2014/main" id="{FB19E297-D8A0-8965-1A2F-641AFA4F49E1}"/>
              </a:ext>
            </a:extLst>
          </p:cNvPr>
          <p:cNvPicPr>
            <a:picLocks noChangeAspect="1"/>
          </p:cNvPicPr>
          <p:nvPr/>
        </p:nvPicPr>
        <p:blipFill>
          <a:blip r:embed="rId2">
            <a:extLst>
              <a:ext uri="{28A0092B-C50C-407E-A947-70E740481C1C}">
                <a14:useLocalDpi xmlns:a14="http://schemas.microsoft.com/office/drawing/2010/main" val="0"/>
              </a:ext>
            </a:extLst>
          </a:blip>
          <a:srcRect b="6268"/>
          <a:stretch>
            <a:fillRect/>
          </a:stretch>
        </p:blipFill>
        <p:spPr>
          <a:xfrm>
            <a:off x="20" y="1282"/>
            <a:ext cx="9143980" cy="6856718"/>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a:solidFill>
                  <a:schemeClr val="accent1">
                    <a:lumMod val="50000"/>
                  </a:schemeClr>
                </a:solidFill>
              </a:rPr>
              <a:t>Il convient de lancer </a:t>
            </a:r>
            <a:r>
              <a:rPr lang="fr-MA" sz="2800">
                <a:solidFill>
                  <a:srgbClr val="00ACA4"/>
                </a:solidFill>
              </a:rPr>
              <a:t>le mode diaporama </a:t>
            </a:r>
            <a:r>
              <a:rPr lang="fr-MA" sz="280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8A4169DB-E4D1-7C6D-4EE9-718DE6CF13E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27A39F50-33BD-B486-03A4-6A680CB1786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83FBA5B5-54B2-9678-F62D-CA621C951F8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re 53">
              <a:extLst>
                <a:ext uri="{FF2B5EF4-FFF2-40B4-BE49-F238E27FC236}">
                  <a16:creationId xmlns:a16="http://schemas.microsoft.com/office/drawing/2014/main" id="{E5A07AC2-DF3E-B6F2-143B-054E07511E74}"/>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a:ln>
                    <a:noFill/>
                  </a:ln>
                  <a:solidFill>
                    <a:srgbClr val="5B9BD5">
                      <a:lumMod val="50000"/>
                    </a:srgbClr>
                  </a:solidFill>
                  <a:effectLst/>
                  <a:uLnTx/>
                  <a:uFillTx/>
                  <a:latin typeface="Dosis" pitchFamily="2" charset="0"/>
                  <a:ea typeface="+mj-ea"/>
                  <a:cs typeface="+mj-cs"/>
                </a:rPr>
                <a:t>Réservé à l’enseignant (e)</a:t>
              </a:r>
            </a:p>
          </p:txBody>
        </p:sp>
      </p:gr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47900" y="1419408"/>
            <a:ext cx="7886700" cy="720000"/>
          </a:xfrm>
        </p:spPr>
        <p:txBody>
          <a:bodyPr/>
          <a:lstStyle/>
          <a:p>
            <a:r>
              <a:rPr lang="fr-MA" sz="3200">
                <a:solidFill>
                  <a:srgbClr val="424D7B"/>
                </a:solidFill>
              </a:rPr>
              <a:t>Pictogrammes</a:t>
            </a:r>
          </a:p>
        </p:txBody>
      </p:sp>
      <p:pic>
        <p:nvPicPr>
          <p:cNvPr id="2" name="Image 1">
            <a:extLst>
              <a:ext uri="{FF2B5EF4-FFF2-40B4-BE49-F238E27FC236}">
                <a16:creationId xmlns:a16="http://schemas.microsoft.com/office/drawing/2014/main" id="{E3E8EFFE-F92D-6AFB-141F-8C8242CD16AF}"/>
              </a:ext>
            </a:extLst>
          </p:cNvPr>
          <p:cNvPicPr>
            <a:picLocks noChangeAspect="1"/>
          </p:cNvPicPr>
          <p:nvPr/>
        </p:nvPicPr>
        <p:blipFill>
          <a:blip r:embed="rId3"/>
          <a:stretch>
            <a:fillRect/>
          </a:stretch>
        </p:blipFill>
        <p:spPr>
          <a:xfrm>
            <a:off x="763400" y="2474382"/>
            <a:ext cx="7520578" cy="2799510"/>
          </a:xfrm>
          <a:prstGeom prst="rect">
            <a:avLst/>
          </a:prstGeom>
        </p:spPr>
      </p:pic>
    </p:spTree>
    <p:extLst>
      <p:ext uri="{BB962C8B-B14F-4D97-AF65-F5344CB8AC3E}">
        <p14:creationId xmlns:p14="http://schemas.microsoft.com/office/powerpoint/2010/main" val="5692771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8798B87-ACD7-5B2C-A764-90C2F061330D}"/>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549137C7-E550-5A92-91B8-0E4A94A8CBF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76131734-4580-1F17-EA9B-8E7C57AD8EB1}"/>
              </a:ext>
            </a:extLst>
          </p:cNvPr>
          <p:cNvSpPr>
            <a:spLocks noGrp="1"/>
          </p:cNvSpPr>
          <p:nvPr>
            <p:ph type="title"/>
          </p:nvPr>
        </p:nvSpPr>
        <p:spPr>
          <a:xfrm>
            <a:off x="628650" y="1280637"/>
            <a:ext cx="7886700" cy="720000"/>
          </a:xfrm>
        </p:spPr>
        <p:txBody>
          <a:bodyPr/>
          <a:lstStyle/>
          <a:p>
            <a:r>
              <a:rPr lang="fr-MA" sz="3200" dirty="0">
                <a:solidFill>
                  <a:srgbClr val="424D7B"/>
                </a:solidFill>
              </a:rPr>
              <a:t>Contenu de la semaine </a:t>
            </a:r>
          </a:p>
        </p:txBody>
      </p:sp>
      <p:grpSp>
        <p:nvGrpSpPr>
          <p:cNvPr id="12" name="Groupe 11">
            <a:extLst>
              <a:ext uri="{FF2B5EF4-FFF2-40B4-BE49-F238E27FC236}">
                <a16:creationId xmlns:a16="http://schemas.microsoft.com/office/drawing/2014/main" id="{4A1339CC-F3E4-C863-2C16-CE40052C4C13}"/>
              </a:ext>
            </a:extLst>
          </p:cNvPr>
          <p:cNvGrpSpPr/>
          <p:nvPr/>
        </p:nvGrpSpPr>
        <p:grpSpPr>
          <a:xfrm>
            <a:off x="3120265" y="0"/>
            <a:ext cx="2741519" cy="1084434"/>
            <a:chOff x="3072140" y="0"/>
            <a:chExt cx="2741519" cy="1084434"/>
          </a:xfrm>
        </p:grpSpPr>
        <p:sp>
          <p:nvSpPr>
            <p:cNvPr id="13" name="Rectangle 12">
              <a:extLst>
                <a:ext uri="{FF2B5EF4-FFF2-40B4-BE49-F238E27FC236}">
                  <a16:creationId xmlns:a16="http://schemas.microsoft.com/office/drawing/2014/main" id="{11B4CFA6-F847-8AD0-B41B-CBAA28F1601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D54EBD59-A30D-A09D-FBD6-229E4460D27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20E803C9-555C-3000-B4E7-15E79582503F}"/>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a:ln>
                    <a:noFill/>
                  </a:ln>
                  <a:solidFill>
                    <a:srgbClr val="5B9BD5">
                      <a:lumMod val="50000"/>
                    </a:srgbClr>
                  </a:solidFill>
                  <a:effectLst/>
                  <a:uLnTx/>
                  <a:uFillTx/>
                  <a:latin typeface="Dosis" pitchFamily="2" charset="0"/>
                  <a:ea typeface="+mj-ea"/>
                  <a:cs typeface="+mj-cs"/>
                </a:rPr>
                <a:t>Réservé à l’enseignant (e)</a:t>
              </a:r>
            </a:p>
          </p:txBody>
        </p:sp>
      </p:grpSp>
      <p:pic>
        <p:nvPicPr>
          <p:cNvPr id="3" name="Image 2">
            <a:extLst>
              <a:ext uri="{FF2B5EF4-FFF2-40B4-BE49-F238E27FC236}">
                <a16:creationId xmlns:a16="http://schemas.microsoft.com/office/drawing/2014/main" id="{813786A2-BE26-430D-2C22-4B9F41175C25}"/>
              </a:ext>
            </a:extLst>
          </p:cNvPr>
          <p:cNvPicPr>
            <a:picLocks noChangeAspect="1"/>
          </p:cNvPicPr>
          <p:nvPr/>
        </p:nvPicPr>
        <p:blipFill>
          <a:blip r:embed="rId2"/>
          <a:stretch>
            <a:fillRect/>
          </a:stretch>
        </p:blipFill>
        <p:spPr>
          <a:xfrm>
            <a:off x="319119" y="2420223"/>
            <a:ext cx="8262651" cy="2471946"/>
          </a:xfrm>
          <a:prstGeom prst="rect">
            <a:avLst/>
          </a:prstGeom>
        </p:spPr>
      </p:pic>
    </p:spTree>
    <p:extLst>
      <p:ext uri="{BB962C8B-B14F-4D97-AF65-F5344CB8AC3E}">
        <p14:creationId xmlns:p14="http://schemas.microsoft.com/office/powerpoint/2010/main" val="292345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re 30">
            <a:extLst>
              <a:ext uri="{FF2B5EF4-FFF2-40B4-BE49-F238E27FC236}">
                <a16:creationId xmlns:a16="http://schemas.microsoft.com/office/drawing/2014/main" id="{FA78663C-B4A4-66CC-78D4-9F85DA1CD365}"/>
              </a:ext>
            </a:extLst>
          </p:cNvPr>
          <p:cNvSpPr>
            <a:spLocks noGrp="1"/>
          </p:cNvSpPr>
          <p:nvPr>
            <p:ph type="title"/>
          </p:nvPr>
        </p:nvSpPr>
        <p:spPr>
          <a:xfrm>
            <a:off x="628650" y="1176958"/>
            <a:ext cx="7886700" cy="720000"/>
          </a:xfrm>
        </p:spPr>
        <p:txBody>
          <a:bodyPr/>
          <a:lstStyle/>
          <a:p>
            <a:r>
              <a:rPr lang="fr-MA" sz="2800"/>
              <a:t>Organisation de la semaine</a:t>
            </a:r>
          </a:p>
        </p:txBody>
      </p:sp>
      <p:sp>
        <p:nvSpPr>
          <p:cNvPr id="32" name="Rectangle : coins arrondis 31">
            <a:extLst>
              <a:ext uri="{FF2B5EF4-FFF2-40B4-BE49-F238E27FC236}">
                <a16:creationId xmlns:a16="http://schemas.microsoft.com/office/drawing/2014/main" id="{E5765066-62E9-C747-F21F-3FFD5EF1BD7D}"/>
              </a:ext>
            </a:extLst>
          </p:cNvPr>
          <p:cNvSpPr/>
          <p:nvPr/>
        </p:nvSpPr>
        <p:spPr>
          <a:xfrm>
            <a:off x="4735350" y="52954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rganigramme : Terminateur 32">
            <a:extLst>
              <a:ext uri="{FF2B5EF4-FFF2-40B4-BE49-F238E27FC236}">
                <a16:creationId xmlns:a16="http://schemas.microsoft.com/office/drawing/2014/main" id="{5DFFBDDB-3D4F-E819-8F7D-4E2047FD8EC4}"/>
              </a:ext>
            </a:extLst>
          </p:cNvPr>
          <p:cNvSpPr/>
          <p:nvPr/>
        </p:nvSpPr>
        <p:spPr>
          <a:xfrm>
            <a:off x="4951350" y="49847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a:ln>
                  <a:noFill/>
                </a:ln>
                <a:solidFill>
                  <a:srgbClr val="757575"/>
                </a:solidFill>
                <a:effectLst/>
                <a:uLnTx/>
                <a:uFillTx/>
                <a:latin typeface="Dosis ExtraBold" pitchFamily="2" charset="0"/>
                <a:ea typeface="+mn-ea"/>
                <a:cs typeface="+mn-cs"/>
              </a:rPr>
              <a:t>Séance 6</a:t>
            </a:r>
          </a:p>
        </p:txBody>
      </p:sp>
      <p:sp>
        <p:nvSpPr>
          <p:cNvPr id="34" name="Rectangle : coins arrondis 33">
            <a:extLst>
              <a:ext uri="{FF2B5EF4-FFF2-40B4-BE49-F238E27FC236}">
                <a16:creationId xmlns:a16="http://schemas.microsoft.com/office/drawing/2014/main" id="{27B67DEB-FA14-C68A-D306-A4EAF613FB6E}"/>
              </a:ext>
            </a:extLst>
          </p:cNvPr>
          <p:cNvSpPr/>
          <p:nvPr/>
        </p:nvSpPr>
        <p:spPr>
          <a:xfrm>
            <a:off x="648000" y="3713195"/>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Organigramme : Terminateur 34">
            <a:extLst>
              <a:ext uri="{FF2B5EF4-FFF2-40B4-BE49-F238E27FC236}">
                <a16:creationId xmlns:a16="http://schemas.microsoft.com/office/drawing/2014/main" id="{B2B40A44-646F-CFD1-8BD6-641115BE99B3}"/>
              </a:ext>
            </a:extLst>
          </p:cNvPr>
          <p:cNvSpPr/>
          <p:nvPr/>
        </p:nvSpPr>
        <p:spPr>
          <a:xfrm>
            <a:off x="864000" y="346119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a:ln>
                  <a:noFill/>
                </a:ln>
                <a:solidFill>
                  <a:srgbClr val="757575"/>
                </a:solidFill>
                <a:effectLst/>
                <a:uLnTx/>
                <a:uFillTx/>
                <a:latin typeface="Dosis ExtraBold" pitchFamily="2" charset="0"/>
                <a:ea typeface="+mn-ea"/>
                <a:cs typeface="+mn-cs"/>
              </a:rPr>
              <a:t>Séance 2</a:t>
            </a:r>
          </a:p>
        </p:txBody>
      </p:sp>
      <p:sp>
        <p:nvSpPr>
          <p:cNvPr id="36" name="Rectangle : coins arrondis 35">
            <a:extLst>
              <a:ext uri="{FF2B5EF4-FFF2-40B4-BE49-F238E27FC236}">
                <a16:creationId xmlns:a16="http://schemas.microsoft.com/office/drawing/2014/main" id="{637F9C9C-A02D-128C-B58A-E9E349CF8C1B}"/>
              </a:ext>
            </a:extLst>
          </p:cNvPr>
          <p:cNvSpPr/>
          <p:nvPr/>
        </p:nvSpPr>
        <p:spPr>
          <a:xfrm>
            <a:off x="4840650" y="2160349"/>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5056650" y="1908349"/>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a:ln>
                  <a:noFill/>
                </a:ln>
                <a:solidFill>
                  <a:srgbClr val="757575"/>
                </a:solidFill>
                <a:effectLst/>
                <a:uLnTx/>
                <a:uFillTx/>
                <a:latin typeface="Dosis ExtraBold" pitchFamily="2" charset="0"/>
                <a:ea typeface="+mn-ea"/>
                <a:cs typeface="+mn-cs"/>
              </a:rPr>
              <a:t>Séance 4</a:t>
            </a:r>
          </a:p>
        </p:txBody>
      </p:sp>
      <p:sp>
        <p:nvSpPr>
          <p:cNvPr id="40" name="Rectangle : coins arrondis 39">
            <a:extLst>
              <a:ext uri="{FF2B5EF4-FFF2-40B4-BE49-F238E27FC236}">
                <a16:creationId xmlns:a16="http://schemas.microsoft.com/office/drawing/2014/main" id="{81152347-F8B0-43CC-CCD6-E085D45C971C}"/>
              </a:ext>
            </a:extLst>
          </p:cNvPr>
          <p:cNvSpPr/>
          <p:nvPr/>
        </p:nvSpPr>
        <p:spPr>
          <a:xfrm>
            <a:off x="648000" y="52367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rganigramme : Terminateur 40">
            <a:extLst>
              <a:ext uri="{FF2B5EF4-FFF2-40B4-BE49-F238E27FC236}">
                <a16:creationId xmlns:a16="http://schemas.microsoft.com/office/drawing/2014/main" id="{5541FB79-EF30-CC5F-7725-95505B073E2A}"/>
              </a:ext>
            </a:extLst>
          </p:cNvPr>
          <p:cNvSpPr/>
          <p:nvPr/>
        </p:nvSpPr>
        <p:spPr>
          <a:xfrm>
            <a:off x="864000" y="49847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a:ln>
                  <a:noFill/>
                </a:ln>
                <a:solidFill>
                  <a:srgbClr val="757575"/>
                </a:solidFill>
                <a:effectLst/>
                <a:uLnTx/>
                <a:uFillTx/>
                <a:latin typeface="Dosis ExtraBold" pitchFamily="2" charset="0"/>
                <a:ea typeface="+mn-ea"/>
                <a:cs typeface="+mn-cs"/>
              </a:rPr>
              <a:t>Séance 3</a:t>
            </a:r>
          </a:p>
        </p:txBody>
      </p:sp>
      <p:sp>
        <p:nvSpPr>
          <p:cNvPr id="48" name="Rectangle : coins arrondis 47">
            <a:extLst>
              <a:ext uri="{FF2B5EF4-FFF2-40B4-BE49-F238E27FC236}">
                <a16:creationId xmlns:a16="http://schemas.microsoft.com/office/drawing/2014/main" id="{87D26E65-6890-E560-0F8D-1770B785B23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rganigramme : Terminateur 48">
            <a:extLst>
              <a:ext uri="{FF2B5EF4-FFF2-40B4-BE49-F238E27FC236}">
                <a16:creationId xmlns:a16="http://schemas.microsoft.com/office/drawing/2014/main" id="{F8E03BE0-12F4-D3D1-EC97-CC64DF167170}"/>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a:ln>
                  <a:noFill/>
                </a:ln>
                <a:solidFill>
                  <a:srgbClr val="757575"/>
                </a:solidFill>
                <a:effectLst/>
                <a:uLnTx/>
                <a:uFillTx/>
                <a:latin typeface="Dosis ExtraBold" pitchFamily="2" charset="0"/>
                <a:ea typeface="+mn-ea"/>
                <a:cs typeface="+mn-cs"/>
              </a:rPr>
              <a:t>Séance 1</a:t>
            </a:r>
          </a:p>
        </p:txBody>
      </p:sp>
      <p:sp>
        <p:nvSpPr>
          <p:cNvPr id="2" name="Espace réservé du texte 60">
            <a:extLst>
              <a:ext uri="{FF2B5EF4-FFF2-40B4-BE49-F238E27FC236}">
                <a16:creationId xmlns:a16="http://schemas.microsoft.com/office/drawing/2014/main" id="{B1633320-881D-3046-CC25-D40DFB941180}"/>
              </a:ext>
            </a:extLst>
          </p:cNvPr>
          <p:cNvSpPr txBox="1">
            <a:spLocks/>
          </p:cNvSpPr>
          <p:nvPr/>
        </p:nvSpPr>
        <p:spPr>
          <a:xfrm>
            <a:off x="828000" y="3912483"/>
            <a:ext cx="3420000" cy="792000"/>
          </a:xfrm>
          <a:prstGeom prst="roundRect">
            <a:avLst/>
          </a:prstGeom>
          <a:solidFill>
            <a:schemeClr val="bg2"/>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a:ln>
                  <a:noFill/>
                </a:ln>
                <a:solidFill>
                  <a:prstClr val="black">
                    <a:lumMod val="50000"/>
                    <a:lumOff val="50000"/>
                  </a:prstClr>
                </a:solidFill>
                <a:effectLst/>
                <a:uLnTx/>
                <a:uFillTx/>
                <a:latin typeface="Dosis SemiBold" pitchFamily="2" charset="0"/>
                <a:ea typeface="+mn-ea"/>
                <a:cs typeface="+mn-cs"/>
              </a:rPr>
              <a:t>Oral – Acte de parole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fr-FR" sz="1200">
                <a:solidFill>
                  <a:prstClr val="black">
                    <a:lumMod val="50000"/>
                    <a:lumOff val="50000"/>
                  </a:prstClr>
                </a:solidFill>
                <a:latin typeface="Dosis SemiBold" pitchFamily="2" charset="0"/>
              </a:rPr>
              <a:t>É</a:t>
            </a:r>
            <a:r>
              <a:rPr kumimoji="0" lang="fr-FR" sz="1200" b="0" i="0" u="none" strike="noStrike" kern="1200" cap="none" spc="0" normalizeH="0" baseline="0" noProof="0" err="1">
                <a:ln>
                  <a:noFill/>
                </a:ln>
                <a:solidFill>
                  <a:prstClr val="black">
                    <a:lumMod val="50000"/>
                    <a:lumOff val="50000"/>
                  </a:prstClr>
                </a:solidFill>
                <a:effectLst/>
                <a:uLnTx/>
                <a:uFillTx/>
                <a:latin typeface="Dosis SemiBold" pitchFamily="2" charset="0"/>
                <a:ea typeface="+mn-ea"/>
                <a:cs typeface="+mn-cs"/>
              </a:rPr>
              <a:t>crit</a:t>
            </a:r>
            <a:r>
              <a:rPr kumimoji="0" lang="fr-FR" sz="1200" b="0" i="0" u="none" strike="noStrike" kern="1200" cap="none" spc="0" normalizeH="0" baseline="0" noProof="0">
                <a:ln>
                  <a:noFill/>
                </a:ln>
                <a:solidFill>
                  <a:prstClr val="black">
                    <a:lumMod val="50000"/>
                    <a:lumOff val="50000"/>
                  </a:prstClr>
                </a:solidFill>
                <a:effectLst/>
                <a:uLnTx/>
                <a:uFillTx/>
                <a:latin typeface="Dosis SemiBold" pitchFamily="2" charset="0"/>
                <a:ea typeface="+mn-ea"/>
                <a:cs typeface="+mn-cs"/>
              </a:rPr>
              <a:t> – Point de langue 1</a:t>
            </a:r>
          </a:p>
          <a:p>
            <a:pPr marL="269875" lvl="0" indent="-269875">
              <a:lnSpc>
                <a:spcPct val="100000"/>
              </a:lnSpc>
              <a:spcBef>
                <a:spcPts val="300"/>
              </a:spcBef>
              <a:buFont typeface="Wingdings" panose="05000000000000000000" pitchFamily="2" charset="2"/>
              <a:buChar char="m"/>
              <a:defRPr/>
            </a:pPr>
            <a:r>
              <a:rPr lang="fr-FR" sz="1200">
                <a:solidFill>
                  <a:prstClr val="black">
                    <a:lumMod val="50000"/>
                    <a:lumOff val="50000"/>
                  </a:prstClr>
                </a:solidFill>
                <a:latin typeface="Dosis SemiBold" pitchFamily="2" charset="0"/>
              </a:rPr>
              <a:t>Lecture – Graphèmes et mots </a:t>
            </a:r>
          </a:p>
        </p:txBody>
      </p:sp>
      <p:sp>
        <p:nvSpPr>
          <p:cNvPr id="3" name="Espace réservé du texte 5">
            <a:extLst>
              <a:ext uri="{FF2B5EF4-FFF2-40B4-BE49-F238E27FC236}">
                <a16:creationId xmlns:a16="http://schemas.microsoft.com/office/drawing/2014/main" id="{106D8CA2-60E3-9232-FFC0-312BF804780F}"/>
              </a:ext>
            </a:extLst>
          </p:cNvPr>
          <p:cNvSpPr txBox="1">
            <a:spLocks/>
          </p:cNvSpPr>
          <p:nvPr/>
        </p:nvSpPr>
        <p:spPr>
          <a:xfrm>
            <a:off x="4951350" y="543607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a:ln>
                  <a:noFill/>
                </a:ln>
                <a:solidFill>
                  <a:srgbClr val="757575"/>
                </a:solidFill>
                <a:effectLst/>
                <a:uLnTx/>
                <a:uFillTx/>
                <a:latin typeface="Dosis SemiBold" pitchFamily="2" charset="0"/>
                <a:ea typeface="+mn-ea"/>
                <a:cs typeface="+mn-cs"/>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a:ln>
                  <a:noFill/>
                </a:ln>
                <a:solidFill>
                  <a:srgbClr val="757575"/>
                </a:solidFill>
                <a:effectLst/>
                <a:uLnTx/>
                <a:uFillTx/>
                <a:latin typeface="Dosis SemiBold" pitchFamily="2" charset="0"/>
                <a:ea typeface="+mn-ea"/>
                <a:cs typeface="+mn-cs"/>
              </a:rPr>
              <a:t>Lecture offerte</a:t>
            </a:r>
          </a:p>
        </p:txBody>
      </p:sp>
      <p:sp>
        <p:nvSpPr>
          <p:cNvPr id="4" name="Espace réservé du texte 5">
            <a:extLst>
              <a:ext uri="{FF2B5EF4-FFF2-40B4-BE49-F238E27FC236}">
                <a16:creationId xmlns:a16="http://schemas.microsoft.com/office/drawing/2014/main" id="{69B3428C-7F7F-4E71-B064-80FE895C10F7}"/>
              </a:ext>
            </a:extLst>
          </p:cNvPr>
          <p:cNvSpPr txBox="1">
            <a:spLocks/>
          </p:cNvSpPr>
          <p:nvPr/>
        </p:nvSpPr>
        <p:spPr>
          <a:xfrm>
            <a:off x="802706" y="2417013"/>
            <a:ext cx="3420000" cy="792000"/>
          </a:xfrm>
          <a:prstGeom prst="roundRect">
            <a:avLst/>
          </a:prstGeom>
          <a:solidFill>
            <a:schemeClr val="bg2"/>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endParaRPr kumimoji="0" lang="fr-FR" sz="1200" b="0" i="0" u="none" strike="noStrike" kern="1200" cap="none" spc="0" normalizeH="0" baseline="0" noProof="0">
              <a:ln>
                <a:noFill/>
              </a:ln>
              <a:solidFill>
                <a:prstClr val="black">
                  <a:lumMod val="50000"/>
                  <a:lumOff val="50000"/>
                </a:prstClr>
              </a:solidFill>
              <a:effectLst/>
              <a:uLnTx/>
              <a:uFillTx/>
              <a:latin typeface="Dosis SemiBold" pitchFamily="2" charset="0"/>
              <a:ea typeface="+mn-ea"/>
              <a:cs typeface="+mn-cs"/>
              <a:sym typeface="Wingdings" panose="05000000000000000000" pitchFamily="2" charset="2"/>
            </a:endParaRPr>
          </a:p>
        </p:txBody>
      </p:sp>
      <p:sp>
        <p:nvSpPr>
          <p:cNvPr id="5" name="Espace réservé du texte 5">
            <a:extLst>
              <a:ext uri="{FF2B5EF4-FFF2-40B4-BE49-F238E27FC236}">
                <a16:creationId xmlns:a16="http://schemas.microsoft.com/office/drawing/2014/main" id="{EBFAD96D-5FEA-AA42-9005-A218CD1D9E8D}"/>
              </a:ext>
            </a:extLst>
          </p:cNvPr>
          <p:cNvSpPr txBox="1">
            <a:spLocks/>
          </p:cNvSpPr>
          <p:nvPr/>
        </p:nvSpPr>
        <p:spPr>
          <a:xfrm>
            <a:off x="828000" y="543642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a:ln>
                  <a:noFill/>
                </a:ln>
                <a:solidFill>
                  <a:srgbClr val="757575"/>
                </a:solidFill>
                <a:effectLst/>
                <a:uLnTx/>
                <a:uFillTx/>
                <a:latin typeface="Dosis SemiBold" pitchFamily="2" charset="0"/>
                <a:ea typeface="+mn-ea"/>
                <a:cs typeface="+mn-cs"/>
              </a:rPr>
              <a:t>Oral  - Acte de parole  2</a:t>
            </a:r>
          </a:p>
          <a:p>
            <a:pPr lvl="0">
              <a:defRPr/>
            </a:pPr>
            <a:r>
              <a:rPr lang="fr-FR">
                <a:solidFill>
                  <a:prstClr val="black">
                    <a:lumMod val="50000"/>
                    <a:lumOff val="50000"/>
                  </a:prstClr>
                </a:solidFill>
              </a:rPr>
              <a:t>É</a:t>
            </a:r>
            <a:r>
              <a:rPr kumimoji="0" lang="fr-FR" sz="1200" b="0" i="0" u="none" strike="noStrike" kern="1200" cap="none" spc="0" normalizeH="0" baseline="0" noProof="0" err="1">
                <a:ln>
                  <a:noFill/>
                </a:ln>
                <a:solidFill>
                  <a:srgbClr val="757575"/>
                </a:solidFill>
                <a:effectLst/>
                <a:uLnTx/>
                <a:uFillTx/>
                <a:latin typeface="Dosis SemiBold" pitchFamily="2" charset="0"/>
                <a:ea typeface="+mn-ea"/>
                <a:cs typeface="+mn-cs"/>
              </a:rPr>
              <a:t>crit</a:t>
            </a:r>
            <a:r>
              <a:rPr kumimoji="0" lang="fr-FR" sz="1200" b="0" i="0" u="none" strike="noStrike" kern="1200" cap="none" spc="0" normalizeH="0" baseline="0" noProof="0">
                <a:ln>
                  <a:noFill/>
                </a:ln>
                <a:solidFill>
                  <a:srgbClr val="757575"/>
                </a:solidFill>
                <a:effectLst/>
                <a:uLnTx/>
                <a:uFillTx/>
                <a:latin typeface="Dosis SemiBold" pitchFamily="2" charset="0"/>
                <a:ea typeface="+mn-ea"/>
                <a:cs typeface="+mn-cs"/>
              </a:rPr>
              <a:t> – Point de langue 2</a:t>
            </a:r>
          </a:p>
          <a:p>
            <a:pPr lvl="0">
              <a:defRPr/>
            </a:pPr>
            <a:r>
              <a:rPr lang="fr-FR"/>
              <a:t>Lecture – Graphèmes et mots </a:t>
            </a:r>
          </a:p>
        </p:txBody>
      </p:sp>
      <p:sp>
        <p:nvSpPr>
          <p:cNvPr id="7" name="Espace réservé du texte 5">
            <a:extLst>
              <a:ext uri="{FF2B5EF4-FFF2-40B4-BE49-F238E27FC236}">
                <a16:creationId xmlns:a16="http://schemas.microsoft.com/office/drawing/2014/main" id="{4B9D94D2-948F-A6A8-1CAC-6BC21867784E}"/>
              </a:ext>
            </a:extLst>
          </p:cNvPr>
          <p:cNvSpPr txBox="1">
            <a:spLocks/>
          </p:cNvSpPr>
          <p:nvPr/>
        </p:nvSpPr>
        <p:spPr>
          <a:xfrm>
            <a:off x="5020650" y="2363049"/>
            <a:ext cx="3587584" cy="792000"/>
          </a:xfrm>
          <a:prstGeom prst="roundRect">
            <a:avLst/>
          </a:prstGeom>
          <a:solidFill>
            <a:schemeClr val="bg2"/>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a:ln>
                  <a:noFill/>
                </a:ln>
                <a:solidFill>
                  <a:srgbClr val="757575"/>
                </a:solidFill>
                <a:effectLst/>
                <a:uLnTx/>
                <a:uFillTx/>
                <a:latin typeface="Dosis SemiBold" pitchFamily="2" charset="0"/>
                <a:ea typeface="+mn-ea"/>
                <a:cs typeface="+mn-cs"/>
              </a:rPr>
              <a:t>Oral – Dialogue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a:ln>
                  <a:noFill/>
                </a:ln>
                <a:solidFill>
                  <a:srgbClr val="757575"/>
                </a:solidFill>
                <a:effectLst/>
                <a:uLnTx/>
                <a:uFillTx/>
                <a:latin typeface="Dosis SemiBold" pitchFamily="2" charset="0"/>
                <a:ea typeface="+mn-ea"/>
                <a:cs typeface="+mn-cs"/>
              </a:rPr>
              <a:t>Lecture – Texte</a:t>
            </a:r>
          </a:p>
          <a:p>
            <a:pPr>
              <a:defRPr/>
            </a:pPr>
            <a:r>
              <a:rPr lang="fr-FR"/>
              <a:t>É</a:t>
            </a:r>
            <a:r>
              <a:rPr lang="fr-FR">
                <a:sym typeface="Wingdings" panose="05000000000000000000" pitchFamily="2" charset="2"/>
              </a:rPr>
              <a:t>criture – Mots</a:t>
            </a:r>
          </a:p>
        </p:txBody>
      </p:sp>
      <p:grpSp>
        <p:nvGrpSpPr>
          <p:cNvPr id="8" name="Groupe 7">
            <a:extLst>
              <a:ext uri="{FF2B5EF4-FFF2-40B4-BE49-F238E27FC236}">
                <a16:creationId xmlns:a16="http://schemas.microsoft.com/office/drawing/2014/main" id="{346EFC07-3194-3074-7547-9AFB444900F1}"/>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E96F1D6C-2264-569C-15F0-696F71FB4775}"/>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0F8DB59-06BF-ED3E-8819-51B8AF4E5E28}"/>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itre 53">
              <a:extLst>
                <a:ext uri="{FF2B5EF4-FFF2-40B4-BE49-F238E27FC236}">
                  <a16:creationId xmlns:a16="http://schemas.microsoft.com/office/drawing/2014/main" id="{2890137E-E5C1-3157-1D3A-42F6091EC5F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a:ln>
                    <a:noFill/>
                  </a:ln>
                  <a:solidFill>
                    <a:srgbClr val="5B9BD5">
                      <a:lumMod val="50000"/>
                    </a:srgbClr>
                  </a:solidFill>
                  <a:effectLst/>
                  <a:uLnTx/>
                  <a:uFillTx/>
                  <a:latin typeface="Dosis" pitchFamily="2" charset="0"/>
                  <a:ea typeface="+mj-ea"/>
                  <a:cs typeface="+mj-cs"/>
                </a:rPr>
                <a:t>Réservé à l’enseignant (e)</a:t>
              </a:r>
            </a:p>
          </p:txBody>
        </p:sp>
      </p:grpSp>
      <p:sp>
        <p:nvSpPr>
          <p:cNvPr id="17" name="Espace réservé du texte 60">
            <a:extLst>
              <a:ext uri="{FF2B5EF4-FFF2-40B4-BE49-F238E27FC236}">
                <a16:creationId xmlns:a16="http://schemas.microsoft.com/office/drawing/2014/main" id="{7AEDF68E-77FB-F668-03BB-6B662DD8C10D}"/>
              </a:ext>
            </a:extLst>
          </p:cNvPr>
          <p:cNvSpPr txBox="1">
            <a:spLocks/>
          </p:cNvSpPr>
          <p:nvPr/>
        </p:nvSpPr>
        <p:spPr>
          <a:xfrm>
            <a:off x="819220" y="2407388"/>
            <a:ext cx="3420000" cy="792000"/>
          </a:xfrm>
          <a:prstGeom prst="roundRect">
            <a:avLst/>
          </a:prstGeom>
          <a:solidFill>
            <a:schemeClr val="bg2"/>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a:ln>
                  <a:noFill/>
                </a:ln>
                <a:solidFill>
                  <a:prstClr val="black">
                    <a:lumMod val="50000"/>
                    <a:lumOff val="50000"/>
                  </a:prstClr>
                </a:solidFill>
                <a:effectLst/>
                <a:uLnTx/>
                <a:uFillTx/>
                <a:latin typeface="Dosis SemiBold" pitchFamily="2" charset="0"/>
                <a:ea typeface="+mn-ea"/>
                <a:cs typeface="+mn-cs"/>
              </a:rPr>
              <a:t>Présentation du vocabulaire </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a:ln>
                  <a:noFill/>
                </a:ln>
                <a:solidFill>
                  <a:prstClr val="black">
                    <a:lumMod val="50000"/>
                    <a:lumOff val="50000"/>
                  </a:prstClr>
                </a:solidFill>
                <a:effectLst/>
                <a:uLnTx/>
                <a:uFillTx/>
                <a:latin typeface="Dosis SemiBold" pitchFamily="2" charset="0"/>
                <a:ea typeface="+mn-ea"/>
                <a:cs typeface="+mn-cs"/>
              </a:rPr>
              <a:t>Exploitation du vocabulaire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a:ln>
                  <a:noFill/>
                </a:ln>
                <a:solidFill>
                  <a:prstClr val="black">
                    <a:lumMod val="50000"/>
                    <a:lumOff val="50000"/>
                  </a:prstClr>
                </a:solidFill>
                <a:effectLst/>
                <a:uLnTx/>
                <a:uFillTx/>
                <a:latin typeface="Dosis SemiBold" pitchFamily="2" charset="0"/>
                <a:ea typeface="+mn-ea"/>
                <a:cs typeface="+mn-cs"/>
              </a:rPr>
              <a:t>Travail sur livret</a:t>
            </a:r>
          </a:p>
        </p:txBody>
      </p:sp>
      <p:pic>
        <p:nvPicPr>
          <p:cNvPr id="6" name="Image 5">
            <a:extLst>
              <a:ext uri="{FF2B5EF4-FFF2-40B4-BE49-F238E27FC236}">
                <a16:creationId xmlns:a16="http://schemas.microsoft.com/office/drawing/2014/main" id="{5CD4B6B7-E80F-64B5-5DA5-B133DF3F8037}"/>
              </a:ext>
            </a:extLst>
          </p:cNvPr>
          <p:cNvPicPr>
            <a:picLocks noChangeAspect="1"/>
          </p:cNvPicPr>
          <p:nvPr/>
        </p:nvPicPr>
        <p:blipFill>
          <a:blip r:embed="rId2"/>
          <a:stretch>
            <a:fillRect/>
          </a:stretch>
        </p:blipFill>
        <p:spPr>
          <a:xfrm>
            <a:off x="4676347" y="3492349"/>
            <a:ext cx="3828620" cy="1359526"/>
          </a:xfrm>
          <a:prstGeom prst="rect">
            <a:avLst/>
          </a:prstGeom>
        </p:spPr>
      </p:pic>
      <p:sp>
        <p:nvSpPr>
          <p:cNvPr id="53" name="Organigramme : Terminateur 52">
            <a:extLst>
              <a:ext uri="{FF2B5EF4-FFF2-40B4-BE49-F238E27FC236}">
                <a16:creationId xmlns:a16="http://schemas.microsoft.com/office/drawing/2014/main" id="{7A4380FA-20B2-A9EC-C2A0-319127ED62D0}"/>
              </a:ext>
            </a:extLst>
          </p:cNvPr>
          <p:cNvSpPr/>
          <p:nvPr/>
        </p:nvSpPr>
        <p:spPr>
          <a:xfrm>
            <a:off x="4883440" y="3473956"/>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a:ln>
                  <a:noFill/>
                </a:ln>
                <a:solidFill>
                  <a:srgbClr val="474F71"/>
                </a:solidFill>
                <a:effectLst/>
                <a:uLnTx/>
                <a:uFillTx/>
                <a:latin typeface="Dosis ExtraBold" pitchFamily="2" charset="0"/>
                <a:ea typeface="+mn-ea"/>
                <a:cs typeface="+mn-cs"/>
              </a:rPr>
              <a:t>Séance 5</a:t>
            </a:r>
          </a:p>
        </p:txBody>
      </p:sp>
      <p:sp>
        <p:nvSpPr>
          <p:cNvPr id="16" name="Espace réservé du texte 5">
            <a:extLst>
              <a:ext uri="{FF2B5EF4-FFF2-40B4-BE49-F238E27FC236}">
                <a16:creationId xmlns:a16="http://schemas.microsoft.com/office/drawing/2014/main" id="{970954A4-CF87-B312-8087-0957A3F90A1F}"/>
              </a:ext>
            </a:extLst>
          </p:cNvPr>
          <p:cNvSpPr txBox="1">
            <a:spLocks/>
          </p:cNvSpPr>
          <p:nvPr/>
        </p:nvSpPr>
        <p:spPr>
          <a:xfrm>
            <a:off x="4803082" y="3941932"/>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a:ln>
                  <a:noFill/>
                </a:ln>
                <a:solidFill>
                  <a:srgbClr val="474F71"/>
                </a:solidFill>
                <a:effectLst/>
                <a:uLnTx/>
                <a:uFillTx/>
                <a:latin typeface="Dosis SemiBold" pitchFamily="2" charset="0"/>
                <a:ea typeface="+mn-ea"/>
                <a:cs typeface="+mn-cs"/>
                <a:sym typeface="Wingdings" panose="05000000000000000000" pitchFamily="2" charset="2"/>
              </a:rPr>
              <a:t>Oral –  Prise de parole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a:ln>
                  <a:noFill/>
                </a:ln>
                <a:solidFill>
                  <a:srgbClr val="474F71"/>
                </a:solidFill>
                <a:effectLst/>
                <a:uLnTx/>
                <a:uFillTx/>
                <a:latin typeface="Dosis SemiBold" pitchFamily="2" charset="0"/>
                <a:ea typeface="+mn-ea"/>
                <a:cs typeface="+mn-cs"/>
                <a:sym typeface="Wingdings" panose="05000000000000000000" pitchFamily="2" charset="2"/>
              </a:rPr>
              <a:t>Lecture – Compréhension de texte</a:t>
            </a:r>
          </a:p>
          <a:p>
            <a:pPr lvl="0">
              <a:defRPr/>
            </a:pPr>
            <a:r>
              <a:rPr lang="fr-FR">
                <a:solidFill>
                  <a:prstClr val="black">
                    <a:lumMod val="50000"/>
                    <a:lumOff val="50000"/>
                  </a:prstClr>
                </a:solidFill>
              </a:rPr>
              <a:t>É</a:t>
            </a:r>
            <a:r>
              <a:rPr kumimoji="0" lang="fr-FR" sz="1200" b="0" i="0" u="none" strike="noStrike" kern="1200" cap="none" spc="0" normalizeH="0" baseline="0" noProof="0" err="1">
                <a:ln>
                  <a:noFill/>
                </a:ln>
                <a:solidFill>
                  <a:srgbClr val="474F71"/>
                </a:solidFill>
                <a:effectLst/>
                <a:uLnTx/>
                <a:uFillTx/>
                <a:latin typeface="Dosis SemiBold" pitchFamily="2" charset="0"/>
                <a:ea typeface="+mn-ea"/>
                <a:cs typeface="+mn-cs"/>
                <a:sym typeface="Wingdings" panose="05000000000000000000" pitchFamily="2" charset="2"/>
              </a:rPr>
              <a:t>criture</a:t>
            </a:r>
            <a:r>
              <a:rPr kumimoji="0" lang="fr-FR" sz="1200" b="0" i="0" u="none" strike="noStrike" kern="1200" cap="none" spc="0" normalizeH="0" baseline="0" noProof="0">
                <a:ln>
                  <a:noFill/>
                </a:ln>
                <a:solidFill>
                  <a:srgbClr val="474F71"/>
                </a:solidFill>
                <a:effectLst/>
                <a:uLnTx/>
                <a:uFillTx/>
                <a:latin typeface="Dosis SemiBold" pitchFamily="2" charset="0"/>
                <a:ea typeface="+mn-ea"/>
                <a:cs typeface="+mn-cs"/>
                <a:sym typeface="Wingdings" panose="05000000000000000000" pitchFamily="2" charset="2"/>
              </a:rPr>
              <a:t> – Phrases </a:t>
            </a:r>
          </a:p>
        </p:txBody>
      </p:sp>
    </p:spTree>
    <p:extLst>
      <p:ext uri="{BB962C8B-B14F-4D97-AF65-F5344CB8AC3E}">
        <p14:creationId xmlns:p14="http://schemas.microsoft.com/office/powerpoint/2010/main" val="2191222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childTnLst>
                                </p:cTn>
                              </p:par>
                            </p:childTnLst>
                          </p:cTn>
                        </p:par>
                        <p:par>
                          <p:cTn id="7" fill="hold">
                            <p:stCondLst>
                              <p:cond delay="0"/>
                            </p:stCondLst>
                            <p:childTnLst>
                              <p:par>
                                <p:cTn id="8" presetID="22" presetClass="entr" presetSubtype="8" fill="hold" grpId="0" nodeType="afterEffect">
                                  <p:stCondLst>
                                    <p:cond delay="15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 20">
            <a:extLst>
              <a:ext uri="{FF2B5EF4-FFF2-40B4-BE49-F238E27FC236}">
                <a16:creationId xmlns:a16="http://schemas.microsoft.com/office/drawing/2014/main" id="{D8806F3F-7599-25E3-D697-B60ABFB52416}"/>
              </a:ext>
            </a:extLst>
          </p:cNvPr>
          <p:cNvPicPr>
            <a:picLocks noChangeAspect="1"/>
          </p:cNvPicPr>
          <p:nvPr/>
        </p:nvPicPr>
        <p:blipFill>
          <a:blip r:embed="rId2"/>
          <a:stretch>
            <a:fillRect/>
          </a:stretch>
        </p:blipFill>
        <p:spPr>
          <a:xfrm>
            <a:off x="1444965" y="1988687"/>
            <a:ext cx="6254069" cy="1446177"/>
          </a:xfrm>
          <a:prstGeom prst="rect">
            <a:avLst/>
          </a:prstGeom>
        </p:spPr>
      </p:pic>
      <p:sp>
        <p:nvSpPr>
          <p:cNvPr id="13" name="Espace réservé du texte 12">
            <a:extLst>
              <a:ext uri="{FF2B5EF4-FFF2-40B4-BE49-F238E27FC236}">
                <a16:creationId xmlns:a16="http://schemas.microsoft.com/office/drawing/2014/main" id="{AC6BF3D7-556E-448C-F085-3C1582824A2B}"/>
              </a:ext>
            </a:extLst>
          </p:cNvPr>
          <p:cNvSpPr>
            <a:spLocks noGrp="1"/>
          </p:cNvSpPr>
          <p:nvPr>
            <p:ph type="body" sz="quarter" idx="19"/>
          </p:nvPr>
        </p:nvSpPr>
        <p:spPr/>
        <p:txBody>
          <a:bodyPr/>
          <a:lstStyle/>
          <a:p>
            <a:r>
              <a:rPr lang="fr-FR" sz="1400" dirty="0"/>
              <a:t>Comprendre  des phrases.</a:t>
            </a:r>
          </a:p>
        </p:txBody>
      </p:sp>
      <p:sp>
        <p:nvSpPr>
          <p:cNvPr id="14" name="Espace réservé du texte 13">
            <a:extLst>
              <a:ext uri="{FF2B5EF4-FFF2-40B4-BE49-F238E27FC236}">
                <a16:creationId xmlns:a16="http://schemas.microsoft.com/office/drawing/2014/main" id="{55B1DD48-DCD5-6EEE-7311-AD30A741D962}"/>
              </a:ext>
            </a:extLst>
          </p:cNvPr>
          <p:cNvSpPr>
            <a:spLocks noGrp="1"/>
          </p:cNvSpPr>
          <p:nvPr>
            <p:ph type="body" sz="quarter" idx="20"/>
          </p:nvPr>
        </p:nvSpPr>
        <p:spPr/>
        <p:txBody>
          <a:bodyPr/>
          <a:lstStyle/>
          <a:p>
            <a:r>
              <a:rPr lang="fr-FR" sz="1400"/>
              <a:t>Écrire des phrases.</a:t>
            </a:r>
            <a:endParaRPr lang="fr-MA" sz="1400"/>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2F02A0D9-D793-8E90-F2B1-7F736C3BFEE6}"/>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3068D98F-B919-E1C8-FE2A-127F46CE9B27}"/>
              </a:ext>
            </a:extLst>
          </p:cNvPr>
          <p:cNvPicPr>
            <a:picLocks noGrp="1" noChangeAspect="1"/>
          </p:cNvPicPr>
          <p:nvPr>
            <p:ph type="pic" sz="quarter" idx="13"/>
          </p:nvPr>
        </p:nvPicPr>
        <p:blipFill rotWithShape="1">
          <a:blip r:embed="rId4">
            <a:grayscl/>
            <a:extLst>
              <a:ext uri="{28A0092B-C50C-407E-A947-70E740481C1C}">
                <a14:useLocalDpi xmlns:a14="http://schemas.microsoft.com/office/drawing/2010/main" val="0"/>
              </a:ext>
            </a:extLst>
          </a:blip>
          <a:srcRect l="-7560" r="-7560"/>
          <a:stretch>
            <a:fillRect/>
          </a:stretch>
        </p:blipFill>
        <p:spPr/>
      </p:pic>
      <p:sp>
        <p:nvSpPr>
          <p:cNvPr id="16" name="ZoneTexte 15">
            <a:extLst>
              <a:ext uri="{FF2B5EF4-FFF2-40B4-BE49-F238E27FC236}">
                <a16:creationId xmlns:a16="http://schemas.microsoft.com/office/drawing/2014/main" id="{82B5FAC4-ACF8-1ECD-6767-F343568C1958}"/>
              </a:ext>
            </a:extLst>
          </p:cNvPr>
          <p:cNvSpPr txBox="1"/>
          <p:nvPr/>
        </p:nvSpPr>
        <p:spPr>
          <a:xfrm>
            <a:off x="2320205" y="2144230"/>
            <a:ext cx="190495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a:ln>
                  <a:noFill/>
                </a:ln>
                <a:solidFill>
                  <a:srgbClr val="424D7B"/>
                </a:solidFill>
                <a:effectLst/>
                <a:uLnTx/>
                <a:uFillTx/>
                <a:latin typeface="Dosis ExtraBold" pitchFamily="2" charset="0"/>
                <a:ea typeface="+mn-ea"/>
                <a:cs typeface="+mn-cs"/>
              </a:rPr>
              <a:t>1.  Prise de parole </a:t>
            </a:r>
          </a:p>
        </p:txBody>
      </p:sp>
      <p:sp>
        <p:nvSpPr>
          <p:cNvPr id="17" name="Espace réservé du texte 5">
            <a:extLst>
              <a:ext uri="{FF2B5EF4-FFF2-40B4-BE49-F238E27FC236}">
                <a16:creationId xmlns:a16="http://schemas.microsoft.com/office/drawing/2014/main" id="{39A7660A-DEEB-2C87-175B-55238BB1DF0E}"/>
              </a:ext>
            </a:extLst>
          </p:cNvPr>
          <p:cNvSpPr txBox="1">
            <a:spLocks/>
          </p:cNvSpPr>
          <p:nvPr/>
        </p:nvSpPr>
        <p:spPr>
          <a:xfrm>
            <a:off x="2221200" y="2516862"/>
            <a:ext cx="5180627"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l"/>
              <a:tabLst/>
              <a:defRPr/>
            </a:pPr>
            <a:r>
              <a:rPr kumimoji="0" lang="fr-FR" sz="1400" b="0" i="0" u="none" strike="noStrike" kern="1200" cap="none" spc="0" normalizeH="0" baseline="0" noProof="0" dirty="0">
                <a:ln>
                  <a:noFill/>
                </a:ln>
                <a:solidFill>
                  <a:srgbClr val="424D7B"/>
                </a:solidFill>
                <a:effectLst/>
                <a:uLnTx/>
                <a:uFillTx/>
                <a:latin typeface="Dosis SemiBold" pitchFamily="2" charset="0"/>
                <a:ea typeface="+mn-ea"/>
                <a:cs typeface="+mn-cs"/>
              </a:rPr>
              <a:t>Prendre la parole pour parler des </a:t>
            </a:r>
            <a:r>
              <a:rPr lang="fr-FR" sz="1400" dirty="0"/>
              <a:t>achat</a:t>
            </a:r>
            <a:r>
              <a:rPr kumimoji="0" lang="fr-FR" sz="1400" b="0" i="0" u="none" strike="noStrike" kern="1200" cap="none" spc="0" normalizeH="0" baseline="0" noProof="0" dirty="0">
                <a:ln>
                  <a:noFill/>
                </a:ln>
                <a:solidFill>
                  <a:srgbClr val="424D7B"/>
                </a:solidFill>
                <a:effectLst/>
                <a:uLnTx/>
                <a:uFillTx/>
                <a:latin typeface="Dosis SemiBold" pitchFamily="2" charset="0"/>
                <a:ea typeface="+mn-ea"/>
                <a:cs typeface="+mn-cs"/>
              </a:rPr>
              <a:t>s que l’on </a:t>
            </a:r>
            <a:r>
              <a:rPr lang="fr-FR" sz="1400" dirty="0"/>
              <a:t>veut faire.</a:t>
            </a:r>
            <a:endParaRPr kumimoji="0" lang="fr-FR" sz="1400" b="0" i="0" u="none" strike="noStrike" kern="1200" cap="none" spc="0" normalizeH="0" baseline="0" noProof="0" dirty="0">
              <a:ln>
                <a:noFill/>
              </a:ln>
              <a:solidFill>
                <a:srgbClr val="424D7B"/>
              </a:solidFill>
              <a:effectLst/>
              <a:uLnTx/>
              <a:uFillTx/>
              <a:latin typeface="Dosis SemiBold" pitchFamily="2" charset="0"/>
              <a:ea typeface="+mn-ea"/>
              <a:cs typeface="+mn-cs"/>
            </a:endParaRPr>
          </a:p>
        </p:txBody>
      </p:sp>
      <p:sp>
        <p:nvSpPr>
          <p:cNvPr id="7" name="Titre 8">
            <a:extLst>
              <a:ext uri="{FF2B5EF4-FFF2-40B4-BE49-F238E27FC236}">
                <a16:creationId xmlns:a16="http://schemas.microsoft.com/office/drawing/2014/main" id="{4F5D5631-2CA7-823C-6B7E-B36CFC9B73DC}"/>
              </a:ext>
            </a:extLst>
          </p:cNvPr>
          <p:cNvSpPr>
            <a:spLocks noGrp="1"/>
          </p:cNvSpPr>
          <p:nvPr>
            <p:ph type="title"/>
          </p:nvPr>
        </p:nvSpPr>
        <p:spPr>
          <a:xfrm>
            <a:off x="628650" y="1308847"/>
            <a:ext cx="7886700" cy="705267"/>
          </a:xfrm>
        </p:spPr>
        <p:txBody>
          <a:bodyPr/>
          <a:lstStyle/>
          <a:p>
            <a:r>
              <a:rPr lang="fr-MA" sz="3200"/>
              <a:t>Plan de la séance 5</a:t>
            </a:r>
          </a:p>
        </p:txBody>
      </p:sp>
      <p:grpSp>
        <p:nvGrpSpPr>
          <p:cNvPr id="8" name="Groupe 7">
            <a:extLst>
              <a:ext uri="{FF2B5EF4-FFF2-40B4-BE49-F238E27FC236}">
                <a16:creationId xmlns:a16="http://schemas.microsoft.com/office/drawing/2014/main" id="{E31CAD52-6D84-B6A3-F2CE-323C5095E573}"/>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2D5D12A8-FAE8-7515-A03C-D46EBFE83AB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E8A8A272-23CD-D90F-AD34-B458AD3BAED5}"/>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B1240784-8592-2A04-732B-6560EBF83003}"/>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a:ln>
                    <a:noFill/>
                  </a:ln>
                  <a:solidFill>
                    <a:srgbClr val="5B9BD5">
                      <a:lumMod val="50000"/>
                    </a:srgbClr>
                  </a:solidFill>
                  <a:effectLst/>
                  <a:uLnTx/>
                  <a:uFillTx/>
                  <a:latin typeface="Dosis" pitchFamily="2" charset="0"/>
                  <a:ea typeface="+mj-ea"/>
                  <a:cs typeface="+mj-cs"/>
                </a:rPr>
                <a:t>Réservé à l’enseignant (e)</a:t>
              </a:r>
            </a:p>
          </p:txBody>
        </p:sp>
      </p:grpSp>
      <p:pic>
        <p:nvPicPr>
          <p:cNvPr id="19" name="Espace réservé pour une image  13" descr="Une image contenant horloge, cercle, symbole, Police&#10;&#10;Le contenu généré par l’IA peut être incorrect.">
            <a:extLst>
              <a:ext uri="{FF2B5EF4-FFF2-40B4-BE49-F238E27FC236}">
                <a16:creationId xmlns:a16="http://schemas.microsoft.com/office/drawing/2014/main" id="{7FBB0BF1-34ED-5F46-A256-216E568A19C6}"/>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7298796" y="1940805"/>
            <a:ext cx="540000" cy="540000"/>
          </a:xfrm>
          <a:prstGeom prst="rect">
            <a:avLst/>
          </a:prstGeom>
          <a:noFill/>
        </p:spPr>
      </p:pic>
    </p:spTree>
    <p:extLst>
      <p:ext uri="{BB962C8B-B14F-4D97-AF65-F5344CB8AC3E}">
        <p14:creationId xmlns:p14="http://schemas.microsoft.com/office/powerpoint/2010/main" val="18944390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7D45EB6-D897-D734-157B-CDA6F7FAB04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Bonjour les enfants ! La leçon de français commence maintenant.</a:t>
            </a:r>
            <a:endParaRPr lang="fr-MA" dirty="0">
              <a:solidFill>
                <a:schemeClr val="tx1">
                  <a:lumMod val="65000"/>
                  <a:lumOff val="35000"/>
                </a:schemeClr>
              </a:solidFill>
              <a:latin typeface="Dosis Medium" pitchFamily="2" charset="0"/>
            </a:endParaRPr>
          </a:p>
        </p:txBody>
      </p:sp>
      <p:pic>
        <p:nvPicPr>
          <p:cNvPr id="8" name="Nada-Wave">
            <a:hlinkClick r:id="" action="ppaction://media"/>
            <a:extLst>
              <a:ext uri="{FF2B5EF4-FFF2-40B4-BE49-F238E27FC236}">
                <a16:creationId xmlns:a16="http://schemas.microsoft.com/office/drawing/2014/main" id="{46B6250D-9536-295E-F7DB-CBFF746EE152}"/>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604823" y="2222899"/>
            <a:ext cx="2277239" cy="3636784"/>
          </a:xfrm>
          <a:prstGeom prst="rect">
            <a:avLst/>
          </a:prstGeom>
        </p:spPr>
      </p:pic>
      <p:pic>
        <p:nvPicPr>
          <p:cNvPr id="10" name="majd_wave">
            <a:hlinkClick r:id="" action="ppaction://media"/>
            <a:extLst>
              <a:ext uri="{FF2B5EF4-FFF2-40B4-BE49-F238E27FC236}">
                <a16:creationId xmlns:a16="http://schemas.microsoft.com/office/drawing/2014/main" id="{EAE3F6D3-15A3-8E7A-6CE9-CF30B5B4975D}"/>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7"/>
          <a:srcRect b="1605"/>
          <a:stretch>
            <a:fillRect/>
          </a:stretch>
        </p:blipFill>
        <p:spPr>
          <a:xfrm>
            <a:off x="2492943" y="2215633"/>
            <a:ext cx="2079057" cy="3636784"/>
          </a:xfrm>
        </p:spPr>
      </p:pic>
      <p:pic>
        <p:nvPicPr>
          <p:cNvPr id="2" name="Image 1">
            <a:extLst>
              <a:ext uri="{FF2B5EF4-FFF2-40B4-BE49-F238E27FC236}">
                <a16:creationId xmlns:a16="http://schemas.microsoft.com/office/drawing/2014/main" id="{6AC812C0-4391-6BD4-D6AE-3BC31116F3F9}"/>
              </a:ext>
            </a:extLst>
          </p:cNvPr>
          <p:cNvPicPr>
            <a:picLocks noChangeAspect="1"/>
          </p:cNvPicPr>
          <p:nvPr/>
        </p:nvPicPr>
        <p:blipFill>
          <a:blip r:embed="rId8"/>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29229822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8"/>
                                        </p:tgtEl>
                                      </p:cBhvr>
                                    </p:cmd>
                                  </p:childTnLst>
                                </p:cTn>
                              </p:par>
                              <p:par>
                                <p:cTn id="7" presetID="1" presetClass="mediacall" presetSubtype="0" fill="hold" nodeType="withEffect">
                                  <p:stCondLst>
                                    <p:cond delay="0"/>
                                  </p:stCondLst>
                                  <p:childTnLst>
                                    <p:cmd type="call" cmd="playFrom(0.0)">
                                      <p:cBhvr>
                                        <p:cTn id="8" dur="32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8"/>
                </p:tgtEl>
              </p:cMediaNode>
            </p:video>
            <p:video>
              <p:cMediaNode vol="80000">
                <p:cTn id="10" fill="hold" display="0">
                  <p:stCondLst>
                    <p:cond delay="indefinite"/>
                  </p:stCondLst>
                </p:cTn>
                <p:tgtEl>
                  <p:spTgt spid="10"/>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DC1D2-8C8B-9DC6-0B42-9A58B0C299A8}"/>
            </a:ext>
          </a:extLst>
        </p:cNvPr>
        <p:cNvGrpSpPr/>
        <p:nvPr/>
      </p:nvGrpSpPr>
      <p:grpSpPr>
        <a:xfrm>
          <a:off x="0" y="0"/>
          <a:ext cx="0" cy="0"/>
          <a:chOff x="0" y="0"/>
          <a:chExt cx="0" cy="0"/>
        </a:xfrm>
      </p:grpSpPr>
      <p:sp>
        <p:nvSpPr>
          <p:cNvPr id="7" name="Titre 8">
            <a:extLst>
              <a:ext uri="{FF2B5EF4-FFF2-40B4-BE49-F238E27FC236}">
                <a16:creationId xmlns:a16="http://schemas.microsoft.com/office/drawing/2014/main" id="{F4BB8375-101F-4E97-1AB7-D8ADFA8B2E79}"/>
              </a:ext>
            </a:extLst>
          </p:cNvPr>
          <p:cNvSpPr>
            <a:spLocks noGrp="1"/>
          </p:cNvSpPr>
          <p:nvPr>
            <p:ph type="title"/>
          </p:nvPr>
        </p:nvSpPr>
        <p:spPr>
          <a:xfrm>
            <a:off x="1633942" y="775249"/>
            <a:ext cx="6929487" cy="612000"/>
          </a:xfrm>
        </p:spPr>
        <p:txBody>
          <a:bodyPr vert="horz" lIns="91440" tIns="45720" rIns="91440" bIns="45720" rtlCol="0" anchor="ctr">
            <a:noAutofit/>
          </a:bodyPr>
          <a:lstStyle/>
          <a:p>
            <a:pPr defTabSz="914400">
              <a:lnSpc>
                <a:spcPct val="100000"/>
              </a:lnSpc>
              <a:spcBef>
                <a:spcPts val="0"/>
              </a:spcBef>
              <a:defRPr/>
            </a:pPr>
            <a:r>
              <a:rPr lang="fr-FR" sz="1400" dirty="0">
                <a:solidFill>
                  <a:prstClr val="black">
                    <a:lumMod val="65000"/>
                    <a:lumOff val="35000"/>
                  </a:prstClr>
                </a:solidFill>
                <a:latin typeface="Dosis Medium"/>
              </a:rPr>
              <a:t>Aujourd’hui, nous allons apprendre à parler des achats que l’on </a:t>
            </a:r>
            <a:r>
              <a:rPr lang="fr-FR" sz="1400">
                <a:solidFill>
                  <a:prstClr val="black">
                    <a:lumMod val="65000"/>
                    <a:lumOff val="35000"/>
                  </a:prstClr>
                </a:solidFill>
                <a:latin typeface="Dosis Medium"/>
              </a:rPr>
              <a:t>veut faire. </a:t>
            </a:r>
            <a:r>
              <a:rPr lang="fr-FR" sz="1400" dirty="0">
                <a:solidFill>
                  <a:prstClr val="black">
                    <a:lumMod val="65000"/>
                    <a:lumOff val="35000"/>
                  </a:prstClr>
                </a:solidFill>
                <a:latin typeface="Dosis Medium"/>
              </a:rPr>
              <a:t>Écoutez bien.</a:t>
            </a:r>
          </a:p>
        </p:txBody>
      </p:sp>
      <p:pic>
        <p:nvPicPr>
          <p:cNvPr id="17" name="Image 16">
            <a:extLst>
              <a:ext uri="{FF2B5EF4-FFF2-40B4-BE49-F238E27FC236}">
                <a16:creationId xmlns:a16="http://schemas.microsoft.com/office/drawing/2014/main" id="{5A70603A-90B1-245A-488B-144E9E9C2374}"/>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18" name="Image 17">
            <a:extLst>
              <a:ext uri="{FF2B5EF4-FFF2-40B4-BE49-F238E27FC236}">
                <a16:creationId xmlns:a16="http://schemas.microsoft.com/office/drawing/2014/main" id="{ED2985C7-5C88-A236-E8E3-DED05B91D63B}"/>
              </a:ext>
            </a:extLst>
          </p:cNvPr>
          <p:cNvPicPr>
            <a:picLocks noChangeAspect="1"/>
          </p:cNvPicPr>
          <p:nvPr/>
        </p:nvPicPr>
        <p:blipFill>
          <a:blip r:embed="rId3"/>
          <a:stretch>
            <a:fillRect/>
          </a:stretch>
        </p:blipFill>
        <p:spPr>
          <a:xfrm>
            <a:off x="3087301" y="2425565"/>
            <a:ext cx="2950143" cy="2950143"/>
          </a:xfrm>
          <a:prstGeom prst="roundRect">
            <a:avLst>
              <a:gd name="adj" fmla="val 10201"/>
            </a:avLst>
          </a:prstGeom>
        </p:spPr>
      </p:pic>
    </p:spTree>
    <p:extLst>
      <p:ext uri="{BB962C8B-B14F-4D97-AF65-F5344CB8AC3E}">
        <p14:creationId xmlns:p14="http://schemas.microsoft.com/office/powerpoint/2010/main" val="20682346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950B2-7C4A-40AF-1C40-C20EF9DCA960}"/>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653CB3B7-B045-1907-12B9-E6AC293B2E8E}"/>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a:xfrm>
            <a:off x="333370" y="702310"/>
            <a:ext cx="857816" cy="857816"/>
          </a:xfrm>
        </p:spPr>
      </p:pic>
      <p:sp>
        <p:nvSpPr>
          <p:cNvPr id="5" name="Titre 8">
            <a:extLst>
              <a:ext uri="{FF2B5EF4-FFF2-40B4-BE49-F238E27FC236}">
                <a16:creationId xmlns:a16="http://schemas.microsoft.com/office/drawing/2014/main" id="{79CD3307-7E5A-5469-12FA-4179D2DCFE72}"/>
              </a:ext>
            </a:extLst>
          </p:cNvPr>
          <p:cNvSpPr>
            <a:spLocks noGrp="1"/>
          </p:cNvSpPr>
          <p:nvPr>
            <p:ph type="title"/>
          </p:nvPr>
        </p:nvSpPr>
        <p:spPr>
          <a:xfrm>
            <a:off x="1692000" y="756000"/>
            <a:ext cx="6840000" cy="612000"/>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i="1">
                <a:solidFill>
                  <a:prstClr val="black">
                    <a:lumMod val="65000"/>
                    <a:lumOff val="35000"/>
                  </a:prstClr>
                </a:solidFill>
                <a:latin typeface="Dosis Medium" pitchFamily="2" charset="0"/>
              </a:rPr>
              <a:t>Lecture de la vidéo.</a:t>
            </a:r>
            <a:endParaRPr lang="fr-FR" i="1">
              <a:solidFill>
                <a:prstClr val="black">
                  <a:lumMod val="65000"/>
                  <a:lumOff val="35000"/>
                </a:prstClr>
              </a:solidFill>
              <a:latin typeface="Dosis Medium" pitchFamily="2" charset="0"/>
            </a:endParaRPr>
          </a:p>
        </p:txBody>
      </p:sp>
      <p:pic>
        <p:nvPicPr>
          <p:cNvPr id="7" name="Image 6" descr="Une image contenant noir, obscurité&#10;&#10;Le contenu généré par l’IA peut être incorrect.">
            <a:extLst>
              <a:ext uri="{FF2B5EF4-FFF2-40B4-BE49-F238E27FC236}">
                <a16:creationId xmlns:a16="http://schemas.microsoft.com/office/drawing/2014/main" id="{F4588761-9A87-D056-933E-62D6830AD4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2" name="FR_N3_P5_SEM3_S5 (oral) ">
            <a:hlinkClick r:id="" action="ppaction://media"/>
            <a:extLst>
              <a:ext uri="{FF2B5EF4-FFF2-40B4-BE49-F238E27FC236}">
                <a16:creationId xmlns:a16="http://schemas.microsoft.com/office/drawing/2014/main" id="{163BBB5D-13B3-259D-D36B-5513D018D00C}"/>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144514" y="1871189"/>
            <a:ext cx="6854972" cy="3855922"/>
          </a:xfrm>
          <a:prstGeom prst="rect">
            <a:avLst/>
          </a:prstGeom>
        </p:spPr>
      </p:pic>
    </p:spTree>
    <p:extLst>
      <p:ext uri="{BB962C8B-B14F-4D97-AF65-F5344CB8AC3E}">
        <p14:creationId xmlns:p14="http://schemas.microsoft.com/office/powerpoint/2010/main" val="13961591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2154" fill="hold"/>
                                        <p:tgtEl>
                                          <p:spTgt spid="2"/>
                                        </p:tgtEl>
                                      </p:cBhvr>
                                    </p:cmd>
                                  </p:childTnLst>
                                </p:cTn>
                              </p:par>
                            </p:childTnLst>
                          </p:cTn>
                        </p:par>
                        <p:par>
                          <p:cTn id="7" fill="hold">
                            <p:stCondLst>
                              <p:cond delay="82154"/>
                            </p:stCondLst>
                            <p:childTnLst>
                              <p:par>
                                <p:cTn id="8" presetID="1" presetClass="entr" presetSubtype="0" fill="hold" nodeType="afterEffect">
                                  <p:stCondLst>
                                    <p:cond delay="0"/>
                                  </p:stCondLst>
                                  <p:childTnLst>
                                    <p:set>
                                      <p:cBhvr>
                                        <p:cTn id="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BEF00-2BBA-FDB7-430B-3873EE4E467D}"/>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F5F58E59-5520-C4C4-25CC-4DA75C52FBA6}"/>
              </a:ext>
            </a:extLst>
          </p:cNvPr>
          <p:cNvSpPr>
            <a:spLocks noGrp="1"/>
          </p:cNvSpPr>
          <p:nvPr>
            <p:ph type="title"/>
          </p:nvPr>
        </p:nvSpPr>
        <p:spPr>
          <a:xfrm>
            <a:off x="1692000" y="756000"/>
            <a:ext cx="7123754" cy="612000"/>
          </a:xfrm>
        </p:spPr>
        <p:txBody>
          <a:bodyPr>
            <a:normAutofit fontScale="90000"/>
          </a:bodyPr>
          <a:lstStyle/>
          <a:p>
            <a:r>
              <a:rPr lang="fr-FR" sz="1300" dirty="0">
                <a:solidFill>
                  <a:schemeClr val="tx1">
                    <a:lumMod val="65000"/>
                    <a:lumOff val="35000"/>
                  </a:schemeClr>
                </a:solidFill>
                <a:latin typeface="Dosis Medium" pitchFamily="2" charset="0"/>
              </a:rPr>
              <a:t>Maintenant, on va prendre la parole pour se présenter, pour dire comment on se sent, pour </a:t>
            </a:r>
            <a:r>
              <a:rPr lang="fr-FR" sz="1300" dirty="0">
                <a:solidFill>
                  <a:prstClr val="black">
                    <a:lumMod val="65000"/>
                    <a:lumOff val="35000"/>
                  </a:prstClr>
                </a:solidFill>
                <a:latin typeface="Dosis Medium" pitchFamily="2" charset="0"/>
              </a:rPr>
              <a:t>parler des sports que l’on fait, de nos matières préférées et des achats que l’on veut faire. Écoutez bien. </a:t>
            </a:r>
            <a:r>
              <a:rPr lang="fr-FR" sz="1300" dirty="0">
                <a:solidFill>
                  <a:schemeClr val="tx1">
                    <a:lumMod val="65000"/>
                    <a:lumOff val="35000"/>
                  </a:schemeClr>
                </a:solidFill>
                <a:latin typeface="Dosis Medium" pitchFamily="2" charset="0"/>
              </a:rPr>
              <a:t>On va le faire en 3 étapes. Soyez attentifs</a:t>
            </a:r>
            <a:r>
              <a:rPr lang="fr-FR" dirty="0">
                <a:solidFill>
                  <a:schemeClr val="tx1">
                    <a:lumMod val="65000"/>
                    <a:lumOff val="35000"/>
                  </a:schemeClr>
                </a:solidFill>
                <a:latin typeface="Dosis Medium" pitchFamily="2" charset="0"/>
              </a:rPr>
              <a:t>. </a:t>
            </a:r>
          </a:p>
        </p:txBody>
      </p:sp>
      <p:pic>
        <p:nvPicPr>
          <p:cNvPr id="2" name="Image 1">
            <a:extLst>
              <a:ext uri="{FF2B5EF4-FFF2-40B4-BE49-F238E27FC236}">
                <a16:creationId xmlns:a16="http://schemas.microsoft.com/office/drawing/2014/main" id="{6629E5C7-DBE3-7232-F6E1-67188A19F0C0}"/>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pic>
        <p:nvPicPr>
          <p:cNvPr id="8" name="Image 7">
            <a:extLst>
              <a:ext uri="{FF2B5EF4-FFF2-40B4-BE49-F238E27FC236}">
                <a16:creationId xmlns:a16="http://schemas.microsoft.com/office/drawing/2014/main" id="{B81334A9-BC77-480E-A563-666C6203A204}"/>
              </a:ext>
            </a:extLst>
          </p:cNvPr>
          <p:cNvPicPr>
            <a:picLocks noChangeAspect="1"/>
          </p:cNvPicPr>
          <p:nvPr/>
        </p:nvPicPr>
        <p:blipFill>
          <a:blip r:embed="rId3"/>
          <a:stretch>
            <a:fillRect/>
          </a:stretch>
        </p:blipFill>
        <p:spPr>
          <a:xfrm>
            <a:off x="3505200" y="2698410"/>
            <a:ext cx="2133600" cy="3200400"/>
          </a:xfrm>
          <a:prstGeom prst="rect">
            <a:avLst/>
          </a:prstGeom>
        </p:spPr>
      </p:pic>
      <p:pic>
        <p:nvPicPr>
          <p:cNvPr id="9" name="Image 8">
            <a:extLst>
              <a:ext uri="{FF2B5EF4-FFF2-40B4-BE49-F238E27FC236}">
                <a16:creationId xmlns:a16="http://schemas.microsoft.com/office/drawing/2014/main" id="{55BA615A-C6E7-AAE7-1D86-0E589636BD18}"/>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521909" y="1997302"/>
            <a:ext cx="1219370" cy="1362265"/>
          </a:xfrm>
          <a:prstGeom prst="rect">
            <a:avLst/>
          </a:prstGeom>
        </p:spPr>
      </p:pic>
      <p:sp>
        <p:nvSpPr>
          <p:cNvPr id="5" name="Rectangle : coins arrondis 4">
            <a:extLst>
              <a:ext uri="{FF2B5EF4-FFF2-40B4-BE49-F238E27FC236}">
                <a16:creationId xmlns:a16="http://schemas.microsoft.com/office/drawing/2014/main" id="{A495ED51-8C3F-665E-9476-E8D6C643F282}"/>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222A6553-6B21-E5A5-6E0A-D0AA79DCF9D2}"/>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Étape 1</a:t>
            </a:r>
          </a:p>
        </p:txBody>
      </p:sp>
      <p:sp>
        <p:nvSpPr>
          <p:cNvPr id="10" name="Rectangle : coins arrondis 9">
            <a:extLst>
              <a:ext uri="{FF2B5EF4-FFF2-40B4-BE49-F238E27FC236}">
                <a16:creationId xmlns:a16="http://schemas.microsoft.com/office/drawing/2014/main" id="{A6426D2D-B626-9410-8F26-F4847C7DBAC2}"/>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F7479174-E71A-88BA-206D-C9E8E3ACE030}"/>
              </a:ext>
            </a:extLst>
          </p:cNvPr>
          <p:cNvSpPr txBox="1"/>
          <p:nvPr/>
        </p:nvSpPr>
        <p:spPr>
          <a:xfrm>
            <a:off x="4073218" y="1627970"/>
            <a:ext cx="893963" cy="369332"/>
          </a:xfrm>
          <a:prstGeom prst="rect">
            <a:avLst/>
          </a:prstGeom>
          <a:noFill/>
        </p:spPr>
        <p:txBody>
          <a:bodyPr wrap="none" rtlCol="0">
            <a:spAutoFit/>
          </a:bodyPr>
          <a:lstStyle/>
          <a:p>
            <a:pPr lvl="0">
              <a:defRPr/>
            </a:pPr>
            <a:r>
              <a:rPr lang="fr-FR" b="1">
                <a:solidFill>
                  <a:prstClr val="white">
                    <a:lumMod val="95000"/>
                  </a:prstClr>
                </a:solidFill>
              </a:rPr>
              <a:t>É</a:t>
            </a:r>
            <a:r>
              <a:rPr kumimoji="0" lang="fr-FR" sz="18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tape 2</a:t>
            </a:r>
          </a:p>
        </p:txBody>
      </p:sp>
      <p:sp>
        <p:nvSpPr>
          <p:cNvPr id="12" name="Rectangle : coins arrondis 11">
            <a:extLst>
              <a:ext uri="{FF2B5EF4-FFF2-40B4-BE49-F238E27FC236}">
                <a16:creationId xmlns:a16="http://schemas.microsoft.com/office/drawing/2014/main" id="{34CC98DD-B977-C554-663D-9DD4DE41ACB2}"/>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0239B61E-EBFB-C91A-E4E8-8B840B46FB48}"/>
              </a:ext>
            </a:extLst>
          </p:cNvPr>
          <p:cNvSpPr txBox="1"/>
          <p:nvPr/>
        </p:nvSpPr>
        <p:spPr>
          <a:xfrm>
            <a:off x="5812492" y="1638321"/>
            <a:ext cx="893963" cy="369332"/>
          </a:xfrm>
          <a:prstGeom prst="rect">
            <a:avLst/>
          </a:prstGeom>
          <a:noFill/>
        </p:spPr>
        <p:txBody>
          <a:bodyPr wrap="none" rtlCol="0">
            <a:spAutoFit/>
          </a:bodyPr>
          <a:lstStyle/>
          <a:p>
            <a:pPr lvl="0">
              <a:defRPr/>
            </a:pPr>
            <a:r>
              <a:rPr lang="fr-FR" b="1">
                <a:solidFill>
                  <a:prstClr val="white">
                    <a:lumMod val="95000"/>
                  </a:prstClr>
                </a:solidFill>
              </a:rPr>
              <a:t>É</a:t>
            </a:r>
            <a:r>
              <a:rPr kumimoji="0" lang="fr-FR" sz="18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tape 3</a:t>
            </a:r>
          </a:p>
        </p:txBody>
      </p:sp>
    </p:spTree>
    <p:extLst>
      <p:ext uri="{BB962C8B-B14F-4D97-AF65-F5344CB8AC3E}">
        <p14:creationId xmlns:p14="http://schemas.microsoft.com/office/powerpoint/2010/main" val="42232670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BC2FA-ACF9-8866-446E-053FA992B5C2}"/>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3CC19DEF-9D0E-C006-C640-D0A5796C37F0}"/>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Étape 1 : Je vais vous expliquer la situation. </a:t>
            </a:r>
          </a:p>
        </p:txBody>
      </p:sp>
      <p:pic>
        <p:nvPicPr>
          <p:cNvPr id="2" name="Image 1">
            <a:extLst>
              <a:ext uri="{FF2B5EF4-FFF2-40B4-BE49-F238E27FC236}">
                <a16:creationId xmlns:a16="http://schemas.microsoft.com/office/drawing/2014/main" id="{74EBF673-CA48-54F2-C500-820227854044}"/>
              </a:ext>
            </a:extLst>
          </p:cNvPr>
          <p:cNvPicPr>
            <a:picLocks noChangeAspect="1"/>
          </p:cNvPicPr>
          <p:nvPr/>
        </p:nvPicPr>
        <p:blipFill>
          <a:blip r:embed="rId3"/>
          <a:srcRect r="1593" b="11327"/>
          <a:stretch>
            <a:fillRect/>
          </a:stretch>
        </p:blipFill>
        <p:spPr>
          <a:xfrm>
            <a:off x="211756" y="648969"/>
            <a:ext cx="1087654" cy="980062"/>
          </a:xfrm>
          <a:prstGeom prst="ellipse">
            <a:avLst/>
          </a:prstGeom>
        </p:spPr>
      </p:pic>
      <p:sp>
        <p:nvSpPr>
          <p:cNvPr id="15" name="Rectangle : coins arrondis 14">
            <a:extLst>
              <a:ext uri="{FF2B5EF4-FFF2-40B4-BE49-F238E27FC236}">
                <a16:creationId xmlns:a16="http://schemas.microsoft.com/office/drawing/2014/main" id="{BC5ECDFB-ABB3-0B75-3DA9-E28C179DB189}"/>
              </a:ext>
            </a:extLst>
          </p:cNvPr>
          <p:cNvSpPr/>
          <p:nvPr/>
        </p:nvSpPr>
        <p:spPr>
          <a:xfrm>
            <a:off x="2188570" y="1698756"/>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90C790EC-C14A-D2B5-73CE-3512A32E73BD}"/>
              </a:ext>
            </a:extLst>
          </p:cNvPr>
          <p:cNvSpPr txBox="1"/>
          <p:nvPr/>
        </p:nvSpPr>
        <p:spPr>
          <a:xfrm>
            <a:off x="2435631" y="1695502"/>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1</a:t>
            </a:r>
          </a:p>
        </p:txBody>
      </p:sp>
      <p:sp>
        <p:nvSpPr>
          <p:cNvPr id="17" name="Rectangle : coins arrondis 16">
            <a:extLst>
              <a:ext uri="{FF2B5EF4-FFF2-40B4-BE49-F238E27FC236}">
                <a16:creationId xmlns:a16="http://schemas.microsoft.com/office/drawing/2014/main" id="{ACFBA24D-68FE-67E4-AAED-0945524F4E2D}"/>
              </a:ext>
            </a:extLst>
          </p:cNvPr>
          <p:cNvSpPr/>
          <p:nvPr/>
        </p:nvSpPr>
        <p:spPr>
          <a:xfrm>
            <a:off x="3789203" y="16964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ZoneTexte 17">
            <a:extLst>
              <a:ext uri="{FF2B5EF4-FFF2-40B4-BE49-F238E27FC236}">
                <a16:creationId xmlns:a16="http://schemas.microsoft.com/office/drawing/2014/main" id="{51C3CAA2-4F6F-B880-E598-DD75DB864578}"/>
              </a:ext>
            </a:extLst>
          </p:cNvPr>
          <p:cNvSpPr txBox="1"/>
          <p:nvPr/>
        </p:nvSpPr>
        <p:spPr>
          <a:xfrm>
            <a:off x="4060488" y="1689944"/>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19" name="Rectangle : coins arrondis 18">
            <a:extLst>
              <a:ext uri="{FF2B5EF4-FFF2-40B4-BE49-F238E27FC236}">
                <a16:creationId xmlns:a16="http://schemas.microsoft.com/office/drawing/2014/main" id="{15BF7B58-381C-AD74-7914-5BD7FD86F381}"/>
              </a:ext>
            </a:extLst>
          </p:cNvPr>
          <p:cNvSpPr/>
          <p:nvPr/>
        </p:nvSpPr>
        <p:spPr>
          <a:xfrm>
            <a:off x="5468717" y="1698756"/>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94841068-607A-FFC9-FDED-1833F5D71747}"/>
              </a:ext>
            </a:extLst>
          </p:cNvPr>
          <p:cNvSpPr txBox="1"/>
          <p:nvPr/>
        </p:nvSpPr>
        <p:spPr>
          <a:xfrm>
            <a:off x="5733969" y="1691265"/>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grpSp>
        <p:nvGrpSpPr>
          <p:cNvPr id="8" name="Groupe 7">
            <a:extLst>
              <a:ext uri="{FF2B5EF4-FFF2-40B4-BE49-F238E27FC236}">
                <a16:creationId xmlns:a16="http://schemas.microsoft.com/office/drawing/2014/main" id="{B9686112-D4BD-D49E-FA9F-45A77F287AC0}"/>
              </a:ext>
            </a:extLst>
          </p:cNvPr>
          <p:cNvGrpSpPr/>
          <p:nvPr/>
        </p:nvGrpSpPr>
        <p:grpSpPr>
          <a:xfrm>
            <a:off x="199175" y="2244516"/>
            <a:ext cx="8745650" cy="3824960"/>
            <a:chOff x="199175" y="2244516"/>
            <a:chExt cx="8745650" cy="3824960"/>
          </a:xfrm>
        </p:grpSpPr>
        <p:pic>
          <p:nvPicPr>
            <p:cNvPr id="11" name="Image 10">
              <a:extLst>
                <a:ext uri="{FF2B5EF4-FFF2-40B4-BE49-F238E27FC236}">
                  <a16:creationId xmlns:a16="http://schemas.microsoft.com/office/drawing/2014/main" id="{E5002EF0-091E-4492-115D-18C6EEB8BD20}"/>
                </a:ext>
              </a:extLst>
            </p:cNvPr>
            <p:cNvPicPr>
              <a:picLocks noChangeAspect="1"/>
            </p:cNvPicPr>
            <p:nvPr/>
          </p:nvPicPr>
          <p:blipFill>
            <a:blip r:embed="rId4"/>
            <a:stretch>
              <a:fillRect/>
            </a:stretch>
          </p:blipFill>
          <p:spPr>
            <a:xfrm>
              <a:off x="525484" y="3452143"/>
              <a:ext cx="1699727" cy="2549589"/>
            </a:xfrm>
            <a:prstGeom prst="rect">
              <a:avLst/>
            </a:prstGeom>
          </p:spPr>
        </p:pic>
        <p:sp>
          <p:nvSpPr>
            <p:cNvPr id="6" name="Rectangle : coins arrondis 5">
              <a:extLst>
                <a:ext uri="{FF2B5EF4-FFF2-40B4-BE49-F238E27FC236}">
                  <a16:creationId xmlns:a16="http://schemas.microsoft.com/office/drawing/2014/main" id="{B40A20CE-C9AE-1041-5FA3-150254AFD43A}"/>
                </a:ext>
              </a:extLst>
            </p:cNvPr>
            <p:cNvSpPr/>
            <p:nvPr/>
          </p:nvSpPr>
          <p:spPr>
            <a:xfrm>
              <a:off x="2307195" y="3128435"/>
              <a:ext cx="6311321" cy="2941041"/>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Image 9">
              <a:extLst>
                <a:ext uri="{FF2B5EF4-FFF2-40B4-BE49-F238E27FC236}">
                  <a16:creationId xmlns:a16="http://schemas.microsoft.com/office/drawing/2014/main" id="{FD94499F-8722-4274-1ABF-959825D36961}"/>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199175" y="2505547"/>
              <a:ext cx="877258" cy="980062"/>
            </a:xfrm>
            <a:prstGeom prst="rect">
              <a:avLst/>
            </a:prstGeom>
          </p:spPr>
        </p:pic>
        <p:sp>
          <p:nvSpPr>
            <p:cNvPr id="3" name="ZoneTexte 2">
              <a:extLst>
                <a:ext uri="{FF2B5EF4-FFF2-40B4-BE49-F238E27FC236}">
                  <a16:creationId xmlns:a16="http://schemas.microsoft.com/office/drawing/2014/main" id="{AE97A6B1-45A1-98C4-1924-1A19508E0A01}"/>
                </a:ext>
              </a:extLst>
            </p:cNvPr>
            <p:cNvSpPr txBox="1"/>
            <p:nvPr/>
          </p:nvSpPr>
          <p:spPr>
            <a:xfrm>
              <a:off x="452774" y="2244516"/>
              <a:ext cx="8238452" cy="646331"/>
            </a:xfrm>
            <a:prstGeom prst="rect">
              <a:avLst/>
            </a:prstGeom>
            <a:noFill/>
          </p:spPr>
          <p:txBody>
            <a:bodyPr wrap="square" lIns="91440" tIns="45720" rIns="91440" bIns="45720" rtlCol="0" anchor="t">
              <a:spAutoFit/>
            </a:bodyPr>
            <a:lstStyle/>
            <a:p>
              <a:pPr algn="ctr">
                <a:defRPr/>
              </a:pPr>
              <a:r>
                <a:rPr kumimoji="0" lang="fr-FR" b="1" i="0" u="none" strike="noStrike" kern="1200" cap="none" spc="0" normalizeH="0" baseline="0" noProof="0" dirty="0">
                  <a:ln>
                    <a:noFill/>
                  </a:ln>
                  <a:solidFill>
                    <a:srgbClr val="5B9BD5">
                      <a:lumMod val="50000"/>
                    </a:srgbClr>
                  </a:solidFill>
                  <a:effectLst/>
                  <a:uLnTx/>
                  <a:uFillTx/>
                  <a:latin typeface="Dosis Medium"/>
                </a:rPr>
                <a:t>Situation : </a:t>
              </a:r>
              <a:r>
                <a:rPr lang="fr-FR" dirty="0">
                  <a:solidFill>
                    <a:srgbClr val="5B9BD5">
                      <a:lumMod val="50000"/>
                    </a:srgbClr>
                  </a:solidFill>
                  <a:latin typeface="Dosis Medium"/>
                </a:rPr>
                <a:t>Présente-toi. Dis comment tu te sens, puis parle des sports que tu fais, de ta matière préférée à l’école et des achats que tu veux faire. </a:t>
              </a:r>
            </a:p>
          </p:txBody>
        </p:sp>
        <p:sp>
          <p:nvSpPr>
            <p:cNvPr id="5" name="ZoneTexte 4">
              <a:extLst>
                <a:ext uri="{FF2B5EF4-FFF2-40B4-BE49-F238E27FC236}">
                  <a16:creationId xmlns:a16="http://schemas.microsoft.com/office/drawing/2014/main" id="{ECB35546-1550-9E0E-2DDC-3BEE32975F9B}"/>
                </a:ext>
              </a:extLst>
            </p:cNvPr>
            <p:cNvSpPr txBox="1"/>
            <p:nvPr/>
          </p:nvSpPr>
          <p:spPr>
            <a:xfrm>
              <a:off x="2523113" y="3299046"/>
              <a:ext cx="6421712" cy="2533386"/>
            </a:xfrm>
            <a:prstGeom prst="rect">
              <a:avLst/>
            </a:prstGeom>
            <a:noFill/>
          </p:spPr>
          <p:txBody>
            <a:bodyPr wrap="square" lIns="91440" tIns="45720" rIns="91440" bIns="45720" rtlCol="0" anchor="t">
              <a:spAutoFit/>
            </a:bodyPr>
            <a:lstStyle/>
            <a:p>
              <a:pPr>
                <a:lnSpc>
                  <a:spcPct val="150000"/>
                </a:lnSpc>
                <a:defRPr/>
              </a:pPr>
              <a:r>
                <a:rPr lang="fr-FR" dirty="0">
                  <a:solidFill>
                    <a:srgbClr val="5B9BD5">
                      <a:lumMod val="50000"/>
                    </a:srgbClr>
                  </a:solidFill>
                  <a:latin typeface="Dosis"/>
                </a:rPr>
                <a:t>Je m’appelle ________.   </a:t>
              </a:r>
              <a:r>
                <a:rPr lang="fr-FR" dirty="0">
                  <a:solidFill>
                    <a:srgbClr val="5B9BD5">
                      <a:lumMod val="50000"/>
                    </a:srgbClr>
                  </a:solidFill>
                  <a:latin typeface="Dosis" pitchFamily="2" charset="0"/>
                </a:rPr>
                <a:t>Ce matin, je me sens _______.</a:t>
              </a:r>
              <a:r>
                <a:rPr lang="fr-FR" b="1" dirty="0">
                  <a:solidFill>
                    <a:srgbClr val="5B9BD5">
                      <a:lumMod val="50000"/>
                    </a:srgbClr>
                  </a:solidFill>
                  <a:latin typeface="Dosis" pitchFamily="2" charset="0"/>
                </a:rPr>
                <a:t> </a:t>
              </a:r>
              <a:r>
                <a:rPr lang="fr-FR" dirty="0">
                  <a:solidFill>
                    <a:srgbClr val="5B9BD5">
                      <a:lumMod val="50000"/>
                    </a:srgbClr>
                  </a:solidFill>
                  <a:latin typeface="Dosis" pitchFamily="2" charset="0"/>
                </a:rPr>
                <a:t>Je suis ________ .</a:t>
              </a:r>
            </a:p>
            <a:p>
              <a:pPr>
                <a:lnSpc>
                  <a:spcPct val="150000"/>
                </a:lnSpc>
                <a:defRPr/>
              </a:pPr>
              <a:r>
                <a:rPr lang="fr-FR" dirty="0">
                  <a:solidFill>
                    <a:srgbClr val="5B9BD5">
                      <a:lumMod val="50000"/>
                    </a:srgbClr>
                  </a:solidFill>
                  <a:latin typeface="Dosis" pitchFamily="2" charset="0"/>
                </a:rPr>
                <a:t>J’ai mal _______ . Je n’ai pas mal _________.</a:t>
              </a:r>
            </a:p>
            <a:p>
              <a:pPr>
                <a:lnSpc>
                  <a:spcPct val="150000"/>
                </a:lnSpc>
                <a:defRPr/>
              </a:pPr>
              <a:r>
                <a:rPr lang="fr-FR" dirty="0">
                  <a:solidFill>
                    <a:srgbClr val="5B9BD5">
                      <a:lumMod val="50000"/>
                    </a:srgbClr>
                  </a:solidFill>
                  <a:latin typeface="Dosis" pitchFamily="2" charset="0"/>
                </a:rPr>
                <a:t>Je fais du sport.  Je fais ________ </a:t>
              </a:r>
              <a:r>
                <a:rPr lang="fr-FR" b="1" dirty="0">
                  <a:solidFill>
                    <a:srgbClr val="5B9BD5">
                      <a:lumMod val="50000"/>
                    </a:srgbClr>
                  </a:solidFill>
                  <a:latin typeface="Dosis" pitchFamily="2" charset="0"/>
                </a:rPr>
                <a:t>[ sport ] </a:t>
              </a:r>
              <a:r>
                <a:rPr lang="fr-FR" dirty="0">
                  <a:solidFill>
                    <a:srgbClr val="5B9BD5">
                      <a:lumMod val="50000"/>
                    </a:srgbClr>
                  </a:solidFill>
                  <a:latin typeface="Dosis" pitchFamily="2" charset="0"/>
                </a:rPr>
                <a:t>et ______ </a:t>
              </a:r>
              <a:r>
                <a:rPr lang="fr-FR" b="1" dirty="0">
                  <a:solidFill>
                    <a:srgbClr val="5B9BD5">
                      <a:lumMod val="50000"/>
                    </a:srgbClr>
                  </a:solidFill>
                  <a:latin typeface="Dosis" pitchFamily="2" charset="0"/>
                </a:rPr>
                <a:t>[ sport ]</a:t>
              </a:r>
              <a:r>
                <a:rPr lang="fr-FR" dirty="0">
                  <a:solidFill>
                    <a:srgbClr val="5B9BD5">
                      <a:lumMod val="50000"/>
                    </a:srgbClr>
                  </a:solidFill>
                  <a:latin typeface="Dosis" pitchFamily="2" charset="0"/>
                </a:rPr>
                <a:t>.</a:t>
              </a:r>
            </a:p>
            <a:p>
              <a:pPr>
                <a:lnSpc>
                  <a:spcPct val="150000"/>
                </a:lnSpc>
                <a:defRPr/>
              </a:pPr>
              <a:r>
                <a:rPr lang="fr-FR" dirty="0">
                  <a:solidFill>
                    <a:srgbClr val="5B9BD5">
                      <a:lumMod val="50000"/>
                    </a:srgbClr>
                  </a:solidFill>
                  <a:latin typeface="Dosis" pitchFamily="2" charset="0"/>
                </a:rPr>
                <a:t>Mon sport préféré est _______ . Ma matière préférée est _______ .</a:t>
              </a:r>
            </a:p>
            <a:p>
              <a:pPr>
                <a:lnSpc>
                  <a:spcPct val="150000"/>
                </a:lnSpc>
                <a:defRPr/>
              </a:pPr>
              <a:r>
                <a:rPr lang="fr-FR" dirty="0">
                  <a:solidFill>
                    <a:srgbClr val="5B9BD5">
                      <a:lumMod val="50000"/>
                    </a:srgbClr>
                  </a:solidFill>
                  <a:latin typeface="Dosis" pitchFamily="2" charset="0"/>
                </a:rPr>
                <a:t>Je veux acheter _____________ </a:t>
              </a:r>
              <a:r>
                <a:rPr lang="fr-FR" b="1" dirty="0">
                  <a:solidFill>
                    <a:srgbClr val="5B9BD5">
                      <a:lumMod val="50000"/>
                    </a:srgbClr>
                  </a:solidFill>
                  <a:latin typeface="Dosis" pitchFamily="2" charset="0"/>
                </a:rPr>
                <a:t>[ aliment ] </a:t>
              </a:r>
              <a:r>
                <a:rPr lang="fr-FR" dirty="0">
                  <a:solidFill>
                    <a:srgbClr val="5B9BD5">
                      <a:lumMod val="50000"/>
                    </a:srgbClr>
                  </a:solidFill>
                  <a:latin typeface="Dosis" pitchFamily="2" charset="0"/>
                </a:rPr>
                <a:t>et _____________</a:t>
              </a:r>
              <a:r>
                <a:rPr lang="fr-FR" b="1" dirty="0">
                  <a:solidFill>
                    <a:srgbClr val="5B9BD5">
                      <a:lumMod val="50000"/>
                    </a:srgbClr>
                  </a:solidFill>
                  <a:latin typeface="Dosis" pitchFamily="2" charset="0"/>
                </a:rPr>
                <a:t> [ aliment ].</a:t>
              </a:r>
            </a:p>
            <a:p>
              <a:pPr>
                <a:lnSpc>
                  <a:spcPct val="150000"/>
                </a:lnSpc>
                <a:defRPr/>
              </a:pPr>
              <a:r>
                <a:rPr lang="fr-FR" dirty="0">
                  <a:solidFill>
                    <a:srgbClr val="5B9BD5">
                      <a:lumMod val="50000"/>
                    </a:srgbClr>
                  </a:solidFill>
                  <a:latin typeface="Dosis" pitchFamily="2" charset="0"/>
                </a:rPr>
                <a:t>Je prends  _______</a:t>
              </a:r>
              <a:r>
                <a:rPr lang="fr-FR" b="1" dirty="0">
                  <a:solidFill>
                    <a:srgbClr val="5B9BD5">
                      <a:lumMod val="50000"/>
                    </a:srgbClr>
                  </a:solidFill>
                  <a:latin typeface="Dosis" pitchFamily="2" charset="0"/>
                </a:rPr>
                <a:t> [ quantité ] </a:t>
              </a:r>
              <a:r>
                <a:rPr lang="fr-FR" dirty="0">
                  <a:solidFill>
                    <a:srgbClr val="5B9BD5">
                      <a:lumMod val="50000"/>
                    </a:srgbClr>
                  </a:solidFill>
                  <a:latin typeface="Dosis" pitchFamily="2" charset="0"/>
                </a:rPr>
                <a:t>de __________ </a:t>
              </a:r>
              <a:r>
                <a:rPr lang="fr-FR" b="1" dirty="0">
                  <a:solidFill>
                    <a:srgbClr val="5B9BD5">
                      <a:lumMod val="50000"/>
                    </a:srgbClr>
                  </a:solidFill>
                  <a:latin typeface="Dosis" pitchFamily="2" charset="0"/>
                </a:rPr>
                <a:t>[ aliment ] </a:t>
              </a:r>
              <a:r>
                <a:rPr lang="fr-FR" dirty="0">
                  <a:solidFill>
                    <a:srgbClr val="5B9BD5">
                      <a:lumMod val="50000"/>
                    </a:srgbClr>
                  </a:solidFill>
                  <a:latin typeface="Dosis" pitchFamily="2" charset="0"/>
                </a:rPr>
                <a:t>.</a:t>
              </a:r>
            </a:p>
          </p:txBody>
        </p:sp>
      </p:grpSp>
    </p:spTree>
    <p:extLst>
      <p:ext uri="{BB962C8B-B14F-4D97-AF65-F5344CB8AC3E}">
        <p14:creationId xmlns:p14="http://schemas.microsoft.com/office/powerpoint/2010/main" val="11869046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02971-8112-7620-94B4-542FE213EB14}"/>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63A5B1EA-8467-D2C7-D9B4-F73C6D83C87A}"/>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Étape 2 : Chacun réfléchit silencieusement à ce qu’il va dire dans sa prise de parole.</a:t>
            </a:r>
          </a:p>
        </p:txBody>
      </p:sp>
      <p:pic>
        <p:nvPicPr>
          <p:cNvPr id="2" name="Image 1">
            <a:extLst>
              <a:ext uri="{FF2B5EF4-FFF2-40B4-BE49-F238E27FC236}">
                <a16:creationId xmlns:a16="http://schemas.microsoft.com/office/drawing/2014/main" id="{857CF076-30EF-EB32-9B43-628219FFE257}"/>
              </a:ext>
            </a:extLst>
          </p:cNvPr>
          <p:cNvPicPr>
            <a:picLocks noChangeAspect="1"/>
          </p:cNvPicPr>
          <p:nvPr/>
        </p:nvPicPr>
        <p:blipFill>
          <a:blip r:embed="rId3"/>
          <a:srcRect r="1593" b="11327"/>
          <a:stretch>
            <a:fillRect/>
          </a:stretch>
        </p:blipFill>
        <p:spPr>
          <a:xfrm>
            <a:off x="211756" y="648969"/>
            <a:ext cx="1087654" cy="980062"/>
          </a:xfrm>
          <a:prstGeom prst="ellipse">
            <a:avLst/>
          </a:prstGeom>
        </p:spPr>
      </p:pic>
      <p:sp>
        <p:nvSpPr>
          <p:cNvPr id="15" name="Rectangle : coins arrondis 14">
            <a:extLst>
              <a:ext uri="{FF2B5EF4-FFF2-40B4-BE49-F238E27FC236}">
                <a16:creationId xmlns:a16="http://schemas.microsoft.com/office/drawing/2014/main" id="{1BC6FB29-0F8B-9279-6F70-E0EAEC8E9968}"/>
              </a:ext>
            </a:extLst>
          </p:cNvPr>
          <p:cNvSpPr/>
          <p:nvPr/>
        </p:nvSpPr>
        <p:spPr>
          <a:xfrm>
            <a:off x="3899159" y="1665992"/>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F6CE146A-46DC-2CBD-E604-40488DBAB302}"/>
              </a:ext>
            </a:extLst>
          </p:cNvPr>
          <p:cNvSpPr txBox="1"/>
          <p:nvPr/>
        </p:nvSpPr>
        <p:spPr>
          <a:xfrm>
            <a:off x="4125018" y="1637072"/>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17" name="Rectangle : coins arrondis 16">
            <a:extLst>
              <a:ext uri="{FF2B5EF4-FFF2-40B4-BE49-F238E27FC236}">
                <a16:creationId xmlns:a16="http://schemas.microsoft.com/office/drawing/2014/main" id="{67C8E3E8-058C-7107-7195-318DFF9A6B09}"/>
              </a:ext>
            </a:extLst>
          </p:cNvPr>
          <p:cNvSpPr/>
          <p:nvPr/>
        </p:nvSpPr>
        <p:spPr>
          <a:xfrm>
            <a:off x="2381384" y="16428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ZoneTexte 17">
            <a:extLst>
              <a:ext uri="{FF2B5EF4-FFF2-40B4-BE49-F238E27FC236}">
                <a16:creationId xmlns:a16="http://schemas.microsoft.com/office/drawing/2014/main" id="{6B4C1A82-D1D6-E8E9-0BC5-C6C9BB9CE085}"/>
              </a:ext>
            </a:extLst>
          </p:cNvPr>
          <p:cNvSpPr txBox="1"/>
          <p:nvPr/>
        </p:nvSpPr>
        <p:spPr>
          <a:xfrm>
            <a:off x="2558546" y="1642821"/>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1</a:t>
            </a:r>
          </a:p>
        </p:txBody>
      </p:sp>
      <p:sp>
        <p:nvSpPr>
          <p:cNvPr id="19" name="Rectangle : coins arrondis 18">
            <a:extLst>
              <a:ext uri="{FF2B5EF4-FFF2-40B4-BE49-F238E27FC236}">
                <a16:creationId xmlns:a16="http://schemas.microsoft.com/office/drawing/2014/main" id="{385EB498-F7DE-433F-78A4-E570883AC9E4}"/>
              </a:ext>
            </a:extLst>
          </p:cNvPr>
          <p:cNvSpPr/>
          <p:nvPr/>
        </p:nvSpPr>
        <p:spPr>
          <a:xfrm>
            <a:off x="5450076" y="1643956"/>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507391A7-8E62-1CAB-EBB8-BD02C2F2B3DF}"/>
              </a:ext>
            </a:extLst>
          </p:cNvPr>
          <p:cNvSpPr txBox="1"/>
          <p:nvPr/>
        </p:nvSpPr>
        <p:spPr>
          <a:xfrm>
            <a:off x="5733969" y="1642821"/>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grpSp>
        <p:nvGrpSpPr>
          <p:cNvPr id="6" name="Groupe 5">
            <a:extLst>
              <a:ext uri="{FF2B5EF4-FFF2-40B4-BE49-F238E27FC236}">
                <a16:creationId xmlns:a16="http://schemas.microsoft.com/office/drawing/2014/main" id="{5C30FDC4-2D01-C110-1E0C-EA98AA0ED3B7}"/>
              </a:ext>
            </a:extLst>
          </p:cNvPr>
          <p:cNvGrpSpPr/>
          <p:nvPr/>
        </p:nvGrpSpPr>
        <p:grpSpPr>
          <a:xfrm>
            <a:off x="199175" y="2244516"/>
            <a:ext cx="8745650" cy="3824960"/>
            <a:chOff x="199175" y="2244516"/>
            <a:chExt cx="8745650" cy="3824960"/>
          </a:xfrm>
        </p:grpSpPr>
        <p:pic>
          <p:nvPicPr>
            <p:cNvPr id="10" name="Image 9">
              <a:extLst>
                <a:ext uri="{FF2B5EF4-FFF2-40B4-BE49-F238E27FC236}">
                  <a16:creationId xmlns:a16="http://schemas.microsoft.com/office/drawing/2014/main" id="{F9568B58-BC94-B170-ACB4-DD4522925613}"/>
                </a:ext>
              </a:extLst>
            </p:cNvPr>
            <p:cNvPicPr>
              <a:picLocks noChangeAspect="1"/>
            </p:cNvPicPr>
            <p:nvPr/>
          </p:nvPicPr>
          <p:blipFill>
            <a:blip r:embed="rId4"/>
            <a:stretch>
              <a:fillRect/>
            </a:stretch>
          </p:blipFill>
          <p:spPr>
            <a:xfrm>
              <a:off x="525484" y="3452143"/>
              <a:ext cx="1699727" cy="2549589"/>
            </a:xfrm>
            <a:prstGeom prst="rect">
              <a:avLst/>
            </a:prstGeom>
          </p:spPr>
        </p:pic>
        <p:sp>
          <p:nvSpPr>
            <p:cNvPr id="11" name="Rectangle : coins arrondis 10">
              <a:extLst>
                <a:ext uri="{FF2B5EF4-FFF2-40B4-BE49-F238E27FC236}">
                  <a16:creationId xmlns:a16="http://schemas.microsoft.com/office/drawing/2014/main" id="{3F07FEA5-CD16-CF28-6E6B-CB2AF18B7B03}"/>
                </a:ext>
              </a:extLst>
            </p:cNvPr>
            <p:cNvSpPr/>
            <p:nvPr/>
          </p:nvSpPr>
          <p:spPr>
            <a:xfrm>
              <a:off x="2307195" y="3128435"/>
              <a:ext cx="6311321" cy="2941041"/>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Image 12">
              <a:extLst>
                <a:ext uri="{FF2B5EF4-FFF2-40B4-BE49-F238E27FC236}">
                  <a16:creationId xmlns:a16="http://schemas.microsoft.com/office/drawing/2014/main" id="{C69AA43E-5593-8205-76A4-D9810C961D23}"/>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199175" y="2505547"/>
              <a:ext cx="877258" cy="980062"/>
            </a:xfrm>
            <a:prstGeom prst="rect">
              <a:avLst/>
            </a:prstGeom>
          </p:spPr>
        </p:pic>
        <p:sp>
          <p:nvSpPr>
            <p:cNvPr id="14" name="ZoneTexte 13">
              <a:extLst>
                <a:ext uri="{FF2B5EF4-FFF2-40B4-BE49-F238E27FC236}">
                  <a16:creationId xmlns:a16="http://schemas.microsoft.com/office/drawing/2014/main" id="{B144A95F-5EAA-CAF7-9A91-76BD9893C2AE}"/>
                </a:ext>
              </a:extLst>
            </p:cNvPr>
            <p:cNvSpPr txBox="1"/>
            <p:nvPr/>
          </p:nvSpPr>
          <p:spPr>
            <a:xfrm>
              <a:off x="452774" y="2244516"/>
              <a:ext cx="8238452" cy="646331"/>
            </a:xfrm>
            <a:prstGeom prst="rect">
              <a:avLst/>
            </a:prstGeom>
            <a:noFill/>
          </p:spPr>
          <p:txBody>
            <a:bodyPr wrap="square" lIns="91440" tIns="45720" rIns="91440" bIns="45720" rtlCol="0" anchor="t">
              <a:spAutoFit/>
            </a:bodyPr>
            <a:lstStyle/>
            <a:p>
              <a:pPr algn="ctr">
                <a:defRPr/>
              </a:pPr>
              <a:r>
                <a:rPr kumimoji="0" lang="fr-FR" b="1" i="0" u="none" strike="noStrike" kern="1200" cap="none" spc="0" normalizeH="0" baseline="0" noProof="0" dirty="0">
                  <a:ln>
                    <a:noFill/>
                  </a:ln>
                  <a:solidFill>
                    <a:srgbClr val="5B9BD5">
                      <a:lumMod val="50000"/>
                    </a:srgbClr>
                  </a:solidFill>
                  <a:effectLst/>
                  <a:uLnTx/>
                  <a:uFillTx/>
                  <a:latin typeface="Dosis Medium"/>
                </a:rPr>
                <a:t>Situation : </a:t>
              </a:r>
              <a:r>
                <a:rPr lang="fr-FR" dirty="0">
                  <a:solidFill>
                    <a:srgbClr val="5B9BD5">
                      <a:lumMod val="50000"/>
                    </a:srgbClr>
                  </a:solidFill>
                  <a:latin typeface="Dosis Medium"/>
                </a:rPr>
                <a:t>Présente-toi. Dis comment tu te sens, puis parle des sports que tu fais, de ta matière préférée à l’école et des achats que tu veux faire. </a:t>
              </a:r>
            </a:p>
          </p:txBody>
        </p:sp>
        <p:sp>
          <p:nvSpPr>
            <p:cNvPr id="21" name="ZoneTexte 20">
              <a:extLst>
                <a:ext uri="{FF2B5EF4-FFF2-40B4-BE49-F238E27FC236}">
                  <a16:creationId xmlns:a16="http://schemas.microsoft.com/office/drawing/2014/main" id="{AB1EE55A-37F8-0997-D47D-FF23E78B3CB6}"/>
                </a:ext>
              </a:extLst>
            </p:cNvPr>
            <p:cNvSpPr txBox="1"/>
            <p:nvPr/>
          </p:nvSpPr>
          <p:spPr>
            <a:xfrm>
              <a:off x="2523113" y="3299046"/>
              <a:ext cx="6421712" cy="2533386"/>
            </a:xfrm>
            <a:prstGeom prst="rect">
              <a:avLst/>
            </a:prstGeom>
            <a:noFill/>
          </p:spPr>
          <p:txBody>
            <a:bodyPr wrap="square" lIns="91440" tIns="45720" rIns="91440" bIns="45720" rtlCol="0" anchor="t">
              <a:spAutoFit/>
            </a:bodyPr>
            <a:lstStyle/>
            <a:p>
              <a:pPr>
                <a:lnSpc>
                  <a:spcPct val="150000"/>
                </a:lnSpc>
                <a:defRPr/>
              </a:pPr>
              <a:r>
                <a:rPr lang="fr-FR" dirty="0">
                  <a:solidFill>
                    <a:srgbClr val="5B9BD5">
                      <a:lumMod val="50000"/>
                    </a:srgbClr>
                  </a:solidFill>
                  <a:latin typeface="Dosis"/>
                </a:rPr>
                <a:t>Je m’appelle ________.   </a:t>
              </a:r>
              <a:r>
                <a:rPr lang="fr-FR" dirty="0">
                  <a:solidFill>
                    <a:srgbClr val="5B9BD5">
                      <a:lumMod val="50000"/>
                    </a:srgbClr>
                  </a:solidFill>
                  <a:latin typeface="Dosis" pitchFamily="2" charset="0"/>
                </a:rPr>
                <a:t>Ce matin, je me sens _______.</a:t>
              </a:r>
              <a:r>
                <a:rPr lang="fr-FR" b="1" dirty="0">
                  <a:solidFill>
                    <a:srgbClr val="5B9BD5">
                      <a:lumMod val="50000"/>
                    </a:srgbClr>
                  </a:solidFill>
                  <a:latin typeface="Dosis" pitchFamily="2" charset="0"/>
                </a:rPr>
                <a:t> </a:t>
              </a:r>
              <a:r>
                <a:rPr lang="fr-FR" dirty="0">
                  <a:solidFill>
                    <a:srgbClr val="5B9BD5">
                      <a:lumMod val="50000"/>
                    </a:srgbClr>
                  </a:solidFill>
                  <a:latin typeface="Dosis" pitchFamily="2" charset="0"/>
                </a:rPr>
                <a:t>Je suis ________ .</a:t>
              </a:r>
            </a:p>
            <a:p>
              <a:pPr>
                <a:lnSpc>
                  <a:spcPct val="150000"/>
                </a:lnSpc>
                <a:defRPr/>
              </a:pPr>
              <a:r>
                <a:rPr lang="fr-FR" dirty="0">
                  <a:solidFill>
                    <a:srgbClr val="5B9BD5">
                      <a:lumMod val="50000"/>
                    </a:srgbClr>
                  </a:solidFill>
                  <a:latin typeface="Dosis" pitchFamily="2" charset="0"/>
                </a:rPr>
                <a:t>J’ai mal _______ . Je n’ai pas mal _________.</a:t>
              </a:r>
            </a:p>
            <a:p>
              <a:pPr>
                <a:lnSpc>
                  <a:spcPct val="150000"/>
                </a:lnSpc>
                <a:defRPr/>
              </a:pPr>
              <a:r>
                <a:rPr lang="fr-FR" dirty="0">
                  <a:solidFill>
                    <a:srgbClr val="5B9BD5">
                      <a:lumMod val="50000"/>
                    </a:srgbClr>
                  </a:solidFill>
                  <a:latin typeface="Dosis" pitchFamily="2" charset="0"/>
                </a:rPr>
                <a:t>Je fais du sport.  Je fais ________ </a:t>
              </a:r>
              <a:r>
                <a:rPr lang="fr-FR" b="1" dirty="0">
                  <a:solidFill>
                    <a:srgbClr val="5B9BD5">
                      <a:lumMod val="50000"/>
                    </a:srgbClr>
                  </a:solidFill>
                  <a:latin typeface="Dosis" pitchFamily="2" charset="0"/>
                </a:rPr>
                <a:t>[ sport ] </a:t>
              </a:r>
              <a:r>
                <a:rPr lang="fr-FR" dirty="0">
                  <a:solidFill>
                    <a:srgbClr val="5B9BD5">
                      <a:lumMod val="50000"/>
                    </a:srgbClr>
                  </a:solidFill>
                  <a:latin typeface="Dosis" pitchFamily="2" charset="0"/>
                </a:rPr>
                <a:t>et ______ </a:t>
              </a:r>
              <a:r>
                <a:rPr lang="fr-FR" b="1" dirty="0">
                  <a:solidFill>
                    <a:srgbClr val="5B9BD5">
                      <a:lumMod val="50000"/>
                    </a:srgbClr>
                  </a:solidFill>
                  <a:latin typeface="Dosis" pitchFamily="2" charset="0"/>
                </a:rPr>
                <a:t>[ sport ]</a:t>
              </a:r>
              <a:r>
                <a:rPr lang="fr-FR" dirty="0">
                  <a:solidFill>
                    <a:srgbClr val="5B9BD5">
                      <a:lumMod val="50000"/>
                    </a:srgbClr>
                  </a:solidFill>
                  <a:latin typeface="Dosis" pitchFamily="2" charset="0"/>
                </a:rPr>
                <a:t>.</a:t>
              </a:r>
            </a:p>
            <a:p>
              <a:pPr>
                <a:lnSpc>
                  <a:spcPct val="150000"/>
                </a:lnSpc>
                <a:defRPr/>
              </a:pPr>
              <a:r>
                <a:rPr lang="fr-FR" dirty="0">
                  <a:solidFill>
                    <a:srgbClr val="5B9BD5">
                      <a:lumMod val="50000"/>
                    </a:srgbClr>
                  </a:solidFill>
                  <a:latin typeface="Dosis" pitchFamily="2" charset="0"/>
                </a:rPr>
                <a:t>Mon sport préféré est _______ . Ma matière préférée est _______ .</a:t>
              </a:r>
            </a:p>
            <a:p>
              <a:pPr>
                <a:lnSpc>
                  <a:spcPct val="150000"/>
                </a:lnSpc>
                <a:defRPr/>
              </a:pPr>
              <a:r>
                <a:rPr lang="fr-FR" dirty="0">
                  <a:solidFill>
                    <a:srgbClr val="5B9BD5">
                      <a:lumMod val="50000"/>
                    </a:srgbClr>
                  </a:solidFill>
                  <a:latin typeface="Dosis" pitchFamily="2" charset="0"/>
                </a:rPr>
                <a:t>Je veux acheter _____________ </a:t>
              </a:r>
              <a:r>
                <a:rPr lang="fr-FR" b="1" dirty="0">
                  <a:solidFill>
                    <a:srgbClr val="5B9BD5">
                      <a:lumMod val="50000"/>
                    </a:srgbClr>
                  </a:solidFill>
                  <a:latin typeface="Dosis" pitchFamily="2" charset="0"/>
                </a:rPr>
                <a:t>[ aliment ] </a:t>
              </a:r>
              <a:r>
                <a:rPr lang="fr-FR" dirty="0">
                  <a:solidFill>
                    <a:srgbClr val="5B9BD5">
                      <a:lumMod val="50000"/>
                    </a:srgbClr>
                  </a:solidFill>
                  <a:latin typeface="Dosis" pitchFamily="2" charset="0"/>
                </a:rPr>
                <a:t>et _____________</a:t>
              </a:r>
              <a:r>
                <a:rPr lang="fr-FR" b="1" dirty="0">
                  <a:solidFill>
                    <a:srgbClr val="5B9BD5">
                      <a:lumMod val="50000"/>
                    </a:srgbClr>
                  </a:solidFill>
                  <a:latin typeface="Dosis" pitchFamily="2" charset="0"/>
                </a:rPr>
                <a:t> [ aliment ].</a:t>
              </a:r>
            </a:p>
            <a:p>
              <a:pPr>
                <a:lnSpc>
                  <a:spcPct val="150000"/>
                </a:lnSpc>
                <a:defRPr/>
              </a:pPr>
              <a:r>
                <a:rPr lang="fr-FR" dirty="0">
                  <a:solidFill>
                    <a:srgbClr val="5B9BD5">
                      <a:lumMod val="50000"/>
                    </a:srgbClr>
                  </a:solidFill>
                  <a:latin typeface="Dosis" pitchFamily="2" charset="0"/>
                </a:rPr>
                <a:t>Je prends  _______</a:t>
              </a:r>
              <a:r>
                <a:rPr lang="fr-FR" b="1" dirty="0">
                  <a:solidFill>
                    <a:srgbClr val="5B9BD5">
                      <a:lumMod val="50000"/>
                    </a:srgbClr>
                  </a:solidFill>
                  <a:latin typeface="Dosis" pitchFamily="2" charset="0"/>
                </a:rPr>
                <a:t> [ quantité ] </a:t>
              </a:r>
              <a:r>
                <a:rPr lang="fr-FR" dirty="0">
                  <a:solidFill>
                    <a:srgbClr val="5B9BD5">
                      <a:lumMod val="50000"/>
                    </a:srgbClr>
                  </a:solidFill>
                  <a:latin typeface="Dosis" pitchFamily="2" charset="0"/>
                </a:rPr>
                <a:t>de __________ </a:t>
              </a:r>
              <a:r>
                <a:rPr lang="fr-FR" b="1" dirty="0">
                  <a:solidFill>
                    <a:srgbClr val="5B9BD5">
                      <a:lumMod val="50000"/>
                    </a:srgbClr>
                  </a:solidFill>
                  <a:latin typeface="Dosis" pitchFamily="2" charset="0"/>
                </a:rPr>
                <a:t>[ aliment ] </a:t>
              </a:r>
              <a:r>
                <a:rPr lang="fr-FR" dirty="0">
                  <a:solidFill>
                    <a:srgbClr val="5B9BD5">
                      <a:lumMod val="50000"/>
                    </a:srgbClr>
                  </a:solidFill>
                  <a:latin typeface="Dosis" pitchFamily="2" charset="0"/>
                </a:rPr>
                <a:t>.</a:t>
              </a:r>
            </a:p>
          </p:txBody>
        </p:sp>
      </p:grpSp>
    </p:spTree>
    <p:extLst>
      <p:ext uri="{BB962C8B-B14F-4D97-AF65-F5344CB8AC3E}">
        <p14:creationId xmlns:p14="http://schemas.microsoft.com/office/powerpoint/2010/main" val="40848085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B5D391-AF3D-DF75-E1EB-C355BDF7E9D6}"/>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51DE9016-0738-1E3C-C81E-769D976419F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Étape 3 : Maintenant, vous allez prendre la parole. Qui veut passer au tableau ? </a:t>
            </a:r>
          </a:p>
        </p:txBody>
      </p:sp>
      <p:pic>
        <p:nvPicPr>
          <p:cNvPr id="2" name="Image 1">
            <a:extLst>
              <a:ext uri="{FF2B5EF4-FFF2-40B4-BE49-F238E27FC236}">
                <a16:creationId xmlns:a16="http://schemas.microsoft.com/office/drawing/2014/main" id="{8EADBA5B-850C-1EAB-919C-E17175EFC773}"/>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15" name="Rectangle : coins arrondis 14">
            <a:extLst>
              <a:ext uri="{FF2B5EF4-FFF2-40B4-BE49-F238E27FC236}">
                <a16:creationId xmlns:a16="http://schemas.microsoft.com/office/drawing/2014/main" id="{8DA913AB-7CB2-CFEF-A1E2-F60A59D14869}"/>
              </a:ext>
            </a:extLst>
          </p:cNvPr>
          <p:cNvSpPr/>
          <p:nvPr/>
        </p:nvSpPr>
        <p:spPr>
          <a:xfrm>
            <a:off x="5906141" y="1584549"/>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3DAF5BCC-AADE-BE33-DB3C-912037F40ED2}"/>
              </a:ext>
            </a:extLst>
          </p:cNvPr>
          <p:cNvSpPr/>
          <p:nvPr/>
        </p:nvSpPr>
        <p:spPr>
          <a:xfrm>
            <a:off x="2381384" y="1594376"/>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ZoneTexte 17">
            <a:extLst>
              <a:ext uri="{FF2B5EF4-FFF2-40B4-BE49-F238E27FC236}">
                <a16:creationId xmlns:a16="http://schemas.microsoft.com/office/drawing/2014/main" id="{76F1AA7B-03BC-B6D1-1BDD-3C2F7472058A}"/>
              </a:ext>
            </a:extLst>
          </p:cNvPr>
          <p:cNvSpPr txBox="1"/>
          <p:nvPr/>
        </p:nvSpPr>
        <p:spPr>
          <a:xfrm>
            <a:off x="2558546" y="1594376"/>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1</a:t>
            </a:r>
          </a:p>
        </p:txBody>
      </p:sp>
      <p:sp>
        <p:nvSpPr>
          <p:cNvPr id="19" name="Rectangle : coins arrondis 18">
            <a:extLst>
              <a:ext uri="{FF2B5EF4-FFF2-40B4-BE49-F238E27FC236}">
                <a16:creationId xmlns:a16="http://schemas.microsoft.com/office/drawing/2014/main" id="{65901F67-31DB-AAED-0BD2-970CA6281379}"/>
              </a:ext>
            </a:extLst>
          </p:cNvPr>
          <p:cNvSpPr/>
          <p:nvPr/>
        </p:nvSpPr>
        <p:spPr>
          <a:xfrm>
            <a:off x="4074209" y="160154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2EB9D0EE-62C9-E089-9843-CB7FD2AEBD4F}"/>
              </a:ext>
            </a:extLst>
          </p:cNvPr>
          <p:cNvSpPr txBox="1"/>
          <p:nvPr/>
        </p:nvSpPr>
        <p:spPr>
          <a:xfrm>
            <a:off x="6083993" y="1593650"/>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sp>
        <p:nvSpPr>
          <p:cNvPr id="16" name="ZoneTexte 15">
            <a:extLst>
              <a:ext uri="{FF2B5EF4-FFF2-40B4-BE49-F238E27FC236}">
                <a16:creationId xmlns:a16="http://schemas.microsoft.com/office/drawing/2014/main" id="{7F9D2348-D850-F348-1A6D-028306C7B715}"/>
              </a:ext>
            </a:extLst>
          </p:cNvPr>
          <p:cNvSpPr txBox="1"/>
          <p:nvPr/>
        </p:nvSpPr>
        <p:spPr>
          <a:xfrm>
            <a:off x="4224476" y="1584186"/>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grpSp>
        <p:nvGrpSpPr>
          <p:cNvPr id="6" name="Groupe 5">
            <a:extLst>
              <a:ext uri="{FF2B5EF4-FFF2-40B4-BE49-F238E27FC236}">
                <a16:creationId xmlns:a16="http://schemas.microsoft.com/office/drawing/2014/main" id="{94A6AB42-BF51-4126-A877-A6C86D29DA65}"/>
              </a:ext>
            </a:extLst>
          </p:cNvPr>
          <p:cNvGrpSpPr/>
          <p:nvPr/>
        </p:nvGrpSpPr>
        <p:grpSpPr>
          <a:xfrm>
            <a:off x="199175" y="2244516"/>
            <a:ext cx="8745650" cy="3824960"/>
            <a:chOff x="199175" y="2244516"/>
            <a:chExt cx="8745650" cy="3824960"/>
          </a:xfrm>
        </p:grpSpPr>
        <p:pic>
          <p:nvPicPr>
            <p:cNvPr id="10" name="Image 9">
              <a:extLst>
                <a:ext uri="{FF2B5EF4-FFF2-40B4-BE49-F238E27FC236}">
                  <a16:creationId xmlns:a16="http://schemas.microsoft.com/office/drawing/2014/main" id="{D0A9F87E-9F64-7993-FBF5-7DDAA4A380CB}"/>
                </a:ext>
              </a:extLst>
            </p:cNvPr>
            <p:cNvPicPr>
              <a:picLocks noChangeAspect="1"/>
            </p:cNvPicPr>
            <p:nvPr/>
          </p:nvPicPr>
          <p:blipFill>
            <a:blip r:embed="rId3"/>
            <a:stretch>
              <a:fillRect/>
            </a:stretch>
          </p:blipFill>
          <p:spPr>
            <a:xfrm>
              <a:off x="525484" y="3452143"/>
              <a:ext cx="1699727" cy="2549589"/>
            </a:xfrm>
            <a:prstGeom prst="rect">
              <a:avLst/>
            </a:prstGeom>
          </p:spPr>
        </p:pic>
        <p:sp>
          <p:nvSpPr>
            <p:cNvPr id="11" name="Rectangle : coins arrondis 10">
              <a:extLst>
                <a:ext uri="{FF2B5EF4-FFF2-40B4-BE49-F238E27FC236}">
                  <a16:creationId xmlns:a16="http://schemas.microsoft.com/office/drawing/2014/main" id="{3204A42F-46D5-9377-2806-A8F81D94EEDF}"/>
                </a:ext>
              </a:extLst>
            </p:cNvPr>
            <p:cNvSpPr/>
            <p:nvPr/>
          </p:nvSpPr>
          <p:spPr>
            <a:xfrm>
              <a:off x="2307195" y="3128435"/>
              <a:ext cx="6311321" cy="2941041"/>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Image 12">
              <a:extLst>
                <a:ext uri="{FF2B5EF4-FFF2-40B4-BE49-F238E27FC236}">
                  <a16:creationId xmlns:a16="http://schemas.microsoft.com/office/drawing/2014/main" id="{17CBC617-DF5A-F5A0-3605-5BBFC131B6BB}"/>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99175" y="2505547"/>
              <a:ext cx="877258" cy="980062"/>
            </a:xfrm>
            <a:prstGeom prst="rect">
              <a:avLst/>
            </a:prstGeom>
          </p:spPr>
        </p:pic>
        <p:sp>
          <p:nvSpPr>
            <p:cNvPr id="14" name="ZoneTexte 13">
              <a:extLst>
                <a:ext uri="{FF2B5EF4-FFF2-40B4-BE49-F238E27FC236}">
                  <a16:creationId xmlns:a16="http://schemas.microsoft.com/office/drawing/2014/main" id="{4C8CDED8-3210-FE5B-6000-54D7FE97EEC0}"/>
                </a:ext>
              </a:extLst>
            </p:cNvPr>
            <p:cNvSpPr txBox="1"/>
            <p:nvPr/>
          </p:nvSpPr>
          <p:spPr>
            <a:xfrm>
              <a:off x="452774" y="2244516"/>
              <a:ext cx="8238452" cy="646331"/>
            </a:xfrm>
            <a:prstGeom prst="rect">
              <a:avLst/>
            </a:prstGeom>
            <a:noFill/>
          </p:spPr>
          <p:txBody>
            <a:bodyPr wrap="square" lIns="91440" tIns="45720" rIns="91440" bIns="45720" rtlCol="0" anchor="t">
              <a:spAutoFit/>
            </a:bodyPr>
            <a:lstStyle/>
            <a:p>
              <a:pPr algn="ctr">
                <a:defRPr/>
              </a:pPr>
              <a:r>
                <a:rPr kumimoji="0" lang="fr-FR" b="1" i="0" u="none" strike="noStrike" kern="1200" cap="none" spc="0" normalizeH="0" baseline="0" noProof="0" dirty="0">
                  <a:ln>
                    <a:noFill/>
                  </a:ln>
                  <a:solidFill>
                    <a:srgbClr val="5B9BD5">
                      <a:lumMod val="50000"/>
                    </a:srgbClr>
                  </a:solidFill>
                  <a:effectLst/>
                  <a:uLnTx/>
                  <a:uFillTx/>
                  <a:latin typeface="Dosis Medium"/>
                </a:rPr>
                <a:t>Situation : </a:t>
              </a:r>
              <a:r>
                <a:rPr lang="fr-FR" dirty="0">
                  <a:solidFill>
                    <a:srgbClr val="5B9BD5">
                      <a:lumMod val="50000"/>
                    </a:srgbClr>
                  </a:solidFill>
                  <a:latin typeface="Dosis Medium"/>
                </a:rPr>
                <a:t>Présente-toi. Dis comment tu te sens, puis parle des sports que tu fais, de ta matière préférée à l’école et des achats que tu veux faire. </a:t>
              </a:r>
            </a:p>
          </p:txBody>
        </p:sp>
        <p:sp>
          <p:nvSpPr>
            <p:cNvPr id="21" name="ZoneTexte 20">
              <a:extLst>
                <a:ext uri="{FF2B5EF4-FFF2-40B4-BE49-F238E27FC236}">
                  <a16:creationId xmlns:a16="http://schemas.microsoft.com/office/drawing/2014/main" id="{414C38EE-9914-2369-5B0F-2C07D59680CC}"/>
                </a:ext>
              </a:extLst>
            </p:cNvPr>
            <p:cNvSpPr txBox="1"/>
            <p:nvPr/>
          </p:nvSpPr>
          <p:spPr>
            <a:xfrm>
              <a:off x="2523113" y="3299046"/>
              <a:ext cx="6421712" cy="2533386"/>
            </a:xfrm>
            <a:prstGeom prst="rect">
              <a:avLst/>
            </a:prstGeom>
            <a:noFill/>
          </p:spPr>
          <p:txBody>
            <a:bodyPr wrap="square" lIns="91440" tIns="45720" rIns="91440" bIns="45720" rtlCol="0" anchor="t">
              <a:spAutoFit/>
            </a:bodyPr>
            <a:lstStyle/>
            <a:p>
              <a:pPr>
                <a:lnSpc>
                  <a:spcPct val="150000"/>
                </a:lnSpc>
                <a:defRPr/>
              </a:pPr>
              <a:r>
                <a:rPr lang="fr-FR" dirty="0">
                  <a:solidFill>
                    <a:srgbClr val="5B9BD5">
                      <a:lumMod val="50000"/>
                    </a:srgbClr>
                  </a:solidFill>
                  <a:latin typeface="Dosis"/>
                </a:rPr>
                <a:t>Je m’appelle ________.   </a:t>
              </a:r>
              <a:r>
                <a:rPr lang="fr-FR" dirty="0">
                  <a:solidFill>
                    <a:srgbClr val="5B9BD5">
                      <a:lumMod val="50000"/>
                    </a:srgbClr>
                  </a:solidFill>
                  <a:latin typeface="Dosis" pitchFamily="2" charset="0"/>
                </a:rPr>
                <a:t>Ce matin, je me sens _______.</a:t>
              </a:r>
              <a:r>
                <a:rPr lang="fr-FR" b="1" dirty="0">
                  <a:solidFill>
                    <a:srgbClr val="5B9BD5">
                      <a:lumMod val="50000"/>
                    </a:srgbClr>
                  </a:solidFill>
                  <a:latin typeface="Dosis" pitchFamily="2" charset="0"/>
                </a:rPr>
                <a:t> </a:t>
              </a:r>
              <a:r>
                <a:rPr lang="fr-FR" dirty="0">
                  <a:solidFill>
                    <a:srgbClr val="5B9BD5">
                      <a:lumMod val="50000"/>
                    </a:srgbClr>
                  </a:solidFill>
                  <a:latin typeface="Dosis" pitchFamily="2" charset="0"/>
                </a:rPr>
                <a:t>Je suis ________ .</a:t>
              </a:r>
            </a:p>
            <a:p>
              <a:pPr>
                <a:lnSpc>
                  <a:spcPct val="150000"/>
                </a:lnSpc>
                <a:defRPr/>
              </a:pPr>
              <a:r>
                <a:rPr lang="fr-FR" dirty="0">
                  <a:solidFill>
                    <a:srgbClr val="5B9BD5">
                      <a:lumMod val="50000"/>
                    </a:srgbClr>
                  </a:solidFill>
                  <a:latin typeface="Dosis" pitchFamily="2" charset="0"/>
                </a:rPr>
                <a:t>J’ai mal _______ . Je n’ai pas mal _________.</a:t>
              </a:r>
            </a:p>
            <a:p>
              <a:pPr>
                <a:lnSpc>
                  <a:spcPct val="150000"/>
                </a:lnSpc>
                <a:defRPr/>
              </a:pPr>
              <a:r>
                <a:rPr lang="fr-FR" dirty="0">
                  <a:solidFill>
                    <a:srgbClr val="5B9BD5">
                      <a:lumMod val="50000"/>
                    </a:srgbClr>
                  </a:solidFill>
                  <a:latin typeface="Dosis" pitchFamily="2" charset="0"/>
                </a:rPr>
                <a:t>Je fais du sport.  Je fais ________ </a:t>
              </a:r>
              <a:r>
                <a:rPr lang="fr-FR" b="1" dirty="0">
                  <a:solidFill>
                    <a:srgbClr val="5B9BD5">
                      <a:lumMod val="50000"/>
                    </a:srgbClr>
                  </a:solidFill>
                  <a:latin typeface="Dosis" pitchFamily="2" charset="0"/>
                </a:rPr>
                <a:t>[ sport ] </a:t>
              </a:r>
              <a:r>
                <a:rPr lang="fr-FR" dirty="0">
                  <a:solidFill>
                    <a:srgbClr val="5B9BD5">
                      <a:lumMod val="50000"/>
                    </a:srgbClr>
                  </a:solidFill>
                  <a:latin typeface="Dosis" pitchFamily="2" charset="0"/>
                </a:rPr>
                <a:t>et ______ </a:t>
              </a:r>
              <a:r>
                <a:rPr lang="fr-FR" b="1" dirty="0">
                  <a:solidFill>
                    <a:srgbClr val="5B9BD5">
                      <a:lumMod val="50000"/>
                    </a:srgbClr>
                  </a:solidFill>
                  <a:latin typeface="Dosis" pitchFamily="2" charset="0"/>
                </a:rPr>
                <a:t>[ sport ]</a:t>
              </a:r>
              <a:r>
                <a:rPr lang="fr-FR" dirty="0">
                  <a:solidFill>
                    <a:srgbClr val="5B9BD5">
                      <a:lumMod val="50000"/>
                    </a:srgbClr>
                  </a:solidFill>
                  <a:latin typeface="Dosis" pitchFamily="2" charset="0"/>
                </a:rPr>
                <a:t>.</a:t>
              </a:r>
            </a:p>
            <a:p>
              <a:pPr>
                <a:lnSpc>
                  <a:spcPct val="150000"/>
                </a:lnSpc>
                <a:defRPr/>
              </a:pPr>
              <a:r>
                <a:rPr lang="fr-FR" dirty="0">
                  <a:solidFill>
                    <a:srgbClr val="5B9BD5">
                      <a:lumMod val="50000"/>
                    </a:srgbClr>
                  </a:solidFill>
                  <a:latin typeface="Dosis" pitchFamily="2" charset="0"/>
                </a:rPr>
                <a:t>Mon sport préféré est _______ . Ma matière préférée est _______ .</a:t>
              </a:r>
            </a:p>
            <a:p>
              <a:pPr>
                <a:lnSpc>
                  <a:spcPct val="150000"/>
                </a:lnSpc>
                <a:defRPr/>
              </a:pPr>
              <a:r>
                <a:rPr lang="fr-FR" dirty="0">
                  <a:solidFill>
                    <a:srgbClr val="5B9BD5">
                      <a:lumMod val="50000"/>
                    </a:srgbClr>
                  </a:solidFill>
                  <a:latin typeface="Dosis" pitchFamily="2" charset="0"/>
                </a:rPr>
                <a:t>Je veux acheter _____________ </a:t>
              </a:r>
              <a:r>
                <a:rPr lang="fr-FR" b="1" dirty="0">
                  <a:solidFill>
                    <a:srgbClr val="5B9BD5">
                      <a:lumMod val="50000"/>
                    </a:srgbClr>
                  </a:solidFill>
                  <a:latin typeface="Dosis" pitchFamily="2" charset="0"/>
                </a:rPr>
                <a:t>[ aliment ] </a:t>
              </a:r>
              <a:r>
                <a:rPr lang="fr-FR" dirty="0">
                  <a:solidFill>
                    <a:srgbClr val="5B9BD5">
                      <a:lumMod val="50000"/>
                    </a:srgbClr>
                  </a:solidFill>
                  <a:latin typeface="Dosis" pitchFamily="2" charset="0"/>
                </a:rPr>
                <a:t>et _____________</a:t>
              </a:r>
              <a:r>
                <a:rPr lang="fr-FR" b="1" dirty="0">
                  <a:solidFill>
                    <a:srgbClr val="5B9BD5">
                      <a:lumMod val="50000"/>
                    </a:srgbClr>
                  </a:solidFill>
                  <a:latin typeface="Dosis" pitchFamily="2" charset="0"/>
                </a:rPr>
                <a:t> [ aliment ].</a:t>
              </a:r>
            </a:p>
            <a:p>
              <a:pPr>
                <a:lnSpc>
                  <a:spcPct val="150000"/>
                </a:lnSpc>
                <a:defRPr/>
              </a:pPr>
              <a:r>
                <a:rPr lang="fr-FR" dirty="0">
                  <a:solidFill>
                    <a:srgbClr val="5B9BD5">
                      <a:lumMod val="50000"/>
                    </a:srgbClr>
                  </a:solidFill>
                  <a:latin typeface="Dosis" pitchFamily="2" charset="0"/>
                </a:rPr>
                <a:t>Je prends  _______</a:t>
              </a:r>
              <a:r>
                <a:rPr lang="fr-FR" b="1" dirty="0">
                  <a:solidFill>
                    <a:srgbClr val="5B9BD5">
                      <a:lumMod val="50000"/>
                    </a:srgbClr>
                  </a:solidFill>
                  <a:latin typeface="Dosis" pitchFamily="2" charset="0"/>
                </a:rPr>
                <a:t> [ quantité ] </a:t>
              </a:r>
              <a:r>
                <a:rPr lang="fr-FR" dirty="0">
                  <a:solidFill>
                    <a:srgbClr val="5B9BD5">
                      <a:lumMod val="50000"/>
                    </a:srgbClr>
                  </a:solidFill>
                  <a:latin typeface="Dosis" pitchFamily="2" charset="0"/>
                </a:rPr>
                <a:t>de __________ </a:t>
              </a:r>
              <a:r>
                <a:rPr lang="fr-FR" b="1" dirty="0">
                  <a:solidFill>
                    <a:srgbClr val="5B9BD5">
                      <a:lumMod val="50000"/>
                    </a:srgbClr>
                  </a:solidFill>
                  <a:latin typeface="Dosis" pitchFamily="2" charset="0"/>
                </a:rPr>
                <a:t>[ aliment ] </a:t>
              </a:r>
              <a:r>
                <a:rPr lang="fr-FR" dirty="0">
                  <a:solidFill>
                    <a:srgbClr val="5B9BD5">
                      <a:lumMod val="50000"/>
                    </a:srgbClr>
                  </a:solidFill>
                  <a:latin typeface="Dosis" pitchFamily="2" charset="0"/>
                </a:rPr>
                <a:t>.</a:t>
              </a:r>
            </a:p>
          </p:txBody>
        </p:sp>
      </p:grpSp>
    </p:spTree>
    <p:extLst>
      <p:ext uri="{BB962C8B-B14F-4D97-AF65-F5344CB8AC3E}">
        <p14:creationId xmlns:p14="http://schemas.microsoft.com/office/powerpoint/2010/main" val="25273808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86881-4317-E92B-F523-04E6ED59412F}"/>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B2147BA4-9C97-9685-44A4-4CA3F5E73013}"/>
              </a:ext>
            </a:extLst>
          </p:cNvPr>
          <p:cNvSpPr>
            <a:spLocks noGrp="1"/>
          </p:cNvSpPr>
          <p:nvPr>
            <p:ph type="title"/>
          </p:nvPr>
        </p:nvSpPr>
        <p:spPr>
          <a:xfrm>
            <a:off x="1550242" y="814057"/>
            <a:ext cx="7290978" cy="612000"/>
          </a:xfrm>
        </p:spPr>
        <p:txBody>
          <a:bodyPr>
            <a:normAutofit fontScale="90000"/>
          </a:bodyPr>
          <a:lstStyle/>
          <a:p>
            <a:r>
              <a:rPr lang="fr-FR" dirty="0">
                <a:solidFill>
                  <a:schemeClr val="tx1">
                    <a:lumMod val="65000"/>
                    <a:lumOff val="35000"/>
                  </a:schemeClr>
                </a:solidFill>
                <a:latin typeface="Dosis Medium" pitchFamily="2" charset="0"/>
              </a:rPr>
              <a:t>Maintenant, tout le monde participe. Chacun prend la parole pour </a:t>
            </a:r>
            <a:r>
              <a:rPr lang="fr-FR" dirty="0">
                <a:solidFill>
                  <a:prstClr val="black">
                    <a:lumMod val="65000"/>
                    <a:lumOff val="35000"/>
                  </a:prstClr>
                </a:solidFill>
                <a:latin typeface="Dosis Medium" pitchFamily="2" charset="0"/>
              </a:rPr>
              <a:t>se présenter, pour parler de comment il se sent, pour parler des sports qu’il fait, de sa matière préférée et des achats qu’il veut faire. </a:t>
            </a:r>
            <a:endParaRPr lang="fr-FR" dirty="0">
              <a:solidFill>
                <a:schemeClr val="tx1">
                  <a:lumMod val="65000"/>
                  <a:lumOff val="35000"/>
                </a:schemeClr>
              </a:solidFill>
              <a:latin typeface="Dosis Medium" pitchFamily="2" charset="0"/>
            </a:endParaRPr>
          </a:p>
        </p:txBody>
      </p:sp>
      <p:pic>
        <p:nvPicPr>
          <p:cNvPr id="2" name="Image 1">
            <a:extLst>
              <a:ext uri="{FF2B5EF4-FFF2-40B4-BE49-F238E27FC236}">
                <a16:creationId xmlns:a16="http://schemas.microsoft.com/office/drawing/2014/main" id="{5E8CF3E4-AD4E-CEF9-A55E-C931C36BD027}"/>
              </a:ext>
            </a:extLst>
          </p:cNvPr>
          <p:cNvPicPr>
            <a:picLocks noChangeAspect="1"/>
          </p:cNvPicPr>
          <p:nvPr/>
        </p:nvPicPr>
        <p:blipFill>
          <a:blip r:embed="rId2"/>
          <a:stretch>
            <a:fillRect/>
          </a:stretch>
        </p:blipFill>
        <p:spPr>
          <a:xfrm flipH="1">
            <a:off x="2313973" y="2721157"/>
            <a:ext cx="4279332" cy="2852888"/>
          </a:xfrm>
          <a:prstGeom prst="rect">
            <a:avLst/>
          </a:prstGeom>
        </p:spPr>
      </p:pic>
      <p:pic>
        <p:nvPicPr>
          <p:cNvPr id="3" name="Image 2">
            <a:extLst>
              <a:ext uri="{FF2B5EF4-FFF2-40B4-BE49-F238E27FC236}">
                <a16:creationId xmlns:a16="http://schemas.microsoft.com/office/drawing/2014/main" id="{A4D9EDF2-58ED-F518-673A-67C8F8600530}"/>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4636674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9ED5C-C040-80F4-C6F8-FC9A99FD4BB6}"/>
            </a:ext>
          </a:extLst>
        </p:cNvPr>
        <p:cNvGrpSpPr/>
        <p:nvPr/>
      </p:nvGrpSpPr>
      <p:grpSpPr>
        <a:xfrm>
          <a:off x="0" y="0"/>
          <a:ext cx="0" cy="0"/>
          <a:chOff x="0" y="0"/>
          <a:chExt cx="0" cy="0"/>
        </a:xfrm>
      </p:grpSpPr>
      <p:pic>
        <p:nvPicPr>
          <p:cNvPr id="9" name="Image 8">
            <a:extLst>
              <a:ext uri="{FF2B5EF4-FFF2-40B4-BE49-F238E27FC236}">
                <a16:creationId xmlns:a16="http://schemas.microsoft.com/office/drawing/2014/main" id="{C2B1937B-420E-2769-7067-CBC6DE932AE0}"/>
              </a:ext>
            </a:extLst>
          </p:cNvPr>
          <p:cNvPicPr>
            <a:picLocks noChangeAspect="1"/>
          </p:cNvPicPr>
          <p:nvPr/>
        </p:nvPicPr>
        <p:blipFill>
          <a:blip r:embed="rId2"/>
          <a:stretch>
            <a:fillRect/>
          </a:stretch>
        </p:blipFill>
        <p:spPr>
          <a:xfrm>
            <a:off x="1493090" y="3439348"/>
            <a:ext cx="6254069" cy="1446177"/>
          </a:xfrm>
          <a:prstGeom prst="rect">
            <a:avLst/>
          </a:prstGeom>
        </p:spPr>
      </p:pic>
      <p:sp>
        <p:nvSpPr>
          <p:cNvPr id="14" name="Espace réservé du texte 13">
            <a:extLst>
              <a:ext uri="{FF2B5EF4-FFF2-40B4-BE49-F238E27FC236}">
                <a16:creationId xmlns:a16="http://schemas.microsoft.com/office/drawing/2014/main" id="{516F0179-3CB0-BDC7-0565-AE10D8CF1805}"/>
              </a:ext>
            </a:extLst>
          </p:cNvPr>
          <p:cNvSpPr>
            <a:spLocks noGrp="1"/>
          </p:cNvSpPr>
          <p:nvPr>
            <p:ph type="body" sz="quarter" idx="20"/>
          </p:nvPr>
        </p:nvSpPr>
        <p:spPr>
          <a:xfrm>
            <a:off x="2139721" y="5498117"/>
            <a:ext cx="4960805" cy="756000"/>
          </a:xfrm>
        </p:spPr>
        <p:txBody>
          <a:bodyPr/>
          <a:lstStyle/>
          <a:p>
            <a:r>
              <a:rPr lang="fr-FR" sz="1400" dirty="0"/>
              <a:t>Écrire des phrases.</a:t>
            </a:r>
          </a:p>
        </p:txBody>
      </p:sp>
      <p:pic>
        <p:nvPicPr>
          <p:cNvPr id="3" name="Espace réservé pour une image  2">
            <a:extLst>
              <a:ext uri="{FF2B5EF4-FFF2-40B4-BE49-F238E27FC236}">
                <a16:creationId xmlns:a16="http://schemas.microsoft.com/office/drawing/2014/main" id="{0D64BE76-0E65-B67C-7698-F10F00C7319F}"/>
              </a:ext>
            </a:extLst>
          </p:cNvPr>
          <p:cNvPicPr>
            <a:picLocks noGrp="1" noChangeAspect="1"/>
          </p:cNvPicPr>
          <p:nvPr>
            <p:ph type="pic" sz="quarter" idx="11"/>
          </p:nvPr>
        </p:nvPicPr>
        <p:blipFill rotWithShape="1">
          <a:blip r:embed="rId3">
            <a:grayscl/>
            <a:extLst>
              <a:ext uri="{28A0092B-C50C-407E-A947-70E740481C1C}">
                <a14:useLocalDpi xmlns:a14="http://schemas.microsoft.com/office/drawing/2010/main" val="0"/>
              </a:ext>
            </a:extLst>
          </a:blip>
          <a:srcRect l="-7560" r="-7560"/>
          <a:stretch>
            <a:fillRect/>
          </a:stretch>
        </p:blipFill>
        <p:spPr>
          <a:xfrm>
            <a:off x="7299325" y="1957588"/>
            <a:ext cx="539750" cy="539750"/>
          </a:xfrm>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5611B869-3B20-6F0A-E988-DBF6A748461D}"/>
              </a:ext>
            </a:extLst>
          </p:cNvPr>
          <p:cNvPicPr>
            <a:picLocks noGrp="1" noChangeAspect="1"/>
          </p:cNvPicPr>
          <p:nvPr>
            <p:ph type="pic" sz="quarter" idx="13"/>
          </p:nvPr>
        </p:nvPicPr>
        <p:blipFill rotWithShape="1">
          <a:blip r:embed="rId3">
            <a:grayscl/>
            <a:extLst>
              <a:ext uri="{28A0092B-C50C-407E-A947-70E740481C1C}">
                <a14:useLocalDpi xmlns:a14="http://schemas.microsoft.com/office/drawing/2010/main" val="0"/>
              </a:ext>
            </a:extLst>
          </a:blip>
          <a:srcRect l="-7560" r="-7560"/>
          <a:stretch>
            <a:fillRect/>
          </a:stretch>
        </p:blipFill>
        <p:spPr>
          <a:xfrm>
            <a:off x="7298796" y="4958117"/>
            <a:ext cx="540000" cy="540000"/>
          </a:xfrm>
        </p:spPr>
      </p:pic>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C2E9EBEF-C46E-04F5-5174-F0ECD3CBE753}"/>
              </a:ext>
            </a:extLst>
          </p:cNvPr>
          <p:cNvPicPr>
            <a:picLocks noGrp="1" noChangeAspect="1"/>
          </p:cNvPicPr>
          <p:nvPr>
            <p:ph type="pic" sz="quarter" idx="12"/>
          </p:nvPr>
        </p:nvPicPr>
        <p:blipFill rotWithShape="1">
          <a:blip r:embed="rId4">
            <a:extLst>
              <a:ext uri="{28A0092B-C50C-407E-A947-70E740481C1C}">
                <a14:useLocalDpi xmlns:a14="http://schemas.microsoft.com/office/drawing/2010/main" val="0"/>
              </a:ext>
            </a:extLst>
          </a:blip>
          <a:srcRect l="-7526" r="-7526"/>
          <a:stretch>
            <a:fillRect/>
          </a:stretch>
        </p:blipFill>
        <p:spPr>
          <a:xfrm>
            <a:off x="7298796" y="3473285"/>
            <a:ext cx="540000" cy="540000"/>
          </a:xfrm>
          <a:prstGeom prst="rect">
            <a:avLst/>
          </a:prstGeom>
        </p:spPr>
      </p:pic>
      <p:sp>
        <p:nvSpPr>
          <p:cNvPr id="10" name="Titre 8">
            <a:extLst>
              <a:ext uri="{FF2B5EF4-FFF2-40B4-BE49-F238E27FC236}">
                <a16:creationId xmlns:a16="http://schemas.microsoft.com/office/drawing/2014/main" id="{EDF9D4F3-9826-E150-682E-971B493CF3E7}"/>
              </a:ext>
            </a:extLst>
          </p:cNvPr>
          <p:cNvSpPr>
            <a:spLocks noGrp="1"/>
          </p:cNvSpPr>
          <p:nvPr>
            <p:ph type="title"/>
          </p:nvPr>
        </p:nvSpPr>
        <p:spPr>
          <a:xfrm>
            <a:off x="628650" y="1308847"/>
            <a:ext cx="7886700" cy="705267"/>
          </a:xfrm>
        </p:spPr>
        <p:txBody>
          <a:bodyPr/>
          <a:lstStyle/>
          <a:p>
            <a:r>
              <a:rPr lang="fr-MA" sz="3200"/>
              <a:t>Plan de la séance 5</a:t>
            </a:r>
          </a:p>
        </p:txBody>
      </p:sp>
      <p:grpSp>
        <p:nvGrpSpPr>
          <p:cNvPr id="11" name="Groupe 10">
            <a:extLst>
              <a:ext uri="{FF2B5EF4-FFF2-40B4-BE49-F238E27FC236}">
                <a16:creationId xmlns:a16="http://schemas.microsoft.com/office/drawing/2014/main" id="{5D876F97-6410-B8B0-A468-4E616EC243F4}"/>
              </a:ext>
            </a:extLst>
          </p:cNvPr>
          <p:cNvGrpSpPr/>
          <p:nvPr/>
        </p:nvGrpSpPr>
        <p:grpSpPr>
          <a:xfrm>
            <a:off x="3120265" y="0"/>
            <a:ext cx="2741519" cy="1084434"/>
            <a:chOff x="3072140" y="0"/>
            <a:chExt cx="2741519" cy="1084434"/>
          </a:xfrm>
        </p:grpSpPr>
        <p:sp>
          <p:nvSpPr>
            <p:cNvPr id="12" name="Rectangle 11">
              <a:extLst>
                <a:ext uri="{FF2B5EF4-FFF2-40B4-BE49-F238E27FC236}">
                  <a16:creationId xmlns:a16="http://schemas.microsoft.com/office/drawing/2014/main" id="{6BAB41FB-9459-DAE0-9B88-6C974D7DFEF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0087458-33FB-A857-C7B7-A4B4B37FA14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Titre 53">
              <a:extLst>
                <a:ext uri="{FF2B5EF4-FFF2-40B4-BE49-F238E27FC236}">
                  <a16:creationId xmlns:a16="http://schemas.microsoft.com/office/drawing/2014/main" id="{C8DF71B1-353D-0DFB-1F7C-4D024A7FD730}"/>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a:ln>
                    <a:noFill/>
                  </a:ln>
                  <a:solidFill>
                    <a:srgbClr val="5B9BD5">
                      <a:lumMod val="50000"/>
                    </a:srgbClr>
                  </a:solidFill>
                  <a:effectLst/>
                  <a:uLnTx/>
                  <a:uFillTx/>
                  <a:latin typeface="Dosis" pitchFamily="2" charset="0"/>
                  <a:ea typeface="+mj-ea"/>
                  <a:cs typeface="+mj-cs"/>
                </a:rPr>
                <a:t>Réservé à l’enseignant (e)</a:t>
              </a:r>
            </a:p>
          </p:txBody>
        </p:sp>
      </p:grpSp>
      <p:sp>
        <p:nvSpPr>
          <p:cNvPr id="17" name="Espace réservé du texte 5">
            <a:extLst>
              <a:ext uri="{FF2B5EF4-FFF2-40B4-BE49-F238E27FC236}">
                <a16:creationId xmlns:a16="http://schemas.microsoft.com/office/drawing/2014/main" id="{147ED9BD-C99B-11DB-4E09-9646AAF91999}"/>
              </a:ext>
            </a:extLst>
          </p:cNvPr>
          <p:cNvSpPr txBox="1">
            <a:spLocks/>
          </p:cNvSpPr>
          <p:nvPr/>
        </p:nvSpPr>
        <p:spPr>
          <a:xfrm>
            <a:off x="2139721" y="3922572"/>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l"/>
              <a:tabLst/>
              <a:defRPr/>
            </a:pPr>
            <a:r>
              <a:rPr kumimoji="0" lang="fr-FR" sz="1400" b="0" i="0" u="none" strike="noStrike" kern="1200" cap="none" spc="0" normalizeH="0" baseline="0" noProof="0">
                <a:ln>
                  <a:noFill/>
                </a:ln>
                <a:solidFill>
                  <a:srgbClr val="424D7B"/>
                </a:solidFill>
                <a:effectLst/>
                <a:uLnTx/>
                <a:uFillTx/>
                <a:latin typeface="Dosis SemiBold" pitchFamily="2" charset="0"/>
                <a:ea typeface="+mn-ea"/>
                <a:cs typeface="+mn-cs"/>
              </a:rPr>
              <a:t>Comprendre </a:t>
            </a:r>
            <a:r>
              <a:rPr lang="fr-FR" sz="1400"/>
              <a:t>des phrases</a:t>
            </a:r>
            <a:r>
              <a:rPr kumimoji="0" lang="fr-FR" sz="1400" b="0" i="0" u="none" strike="noStrike" kern="1200" cap="none" spc="0" normalizeH="0" baseline="0" noProof="0">
                <a:ln>
                  <a:noFill/>
                </a:ln>
                <a:solidFill>
                  <a:srgbClr val="424D7B"/>
                </a:solidFill>
                <a:effectLst/>
                <a:uLnTx/>
                <a:uFillTx/>
                <a:latin typeface="Dosis SemiBold" pitchFamily="2" charset="0"/>
                <a:ea typeface="+mn-ea"/>
                <a:cs typeface="+mn-cs"/>
              </a:rPr>
              <a:t>.</a:t>
            </a:r>
          </a:p>
        </p:txBody>
      </p:sp>
      <p:sp>
        <p:nvSpPr>
          <p:cNvPr id="16" name="ZoneTexte 15">
            <a:extLst>
              <a:ext uri="{FF2B5EF4-FFF2-40B4-BE49-F238E27FC236}">
                <a16:creationId xmlns:a16="http://schemas.microsoft.com/office/drawing/2014/main" id="{BBCCB2E0-8516-CD6C-1D4D-01872C33CF9F}"/>
              </a:ext>
            </a:extLst>
          </p:cNvPr>
          <p:cNvSpPr txBox="1"/>
          <p:nvPr/>
        </p:nvSpPr>
        <p:spPr>
          <a:xfrm>
            <a:off x="2271356" y="3584018"/>
            <a:ext cx="302743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a:ln>
                  <a:noFill/>
                </a:ln>
                <a:solidFill>
                  <a:srgbClr val="424D7B"/>
                </a:solidFill>
                <a:effectLst/>
                <a:uLnTx/>
                <a:uFillTx/>
                <a:latin typeface="Dosis ExtraBold" pitchFamily="2" charset="0"/>
                <a:ea typeface="+mn-ea"/>
                <a:cs typeface="+mn-cs"/>
              </a:rPr>
              <a:t>2.  Lecture</a:t>
            </a:r>
          </a:p>
        </p:txBody>
      </p:sp>
      <p:sp>
        <p:nvSpPr>
          <p:cNvPr id="2" name="Espace réservé du texte 5">
            <a:extLst>
              <a:ext uri="{FF2B5EF4-FFF2-40B4-BE49-F238E27FC236}">
                <a16:creationId xmlns:a16="http://schemas.microsoft.com/office/drawing/2014/main" id="{651417D1-BC4F-71B1-1251-4AA458276AC3}"/>
              </a:ext>
            </a:extLst>
          </p:cNvPr>
          <p:cNvSpPr txBox="1">
            <a:spLocks/>
          </p:cNvSpPr>
          <p:nvPr/>
        </p:nvSpPr>
        <p:spPr>
          <a:xfrm>
            <a:off x="7930338" y="1073034"/>
            <a:ext cx="5180627"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l"/>
              <a:tabLst/>
              <a:defRPr/>
            </a:pPr>
            <a:endParaRPr lang="fr-FR" sz="1400">
              <a:solidFill>
                <a:srgbClr val="757575"/>
              </a:solidFill>
            </a:endParaRPr>
          </a:p>
        </p:txBody>
      </p:sp>
      <p:sp>
        <p:nvSpPr>
          <p:cNvPr id="5" name="Espace réservé du texte 13">
            <a:extLst>
              <a:ext uri="{FF2B5EF4-FFF2-40B4-BE49-F238E27FC236}">
                <a16:creationId xmlns:a16="http://schemas.microsoft.com/office/drawing/2014/main" id="{3DE6804B-5CDC-BE39-CF53-B4C8F82B772D}"/>
              </a:ext>
            </a:extLst>
          </p:cNvPr>
          <p:cNvSpPr txBox="1">
            <a:spLocks/>
          </p:cNvSpPr>
          <p:nvPr/>
        </p:nvSpPr>
        <p:spPr>
          <a:xfrm>
            <a:off x="2091597" y="2514071"/>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Prendre la parole pour parler des achats que l’on veut faire.</a:t>
            </a:r>
          </a:p>
        </p:txBody>
      </p:sp>
    </p:spTree>
    <p:extLst>
      <p:ext uri="{BB962C8B-B14F-4D97-AF65-F5344CB8AC3E}">
        <p14:creationId xmlns:p14="http://schemas.microsoft.com/office/powerpoint/2010/main" val="17185037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99D43-3449-7748-F872-1C33F407DF0E}"/>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D00826B7-AF23-C15C-AAB0-5C8A140CABE0}"/>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D00826B7-AF23-C15C-AAB0-5C8A140CABE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843A6EB5-BA45-0B14-1412-E937CC034EAE}"/>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843A6EB5-BA45-0B14-1412-E937CC034EAE}"/>
                  </a:ext>
                </a:extLst>
              </p:cNvPr>
              <p:cNvPicPr/>
              <p:nvPr/>
            </p:nvPicPr>
            <p:blipFill>
              <a:blip r:embed="rId5"/>
              <a:stretch>
                <a:fillRect/>
              </a:stretch>
            </p:blipFill>
            <p:spPr>
              <a:xfrm>
                <a:off x="1593492" y="833185"/>
                <a:ext cx="26730" cy="23400"/>
              </a:xfrm>
              <a:prstGeom prst="rect">
                <a:avLst/>
              </a:prstGeom>
            </p:spPr>
          </p:pic>
        </mc:Fallback>
      </mc:AlternateContent>
      <p:sp>
        <p:nvSpPr>
          <p:cNvPr id="2" name="Titre 5">
            <a:extLst>
              <a:ext uri="{FF2B5EF4-FFF2-40B4-BE49-F238E27FC236}">
                <a16:creationId xmlns:a16="http://schemas.microsoft.com/office/drawing/2014/main" id="{EBAF27E3-974C-8D28-7BB0-112295C0845B}"/>
              </a:ext>
            </a:extLst>
          </p:cNvPr>
          <p:cNvSpPr txBox="1">
            <a:spLocks/>
          </p:cNvSpPr>
          <p:nvPr/>
        </p:nvSpPr>
        <p:spPr>
          <a:xfrm>
            <a:off x="1664400"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lang="fr-FR" dirty="0">
                <a:solidFill>
                  <a:schemeClr val="tx1">
                    <a:lumMod val="65000"/>
                    <a:lumOff val="35000"/>
                  </a:schemeClr>
                </a:solidFill>
                <a:latin typeface="Dosis Medium" pitchFamily="2" charset="0"/>
              </a:rPr>
              <a:t>Maintenant, regardez cette image. </a:t>
            </a:r>
            <a:endParaRPr kumimoji="0" lang="fr-FR" sz="1600" i="0" u="none" strike="noStrike" kern="1200" cap="none" spc="0" normalizeH="0" baseline="0" noProof="0" dirty="0">
              <a:ln>
                <a:noFill/>
              </a:ln>
              <a:solidFill>
                <a:schemeClr val="tx1">
                  <a:lumMod val="65000"/>
                  <a:lumOff val="35000"/>
                </a:schemeClr>
              </a:solidFill>
              <a:effectLst/>
              <a:uLnTx/>
              <a:uFillTx/>
              <a:latin typeface="Dosis Medium" pitchFamily="2" charset="0"/>
            </a:endParaRPr>
          </a:p>
        </p:txBody>
      </p:sp>
      <p:pic>
        <p:nvPicPr>
          <p:cNvPr id="9" name="Image 8">
            <a:extLst>
              <a:ext uri="{FF2B5EF4-FFF2-40B4-BE49-F238E27FC236}">
                <a16:creationId xmlns:a16="http://schemas.microsoft.com/office/drawing/2014/main" id="{D36944B2-410B-6B1E-BDFB-736489DA56A1}"/>
              </a:ext>
            </a:extLst>
          </p:cNvPr>
          <p:cNvPicPr>
            <a:picLocks noChangeAspect="1"/>
          </p:cNvPicPr>
          <p:nvPr/>
        </p:nvPicPr>
        <p:blipFill>
          <a:blip r:embed="rId6"/>
          <a:stretch>
            <a:fillRect/>
          </a:stretch>
        </p:blipFill>
        <p:spPr>
          <a:xfrm>
            <a:off x="148577" y="535130"/>
            <a:ext cx="1152244" cy="1072989"/>
          </a:xfrm>
          <a:prstGeom prst="rect">
            <a:avLst/>
          </a:prstGeom>
        </p:spPr>
      </p:pic>
      <p:pic>
        <p:nvPicPr>
          <p:cNvPr id="4" name="Image 3">
            <a:extLst>
              <a:ext uri="{FF2B5EF4-FFF2-40B4-BE49-F238E27FC236}">
                <a16:creationId xmlns:a16="http://schemas.microsoft.com/office/drawing/2014/main" id="{BDAB7E5B-97B2-8022-9894-E24926A18F4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72896" y="2004478"/>
            <a:ext cx="6698352" cy="3956624"/>
          </a:xfrm>
          <a:prstGeom prst="rect">
            <a:avLst/>
          </a:prstGeom>
        </p:spPr>
      </p:pic>
    </p:spTree>
    <p:extLst>
      <p:ext uri="{BB962C8B-B14F-4D97-AF65-F5344CB8AC3E}">
        <p14:creationId xmlns:p14="http://schemas.microsoft.com/office/powerpoint/2010/main" val="74686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CA62E4-7047-A50C-7B71-985AA4024706}"/>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3">
            <p14:nvContentPartPr>
              <p14:cNvPr id="11" name="Encre 10">
                <a:extLst>
                  <a:ext uri="{FF2B5EF4-FFF2-40B4-BE49-F238E27FC236}">
                    <a16:creationId xmlns:a16="http://schemas.microsoft.com/office/drawing/2014/main" id="{6FE1AA99-1B57-5F7B-46B6-EFD94D80590C}"/>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6FE1AA99-1B57-5F7B-46B6-EFD94D80590C}"/>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EEE314AC-4CF3-A78C-CFE9-906ADED43C6F}"/>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EEE314AC-4CF3-A78C-CFE9-906ADED43C6F}"/>
                  </a:ext>
                </a:extLst>
              </p:cNvPr>
              <p:cNvPicPr/>
              <p:nvPr/>
            </p:nvPicPr>
            <p:blipFill>
              <a:blip r:embed="rId7"/>
              <a:stretch>
                <a:fillRect/>
              </a:stretch>
            </p:blipFill>
            <p:spPr>
              <a:xfrm>
                <a:off x="1593492" y="833185"/>
                <a:ext cx="26730" cy="23400"/>
              </a:xfrm>
              <a:prstGeom prst="rect">
                <a:avLst/>
              </a:prstGeom>
            </p:spPr>
          </p:pic>
        </mc:Fallback>
      </mc:AlternateContent>
      <p:sp>
        <p:nvSpPr>
          <p:cNvPr id="2" name="Titre 5">
            <a:extLst>
              <a:ext uri="{FF2B5EF4-FFF2-40B4-BE49-F238E27FC236}">
                <a16:creationId xmlns:a16="http://schemas.microsoft.com/office/drawing/2014/main" id="{EE9F556B-8B45-F129-9136-1D859B8F5034}"/>
              </a:ext>
            </a:extLst>
          </p:cNvPr>
          <p:cNvSpPr txBox="1">
            <a:spLocks/>
          </p:cNvSpPr>
          <p:nvPr/>
        </p:nvSpPr>
        <p:spPr>
          <a:xfrm>
            <a:off x="1664400"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i="0" u="none" strike="noStrike" kern="1200" cap="none" spc="0" normalizeH="0" baseline="0" noProof="0">
                <a:ln>
                  <a:noFill/>
                </a:ln>
                <a:solidFill>
                  <a:schemeClr val="tx1">
                    <a:lumMod val="65000"/>
                    <a:lumOff val="35000"/>
                  </a:schemeClr>
                </a:solidFill>
                <a:effectLst/>
                <a:uLnTx/>
                <a:uFillTx/>
                <a:latin typeface="Dosis Medium" pitchFamily="2" charset="0"/>
              </a:rPr>
              <a:t>Lisez </a:t>
            </a:r>
            <a:r>
              <a:rPr lang="fr-FR">
                <a:solidFill>
                  <a:schemeClr val="tx1">
                    <a:lumMod val="65000"/>
                    <a:lumOff val="35000"/>
                  </a:schemeClr>
                </a:solidFill>
                <a:latin typeface="Dosis Medium" pitchFamily="2" charset="0"/>
              </a:rPr>
              <a:t>cette</a:t>
            </a:r>
            <a:r>
              <a:rPr kumimoji="0" lang="fr-FR" sz="1600" i="0" u="none" strike="noStrike" kern="1200" cap="none" spc="0" normalizeH="0" baseline="0" noProof="0">
                <a:ln>
                  <a:noFill/>
                </a:ln>
                <a:solidFill>
                  <a:schemeClr val="tx1">
                    <a:lumMod val="65000"/>
                    <a:lumOff val="35000"/>
                  </a:schemeClr>
                </a:solidFill>
                <a:effectLst/>
                <a:uLnTx/>
                <a:uFillTx/>
                <a:latin typeface="Dosis Medium" pitchFamily="2" charset="0"/>
              </a:rPr>
              <a:t> question en silence. </a:t>
            </a:r>
            <a:r>
              <a:rPr lang="fr-FR">
                <a:solidFill>
                  <a:schemeClr val="tx1">
                    <a:lumMod val="65000"/>
                    <a:lumOff val="35000"/>
                  </a:schemeClr>
                </a:solidFill>
                <a:latin typeface="Dosis Medium" pitchFamily="2" charset="0"/>
              </a:rPr>
              <a:t> </a:t>
            </a:r>
            <a:endParaRPr kumimoji="0" lang="fr-FR" sz="1600" i="0" u="none" strike="noStrike" kern="1200" cap="none" spc="0" normalizeH="0" baseline="0" noProof="0">
              <a:ln>
                <a:noFill/>
              </a:ln>
              <a:solidFill>
                <a:schemeClr val="tx1">
                  <a:lumMod val="65000"/>
                  <a:lumOff val="35000"/>
                </a:schemeClr>
              </a:solidFill>
              <a:effectLst/>
              <a:uLnTx/>
              <a:uFillTx/>
              <a:latin typeface="Dosis Medium" pitchFamily="2" charset="0"/>
            </a:endParaRPr>
          </a:p>
        </p:txBody>
      </p:sp>
      <p:pic>
        <p:nvPicPr>
          <p:cNvPr id="9" name="Image 8">
            <a:extLst>
              <a:ext uri="{FF2B5EF4-FFF2-40B4-BE49-F238E27FC236}">
                <a16:creationId xmlns:a16="http://schemas.microsoft.com/office/drawing/2014/main" id="{27680241-F12D-FE51-6E8B-3204751ACDE0}"/>
              </a:ext>
            </a:extLst>
          </p:cNvPr>
          <p:cNvPicPr>
            <a:picLocks noChangeAspect="1"/>
          </p:cNvPicPr>
          <p:nvPr/>
        </p:nvPicPr>
        <p:blipFill>
          <a:blip r:embed="rId8"/>
          <a:stretch>
            <a:fillRect/>
          </a:stretch>
        </p:blipFill>
        <p:spPr>
          <a:xfrm>
            <a:off x="148577" y="535130"/>
            <a:ext cx="1152244" cy="1072989"/>
          </a:xfrm>
          <a:prstGeom prst="rect">
            <a:avLst/>
          </a:prstGeom>
        </p:spPr>
      </p:pic>
      <p:sp>
        <p:nvSpPr>
          <p:cNvPr id="7" name="AutoShape 2" descr="Image générée">
            <a:extLst>
              <a:ext uri="{FF2B5EF4-FFF2-40B4-BE49-F238E27FC236}">
                <a16:creationId xmlns:a16="http://schemas.microsoft.com/office/drawing/2014/main" id="{BAA6BF8A-5B23-85F6-006F-938B8FEB8329}"/>
              </a:ext>
            </a:extLst>
          </p:cNvPr>
          <p:cNvSpPr>
            <a:spLocks noChangeAspect="1" noChangeArrowheads="1"/>
          </p:cNvSpPr>
          <p:nvPr/>
        </p:nvSpPr>
        <p:spPr bwMode="auto">
          <a:xfrm>
            <a:off x="4621730" y="3157112"/>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ZoneTexte 9">
            <a:extLst>
              <a:ext uri="{FF2B5EF4-FFF2-40B4-BE49-F238E27FC236}">
                <a16:creationId xmlns:a16="http://schemas.microsoft.com/office/drawing/2014/main" id="{3FA21DBE-77A5-3B61-A59B-3BB075E31535}"/>
              </a:ext>
            </a:extLst>
          </p:cNvPr>
          <p:cNvSpPr txBox="1"/>
          <p:nvPr/>
        </p:nvSpPr>
        <p:spPr>
          <a:xfrm>
            <a:off x="504010" y="2990205"/>
            <a:ext cx="5338597" cy="2239074"/>
          </a:xfrm>
          <a:prstGeom prst="rect">
            <a:avLst/>
          </a:prstGeom>
          <a:noFill/>
        </p:spPr>
        <p:txBody>
          <a:bodyPr wrap="square">
            <a:spAutoFit/>
          </a:bodyPr>
          <a:lstStyle/>
          <a:p>
            <a:pPr marR="0" fontAlgn="auto">
              <a:lnSpc>
                <a:spcPct val="150000"/>
              </a:lnSpc>
              <a:spcBef>
                <a:spcPts val="0"/>
              </a:spcBef>
              <a:buClrTx/>
              <a:buSzTx/>
              <a:tabLst/>
              <a:defRPr/>
            </a:pPr>
            <a:r>
              <a:rPr lang="fr-FR" sz="2400" b="1" dirty="0">
                <a:solidFill>
                  <a:schemeClr val="accent5">
                    <a:lumMod val="50000"/>
                  </a:schemeClr>
                </a:solidFill>
                <a:latin typeface="Dosis SemiBold" pitchFamily="2" charset="0"/>
              </a:rPr>
              <a:t>1. Mounia va chez l’épicier.</a:t>
            </a:r>
          </a:p>
          <a:p>
            <a:pPr>
              <a:lnSpc>
                <a:spcPct val="150000"/>
              </a:lnSpc>
              <a:defRPr/>
            </a:pPr>
            <a:r>
              <a:rPr lang="fr-FR" sz="2400" b="1" dirty="0">
                <a:solidFill>
                  <a:schemeClr val="accent5">
                    <a:lumMod val="50000"/>
                  </a:schemeClr>
                </a:solidFill>
                <a:latin typeface="Dosis SemiBold" pitchFamily="2" charset="0"/>
              </a:rPr>
              <a:t>2. Mounia prend un litre de lait.</a:t>
            </a:r>
          </a:p>
          <a:p>
            <a:pPr>
              <a:lnSpc>
                <a:spcPct val="150000"/>
              </a:lnSpc>
              <a:defRPr/>
            </a:pPr>
            <a:r>
              <a:rPr lang="fr-FR" sz="2400" b="1" dirty="0">
                <a:solidFill>
                  <a:schemeClr val="accent5">
                    <a:lumMod val="50000"/>
                  </a:schemeClr>
                </a:solidFill>
                <a:latin typeface="Dosis SemiBold" pitchFamily="2" charset="0"/>
              </a:rPr>
              <a:t>3. Mounia veut acheter des œufs.</a:t>
            </a:r>
          </a:p>
          <a:p>
            <a:pPr>
              <a:lnSpc>
                <a:spcPct val="150000"/>
              </a:lnSpc>
              <a:defRPr/>
            </a:pPr>
            <a:r>
              <a:rPr lang="fr-FR" sz="2400" b="1" dirty="0">
                <a:solidFill>
                  <a:schemeClr val="accent5">
                    <a:lumMod val="50000"/>
                  </a:schemeClr>
                </a:solidFill>
                <a:latin typeface="Dosis SemiBold" pitchFamily="2" charset="0"/>
              </a:rPr>
              <a:t>4. Mounia est une petite fille</a:t>
            </a:r>
            <a:r>
              <a:rPr lang="fr-FR" sz="2200" dirty="0">
                <a:solidFill>
                  <a:prstClr val="black"/>
                </a:solidFill>
                <a:latin typeface="Dosis SemiBold" pitchFamily="2" charset="0"/>
              </a:rPr>
              <a:t>.</a:t>
            </a:r>
            <a:endParaRPr lang="fr-FR" sz="2400" dirty="0">
              <a:solidFill>
                <a:prstClr val="black"/>
              </a:solidFill>
              <a:latin typeface="Dosis SemiBold" pitchFamily="2" charset="0"/>
            </a:endParaRPr>
          </a:p>
        </p:txBody>
      </p:sp>
      <p:sp>
        <p:nvSpPr>
          <p:cNvPr id="13" name="ZoneTexte 12">
            <a:extLst>
              <a:ext uri="{FF2B5EF4-FFF2-40B4-BE49-F238E27FC236}">
                <a16:creationId xmlns:a16="http://schemas.microsoft.com/office/drawing/2014/main" id="{59BDFF75-B097-3BCB-E72B-AC42BCF01F18}"/>
              </a:ext>
            </a:extLst>
          </p:cNvPr>
          <p:cNvSpPr txBox="1"/>
          <p:nvPr/>
        </p:nvSpPr>
        <p:spPr>
          <a:xfrm>
            <a:off x="1602171" y="1904911"/>
            <a:ext cx="6569072" cy="523220"/>
          </a:xfrm>
          <a:prstGeom prst="rect">
            <a:avLst/>
          </a:prstGeom>
          <a:noFill/>
        </p:spPr>
        <p:txBody>
          <a:bodyPr wrap="square" rtlCol="0">
            <a:spAutoFit/>
          </a:bodyPr>
          <a:lstStyle/>
          <a:p>
            <a:pPr lvl="0">
              <a:defRPr/>
            </a:pPr>
            <a:r>
              <a:rPr lang="fr-FR" sz="2800" b="1" dirty="0">
                <a:solidFill>
                  <a:schemeClr val="accent5">
                    <a:lumMod val="50000"/>
                  </a:schemeClr>
                </a:solidFill>
                <a:latin typeface="Dosis SemiBold" pitchFamily="2" charset="0"/>
              </a:rPr>
              <a:t>Que veut acheter Mounia ?</a:t>
            </a:r>
            <a:endParaRPr lang="fr-MA" sz="2800" b="1" dirty="0">
              <a:solidFill>
                <a:schemeClr val="accent5">
                  <a:lumMod val="50000"/>
                </a:schemeClr>
              </a:solidFill>
              <a:latin typeface="Dosis SemiBold" pitchFamily="2" charset="0"/>
            </a:endParaRPr>
          </a:p>
        </p:txBody>
      </p:sp>
      <p:pic>
        <p:nvPicPr>
          <p:cNvPr id="4" name="Image 3">
            <a:extLst>
              <a:ext uri="{FF2B5EF4-FFF2-40B4-BE49-F238E27FC236}">
                <a16:creationId xmlns:a16="http://schemas.microsoft.com/office/drawing/2014/main" id="{288BC507-1B67-74C1-563E-B397A3CAC84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774130" y="2990205"/>
            <a:ext cx="3790633" cy="2239074"/>
          </a:xfrm>
          <a:prstGeom prst="rect">
            <a:avLst/>
          </a:prstGeom>
        </p:spPr>
      </p:pic>
    </p:spTree>
    <p:extLst>
      <p:ext uri="{BB962C8B-B14F-4D97-AF65-F5344CB8AC3E}">
        <p14:creationId xmlns:p14="http://schemas.microsoft.com/office/powerpoint/2010/main" val="29242332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3">
            <a:extLst>
              <a:ext uri="{FF2B5EF4-FFF2-40B4-BE49-F238E27FC236}">
                <a16:creationId xmlns:a16="http://schemas.microsoft.com/office/drawing/2014/main" id="{00A86E88-936D-9BAB-4944-1681CC7607AB}"/>
              </a:ext>
            </a:extLst>
          </p:cNvPr>
          <p:cNvSpPr>
            <a:spLocks noGrp="1"/>
          </p:cNvSpPr>
          <p:nvPr>
            <p:ph type="title"/>
          </p:nvPr>
        </p:nvSpPr>
        <p:spPr>
          <a:xfrm>
            <a:off x="1692000" y="756000"/>
            <a:ext cx="7038114" cy="612000"/>
          </a:xfrm>
        </p:spPr>
        <p:txBody>
          <a:bodyPr>
            <a:normAutofit/>
          </a:bodyPr>
          <a:lstStyle/>
          <a:p>
            <a:r>
              <a:rPr lang="fr-MA">
                <a:solidFill>
                  <a:schemeClr val="tx1">
                    <a:lumMod val="65000"/>
                    <a:lumOff val="35000"/>
                  </a:schemeClr>
                </a:solidFill>
                <a:latin typeface="Dosis Medium" pitchFamily="2" charset="0"/>
              </a:rPr>
              <a:t>Prenez vos ardoises.</a:t>
            </a:r>
          </a:p>
        </p:txBody>
      </p:sp>
      <p:pic>
        <p:nvPicPr>
          <p:cNvPr id="4" name="Espace réservé pour une image  3" descr="Une image contenant capture d’écran, Rectangle, carré&#10;&#10;Le contenu généré par l’IA peut être incorrect.">
            <a:extLst>
              <a:ext uri="{FF2B5EF4-FFF2-40B4-BE49-F238E27FC236}">
                <a16:creationId xmlns:a16="http://schemas.microsoft.com/office/drawing/2014/main" id="{DFD06F79-2E45-DF44-0550-12F23D1F823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pic>
        <p:nvPicPr>
          <p:cNvPr id="2" name="Espace réservé pour une image  3" descr="Une image contenant capture d’écran, Rectangle, carré&#10;&#10;Le contenu généré par l’IA peut être incorrect.">
            <a:extLst>
              <a:ext uri="{FF2B5EF4-FFF2-40B4-BE49-F238E27FC236}">
                <a16:creationId xmlns:a16="http://schemas.microsoft.com/office/drawing/2014/main" id="{5C8CE6B4-3AD7-6D21-19BE-A3140834AD4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49945" y="756000"/>
            <a:ext cx="868659" cy="868659"/>
          </a:xfrm>
          <a:prstGeom prst="rect">
            <a:avLst/>
          </a:prstGeom>
        </p:spPr>
      </p:pic>
    </p:spTree>
    <p:extLst>
      <p:ext uri="{BB962C8B-B14F-4D97-AF65-F5344CB8AC3E}">
        <p14:creationId xmlns:p14="http://schemas.microsoft.com/office/powerpoint/2010/main" val="13150787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7BFEB8-9F48-677B-954B-FA8CD74EAE71}"/>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996350E0-E1E0-9641-E0FD-6A0490255127}"/>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996350E0-E1E0-9641-E0FD-6A0490255127}"/>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EF456117-2779-19D8-5933-EFBA5D1A9C2A}"/>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EF456117-2779-19D8-5933-EFBA5D1A9C2A}"/>
                  </a:ext>
                </a:extLst>
              </p:cNvPr>
              <p:cNvPicPr/>
              <p:nvPr/>
            </p:nvPicPr>
            <p:blipFill>
              <a:blip r:embed="rId5"/>
              <a:stretch>
                <a:fillRect/>
              </a:stretch>
            </p:blipFill>
            <p:spPr>
              <a:xfrm>
                <a:off x="1593492" y="833185"/>
                <a:ext cx="26730" cy="23400"/>
              </a:xfrm>
              <a:prstGeom prst="rect">
                <a:avLst/>
              </a:prstGeom>
            </p:spPr>
          </p:pic>
        </mc:Fallback>
      </mc:AlternateContent>
      <p:sp>
        <p:nvSpPr>
          <p:cNvPr id="2" name="Titre 5">
            <a:extLst>
              <a:ext uri="{FF2B5EF4-FFF2-40B4-BE49-F238E27FC236}">
                <a16:creationId xmlns:a16="http://schemas.microsoft.com/office/drawing/2014/main" id="{D47902BF-DF64-8E9F-69C8-E1F09CE53E1B}"/>
              </a:ext>
            </a:extLst>
          </p:cNvPr>
          <p:cNvSpPr txBox="1">
            <a:spLocks/>
          </p:cNvSpPr>
          <p:nvPr/>
        </p:nvSpPr>
        <p:spPr>
          <a:xfrm>
            <a:off x="1664400"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lang="fr-FR">
                <a:solidFill>
                  <a:schemeClr val="tx1">
                    <a:lumMod val="65000"/>
                    <a:lumOff val="35000"/>
                  </a:schemeClr>
                </a:solidFill>
                <a:latin typeface="Dosis Medium" pitchFamily="2" charset="0"/>
              </a:rPr>
              <a:t>Écrivez le numéro de la bonne réponse sur votre ardoise ( 1, 2, 3 ou 4 ).  </a:t>
            </a:r>
            <a:endParaRPr kumimoji="0" lang="fr-FR" sz="1600" i="0" u="none" strike="noStrike" kern="1200" cap="none" spc="0" normalizeH="0" baseline="0" noProof="0">
              <a:ln>
                <a:noFill/>
              </a:ln>
              <a:solidFill>
                <a:schemeClr val="tx1">
                  <a:lumMod val="65000"/>
                  <a:lumOff val="35000"/>
                </a:schemeClr>
              </a:solidFill>
              <a:effectLst/>
              <a:uLnTx/>
              <a:uFillTx/>
              <a:latin typeface="Dosis Medium" pitchFamily="2" charset="0"/>
            </a:endParaRPr>
          </a:p>
        </p:txBody>
      </p:sp>
      <p:pic>
        <p:nvPicPr>
          <p:cNvPr id="9" name="Image 8">
            <a:extLst>
              <a:ext uri="{FF2B5EF4-FFF2-40B4-BE49-F238E27FC236}">
                <a16:creationId xmlns:a16="http://schemas.microsoft.com/office/drawing/2014/main" id="{44C79A61-638D-AD61-F446-40419DD90DDF}"/>
              </a:ext>
            </a:extLst>
          </p:cNvPr>
          <p:cNvPicPr>
            <a:picLocks noChangeAspect="1"/>
          </p:cNvPicPr>
          <p:nvPr/>
        </p:nvPicPr>
        <p:blipFill>
          <a:blip r:embed="rId6"/>
          <a:stretch>
            <a:fillRect/>
          </a:stretch>
        </p:blipFill>
        <p:spPr>
          <a:xfrm>
            <a:off x="148577" y="535130"/>
            <a:ext cx="1152244" cy="1072989"/>
          </a:xfrm>
          <a:prstGeom prst="rect">
            <a:avLst/>
          </a:prstGeom>
        </p:spPr>
      </p:pic>
      <p:sp>
        <p:nvSpPr>
          <p:cNvPr id="6" name="AutoShape 2" descr="Image générée">
            <a:extLst>
              <a:ext uri="{FF2B5EF4-FFF2-40B4-BE49-F238E27FC236}">
                <a16:creationId xmlns:a16="http://schemas.microsoft.com/office/drawing/2014/main" id="{A3D3DD94-BAB7-C532-9ACF-261C6C5EE2E7}"/>
              </a:ext>
            </a:extLst>
          </p:cNvPr>
          <p:cNvSpPr>
            <a:spLocks noChangeAspect="1" noChangeArrowheads="1"/>
          </p:cNvSpPr>
          <p:nvPr/>
        </p:nvSpPr>
        <p:spPr bwMode="auto">
          <a:xfrm>
            <a:off x="4621730" y="296938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Dosis SemiBold" pitchFamily="2" charset="0"/>
            </a:endParaRPr>
          </a:p>
        </p:txBody>
      </p:sp>
      <p:sp>
        <p:nvSpPr>
          <p:cNvPr id="10" name="ZoneTexte 9">
            <a:extLst>
              <a:ext uri="{FF2B5EF4-FFF2-40B4-BE49-F238E27FC236}">
                <a16:creationId xmlns:a16="http://schemas.microsoft.com/office/drawing/2014/main" id="{C22584E1-DCB3-7179-179F-D02F2BBDAAA1}"/>
              </a:ext>
            </a:extLst>
          </p:cNvPr>
          <p:cNvSpPr txBox="1"/>
          <p:nvPr/>
        </p:nvSpPr>
        <p:spPr>
          <a:xfrm>
            <a:off x="724699" y="2164674"/>
            <a:ext cx="6569072" cy="523220"/>
          </a:xfrm>
          <a:prstGeom prst="rect">
            <a:avLst/>
          </a:prstGeom>
          <a:noFill/>
        </p:spPr>
        <p:txBody>
          <a:bodyPr wrap="square" rtlCol="0">
            <a:spAutoFit/>
          </a:bodyPr>
          <a:lstStyle/>
          <a:p>
            <a:pPr lvl="0">
              <a:defRPr/>
            </a:pPr>
            <a:r>
              <a:rPr lang="fr-FR" sz="2800" b="1" dirty="0">
                <a:solidFill>
                  <a:schemeClr val="accent5">
                    <a:lumMod val="50000"/>
                  </a:schemeClr>
                </a:solidFill>
                <a:latin typeface="Dosis SemiBold" pitchFamily="2" charset="0"/>
              </a:rPr>
              <a:t>Que veut acheter Mounia ?</a:t>
            </a:r>
            <a:endParaRPr lang="fr-MA" sz="2800" b="1" dirty="0">
              <a:solidFill>
                <a:schemeClr val="accent5">
                  <a:lumMod val="50000"/>
                </a:schemeClr>
              </a:solidFill>
              <a:latin typeface="Dosis SemiBold" pitchFamily="2" charset="0"/>
            </a:endParaRPr>
          </a:p>
        </p:txBody>
      </p:sp>
      <p:sp>
        <p:nvSpPr>
          <p:cNvPr id="3" name="ZoneTexte 2">
            <a:extLst>
              <a:ext uri="{FF2B5EF4-FFF2-40B4-BE49-F238E27FC236}">
                <a16:creationId xmlns:a16="http://schemas.microsoft.com/office/drawing/2014/main" id="{22D105B5-0563-B362-CFC0-96FDE0150CA9}"/>
              </a:ext>
            </a:extLst>
          </p:cNvPr>
          <p:cNvSpPr txBox="1"/>
          <p:nvPr/>
        </p:nvSpPr>
        <p:spPr>
          <a:xfrm>
            <a:off x="529291" y="3121785"/>
            <a:ext cx="5338597" cy="2239074"/>
          </a:xfrm>
          <a:prstGeom prst="rect">
            <a:avLst/>
          </a:prstGeom>
          <a:noFill/>
        </p:spPr>
        <p:txBody>
          <a:bodyPr wrap="square">
            <a:spAutoFit/>
          </a:bodyPr>
          <a:lstStyle/>
          <a:p>
            <a:pPr marR="0" fontAlgn="auto">
              <a:lnSpc>
                <a:spcPct val="150000"/>
              </a:lnSpc>
              <a:spcBef>
                <a:spcPts val="0"/>
              </a:spcBef>
              <a:buClrTx/>
              <a:buSzTx/>
              <a:tabLst/>
              <a:defRPr/>
            </a:pPr>
            <a:r>
              <a:rPr lang="fr-FR" sz="2400" b="1" dirty="0">
                <a:solidFill>
                  <a:schemeClr val="accent5">
                    <a:lumMod val="50000"/>
                  </a:schemeClr>
                </a:solidFill>
                <a:latin typeface="Dosis SemiBold" pitchFamily="2" charset="0"/>
              </a:rPr>
              <a:t>1. Mounia va chez l’épicier.</a:t>
            </a:r>
          </a:p>
          <a:p>
            <a:pPr>
              <a:lnSpc>
                <a:spcPct val="150000"/>
              </a:lnSpc>
              <a:defRPr/>
            </a:pPr>
            <a:r>
              <a:rPr lang="fr-FR" sz="2400" b="1" dirty="0">
                <a:solidFill>
                  <a:schemeClr val="accent5">
                    <a:lumMod val="50000"/>
                  </a:schemeClr>
                </a:solidFill>
                <a:latin typeface="Dosis SemiBold" pitchFamily="2" charset="0"/>
              </a:rPr>
              <a:t>2. Mounia prend un litre de lait.</a:t>
            </a:r>
          </a:p>
          <a:p>
            <a:pPr>
              <a:lnSpc>
                <a:spcPct val="150000"/>
              </a:lnSpc>
              <a:defRPr/>
            </a:pPr>
            <a:r>
              <a:rPr lang="fr-FR" sz="2400" b="1" dirty="0">
                <a:solidFill>
                  <a:schemeClr val="accent5">
                    <a:lumMod val="50000"/>
                  </a:schemeClr>
                </a:solidFill>
                <a:latin typeface="Dosis SemiBold" pitchFamily="2" charset="0"/>
              </a:rPr>
              <a:t>3. Mounia veut acheter des œufs.</a:t>
            </a:r>
          </a:p>
          <a:p>
            <a:pPr>
              <a:lnSpc>
                <a:spcPct val="150000"/>
              </a:lnSpc>
              <a:defRPr/>
            </a:pPr>
            <a:r>
              <a:rPr lang="fr-FR" sz="2400" b="1" dirty="0">
                <a:solidFill>
                  <a:schemeClr val="accent5">
                    <a:lumMod val="50000"/>
                  </a:schemeClr>
                </a:solidFill>
                <a:latin typeface="Dosis SemiBold" pitchFamily="2" charset="0"/>
              </a:rPr>
              <a:t>4. Mounia est une petite fille</a:t>
            </a:r>
            <a:r>
              <a:rPr lang="fr-FR" sz="2200" dirty="0">
                <a:solidFill>
                  <a:prstClr val="black"/>
                </a:solidFill>
                <a:latin typeface="Dosis SemiBold" pitchFamily="2" charset="0"/>
              </a:rPr>
              <a:t>.</a:t>
            </a:r>
            <a:endParaRPr lang="fr-FR" sz="2400" dirty="0">
              <a:solidFill>
                <a:prstClr val="black"/>
              </a:solidFill>
              <a:latin typeface="Dosis SemiBold" pitchFamily="2" charset="0"/>
            </a:endParaRPr>
          </a:p>
        </p:txBody>
      </p:sp>
      <p:pic>
        <p:nvPicPr>
          <p:cNvPr id="4" name="Image 3">
            <a:extLst>
              <a:ext uri="{FF2B5EF4-FFF2-40B4-BE49-F238E27FC236}">
                <a16:creationId xmlns:a16="http://schemas.microsoft.com/office/drawing/2014/main" id="{0B7AEAAA-73BA-F86D-C1BB-B023E6FE8D0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74130" y="3121785"/>
            <a:ext cx="3790633" cy="2239074"/>
          </a:xfrm>
          <a:prstGeom prst="rect">
            <a:avLst/>
          </a:prstGeom>
        </p:spPr>
      </p:pic>
    </p:spTree>
    <p:extLst>
      <p:ext uri="{BB962C8B-B14F-4D97-AF65-F5344CB8AC3E}">
        <p14:creationId xmlns:p14="http://schemas.microsoft.com/office/powerpoint/2010/main" val="31036683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7C8D1-2C09-C1EF-476A-08DD25ADA15E}"/>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AE56F506-8B21-2AEC-70BC-BE3677C54C90}"/>
              </a:ext>
            </a:extLst>
          </p:cNvPr>
          <p:cNvSpPr>
            <a:spLocks noGrp="1"/>
          </p:cNvSpPr>
          <p:nvPr>
            <p:ph type="title"/>
          </p:nvPr>
        </p:nvSpPr>
        <p:spPr>
          <a:xfrm>
            <a:off x="1692000" y="756000"/>
            <a:ext cx="7038114" cy="612000"/>
          </a:xfrm>
        </p:spPr>
        <p:txBody>
          <a:bodyPr>
            <a:normAutofit/>
          </a:bodyPr>
          <a:lstStyle/>
          <a:p>
            <a:r>
              <a:rPr lang="fr-MA">
                <a:solidFill>
                  <a:schemeClr val="tx1">
                    <a:lumMod val="65000"/>
                    <a:lumOff val="35000"/>
                  </a:schemeClr>
                </a:solidFill>
                <a:latin typeface="Dosis Medium" pitchFamily="2" charset="0"/>
              </a:rPr>
              <a:t>Levez vos ardoises. </a:t>
            </a:r>
          </a:p>
        </p:txBody>
      </p:sp>
      <p:pic>
        <p:nvPicPr>
          <p:cNvPr id="4" name="Espace réservé pour une image  3" descr="Une image contenant capture d’écran, Rectangle, carré&#10;&#10;Le contenu généré par l’IA peut être incorrect.">
            <a:extLst>
              <a:ext uri="{FF2B5EF4-FFF2-40B4-BE49-F238E27FC236}">
                <a16:creationId xmlns:a16="http://schemas.microsoft.com/office/drawing/2014/main" id="{995DF162-6146-1C59-9A5C-FA885EC4F37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pic>
        <p:nvPicPr>
          <p:cNvPr id="2" name="Espace réservé pour une image  3" descr="Une image contenant capture d’écran, Rectangle, carré&#10;&#10;Le contenu généré par l’IA peut être incorrect.">
            <a:extLst>
              <a:ext uri="{FF2B5EF4-FFF2-40B4-BE49-F238E27FC236}">
                <a16:creationId xmlns:a16="http://schemas.microsoft.com/office/drawing/2014/main" id="{5C8CE6B4-3AD7-6D21-19BE-A3140834AD4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18025" y="701418"/>
            <a:ext cx="868659" cy="868659"/>
          </a:xfrm>
          <a:prstGeom prst="rect">
            <a:avLst/>
          </a:prstGeom>
        </p:spPr>
      </p:pic>
    </p:spTree>
    <p:extLst>
      <p:ext uri="{BB962C8B-B14F-4D97-AF65-F5344CB8AC3E}">
        <p14:creationId xmlns:p14="http://schemas.microsoft.com/office/powerpoint/2010/main" val="1865513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F47DD-3501-516A-7169-69448CE39043}"/>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18CE76E7-4CA7-07C4-C334-219B36A229F8}"/>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18CE76E7-4CA7-07C4-C334-219B36A229F8}"/>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2C304CB4-BAEB-A605-262A-8EF0107555DB}"/>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2C304CB4-BAEB-A605-262A-8EF0107555DB}"/>
                  </a:ext>
                </a:extLst>
              </p:cNvPr>
              <p:cNvPicPr/>
              <p:nvPr/>
            </p:nvPicPr>
            <p:blipFill>
              <a:blip r:embed="rId5"/>
              <a:stretch>
                <a:fillRect/>
              </a:stretch>
            </p:blipFill>
            <p:spPr>
              <a:xfrm>
                <a:off x="1593492" y="833185"/>
                <a:ext cx="26730" cy="23400"/>
              </a:xfrm>
              <a:prstGeom prst="rect">
                <a:avLst/>
              </a:prstGeom>
            </p:spPr>
          </p:pic>
        </mc:Fallback>
      </mc:AlternateContent>
      <p:sp>
        <p:nvSpPr>
          <p:cNvPr id="2" name="Titre 5">
            <a:extLst>
              <a:ext uri="{FF2B5EF4-FFF2-40B4-BE49-F238E27FC236}">
                <a16:creationId xmlns:a16="http://schemas.microsoft.com/office/drawing/2014/main" id="{5F4BA523-E8BD-999C-18F6-5082307E7049}"/>
              </a:ext>
            </a:extLst>
          </p:cNvPr>
          <p:cNvSpPr txBox="1">
            <a:spLocks/>
          </p:cNvSpPr>
          <p:nvPr/>
        </p:nvSpPr>
        <p:spPr>
          <a:xfrm>
            <a:off x="1664400" y="777385"/>
            <a:ext cx="7577136"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i="0" u="none" strike="noStrike" kern="1200" cap="none" spc="0" normalizeH="0" baseline="0" noProof="0" dirty="0">
                <a:ln>
                  <a:noFill/>
                </a:ln>
                <a:solidFill>
                  <a:schemeClr val="tx1">
                    <a:lumMod val="65000"/>
                    <a:lumOff val="35000"/>
                  </a:schemeClr>
                </a:solidFill>
                <a:effectLst/>
                <a:uLnTx/>
                <a:uFillTx/>
                <a:latin typeface="Dosis Medium" pitchFamily="2" charset="0"/>
              </a:rPr>
              <a:t>La bonne réponse</a:t>
            </a:r>
            <a:r>
              <a:rPr lang="fr-FR" dirty="0">
                <a:solidFill>
                  <a:schemeClr val="tx1">
                    <a:lumMod val="65000"/>
                    <a:lumOff val="35000"/>
                  </a:schemeClr>
                </a:solidFill>
                <a:latin typeface="Dosis Medium" pitchFamily="2" charset="0"/>
              </a:rPr>
              <a:t> es</a:t>
            </a:r>
            <a:r>
              <a:rPr kumimoji="0" lang="fr-FR" sz="1600" i="0" u="none" strike="noStrike" kern="1200" cap="none" spc="0" normalizeH="0" baseline="0" noProof="0" dirty="0">
                <a:ln>
                  <a:noFill/>
                </a:ln>
                <a:solidFill>
                  <a:schemeClr val="tx1">
                    <a:lumMod val="65000"/>
                    <a:lumOff val="35000"/>
                  </a:schemeClr>
                </a:solidFill>
                <a:effectLst/>
                <a:uLnTx/>
                <a:uFillTx/>
                <a:latin typeface="Dosis Medium" pitchFamily="2" charset="0"/>
              </a:rPr>
              <a:t>t : « 3. Mounia veut acheter des œufs </a:t>
            </a:r>
            <a:r>
              <a:rPr lang="fr-FR" dirty="0">
                <a:solidFill>
                  <a:schemeClr val="tx1">
                    <a:lumMod val="65000"/>
                    <a:lumOff val="35000"/>
                  </a:schemeClr>
                </a:solidFill>
                <a:latin typeface="Dosis Medium" pitchFamily="2" charset="0"/>
              </a:rPr>
              <a:t>». </a:t>
            </a:r>
          </a:p>
          <a:p>
            <a:pPr marL="0" marR="0" lvl="0" indent="0" algn="l" defTabSz="514337" rtl="0" eaLnBrk="1" fontAlgn="auto" latinLnBrk="0" hangingPunct="1">
              <a:lnSpc>
                <a:spcPct val="90000"/>
              </a:lnSpc>
              <a:spcBef>
                <a:spcPct val="0"/>
              </a:spcBef>
              <a:spcAft>
                <a:spcPts val="0"/>
              </a:spcAft>
              <a:buClrTx/>
              <a:buSzTx/>
              <a:buFontTx/>
              <a:buNone/>
              <a:tabLst/>
              <a:defRPr/>
            </a:pPr>
            <a:r>
              <a:rPr lang="fr-FR" dirty="0">
                <a:solidFill>
                  <a:schemeClr val="tx1">
                    <a:lumMod val="65000"/>
                    <a:lumOff val="35000"/>
                  </a:schemeClr>
                </a:solidFill>
                <a:latin typeface="Dosis Medium" pitchFamily="2" charset="0"/>
              </a:rPr>
              <a:t>Qui veut expliquer la réponse ? </a:t>
            </a:r>
            <a:endParaRPr kumimoji="0" lang="fr-FR" sz="1600" i="0" u="none" strike="noStrike" kern="1200" cap="none" spc="0" normalizeH="0" baseline="0" noProof="0" dirty="0">
              <a:ln>
                <a:noFill/>
              </a:ln>
              <a:solidFill>
                <a:schemeClr val="tx1">
                  <a:lumMod val="65000"/>
                  <a:lumOff val="35000"/>
                </a:schemeClr>
              </a:solidFill>
              <a:effectLst/>
              <a:uLnTx/>
              <a:uFillTx/>
              <a:latin typeface="Dosis Medium" pitchFamily="2" charset="0"/>
            </a:endParaRPr>
          </a:p>
        </p:txBody>
      </p:sp>
      <p:sp>
        <p:nvSpPr>
          <p:cNvPr id="6" name="AutoShape 2" descr="Image générée">
            <a:extLst>
              <a:ext uri="{FF2B5EF4-FFF2-40B4-BE49-F238E27FC236}">
                <a16:creationId xmlns:a16="http://schemas.microsoft.com/office/drawing/2014/main" id="{3106633D-14AD-44F1-8CCC-3345A0EA96BD}"/>
              </a:ext>
            </a:extLst>
          </p:cNvPr>
          <p:cNvSpPr>
            <a:spLocks noChangeAspect="1" noChangeArrowheads="1"/>
          </p:cNvSpPr>
          <p:nvPr/>
        </p:nvSpPr>
        <p:spPr bwMode="auto">
          <a:xfrm>
            <a:off x="4621730" y="297543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Dosis SemiBold" pitchFamily="2" charset="0"/>
            </a:endParaRPr>
          </a:p>
        </p:txBody>
      </p:sp>
      <p:pic>
        <p:nvPicPr>
          <p:cNvPr id="3" name="Image 2">
            <a:extLst>
              <a:ext uri="{FF2B5EF4-FFF2-40B4-BE49-F238E27FC236}">
                <a16:creationId xmlns:a16="http://schemas.microsoft.com/office/drawing/2014/main" id="{6B0855FD-903D-4B1C-881C-AB0715DBF612}"/>
              </a:ext>
            </a:extLst>
          </p:cNvPr>
          <p:cNvPicPr>
            <a:picLocks noChangeAspect="1"/>
          </p:cNvPicPr>
          <p:nvPr/>
        </p:nvPicPr>
        <p:blipFill>
          <a:blip r:embed="rId6"/>
          <a:srcRect r="1593" b="11327"/>
          <a:stretch>
            <a:fillRect/>
          </a:stretch>
        </p:blipFill>
        <p:spPr>
          <a:xfrm>
            <a:off x="215393" y="650122"/>
            <a:ext cx="1087654" cy="980062"/>
          </a:xfrm>
          <a:prstGeom prst="ellipse">
            <a:avLst/>
          </a:prstGeom>
        </p:spPr>
      </p:pic>
      <p:sp>
        <p:nvSpPr>
          <p:cNvPr id="8" name="ZoneTexte 7">
            <a:extLst>
              <a:ext uri="{FF2B5EF4-FFF2-40B4-BE49-F238E27FC236}">
                <a16:creationId xmlns:a16="http://schemas.microsoft.com/office/drawing/2014/main" id="{F4F7766B-F9A3-45F0-46B7-4CF743281AF6}"/>
              </a:ext>
            </a:extLst>
          </p:cNvPr>
          <p:cNvSpPr txBox="1"/>
          <p:nvPr/>
        </p:nvSpPr>
        <p:spPr>
          <a:xfrm>
            <a:off x="1390373" y="2100685"/>
            <a:ext cx="6569072" cy="523220"/>
          </a:xfrm>
          <a:prstGeom prst="rect">
            <a:avLst/>
          </a:prstGeom>
          <a:noFill/>
        </p:spPr>
        <p:txBody>
          <a:bodyPr wrap="square" rtlCol="0">
            <a:spAutoFit/>
          </a:bodyPr>
          <a:lstStyle/>
          <a:p>
            <a:pPr lvl="0">
              <a:defRPr/>
            </a:pPr>
            <a:r>
              <a:rPr lang="fr-FR" sz="2800" b="1" dirty="0">
                <a:solidFill>
                  <a:schemeClr val="accent5">
                    <a:lumMod val="50000"/>
                  </a:schemeClr>
                </a:solidFill>
                <a:latin typeface="Dosis SemiBold" pitchFamily="2" charset="0"/>
              </a:rPr>
              <a:t>Que veut acheter Mounia ?</a:t>
            </a:r>
          </a:p>
        </p:txBody>
      </p:sp>
      <p:pic>
        <p:nvPicPr>
          <p:cNvPr id="4" name="Image 3">
            <a:extLst>
              <a:ext uri="{FF2B5EF4-FFF2-40B4-BE49-F238E27FC236}">
                <a16:creationId xmlns:a16="http://schemas.microsoft.com/office/drawing/2014/main" id="{392A3022-2DC0-6DBE-9FEE-3C578E1E1CA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31658" y="3127838"/>
            <a:ext cx="3985506" cy="2354183"/>
          </a:xfrm>
          <a:prstGeom prst="rect">
            <a:avLst/>
          </a:prstGeom>
        </p:spPr>
      </p:pic>
      <p:sp>
        <p:nvSpPr>
          <p:cNvPr id="7" name="ZoneTexte 6">
            <a:extLst>
              <a:ext uri="{FF2B5EF4-FFF2-40B4-BE49-F238E27FC236}">
                <a16:creationId xmlns:a16="http://schemas.microsoft.com/office/drawing/2014/main" id="{EB6A25E3-76D3-3ED9-6413-99D6857647B5}"/>
              </a:ext>
            </a:extLst>
          </p:cNvPr>
          <p:cNvSpPr txBox="1"/>
          <p:nvPr/>
        </p:nvSpPr>
        <p:spPr>
          <a:xfrm>
            <a:off x="426837" y="3189781"/>
            <a:ext cx="5338597" cy="2239074"/>
          </a:xfrm>
          <a:prstGeom prst="rect">
            <a:avLst/>
          </a:prstGeom>
          <a:noFill/>
        </p:spPr>
        <p:txBody>
          <a:bodyPr wrap="square">
            <a:spAutoFit/>
          </a:bodyPr>
          <a:lstStyle/>
          <a:p>
            <a:pPr marR="0" fontAlgn="auto">
              <a:lnSpc>
                <a:spcPct val="150000"/>
              </a:lnSpc>
              <a:spcBef>
                <a:spcPts val="0"/>
              </a:spcBef>
              <a:buClrTx/>
              <a:buSzTx/>
              <a:tabLst/>
              <a:defRPr/>
            </a:pPr>
            <a:r>
              <a:rPr lang="fr-FR" sz="2400" b="1" dirty="0">
                <a:solidFill>
                  <a:schemeClr val="bg1">
                    <a:lumMod val="85000"/>
                  </a:schemeClr>
                </a:solidFill>
                <a:latin typeface="Dosis SemiBold" pitchFamily="2" charset="0"/>
              </a:rPr>
              <a:t>1. Mounia va chez l’épicier.</a:t>
            </a:r>
          </a:p>
          <a:p>
            <a:pPr>
              <a:lnSpc>
                <a:spcPct val="150000"/>
              </a:lnSpc>
              <a:defRPr/>
            </a:pPr>
            <a:r>
              <a:rPr lang="fr-FR" sz="2400" b="1" dirty="0">
                <a:solidFill>
                  <a:schemeClr val="bg1">
                    <a:lumMod val="85000"/>
                  </a:schemeClr>
                </a:solidFill>
                <a:latin typeface="Dosis SemiBold" pitchFamily="2" charset="0"/>
              </a:rPr>
              <a:t>2. Mounia prend un litre de lait.</a:t>
            </a:r>
          </a:p>
          <a:p>
            <a:pPr>
              <a:lnSpc>
                <a:spcPct val="150000"/>
              </a:lnSpc>
              <a:defRPr/>
            </a:pPr>
            <a:r>
              <a:rPr lang="fr-FR" sz="2400" b="1" dirty="0">
                <a:solidFill>
                  <a:srgbClr val="C00000"/>
                </a:solidFill>
                <a:latin typeface="Dosis SemiBold" pitchFamily="2" charset="0"/>
              </a:rPr>
              <a:t>3. Mounia veut acheter des œufs.</a:t>
            </a:r>
          </a:p>
          <a:p>
            <a:pPr>
              <a:lnSpc>
                <a:spcPct val="150000"/>
              </a:lnSpc>
              <a:defRPr/>
            </a:pPr>
            <a:r>
              <a:rPr lang="fr-FR" sz="2400" b="1" dirty="0">
                <a:solidFill>
                  <a:schemeClr val="bg2">
                    <a:lumMod val="90000"/>
                  </a:schemeClr>
                </a:solidFill>
                <a:latin typeface="Dosis SemiBold" pitchFamily="2" charset="0"/>
              </a:rPr>
              <a:t>4. Mounia est une petite fille</a:t>
            </a:r>
            <a:r>
              <a:rPr lang="fr-FR" sz="2200" dirty="0">
                <a:solidFill>
                  <a:schemeClr val="bg2">
                    <a:lumMod val="90000"/>
                  </a:schemeClr>
                </a:solidFill>
                <a:latin typeface="Dosis SemiBold" pitchFamily="2" charset="0"/>
              </a:rPr>
              <a:t>.</a:t>
            </a:r>
            <a:endParaRPr lang="fr-FR" sz="2400" dirty="0">
              <a:solidFill>
                <a:schemeClr val="bg2">
                  <a:lumMod val="90000"/>
                </a:schemeClr>
              </a:solidFill>
              <a:latin typeface="Dosis SemiBold" pitchFamily="2" charset="0"/>
            </a:endParaRPr>
          </a:p>
        </p:txBody>
      </p:sp>
    </p:spTree>
    <p:extLst>
      <p:ext uri="{BB962C8B-B14F-4D97-AF65-F5344CB8AC3E}">
        <p14:creationId xmlns:p14="http://schemas.microsoft.com/office/powerpoint/2010/main" val="2336507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456CA-8A22-A083-776D-AF76009840AB}"/>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FBC865B0-1BD0-A0C5-BBD3-52B2E0F3FC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2000" y="1608119"/>
            <a:ext cx="3329943" cy="5107672"/>
          </a:xfrm>
          <a:prstGeom prst="rect">
            <a:avLst/>
          </a:prstGeom>
        </p:spPr>
      </p:pic>
      <p:sp>
        <p:nvSpPr>
          <p:cNvPr id="4" name="Titre 3">
            <a:extLst>
              <a:ext uri="{FF2B5EF4-FFF2-40B4-BE49-F238E27FC236}">
                <a16:creationId xmlns:a16="http://schemas.microsoft.com/office/drawing/2014/main" id="{E6384F8A-E656-6861-497C-5F80E75BA727}"/>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Prenez vos livrets à la page 124. Avec votre voisin, lisez et répondez à la question. </a:t>
            </a:r>
            <a:br>
              <a:rPr lang="fr-FR" dirty="0">
                <a:solidFill>
                  <a:schemeClr val="tx1">
                    <a:lumMod val="65000"/>
                    <a:lumOff val="35000"/>
                  </a:schemeClr>
                </a:solidFill>
                <a:latin typeface="Dosis Medium" pitchFamily="2" charset="0"/>
              </a:rPr>
            </a:br>
            <a:r>
              <a:rPr lang="fr-FR" dirty="0">
                <a:solidFill>
                  <a:schemeClr val="tx1">
                    <a:lumMod val="65000"/>
                    <a:lumOff val="35000"/>
                  </a:schemeClr>
                </a:solidFill>
                <a:latin typeface="Dosis Medium" pitchFamily="2" charset="0"/>
              </a:rPr>
              <a:t>Je vais circuler entre les rangs pour vous aider. </a:t>
            </a:r>
          </a:p>
        </p:txBody>
      </p:sp>
      <p:pic>
        <p:nvPicPr>
          <p:cNvPr id="2" name="Image 1">
            <a:extLst>
              <a:ext uri="{FF2B5EF4-FFF2-40B4-BE49-F238E27FC236}">
                <a16:creationId xmlns:a16="http://schemas.microsoft.com/office/drawing/2014/main" id="{4AD15E81-0124-AD59-80AE-B06E7849C92D}"/>
              </a:ext>
            </a:extLst>
          </p:cNvPr>
          <p:cNvPicPr>
            <a:picLocks noChangeAspect="1"/>
          </p:cNvPicPr>
          <p:nvPr/>
        </p:nvPicPr>
        <p:blipFill>
          <a:blip r:embed="rId3"/>
          <a:stretch>
            <a:fillRect/>
          </a:stretch>
        </p:blipFill>
        <p:spPr>
          <a:xfrm>
            <a:off x="148577" y="535130"/>
            <a:ext cx="1152244" cy="1072989"/>
          </a:xfrm>
          <a:prstGeom prst="rect">
            <a:avLst/>
          </a:prstGeom>
        </p:spPr>
      </p:pic>
      <p:pic>
        <p:nvPicPr>
          <p:cNvPr id="9" name="Image 8">
            <a:extLst>
              <a:ext uri="{FF2B5EF4-FFF2-40B4-BE49-F238E27FC236}">
                <a16:creationId xmlns:a16="http://schemas.microsoft.com/office/drawing/2014/main" id="{D77EBF02-E923-BA84-F8F7-36E907F90AA0}"/>
              </a:ext>
            </a:extLst>
          </p:cNvPr>
          <p:cNvPicPr>
            <a:picLocks noChangeAspect="1"/>
          </p:cNvPicPr>
          <p:nvPr/>
        </p:nvPicPr>
        <p:blipFill>
          <a:blip r:embed="rId4"/>
          <a:srcRect t="4959"/>
          <a:stretch>
            <a:fillRect/>
          </a:stretch>
        </p:blipFill>
        <p:spPr>
          <a:xfrm>
            <a:off x="5460532" y="2835741"/>
            <a:ext cx="3071468" cy="2355445"/>
          </a:xfrm>
          <a:prstGeom prst="rect">
            <a:avLst/>
          </a:prstGeom>
        </p:spPr>
      </p:pic>
      <p:sp>
        <p:nvSpPr>
          <p:cNvPr id="7" name="Rectangle : coins arrondis 6">
            <a:extLst>
              <a:ext uri="{FF2B5EF4-FFF2-40B4-BE49-F238E27FC236}">
                <a16:creationId xmlns:a16="http://schemas.microsoft.com/office/drawing/2014/main" id="{8516A397-3D43-F851-04BA-D685C2342210}"/>
              </a:ext>
            </a:extLst>
          </p:cNvPr>
          <p:cNvSpPr/>
          <p:nvPr/>
        </p:nvSpPr>
        <p:spPr>
          <a:xfrm>
            <a:off x="1861304" y="5050770"/>
            <a:ext cx="2991334" cy="1002759"/>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99478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1C4168-5C25-1AA0-2B2A-AE35D643652B}"/>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03A63E74-D62B-2782-C9AA-8F9DD8012889}"/>
              </a:ext>
            </a:extLst>
          </p:cNvPr>
          <p:cNvPicPr>
            <a:picLocks noChangeAspect="1"/>
          </p:cNvPicPr>
          <p:nvPr/>
        </p:nvPicPr>
        <p:blipFill>
          <a:blip r:embed="rId2"/>
          <a:stretch>
            <a:fillRect/>
          </a:stretch>
        </p:blipFill>
        <p:spPr>
          <a:xfrm>
            <a:off x="505227" y="2855232"/>
            <a:ext cx="8133546" cy="2515054"/>
          </a:xfrm>
          <a:prstGeom prst="rect">
            <a:avLst/>
          </a:prstGeom>
        </p:spPr>
      </p:pic>
      <p:sp>
        <p:nvSpPr>
          <p:cNvPr id="4" name="Titre 3">
            <a:extLst>
              <a:ext uri="{FF2B5EF4-FFF2-40B4-BE49-F238E27FC236}">
                <a16:creationId xmlns:a16="http://schemas.microsoft.com/office/drawing/2014/main" id="{F9CEA8A8-784B-8324-1E1A-6673A1961FA4}"/>
              </a:ext>
            </a:extLst>
          </p:cNvPr>
          <p:cNvSpPr>
            <a:spLocks noGrp="1"/>
          </p:cNvSpPr>
          <p:nvPr>
            <p:ph type="title"/>
          </p:nvPr>
        </p:nvSpPr>
        <p:spPr/>
        <p:txBody>
          <a:bodyPr/>
          <a:lstStyle/>
          <a:p>
            <a:r>
              <a:rPr lang="fr-FR">
                <a:solidFill>
                  <a:schemeClr val="tx1">
                    <a:lumMod val="65000"/>
                    <a:lumOff val="35000"/>
                  </a:schemeClr>
                </a:solidFill>
                <a:latin typeface="Dosis Medium" pitchFamily="2" charset="0"/>
              </a:rPr>
              <a:t>Corrigez.</a:t>
            </a:r>
          </a:p>
        </p:txBody>
      </p:sp>
      <p:pic>
        <p:nvPicPr>
          <p:cNvPr id="2" name="Image 1">
            <a:extLst>
              <a:ext uri="{FF2B5EF4-FFF2-40B4-BE49-F238E27FC236}">
                <a16:creationId xmlns:a16="http://schemas.microsoft.com/office/drawing/2014/main" id="{BD2AA6DC-4487-B8FA-555B-414E3B029CC5}"/>
              </a:ext>
            </a:extLst>
          </p:cNvPr>
          <p:cNvPicPr>
            <a:picLocks noChangeAspect="1"/>
          </p:cNvPicPr>
          <p:nvPr/>
        </p:nvPicPr>
        <p:blipFill>
          <a:blip r:embed="rId3"/>
          <a:stretch>
            <a:fillRect/>
          </a:stretch>
        </p:blipFill>
        <p:spPr>
          <a:xfrm>
            <a:off x="148577" y="535130"/>
            <a:ext cx="1152244" cy="1072989"/>
          </a:xfrm>
          <a:prstGeom prst="rect">
            <a:avLst/>
          </a:prstGeom>
        </p:spPr>
      </p:pic>
      <p:sp>
        <p:nvSpPr>
          <p:cNvPr id="8" name="Rectangle : coins arrondis 7">
            <a:extLst>
              <a:ext uri="{FF2B5EF4-FFF2-40B4-BE49-F238E27FC236}">
                <a16:creationId xmlns:a16="http://schemas.microsoft.com/office/drawing/2014/main" id="{1AF1AC3D-042F-D776-28AF-F05E388B9A8F}"/>
              </a:ext>
            </a:extLst>
          </p:cNvPr>
          <p:cNvSpPr/>
          <p:nvPr/>
        </p:nvSpPr>
        <p:spPr>
          <a:xfrm>
            <a:off x="638630" y="3885291"/>
            <a:ext cx="3802742" cy="454936"/>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35104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91CBA917-A7F1-D143-F376-10C3D550D80F}"/>
              </a:ext>
            </a:extLst>
          </p:cNvPr>
          <p:cNvPicPr>
            <a:picLocks noChangeAspect="1"/>
          </p:cNvPicPr>
          <p:nvPr/>
        </p:nvPicPr>
        <p:blipFill>
          <a:blip r:embed="rId2"/>
          <a:stretch>
            <a:fillRect/>
          </a:stretch>
        </p:blipFill>
        <p:spPr>
          <a:xfrm>
            <a:off x="1421056" y="5038460"/>
            <a:ext cx="6254069" cy="1446177"/>
          </a:xfrm>
          <a:prstGeom prst="rect">
            <a:avLst/>
          </a:prstGeom>
        </p:spPr>
      </p:pic>
      <p:sp>
        <p:nvSpPr>
          <p:cNvPr id="10" name="Espace réservé du texte 9">
            <a:extLst>
              <a:ext uri="{FF2B5EF4-FFF2-40B4-BE49-F238E27FC236}">
                <a16:creationId xmlns:a16="http://schemas.microsoft.com/office/drawing/2014/main" id="{99076A47-0B8D-410C-5BE8-3468CCF0FF3A}"/>
              </a:ext>
            </a:extLst>
          </p:cNvPr>
          <p:cNvSpPr>
            <a:spLocks noGrp="1"/>
          </p:cNvSpPr>
          <p:nvPr>
            <p:ph type="body" sz="quarter" idx="19"/>
          </p:nvPr>
        </p:nvSpPr>
        <p:spPr/>
        <p:txBody>
          <a:bodyPr/>
          <a:lstStyle/>
          <a:p>
            <a:r>
              <a:rPr lang="fr-FR" sz="1400"/>
              <a:t>Comprendre  des phrases.</a:t>
            </a:r>
          </a:p>
        </p:txBody>
      </p:sp>
      <p:pic>
        <p:nvPicPr>
          <p:cNvPr id="16" name="Espace réservé pour une image  15" descr="Une image contenant horloge, cercle, symbole, Police&#10;&#10;Le contenu généré par l’IA peut être incorrect.">
            <a:extLst>
              <a:ext uri="{FF2B5EF4-FFF2-40B4-BE49-F238E27FC236}">
                <a16:creationId xmlns:a16="http://schemas.microsoft.com/office/drawing/2014/main" id="{3DABA421-0643-F3B2-09E2-9F21CDBD4601}"/>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pic>
        <p:nvPicPr>
          <p:cNvPr id="18" name="Espace réservé pour une image  17" descr="Une image contenant horloge, cercle, symbole, Police&#10;&#10;Le contenu généré par l’IA peut être incorrect.">
            <a:extLst>
              <a:ext uri="{FF2B5EF4-FFF2-40B4-BE49-F238E27FC236}">
                <a16:creationId xmlns:a16="http://schemas.microsoft.com/office/drawing/2014/main" id="{05AC2783-78BD-E6B4-CB23-ED15ABB0BE00}"/>
              </a:ext>
            </a:extLst>
          </p:cNvPr>
          <p:cNvPicPr>
            <a:picLocks noGrp="1" noChangeAspect="1"/>
          </p:cNvPicPr>
          <p:nvPr>
            <p:ph type="pic" sz="quarter" idx="11"/>
          </p:nvPr>
        </p:nvPicPr>
        <p:blipFill rotWithShape="1">
          <a:blip r:embed="rId4">
            <a:grayscl/>
            <a:extLst>
              <a:ext uri="{28A0092B-C50C-407E-A947-70E740481C1C}">
                <a14:useLocalDpi xmlns:a14="http://schemas.microsoft.com/office/drawing/2010/main" val="0"/>
              </a:ext>
            </a:extLst>
          </a:blip>
          <a:srcRect l="-7560" r="-7560"/>
          <a:stretch>
            <a:fillRect/>
          </a:stretch>
        </p:blipFill>
        <p:spPr/>
      </p:pic>
      <p:pic>
        <p:nvPicPr>
          <p:cNvPr id="14" name="Espace réservé pour une image  13" descr="Une image contenant horloge, cercle, symbole, Police&#10;&#10;Le contenu généré par l’IA peut être incorrect.">
            <a:extLst>
              <a:ext uri="{FF2B5EF4-FFF2-40B4-BE49-F238E27FC236}">
                <a16:creationId xmlns:a16="http://schemas.microsoft.com/office/drawing/2014/main" id="{62D4E4F4-7A38-347E-6A75-31D004B471B5}"/>
              </a:ext>
            </a:extLst>
          </p:cNvPr>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l="-7560" r="-7560"/>
          <a:stretch>
            <a:fillRect/>
          </a:stretch>
        </p:blipFill>
        <p:spPr/>
      </p:pic>
      <p:sp>
        <p:nvSpPr>
          <p:cNvPr id="19" name="ZoneTexte 18">
            <a:extLst>
              <a:ext uri="{FF2B5EF4-FFF2-40B4-BE49-F238E27FC236}">
                <a16:creationId xmlns:a16="http://schemas.microsoft.com/office/drawing/2014/main" id="{335CB33E-BD6C-ABCE-F925-A7DB01A85400}"/>
              </a:ext>
            </a:extLst>
          </p:cNvPr>
          <p:cNvSpPr txBox="1"/>
          <p:nvPr/>
        </p:nvSpPr>
        <p:spPr>
          <a:xfrm>
            <a:off x="2302530" y="5136820"/>
            <a:ext cx="11464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a:ln>
                  <a:noFill/>
                </a:ln>
                <a:solidFill>
                  <a:srgbClr val="424D7B"/>
                </a:solidFill>
                <a:effectLst/>
                <a:uLnTx/>
                <a:uFillTx/>
                <a:latin typeface="Dosis ExtraBold" pitchFamily="2" charset="0"/>
                <a:ea typeface="+mn-ea"/>
                <a:cs typeface="+mn-cs"/>
              </a:rPr>
              <a:t>3. Écriture  </a:t>
            </a:r>
          </a:p>
        </p:txBody>
      </p:sp>
      <p:sp>
        <p:nvSpPr>
          <p:cNvPr id="20" name="Espace réservé du texte 5">
            <a:extLst>
              <a:ext uri="{FF2B5EF4-FFF2-40B4-BE49-F238E27FC236}">
                <a16:creationId xmlns:a16="http://schemas.microsoft.com/office/drawing/2014/main" id="{B8CB6B97-D5A6-06D1-AA2B-60F3D0BA4542}"/>
              </a:ext>
            </a:extLst>
          </p:cNvPr>
          <p:cNvSpPr txBox="1">
            <a:spLocks/>
          </p:cNvSpPr>
          <p:nvPr/>
        </p:nvSpPr>
        <p:spPr>
          <a:xfrm>
            <a:off x="2201410" y="5517367"/>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l"/>
              <a:tabLst/>
              <a:defRPr/>
            </a:pPr>
            <a:r>
              <a:rPr kumimoji="0" lang="fr-FR" sz="1400" b="0" i="0" u="none" strike="noStrike" kern="1200" cap="none" spc="0" normalizeH="0" baseline="0" noProof="0">
                <a:ln>
                  <a:noFill/>
                </a:ln>
                <a:solidFill>
                  <a:srgbClr val="424D7B"/>
                </a:solidFill>
                <a:effectLst/>
                <a:uLnTx/>
                <a:uFillTx/>
                <a:latin typeface="Dosis SemiBold" pitchFamily="2" charset="0"/>
                <a:ea typeface="+mn-ea"/>
                <a:cs typeface="+mn-cs"/>
              </a:rPr>
              <a:t>Écrire des phrases.</a:t>
            </a:r>
          </a:p>
        </p:txBody>
      </p:sp>
      <p:sp>
        <p:nvSpPr>
          <p:cNvPr id="7" name="Titre 8">
            <a:extLst>
              <a:ext uri="{FF2B5EF4-FFF2-40B4-BE49-F238E27FC236}">
                <a16:creationId xmlns:a16="http://schemas.microsoft.com/office/drawing/2014/main" id="{3E1B32DC-FBEB-7EC1-4919-4D891CB0C8B9}"/>
              </a:ext>
            </a:extLst>
          </p:cNvPr>
          <p:cNvSpPr>
            <a:spLocks noGrp="1"/>
          </p:cNvSpPr>
          <p:nvPr>
            <p:ph type="title"/>
          </p:nvPr>
        </p:nvSpPr>
        <p:spPr>
          <a:xfrm>
            <a:off x="628650" y="1308847"/>
            <a:ext cx="7886700" cy="705267"/>
          </a:xfrm>
        </p:spPr>
        <p:txBody>
          <a:bodyPr/>
          <a:lstStyle/>
          <a:p>
            <a:r>
              <a:rPr lang="fr-MA" sz="3200" dirty="0"/>
              <a:t>Plan de la séance 5</a:t>
            </a:r>
          </a:p>
        </p:txBody>
      </p:sp>
      <p:grpSp>
        <p:nvGrpSpPr>
          <p:cNvPr id="8" name="Groupe 7">
            <a:extLst>
              <a:ext uri="{FF2B5EF4-FFF2-40B4-BE49-F238E27FC236}">
                <a16:creationId xmlns:a16="http://schemas.microsoft.com/office/drawing/2014/main" id="{A222A991-FAE2-EB7E-5616-984F0E1319F6}"/>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C7BCACC1-CD1A-06E8-288E-E065EF916BC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7D5BD56B-5681-0EC7-5155-C44AE85D9C2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D97DEF0C-36F2-72FC-67F4-52D5D6B127E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a:ln>
                    <a:noFill/>
                  </a:ln>
                  <a:solidFill>
                    <a:srgbClr val="5B9BD5">
                      <a:lumMod val="50000"/>
                    </a:srgbClr>
                  </a:solidFill>
                  <a:effectLst/>
                  <a:uLnTx/>
                  <a:uFillTx/>
                  <a:latin typeface="Dosis" pitchFamily="2" charset="0"/>
                  <a:ea typeface="+mj-ea"/>
                  <a:cs typeface="+mj-cs"/>
                </a:rPr>
                <a:t>Réservé à l’enseignant (e)</a:t>
              </a:r>
            </a:p>
          </p:txBody>
        </p:sp>
      </p:grpSp>
      <p:sp>
        <p:nvSpPr>
          <p:cNvPr id="5" name="Espace réservé du texte 5">
            <a:extLst>
              <a:ext uri="{FF2B5EF4-FFF2-40B4-BE49-F238E27FC236}">
                <a16:creationId xmlns:a16="http://schemas.microsoft.com/office/drawing/2014/main" id="{C9D42C34-09D5-0E75-6115-769CDEA9F5BC}"/>
              </a:ext>
            </a:extLst>
          </p:cNvPr>
          <p:cNvSpPr txBox="1">
            <a:spLocks/>
          </p:cNvSpPr>
          <p:nvPr/>
        </p:nvSpPr>
        <p:spPr>
          <a:xfrm>
            <a:off x="-2726185" y="1029372"/>
            <a:ext cx="5180627"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l"/>
              <a:tabLst/>
              <a:defRPr/>
            </a:pPr>
            <a:endParaRPr kumimoji="0" lang="fr-FR" sz="1400" b="0" i="0" u="none" strike="noStrike" kern="1200" cap="none" spc="0" normalizeH="0" baseline="0" noProof="0">
              <a:ln>
                <a:noFill/>
              </a:ln>
              <a:solidFill>
                <a:srgbClr val="424D7B"/>
              </a:solidFill>
              <a:effectLst/>
              <a:uLnTx/>
              <a:uFillTx/>
              <a:latin typeface="Dosis SemiBold" pitchFamily="2" charset="0"/>
              <a:ea typeface="+mn-ea"/>
              <a:cs typeface="+mn-cs"/>
            </a:endParaRPr>
          </a:p>
        </p:txBody>
      </p:sp>
      <p:sp>
        <p:nvSpPr>
          <p:cNvPr id="4" name="Espace réservé du texte 13">
            <a:extLst>
              <a:ext uri="{FF2B5EF4-FFF2-40B4-BE49-F238E27FC236}">
                <a16:creationId xmlns:a16="http://schemas.microsoft.com/office/drawing/2014/main" id="{5C6D808B-5C04-AC95-91BA-D42AE585E112}"/>
              </a:ext>
            </a:extLst>
          </p:cNvPr>
          <p:cNvSpPr txBox="1">
            <a:spLocks/>
          </p:cNvSpPr>
          <p:nvPr/>
        </p:nvSpPr>
        <p:spPr>
          <a:xfrm>
            <a:off x="2091597" y="2610756"/>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Prendre la parole pour parler des achats que l’on veut faire.</a:t>
            </a:r>
          </a:p>
          <a:p>
            <a:endParaRPr lang="fr-FR" sz="1400" dirty="0"/>
          </a:p>
        </p:txBody>
      </p:sp>
    </p:spTree>
    <p:extLst>
      <p:ext uri="{BB962C8B-B14F-4D97-AF65-F5344CB8AC3E}">
        <p14:creationId xmlns:p14="http://schemas.microsoft.com/office/powerpoint/2010/main" val="10982054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292F99E8-F572-491E-BD50-32C5ED450964}"/>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292F99E8-F572-491E-BD50-32C5ED450964}"/>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40DC126B-EC29-4187-ACD1-8B770D396086}"/>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40DC126B-EC29-4187-ACD1-8B770D396086}"/>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D90BECDA-7FF6-2297-9B6F-D68831D2151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nous allons faire de l’écriture.  Prenez vos cahiers.</a:t>
            </a:r>
          </a:p>
        </p:txBody>
      </p:sp>
      <p:pic>
        <p:nvPicPr>
          <p:cNvPr id="6" name="Image 5">
            <a:extLst>
              <a:ext uri="{FF2B5EF4-FFF2-40B4-BE49-F238E27FC236}">
                <a16:creationId xmlns:a16="http://schemas.microsoft.com/office/drawing/2014/main" id="{ED89BBAC-7A06-3409-EC30-D28A328722E1}"/>
              </a:ext>
            </a:extLst>
          </p:cNvPr>
          <p:cNvPicPr>
            <a:picLocks noChangeAspect="1"/>
          </p:cNvPicPr>
          <p:nvPr/>
        </p:nvPicPr>
        <p:blipFill>
          <a:blip r:embed="rId6">
            <a:clrChange>
              <a:clrFrom>
                <a:srgbClr val="EAE8E4"/>
              </a:clrFrom>
              <a:clrTo>
                <a:srgbClr val="EAE8E4">
                  <a:alpha val="0"/>
                </a:srgbClr>
              </a:clrTo>
            </a:clrChange>
          </a:blip>
          <a:srcRect l="4527" t="16702" r="3992" b="15930"/>
          <a:stretch>
            <a:fillRect/>
          </a:stretch>
        </p:blipFill>
        <p:spPr>
          <a:xfrm>
            <a:off x="2440917" y="2435192"/>
            <a:ext cx="4397832" cy="3238624"/>
          </a:xfrm>
          <a:prstGeom prst="roundRect">
            <a:avLst>
              <a:gd name="adj" fmla="val 6988"/>
            </a:avLst>
          </a:prstGeom>
        </p:spPr>
      </p:pic>
      <p:pic>
        <p:nvPicPr>
          <p:cNvPr id="7" name="Image 6">
            <a:extLst>
              <a:ext uri="{FF2B5EF4-FFF2-40B4-BE49-F238E27FC236}">
                <a16:creationId xmlns:a16="http://schemas.microsoft.com/office/drawing/2014/main" id="{C03A3A46-15FE-AD54-170D-AF0E429487F3}"/>
              </a:ext>
            </a:extLst>
          </p:cNvPr>
          <p:cNvPicPr>
            <a:picLocks noChangeAspect="1"/>
          </p:cNvPicPr>
          <p:nvPr/>
        </p:nvPicPr>
        <p:blipFill>
          <a:blip r:embed="rId7"/>
          <a:stretch>
            <a:fillRect/>
          </a:stretch>
        </p:blipFill>
        <p:spPr>
          <a:xfrm>
            <a:off x="148577" y="535130"/>
            <a:ext cx="1152244" cy="1072989"/>
          </a:xfrm>
          <a:prstGeom prst="rect">
            <a:avLst/>
          </a:prstGeom>
        </p:spPr>
      </p:pic>
    </p:spTree>
    <p:extLst>
      <p:ext uri="{BB962C8B-B14F-4D97-AF65-F5344CB8AC3E}">
        <p14:creationId xmlns:p14="http://schemas.microsoft.com/office/powerpoint/2010/main" val="37034917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22B60-9B95-EE19-E53F-4C42148CF759}"/>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93468B42-77AA-7E60-040D-86FD419EB05D}"/>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93468B42-77AA-7E60-040D-86FD419EB05D}"/>
                  </a:ext>
                </a:extLst>
              </p:cNvPr>
              <p:cNvPicPr/>
              <p:nvPr/>
            </p:nvPicPr>
            <p:blipFill>
              <a:blip r:embed="rId4"/>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Encre 11">
                <a:extLst>
                  <a:ext uri="{FF2B5EF4-FFF2-40B4-BE49-F238E27FC236}">
                    <a16:creationId xmlns:a16="http://schemas.microsoft.com/office/drawing/2014/main" id="{3FFDBE50-029F-83F9-315D-7F9DC9B738F1}"/>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3FFDBE50-029F-83F9-315D-7F9DC9B738F1}"/>
                  </a:ext>
                </a:extLst>
              </p:cNvPr>
              <p:cNvPicPr/>
              <p:nvPr/>
            </p:nvPicPr>
            <p:blipFill>
              <a:blip r:embed="rId6"/>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C591B86B-5AE3-6C48-E7F8-4130E14EC6D4}"/>
              </a:ext>
            </a:extLst>
          </p:cNvPr>
          <p:cNvPicPr>
            <a:picLocks noChangeAspect="1"/>
          </p:cNvPicPr>
          <p:nvPr/>
        </p:nvPicPr>
        <p:blipFill>
          <a:blip r:embed="rId7"/>
          <a:stretch>
            <a:fillRect/>
          </a:stretch>
        </p:blipFill>
        <p:spPr>
          <a:xfrm>
            <a:off x="148577" y="535130"/>
            <a:ext cx="1152244" cy="1072989"/>
          </a:xfrm>
          <a:prstGeom prst="rect">
            <a:avLst/>
          </a:prstGeom>
        </p:spPr>
      </p:pic>
      <p:sp>
        <p:nvSpPr>
          <p:cNvPr id="8" name="Titre 1">
            <a:extLst>
              <a:ext uri="{FF2B5EF4-FFF2-40B4-BE49-F238E27FC236}">
                <a16:creationId xmlns:a16="http://schemas.microsoft.com/office/drawing/2014/main" id="{935F64DC-D814-866A-CB2C-D43292056FB2}"/>
              </a:ext>
            </a:extLst>
          </p:cNvPr>
          <p:cNvSpPr>
            <a:spLocks noGrp="1"/>
          </p:cNvSpPr>
          <p:nvPr>
            <p:ph type="title"/>
          </p:nvPr>
        </p:nvSpPr>
        <p:spPr>
          <a:xfrm>
            <a:off x="1602171" y="725461"/>
            <a:ext cx="7303423" cy="692326"/>
          </a:xfrm>
        </p:spPr>
        <p:txBody>
          <a:bodyPr>
            <a:noAutofit/>
          </a:bodyPr>
          <a:lstStyle/>
          <a:p>
            <a:r>
              <a:rPr lang="fr-FR" dirty="0">
                <a:solidFill>
                  <a:schemeClr val="tx1">
                    <a:lumMod val="65000"/>
                    <a:lumOff val="35000"/>
                  </a:schemeClr>
                </a:solidFill>
                <a:latin typeface="Dosis Medium" pitchFamily="2" charset="0"/>
              </a:rPr>
              <a:t>Lisez et observez cette phrase. Vous allez l’écrire après. Tenez-vous prêts. Je n’oublie </a:t>
            </a:r>
            <a:br>
              <a:rPr lang="fr-FR" dirty="0">
                <a:solidFill>
                  <a:schemeClr val="tx1">
                    <a:lumMod val="65000"/>
                    <a:lumOff val="35000"/>
                  </a:schemeClr>
                </a:solidFill>
                <a:latin typeface="Dosis Medium" pitchFamily="2" charset="0"/>
              </a:rPr>
            </a:br>
            <a:r>
              <a:rPr lang="fr-FR" dirty="0">
                <a:solidFill>
                  <a:schemeClr val="tx1">
                    <a:lumMod val="65000"/>
                    <a:lumOff val="35000"/>
                  </a:schemeClr>
                </a:solidFill>
                <a:latin typeface="Dosis Medium" pitchFamily="2" charset="0"/>
              </a:rPr>
              <a:t>pas la majuscule au début de la phrase, le point à la fin et les espaces entre les mots. </a:t>
            </a:r>
          </a:p>
        </p:txBody>
      </p:sp>
      <p:grpSp>
        <p:nvGrpSpPr>
          <p:cNvPr id="3" name="Groupe 2">
            <a:extLst>
              <a:ext uri="{FF2B5EF4-FFF2-40B4-BE49-F238E27FC236}">
                <a16:creationId xmlns:a16="http://schemas.microsoft.com/office/drawing/2014/main" id="{8574E9F1-AAB6-BD4A-32F8-376B32AD86B9}"/>
              </a:ext>
            </a:extLst>
          </p:cNvPr>
          <p:cNvGrpSpPr/>
          <p:nvPr/>
        </p:nvGrpSpPr>
        <p:grpSpPr>
          <a:xfrm>
            <a:off x="507974" y="1343606"/>
            <a:ext cx="7964934" cy="4159269"/>
            <a:chOff x="370956" y="-1067557"/>
            <a:chExt cx="7964934" cy="4159269"/>
          </a:xfrm>
        </p:grpSpPr>
        <p:grpSp>
          <p:nvGrpSpPr>
            <p:cNvPr id="6" name="Google Shape;507;g3a8d32713fb_0_0">
              <a:extLst>
                <a:ext uri="{FF2B5EF4-FFF2-40B4-BE49-F238E27FC236}">
                  <a16:creationId xmlns:a16="http://schemas.microsoft.com/office/drawing/2014/main" id="{11B587A9-3E33-AA81-419D-57CF33BB7571}"/>
                </a:ext>
              </a:extLst>
            </p:cNvPr>
            <p:cNvGrpSpPr/>
            <p:nvPr/>
          </p:nvGrpSpPr>
          <p:grpSpPr>
            <a:xfrm>
              <a:off x="370956" y="-1067557"/>
              <a:ext cx="7964934" cy="4159269"/>
              <a:chOff x="1156783" y="2520573"/>
              <a:chExt cx="7564412" cy="3926754"/>
            </a:xfrm>
          </p:grpSpPr>
          <p:pic>
            <p:nvPicPr>
              <p:cNvPr id="9" name="Google Shape;508;g3a8d32713fb_0_0" descr="Une image contenant texte, ligne, reçu&#10;&#10;Description générée automatiquement">
                <a:extLst>
                  <a:ext uri="{FF2B5EF4-FFF2-40B4-BE49-F238E27FC236}">
                    <a16:creationId xmlns:a16="http://schemas.microsoft.com/office/drawing/2014/main" id="{F0666902-FAAB-0AF6-4B80-F20CE6415BE6}"/>
                  </a:ext>
                </a:extLst>
              </p:cNvPr>
              <p:cNvPicPr preferRelativeResize="0"/>
              <p:nvPr/>
            </p:nvPicPr>
            <p:blipFill rotWithShape="1">
              <a:blip r:embed="rId8">
                <a:alphaModFix/>
              </a:blip>
              <a:srcRect l="24020" t="34833" r="19865" b="18381"/>
              <a:stretch>
                <a:fillRect/>
              </a:stretch>
            </p:blipFill>
            <p:spPr>
              <a:xfrm>
                <a:off x="1156783" y="3300263"/>
                <a:ext cx="7436316" cy="3147064"/>
              </a:xfrm>
              <a:prstGeom prst="rect">
                <a:avLst/>
              </a:prstGeom>
              <a:noFill/>
              <a:ln>
                <a:noFill/>
              </a:ln>
            </p:spPr>
          </p:pic>
          <p:sp>
            <p:nvSpPr>
              <p:cNvPr id="10" name="Google Shape;509;g3a8d32713fb_0_0">
                <a:extLst>
                  <a:ext uri="{FF2B5EF4-FFF2-40B4-BE49-F238E27FC236}">
                    <a16:creationId xmlns:a16="http://schemas.microsoft.com/office/drawing/2014/main" id="{9EA50DA7-5F5C-E4D0-A740-EBEDF78F7BFA}"/>
                  </a:ext>
                </a:extLst>
              </p:cNvPr>
              <p:cNvSpPr txBox="1"/>
              <p:nvPr/>
            </p:nvSpPr>
            <p:spPr>
              <a:xfrm>
                <a:off x="2757815" y="2520573"/>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sp>
            <p:nvSpPr>
              <p:cNvPr id="13" name="Google Shape;510;g3a8d32713fb_0_0">
                <a:extLst>
                  <a:ext uri="{FF2B5EF4-FFF2-40B4-BE49-F238E27FC236}">
                    <a16:creationId xmlns:a16="http://schemas.microsoft.com/office/drawing/2014/main" id="{82AE2F38-5AB4-8AB9-AF52-D17AA2E17FB8}"/>
                  </a:ext>
                </a:extLst>
              </p:cNvPr>
              <p:cNvSpPr txBox="1"/>
              <p:nvPr/>
            </p:nvSpPr>
            <p:spPr>
              <a:xfrm>
                <a:off x="3698573" y="3368236"/>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sp>
            <p:nvSpPr>
              <p:cNvPr id="14" name="Google Shape;511;g3a8d32713fb_0_0">
                <a:extLst>
                  <a:ext uri="{FF2B5EF4-FFF2-40B4-BE49-F238E27FC236}">
                    <a16:creationId xmlns:a16="http://schemas.microsoft.com/office/drawing/2014/main" id="{8F0CF7DE-92B7-ED39-C648-2A6A3E3B2FF8}"/>
                  </a:ext>
                </a:extLst>
              </p:cNvPr>
              <p:cNvSpPr txBox="1"/>
              <p:nvPr/>
            </p:nvSpPr>
            <p:spPr>
              <a:xfrm>
                <a:off x="7459395" y="3368236"/>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grpSp>
        <p:sp>
          <p:nvSpPr>
            <p:cNvPr id="5" name="Flèche : double flèche horizontale 4">
              <a:extLst>
                <a:ext uri="{FF2B5EF4-FFF2-40B4-BE49-F238E27FC236}">
                  <a16:creationId xmlns:a16="http://schemas.microsoft.com/office/drawing/2014/main" id="{47E2ACE4-6A43-717D-59CB-B775926C57AC}"/>
                </a:ext>
              </a:extLst>
            </p:cNvPr>
            <p:cNvSpPr/>
            <p:nvPr/>
          </p:nvSpPr>
          <p:spPr>
            <a:xfrm>
              <a:off x="1349410" y="1380567"/>
              <a:ext cx="252000" cy="128016"/>
            </a:xfrm>
            <a:prstGeom prst="lef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grpSp>
      <p:sp>
        <p:nvSpPr>
          <p:cNvPr id="15" name="Flèche : double flèche horizontale 14">
            <a:extLst>
              <a:ext uri="{FF2B5EF4-FFF2-40B4-BE49-F238E27FC236}">
                <a16:creationId xmlns:a16="http://schemas.microsoft.com/office/drawing/2014/main" id="{09D80191-B60D-4958-8549-EE52F1692C17}"/>
              </a:ext>
            </a:extLst>
          </p:cNvPr>
          <p:cNvSpPr/>
          <p:nvPr/>
        </p:nvSpPr>
        <p:spPr>
          <a:xfrm>
            <a:off x="2987519" y="3743549"/>
            <a:ext cx="252000" cy="128016"/>
          </a:xfrm>
          <a:prstGeom prst="lef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
        <p:nvSpPr>
          <p:cNvPr id="16" name="Flèche : double flèche horizontale 15">
            <a:extLst>
              <a:ext uri="{FF2B5EF4-FFF2-40B4-BE49-F238E27FC236}">
                <a16:creationId xmlns:a16="http://schemas.microsoft.com/office/drawing/2014/main" id="{A4EF0A02-AEC3-1623-25DB-1C1D7A68F0F7}"/>
              </a:ext>
            </a:extLst>
          </p:cNvPr>
          <p:cNvSpPr/>
          <p:nvPr/>
        </p:nvSpPr>
        <p:spPr>
          <a:xfrm>
            <a:off x="5042398" y="3791730"/>
            <a:ext cx="252000" cy="128016"/>
          </a:xfrm>
          <a:prstGeom prst="lef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
        <p:nvSpPr>
          <p:cNvPr id="18" name="Flèche : double flèche horizontale 17">
            <a:extLst>
              <a:ext uri="{FF2B5EF4-FFF2-40B4-BE49-F238E27FC236}">
                <a16:creationId xmlns:a16="http://schemas.microsoft.com/office/drawing/2014/main" id="{F8588D91-7CF6-2238-1C7E-0764DFBC1E36}"/>
              </a:ext>
            </a:extLst>
          </p:cNvPr>
          <p:cNvSpPr/>
          <p:nvPr/>
        </p:nvSpPr>
        <p:spPr>
          <a:xfrm>
            <a:off x="6035111" y="3749911"/>
            <a:ext cx="252000" cy="128016"/>
          </a:xfrm>
          <a:prstGeom prst="lef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
        <p:nvSpPr>
          <p:cNvPr id="19" name="Flèche : double flèche horizontale 18">
            <a:extLst>
              <a:ext uri="{FF2B5EF4-FFF2-40B4-BE49-F238E27FC236}">
                <a16:creationId xmlns:a16="http://schemas.microsoft.com/office/drawing/2014/main" id="{C4C2947E-1601-C292-CB39-DF0313AB97BA}"/>
              </a:ext>
            </a:extLst>
          </p:cNvPr>
          <p:cNvSpPr/>
          <p:nvPr/>
        </p:nvSpPr>
        <p:spPr>
          <a:xfrm>
            <a:off x="6901824" y="3791730"/>
            <a:ext cx="252000" cy="128016"/>
          </a:xfrm>
          <a:prstGeom prst="lef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
        <p:nvSpPr>
          <p:cNvPr id="17" name="ZoneTexte 16">
            <a:extLst>
              <a:ext uri="{FF2B5EF4-FFF2-40B4-BE49-F238E27FC236}">
                <a16:creationId xmlns:a16="http://schemas.microsoft.com/office/drawing/2014/main" id="{2CCC9D84-9874-00D2-DB34-D89AEB2CF710}"/>
              </a:ext>
            </a:extLst>
          </p:cNvPr>
          <p:cNvSpPr txBox="1"/>
          <p:nvPr/>
        </p:nvSpPr>
        <p:spPr>
          <a:xfrm>
            <a:off x="724699" y="3170602"/>
            <a:ext cx="8516837" cy="981038"/>
          </a:xfrm>
          <a:prstGeom prst="rect">
            <a:avLst/>
          </a:prstGeom>
          <a:noFill/>
        </p:spPr>
        <p:txBody>
          <a:bodyPr wrap="square">
            <a:spAutoFit/>
          </a:bodyPr>
          <a:lstStyle/>
          <a:p>
            <a:pPr>
              <a:lnSpc>
                <a:spcPct val="150000"/>
              </a:lnSpc>
            </a:pPr>
            <a:r>
              <a:rPr lang="fr-FR" sz="4400" b="1" dirty="0">
                <a:solidFill>
                  <a:srgbClr val="00ACA4"/>
                </a:solidFill>
                <a:latin typeface="Dosis SemiBold" pitchFamily="2" charset="0"/>
              </a:rPr>
              <a:t>J</a:t>
            </a:r>
            <a:r>
              <a:rPr lang="fr-FR" sz="4400" b="1" dirty="0">
                <a:solidFill>
                  <a:srgbClr val="565F88"/>
                </a:solidFill>
                <a:latin typeface="Dosis SemiBold" pitchFamily="2" charset="0"/>
              </a:rPr>
              <a:t>e    veux    acheter   de    la </a:t>
            </a:r>
          </a:p>
        </p:txBody>
      </p:sp>
      <p:sp>
        <p:nvSpPr>
          <p:cNvPr id="20" name="ZoneTexte 19">
            <a:extLst>
              <a:ext uri="{FF2B5EF4-FFF2-40B4-BE49-F238E27FC236}">
                <a16:creationId xmlns:a16="http://schemas.microsoft.com/office/drawing/2014/main" id="{C127E96D-1647-FEA9-67E6-19C3E69663C5}"/>
              </a:ext>
            </a:extLst>
          </p:cNvPr>
          <p:cNvSpPr txBox="1"/>
          <p:nvPr/>
        </p:nvSpPr>
        <p:spPr>
          <a:xfrm>
            <a:off x="783979" y="4234068"/>
            <a:ext cx="8516837" cy="981038"/>
          </a:xfrm>
          <a:prstGeom prst="rect">
            <a:avLst/>
          </a:prstGeom>
          <a:noFill/>
        </p:spPr>
        <p:txBody>
          <a:bodyPr wrap="square">
            <a:spAutoFit/>
          </a:bodyPr>
          <a:lstStyle/>
          <a:p>
            <a:pPr>
              <a:lnSpc>
                <a:spcPct val="150000"/>
              </a:lnSpc>
            </a:pPr>
            <a:r>
              <a:rPr lang="fr-FR" sz="4400" b="1" dirty="0">
                <a:solidFill>
                  <a:srgbClr val="565F88"/>
                </a:solidFill>
                <a:latin typeface="Dosis SemiBold" pitchFamily="2" charset="0"/>
              </a:rPr>
              <a:t>confiture</a:t>
            </a:r>
            <a:r>
              <a:rPr lang="fr-FR" sz="4400" b="1" dirty="0">
                <a:solidFill>
                  <a:srgbClr val="00ACA4"/>
                </a:solidFill>
                <a:latin typeface="Dosis SemiBold" pitchFamily="2" charset="0"/>
              </a:rPr>
              <a:t>.</a:t>
            </a:r>
          </a:p>
        </p:txBody>
      </p:sp>
    </p:spTree>
    <p:extLst>
      <p:ext uri="{BB962C8B-B14F-4D97-AF65-F5344CB8AC3E}">
        <p14:creationId xmlns:p14="http://schemas.microsoft.com/office/powerpoint/2010/main" val="29610079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58D69-731B-5511-D088-32459ADA50A1}"/>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ACAE33F4-377A-FF89-7C87-7E8731F4378C}"/>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ACAE33F4-377A-FF89-7C87-7E8731F4378C}"/>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49DC383F-4CB3-AAF8-2E88-DC500E8CD66B}"/>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49DC383F-4CB3-AAF8-2E88-DC500E8CD66B}"/>
                  </a:ext>
                </a:extLst>
              </p:cNvPr>
              <p:cNvPicPr/>
              <p:nvPr/>
            </p:nvPicPr>
            <p:blipFill>
              <a:blip r:embed="rId7"/>
              <a:stretch>
                <a:fillRect/>
              </a:stretch>
            </p:blipFill>
            <p:spPr>
              <a:xfrm>
                <a:off x="1593492" y="833185"/>
                <a:ext cx="26730" cy="23400"/>
              </a:xfrm>
              <a:prstGeom prst="rect">
                <a:avLst/>
              </a:prstGeom>
            </p:spPr>
          </p:pic>
        </mc:Fallback>
      </mc:AlternateContent>
      <p:pic>
        <p:nvPicPr>
          <p:cNvPr id="24" name="Image 23">
            <a:extLst>
              <a:ext uri="{FF2B5EF4-FFF2-40B4-BE49-F238E27FC236}">
                <a16:creationId xmlns:a16="http://schemas.microsoft.com/office/drawing/2014/main" id="{A451639A-EFC6-5679-204F-613E7D4A7A9F}"/>
              </a:ext>
            </a:extLst>
          </p:cNvPr>
          <p:cNvPicPr>
            <a:picLocks noChangeAspect="1"/>
          </p:cNvPicPr>
          <p:nvPr/>
        </p:nvPicPr>
        <p:blipFill>
          <a:blip r:embed="rId8"/>
          <a:stretch>
            <a:fillRect/>
          </a:stretch>
        </p:blipFill>
        <p:spPr>
          <a:xfrm>
            <a:off x="2289208" y="2286000"/>
            <a:ext cx="4565583" cy="3043722"/>
          </a:xfrm>
          <a:prstGeom prst="rect">
            <a:avLst/>
          </a:prstGeom>
        </p:spPr>
      </p:pic>
      <p:sp>
        <p:nvSpPr>
          <p:cNvPr id="27" name="Titre 1">
            <a:extLst>
              <a:ext uri="{FF2B5EF4-FFF2-40B4-BE49-F238E27FC236}">
                <a16:creationId xmlns:a16="http://schemas.microsoft.com/office/drawing/2014/main" id="{CB4776B4-EA99-38F3-EE87-E9A5B147F2DB}"/>
              </a:ext>
            </a:extLst>
          </p:cNvPr>
          <p:cNvSpPr>
            <a:spLocks noGrp="1"/>
          </p:cNvSpPr>
          <p:nvPr>
            <p:ph type="title"/>
          </p:nvPr>
        </p:nvSpPr>
        <p:spPr>
          <a:xfrm>
            <a:off x="1692000" y="756000"/>
            <a:ext cx="6840000" cy="612000"/>
          </a:xfrm>
        </p:spPr>
        <p:txBody>
          <a:bodyPr/>
          <a:lstStyle/>
          <a:p>
            <a:r>
              <a:rPr lang="fr-FR" i="1">
                <a:solidFill>
                  <a:schemeClr val="tx1">
                    <a:lumMod val="65000"/>
                    <a:lumOff val="35000"/>
                  </a:schemeClr>
                </a:solidFill>
                <a:latin typeface="Dosis Medium" pitchFamily="2" charset="0"/>
              </a:rPr>
              <a:t>Première dictée en cours.</a:t>
            </a:r>
          </a:p>
        </p:txBody>
      </p:sp>
      <p:pic>
        <p:nvPicPr>
          <p:cNvPr id="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A34D00F7-5426-613E-3B02-80EBCB8FF974}"/>
              </a:ext>
            </a:extLst>
          </p:cNvPr>
          <p:cNvPicPr>
            <a:picLocks noGrp="1" noChangeAspect="1"/>
          </p:cNvPicPr>
          <p:nvPr>
            <p:ph type="pic" sz="quarter" idx="12"/>
          </p:nvPr>
        </p:nvPicPr>
        <p:blipFill>
          <a:blip r:embed="rId9">
            <a:extLst>
              <a:ext uri="{28A0092B-C50C-407E-A947-70E740481C1C}">
                <a14:useLocalDpi xmlns:a14="http://schemas.microsoft.com/office/drawing/2010/main" val="0"/>
              </a:ext>
            </a:extLst>
          </a:blip>
          <a:srcRect t="110" b="110"/>
          <a:stretch>
            <a:fillRect/>
          </a:stretch>
        </p:blipFill>
        <p:spPr>
          <a:xfrm>
            <a:off x="333370" y="702310"/>
            <a:ext cx="857816" cy="857816"/>
          </a:xfrm>
        </p:spPr>
      </p:pic>
      <p:pic>
        <p:nvPicPr>
          <p:cNvPr id="4" name="Dictée N3 SEM3 S5">
            <a:hlinkClick r:id="" action="ppaction://media"/>
            <a:extLst>
              <a:ext uri="{FF2B5EF4-FFF2-40B4-BE49-F238E27FC236}">
                <a16:creationId xmlns:a16="http://schemas.microsoft.com/office/drawing/2014/main" id="{E4F35902-8336-7775-69EC-E03C0996C687}"/>
              </a:ext>
            </a:extLst>
          </p:cNvPr>
          <p:cNvPicPr>
            <a:picLocks noChangeAspect="1"/>
          </p:cNvPicPr>
          <p:nvPr>
            <a:audioFile r:link="rId1"/>
            <p:extLst>
              <p:ext uri="{DAA4B4D4-6D71-4841-9C94-3DE7FCFB9230}">
                <p14:media xmlns:p14="http://schemas.microsoft.com/office/powerpoint/2010/main" r:embed="rId2">
                  <p14:trim end="12838"/>
                </p14:media>
              </p:ext>
            </p:extLst>
          </p:nvPr>
        </p:nvPicPr>
        <p:blipFill>
          <a:blip r:embed="rId10"/>
          <a:stretch>
            <a:fillRect/>
          </a:stretch>
        </p:blipFill>
        <p:spPr>
          <a:xfrm>
            <a:off x="7941684" y="926268"/>
            <a:ext cx="271463" cy="271463"/>
          </a:xfrm>
          <a:prstGeom prst="rect">
            <a:avLst/>
          </a:prstGeom>
        </p:spPr>
      </p:pic>
    </p:spTree>
    <p:extLst>
      <p:ext uri="{BB962C8B-B14F-4D97-AF65-F5344CB8AC3E}">
        <p14:creationId xmlns:p14="http://schemas.microsoft.com/office/powerpoint/2010/main" val="30727420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76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58D69-731B-5511-D088-32459ADA50A1}"/>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ACAE33F4-377A-FF89-7C87-7E8731F4378C}"/>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ACAE33F4-377A-FF89-7C87-7E8731F4378C}"/>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49DC383F-4CB3-AAF8-2E88-DC500E8CD66B}"/>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49DC383F-4CB3-AAF8-2E88-DC500E8CD66B}"/>
                  </a:ext>
                </a:extLst>
              </p:cNvPr>
              <p:cNvPicPr/>
              <p:nvPr/>
            </p:nvPicPr>
            <p:blipFill>
              <a:blip r:embed="rId7"/>
              <a:stretch>
                <a:fillRect/>
              </a:stretch>
            </p:blipFill>
            <p:spPr>
              <a:xfrm>
                <a:off x="1593492" y="833185"/>
                <a:ext cx="26730" cy="23400"/>
              </a:xfrm>
              <a:prstGeom prst="rect">
                <a:avLst/>
              </a:prstGeom>
            </p:spPr>
          </p:pic>
        </mc:Fallback>
      </mc:AlternateContent>
      <p:pic>
        <p:nvPicPr>
          <p:cNvPr id="24" name="Image 23">
            <a:extLst>
              <a:ext uri="{FF2B5EF4-FFF2-40B4-BE49-F238E27FC236}">
                <a16:creationId xmlns:a16="http://schemas.microsoft.com/office/drawing/2014/main" id="{A451639A-EFC6-5679-204F-613E7D4A7A9F}"/>
              </a:ext>
            </a:extLst>
          </p:cNvPr>
          <p:cNvPicPr>
            <a:picLocks noChangeAspect="1"/>
          </p:cNvPicPr>
          <p:nvPr/>
        </p:nvPicPr>
        <p:blipFill>
          <a:blip r:embed="rId8"/>
          <a:stretch>
            <a:fillRect/>
          </a:stretch>
        </p:blipFill>
        <p:spPr>
          <a:xfrm>
            <a:off x="2289208" y="2286000"/>
            <a:ext cx="4565583" cy="3043722"/>
          </a:xfrm>
          <a:prstGeom prst="rect">
            <a:avLst/>
          </a:prstGeom>
        </p:spPr>
      </p:pic>
      <p:sp>
        <p:nvSpPr>
          <p:cNvPr id="27" name="Titre 1">
            <a:extLst>
              <a:ext uri="{FF2B5EF4-FFF2-40B4-BE49-F238E27FC236}">
                <a16:creationId xmlns:a16="http://schemas.microsoft.com/office/drawing/2014/main" id="{CB4776B4-EA99-38F3-EE87-E9A5B147F2DB}"/>
              </a:ext>
            </a:extLst>
          </p:cNvPr>
          <p:cNvSpPr>
            <a:spLocks noGrp="1"/>
          </p:cNvSpPr>
          <p:nvPr>
            <p:ph type="title"/>
          </p:nvPr>
        </p:nvSpPr>
        <p:spPr>
          <a:xfrm>
            <a:off x="1692000" y="756000"/>
            <a:ext cx="6840000" cy="612000"/>
          </a:xfrm>
        </p:spPr>
        <p:txBody>
          <a:bodyPr/>
          <a:lstStyle/>
          <a:p>
            <a:r>
              <a:rPr lang="fr-FR" i="1">
                <a:solidFill>
                  <a:schemeClr val="tx1">
                    <a:lumMod val="65000"/>
                    <a:lumOff val="35000"/>
                  </a:schemeClr>
                </a:solidFill>
                <a:latin typeface="Dosis Medium" pitchFamily="2" charset="0"/>
              </a:rPr>
              <a:t>Deuxième dictée en cours.</a:t>
            </a:r>
          </a:p>
        </p:txBody>
      </p:sp>
      <p:pic>
        <p:nvPicPr>
          <p:cNvPr id="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A34D00F7-5426-613E-3B02-80EBCB8FF974}"/>
              </a:ext>
            </a:extLst>
          </p:cNvPr>
          <p:cNvPicPr>
            <a:picLocks noGrp="1" noChangeAspect="1"/>
          </p:cNvPicPr>
          <p:nvPr>
            <p:ph type="pic" sz="quarter" idx="12"/>
          </p:nvPr>
        </p:nvPicPr>
        <p:blipFill>
          <a:blip r:embed="rId9">
            <a:extLst>
              <a:ext uri="{28A0092B-C50C-407E-A947-70E740481C1C}">
                <a14:useLocalDpi xmlns:a14="http://schemas.microsoft.com/office/drawing/2010/main" val="0"/>
              </a:ext>
            </a:extLst>
          </a:blip>
          <a:srcRect t="110" b="110"/>
          <a:stretch>
            <a:fillRect/>
          </a:stretch>
        </p:blipFill>
        <p:spPr>
          <a:xfrm>
            <a:off x="333370" y="702310"/>
            <a:ext cx="857816" cy="857816"/>
          </a:xfrm>
        </p:spPr>
      </p:pic>
      <p:pic>
        <p:nvPicPr>
          <p:cNvPr id="5" name="Dictée N3 SEM3 S5">
            <a:hlinkClick r:id="" action="ppaction://media"/>
            <a:extLst>
              <a:ext uri="{FF2B5EF4-FFF2-40B4-BE49-F238E27FC236}">
                <a16:creationId xmlns:a16="http://schemas.microsoft.com/office/drawing/2014/main" id="{C1670C3F-F702-6CD5-845F-305D0639B047}"/>
              </a:ext>
            </a:extLst>
          </p:cNvPr>
          <p:cNvPicPr>
            <a:picLocks noChangeAspect="1"/>
          </p:cNvPicPr>
          <p:nvPr>
            <a:audioFile r:link="rId1"/>
            <p:extLst>
              <p:ext uri="{DAA4B4D4-6D71-4841-9C94-3DE7FCFB9230}">
                <p14:media xmlns:p14="http://schemas.microsoft.com/office/powerpoint/2010/main" r:embed="rId2">
                  <p14:trim end="12838"/>
                </p14:media>
              </p:ext>
            </p:extLst>
          </p:nvPr>
        </p:nvPicPr>
        <p:blipFill>
          <a:blip r:embed="rId10"/>
          <a:stretch>
            <a:fillRect/>
          </a:stretch>
        </p:blipFill>
        <p:spPr>
          <a:xfrm>
            <a:off x="7941684" y="926268"/>
            <a:ext cx="271463" cy="271463"/>
          </a:xfrm>
          <a:prstGeom prst="rect">
            <a:avLst/>
          </a:prstGeom>
        </p:spPr>
      </p:pic>
    </p:spTree>
    <p:extLst>
      <p:ext uri="{BB962C8B-B14F-4D97-AF65-F5344CB8AC3E}">
        <p14:creationId xmlns:p14="http://schemas.microsoft.com/office/powerpoint/2010/main" val="36320361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76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70BCB-4265-BFB0-6B7C-AB8DD8BC7968}"/>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2" name="Encre 11">
                <a:extLst>
                  <a:ext uri="{FF2B5EF4-FFF2-40B4-BE49-F238E27FC236}">
                    <a16:creationId xmlns:a16="http://schemas.microsoft.com/office/drawing/2014/main" id="{0DA4B721-71A9-E352-2B27-832DEA4D7081}"/>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0DA4B721-71A9-E352-2B27-832DEA4D7081}"/>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D41647F0-5FD0-D094-2BC3-1E0B9A88594C}"/>
              </a:ext>
            </a:extLst>
          </p:cNvPr>
          <p:cNvPicPr>
            <a:picLocks noChangeAspect="1"/>
          </p:cNvPicPr>
          <p:nvPr/>
        </p:nvPicPr>
        <p:blipFill>
          <a:blip r:embed="rId6"/>
          <a:stretch>
            <a:fillRect/>
          </a:stretch>
        </p:blipFill>
        <p:spPr>
          <a:xfrm>
            <a:off x="148577" y="535130"/>
            <a:ext cx="1152244" cy="1072989"/>
          </a:xfrm>
          <a:prstGeom prst="rect">
            <a:avLst/>
          </a:prstGeom>
        </p:spPr>
      </p:pic>
      <p:sp>
        <p:nvSpPr>
          <p:cNvPr id="8" name="Titre 1">
            <a:extLst>
              <a:ext uri="{FF2B5EF4-FFF2-40B4-BE49-F238E27FC236}">
                <a16:creationId xmlns:a16="http://schemas.microsoft.com/office/drawing/2014/main" id="{2639DD85-0857-3B3F-4860-92DD38119309}"/>
              </a:ext>
            </a:extLst>
          </p:cNvPr>
          <p:cNvSpPr>
            <a:spLocks noGrp="1"/>
          </p:cNvSpPr>
          <p:nvPr>
            <p:ph type="title"/>
          </p:nvPr>
        </p:nvSpPr>
        <p:spPr>
          <a:xfrm>
            <a:off x="1692000" y="756000"/>
            <a:ext cx="6840000" cy="612000"/>
          </a:xfrm>
        </p:spPr>
        <p:txBody>
          <a:bodyPr/>
          <a:lstStyle/>
          <a:p>
            <a:r>
              <a:rPr lang="fr-FR">
                <a:solidFill>
                  <a:schemeClr val="tx1">
                    <a:lumMod val="65000"/>
                    <a:lumOff val="35000"/>
                  </a:schemeClr>
                </a:solidFill>
                <a:latin typeface="Dosis Medium" pitchFamily="2" charset="0"/>
              </a:rPr>
              <a:t>Corrigez. </a:t>
            </a:r>
          </a:p>
        </p:txBody>
      </p:sp>
      <p:pic>
        <p:nvPicPr>
          <p:cNvPr id="4" name="Google Shape;508;g3a8d32713fb_0_0" descr="Une image contenant texte, ligne, reçu&#10;&#10;Description générée automatiquement">
            <a:extLst>
              <a:ext uri="{FF2B5EF4-FFF2-40B4-BE49-F238E27FC236}">
                <a16:creationId xmlns:a16="http://schemas.microsoft.com/office/drawing/2014/main" id="{EAFF607D-2265-4184-8B16-795BE7860EBF}"/>
              </a:ext>
            </a:extLst>
          </p:cNvPr>
          <p:cNvPicPr preferRelativeResize="0"/>
          <p:nvPr/>
        </p:nvPicPr>
        <p:blipFill rotWithShape="1">
          <a:blip r:embed="rId7">
            <a:alphaModFix/>
          </a:blip>
          <a:srcRect l="24020" t="34833" r="19865" b="18381"/>
          <a:stretch>
            <a:fillRect/>
          </a:stretch>
        </p:blipFill>
        <p:spPr>
          <a:xfrm>
            <a:off x="647214" y="2119902"/>
            <a:ext cx="7884786" cy="3237715"/>
          </a:xfrm>
          <a:prstGeom prst="rect">
            <a:avLst/>
          </a:prstGeom>
          <a:noFill/>
          <a:ln>
            <a:noFill/>
          </a:ln>
        </p:spPr>
      </p:pic>
      <p:sp>
        <p:nvSpPr>
          <p:cNvPr id="3" name="ZoneTexte 2">
            <a:extLst>
              <a:ext uri="{FF2B5EF4-FFF2-40B4-BE49-F238E27FC236}">
                <a16:creationId xmlns:a16="http://schemas.microsoft.com/office/drawing/2014/main" id="{CDA629C0-E06A-22BE-F1DF-39FF57312524}"/>
              </a:ext>
            </a:extLst>
          </p:cNvPr>
          <p:cNvSpPr txBox="1"/>
          <p:nvPr/>
        </p:nvSpPr>
        <p:spPr>
          <a:xfrm>
            <a:off x="853581" y="3052232"/>
            <a:ext cx="8516837" cy="981038"/>
          </a:xfrm>
          <a:prstGeom prst="rect">
            <a:avLst/>
          </a:prstGeom>
          <a:noFill/>
        </p:spPr>
        <p:txBody>
          <a:bodyPr wrap="square">
            <a:spAutoFit/>
          </a:bodyPr>
          <a:lstStyle/>
          <a:p>
            <a:pPr>
              <a:lnSpc>
                <a:spcPct val="150000"/>
              </a:lnSpc>
            </a:pPr>
            <a:r>
              <a:rPr lang="fr-FR" sz="4400" b="1" dirty="0">
                <a:solidFill>
                  <a:srgbClr val="00ACA4"/>
                </a:solidFill>
                <a:latin typeface="Dosis SemiBold" pitchFamily="2" charset="0"/>
              </a:rPr>
              <a:t>J</a:t>
            </a:r>
            <a:r>
              <a:rPr lang="fr-FR" sz="4400" b="1" dirty="0">
                <a:solidFill>
                  <a:srgbClr val="565F88"/>
                </a:solidFill>
                <a:latin typeface="Dosis SemiBold" pitchFamily="2" charset="0"/>
              </a:rPr>
              <a:t>e veux acheter de la confiture</a:t>
            </a:r>
            <a:r>
              <a:rPr lang="fr-FR" sz="4400" b="1" dirty="0">
                <a:solidFill>
                  <a:srgbClr val="00ACA4"/>
                </a:solidFill>
                <a:latin typeface="Dosis SemiBold" pitchFamily="2" charset="0"/>
              </a:rPr>
              <a:t>.</a:t>
            </a:r>
          </a:p>
        </p:txBody>
      </p:sp>
    </p:spTree>
    <p:extLst>
      <p:ext uri="{BB962C8B-B14F-4D97-AF65-F5344CB8AC3E}">
        <p14:creationId xmlns:p14="http://schemas.microsoft.com/office/powerpoint/2010/main" val="24116512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34F53-348A-881C-A3A1-F1FF5A4DD27A}"/>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1170AA31-1878-19D4-A94B-B87BACFCE099}"/>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1170AA31-1878-19D4-A94B-B87BACFCE099}"/>
                  </a:ext>
                </a:extLst>
              </p:cNvPr>
              <p:cNvPicPr/>
              <p:nvPr/>
            </p:nvPicPr>
            <p:blipFill>
              <a:blip r:embed="rId4"/>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Encre 11">
                <a:extLst>
                  <a:ext uri="{FF2B5EF4-FFF2-40B4-BE49-F238E27FC236}">
                    <a16:creationId xmlns:a16="http://schemas.microsoft.com/office/drawing/2014/main" id="{9FA97A32-2CF8-FE46-DA6A-E53255679011}"/>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9FA97A32-2CF8-FE46-DA6A-E53255679011}"/>
                  </a:ext>
                </a:extLst>
              </p:cNvPr>
              <p:cNvPicPr/>
              <p:nvPr/>
            </p:nvPicPr>
            <p:blipFill>
              <a:blip r:embed="rId6"/>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75B7399F-6262-B923-EA49-510D48E5DA97}"/>
              </a:ext>
            </a:extLst>
          </p:cNvPr>
          <p:cNvPicPr>
            <a:picLocks noChangeAspect="1"/>
          </p:cNvPicPr>
          <p:nvPr/>
        </p:nvPicPr>
        <p:blipFill>
          <a:blip r:embed="rId7"/>
          <a:stretch>
            <a:fillRect/>
          </a:stretch>
        </p:blipFill>
        <p:spPr>
          <a:xfrm>
            <a:off x="148577" y="535130"/>
            <a:ext cx="1152244" cy="1072989"/>
          </a:xfrm>
          <a:prstGeom prst="rect">
            <a:avLst/>
          </a:prstGeom>
        </p:spPr>
      </p:pic>
      <p:sp>
        <p:nvSpPr>
          <p:cNvPr id="18" name="Titre 1">
            <a:extLst>
              <a:ext uri="{FF2B5EF4-FFF2-40B4-BE49-F238E27FC236}">
                <a16:creationId xmlns:a16="http://schemas.microsoft.com/office/drawing/2014/main" id="{95A9498F-1F4E-A6C1-B73B-3AC45C4E0D72}"/>
              </a:ext>
            </a:extLst>
          </p:cNvPr>
          <p:cNvSpPr txBox="1">
            <a:spLocks/>
          </p:cNvSpPr>
          <p:nvPr/>
        </p:nvSpPr>
        <p:spPr>
          <a:xfrm>
            <a:off x="1611891" y="725461"/>
            <a:ext cx="7303423" cy="692326"/>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r>
              <a:rPr lang="fr-FR">
                <a:solidFill>
                  <a:schemeClr val="tx1">
                    <a:lumMod val="65000"/>
                    <a:lumOff val="35000"/>
                  </a:schemeClr>
                </a:solidFill>
                <a:latin typeface="Dosis Medium" pitchFamily="2" charset="0"/>
              </a:rPr>
              <a:t>Lisez et observez cette phrase. Vous allez l’écrire après. Tenez-vous prêts. Je n’oublie </a:t>
            </a:r>
            <a:br>
              <a:rPr lang="fr-FR">
                <a:solidFill>
                  <a:schemeClr val="tx1">
                    <a:lumMod val="65000"/>
                    <a:lumOff val="35000"/>
                  </a:schemeClr>
                </a:solidFill>
                <a:latin typeface="Dosis Medium" pitchFamily="2" charset="0"/>
              </a:rPr>
            </a:br>
            <a:r>
              <a:rPr lang="fr-FR">
                <a:solidFill>
                  <a:schemeClr val="tx1">
                    <a:lumMod val="65000"/>
                    <a:lumOff val="35000"/>
                  </a:schemeClr>
                </a:solidFill>
                <a:latin typeface="Dosis Medium" pitchFamily="2" charset="0"/>
              </a:rPr>
              <a:t>pas la majuscule au début de la phrase, le point à la fin et les espaces entre les mots. </a:t>
            </a:r>
            <a:endParaRPr lang="fr-FR" dirty="0">
              <a:solidFill>
                <a:schemeClr val="tx1">
                  <a:lumMod val="65000"/>
                  <a:lumOff val="35000"/>
                </a:schemeClr>
              </a:solidFill>
              <a:latin typeface="Dosis Medium" pitchFamily="2" charset="0"/>
            </a:endParaRPr>
          </a:p>
        </p:txBody>
      </p:sp>
      <p:grpSp>
        <p:nvGrpSpPr>
          <p:cNvPr id="26" name="Groupe 25">
            <a:extLst>
              <a:ext uri="{FF2B5EF4-FFF2-40B4-BE49-F238E27FC236}">
                <a16:creationId xmlns:a16="http://schemas.microsoft.com/office/drawing/2014/main" id="{6019657F-9F0F-7A7F-6A2A-45904D5F2009}"/>
              </a:ext>
            </a:extLst>
          </p:cNvPr>
          <p:cNvGrpSpPr/>
          <p:nvPr/>
        </p:nvGrpSpPr>
        <p:grpSpPr>
          <a:xfrm>
            <a:off x="559927" y="1176919"/>
            <a:ext cx="8790430" cy="4120373"/>
            <a:chOff x="451105" y="-1067557"/>
            <a:chExt cx="8790430" cy="4120373"/>
          </a:xfrm>
        </p:grpSpPr>
        <p:grpSp>
          <p:nvGrpSpPr>
            <p:cNvPr id="6" name="Groupe 5">
              <a:extLst>
                <a:ext uri="{FF2B5EF4-FFF2-40B4-BE49-F238E27FC236}">
                  <a16:creationId xmlns:a16="http://schemas.microsoft.com/office/drawing/2014/main" id="{46DA3FCC-7D0E-4B5A-61E3-E35A1B0354DE}"/>
                </a:ext>
              </a:extLst>
            </p:cNvPr>
            <p:cNvGrpSpPr/>
            <p:nvPr/>
          </p:nvGrpSpPr>
          <p:grpSpPr>
            <a:xfrm>
              <a:off x="451105" y="-1067557"/>
              <a:ext cx="8790430" cy="4120373"/>
              <a:chOff x="451105" y="1036513"/>
              <a:chExt cx="8790430" cy="4120373"/>
            </a:xfrm>
          </p:grpSpPr>
          <p:grpSp>
            <p:nvGrpSpPr>
              <p:cNvPr id="8" name="Google Shape;507;g3a8d32713fb_0_0">
                <a:extLst>
                  <a:ext uri="{FF2B5EF4-FFF2-40B4-BE49-F238E27FC236}">
                    <a16:creationId xmlns:a16="http://schemas.microsoft.com/office/drawing/2014/main" id="{C8BA1928-E3F0-B944-AE81-2F4D11D38A43}"/>
                  </a:ext>
                </a:extLst>
              </p:cNvPr>
              <p:cNvGrpSpPr/>
              <p:nvPr/>
            </p:nvGrpSpPr>
            <p:grpSpPr>
              <a:xfrm>
                <a:off x="451105" y="1036513"/>
                <a:ext cx="7884786" cy="4120373"/>
                <a:chOff x="1232901" y="2520573"/>
                <a:chExt cx="7488294" cy="3890032"/>
              </a:xfrm>
            </p:grpSpPr>
            <p:pic>
              <p:nvPicPr>
                <p:cNvPr id="19" name="Google Shape;508;g3a8d32713fb_0_0" descr="Une image contenant texte, ligne, reçu&#10;&#10;Description générée automatiquement">
                  <a:extLst>
                    <a:ext uri="{FF2B5EF4-FFF2-40B4-BE49-F238E27FC236}">
                      <a16:creationId xmlns:a16="http://schemas.microsoft.com/office/drawing/2014/main" id="{F538ACAB-0DE0-5EE3-DF5B-79DEF2467DD8}"/>
                    </a:ext>
                  </a:extLst>
                </p:cNvPr>
                <p:cNvPicPr preferRelativeResize="0"/>
                <p:nvPr/>
              </p:nvPicPr>
              <p:blipFill rotWithShape="1">
                <a:blip r:embed="rId8">
                  <a:alphaModFix/>
                </a:blip>
                <a:srcRect l="24020" t="34833" r="19865" b="18381"/>
                <a:stretch>
                  <a:fillRect/>
                </a:stretch>
              </p:blipFill>
              <p:spPr>
                <a:xfrm>
                  <a:off x="1232901" y="3353888"/>
                  <a:ext cx="7488294" cy="3056717"/>
                </a:xfrm>
                <a:prstGeom prst="rect">
                  <a:avLst/>
                </a:prstGeom>
                <a:noFill/>
                <a:ln>
                  <a:noFill/>
                </a:ln>
              </p:spPr>
            </p:pic>
            <p:sp>
              <p:nvSpPr>
                <p:cNvPr id="20" name="Google Shape;509;g3a8d32713fb_0_0">
                  <a:extLst>
                    <a:ext uri="{FF2B5EF4-FFF2-40B4-BE49-F238E27FC236}">
                      <a16:creationId xmlns:a16="http://schemas.microsoft.com/office/drawing/2014/main" id="{CD5D5B91-3718-FF25-966C-3CDBAC6FC0EF}"/>
                    </a:ext>
                  </a:extLst>
                </p:cNvPr>
                <p:cNvSpPr txBox="1"/>
                <p:nvPr/>
              </p:nvSpPr>
              <p:spPr>
                <a:xfrm>
                  <a:off x="2757815" y="2520573"/>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sp>
              <p:nvSpPr>
                <p:cNvPr id="21" name="Google Shape;510;g3a8d32713fb_0_0">
                  <a:extLst>
                    <a:ext uri="{FF2B5EF4-FFF2-40B4-BE49-F238E27FC236}">
                      <a16:creationId xmlns:a16="http://schemas.microsoft.com/office/drawing/2014/main" id="{719ACCB7-7CAF-4A7F-8489-63C91906DB74}"/>
                    </a:ext>
                  </a:extLst>
                </p:cNvPr>
                <p:cNvSpPr txBox="1"/>
                <p:nvPr/>
              </p:nvSpPr>
              <p:spPr>
                <a:xfrm>
                  <a:off x="3698573" y="3368236"/>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sp>
              <p:nvSpPr>
                <p:cNvPr id="22" name="Google Shape;511;g3a8d32713fb_0_0">
                  <a:extLst>
                    <a:ext uri="{FF2B5EF4-FFF2-40B4-BE49-F238E27FC236}">
                      <a16:creationId xmlns:a16="http://schemas.microsoft.com/office/drawing/2014/main" id="{8CC78950-1DFE-DD86-4454-6745AAF1EB3D}"/>
                    </a:ext>
                  </a:extLst>
                </p:cNvPr>
                <p:cNvSpPr txBox="1"/>
                <p:nvPr/>
              </p:nvSpPr>
              <p:spPr>
                <a:xfrm>
                  <a:off x="7459395" y="3368236"/>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grpSp>
          <p:sp>
            <p:nvSpPr>
              <p:cNvPr id="17" name="ZoneTexte 16">
                <a:extLst>
                  <a:ext uri="{FF2B5EF4-FFF2-40B4-BE49-F238E27FC236}">
                    <a16:creationId xmlns:a16="http://schemas.microsoft.com/office/drawing/2014/main" id="{2B4B98FB-E7DF-3C8C-5AC4-78AD0258AAA1}"/>
                  </a:ext>
                </a:extLst>
              </p:cNvPr>
              <p:cNvSpPr txBox="1"/>
              <p:nvPr/>
            </p:nvSpPr>
            <p:spPr>
              <a:xfrm>
                <a:off x="724698" y="2869677"/>
                <a:ext cx="8516837" cy="981038"/>
              </a:xfrm>
              <a:prstGeom prst="rect">
                <a:avLst/>
              </a:prstGeom>
              <a:noFill/>
            </p:spPr>
            <p:txBody>
              <a:bodyPr wrap="square">
                <a:spAutoFit/>
              </a:bodyPr>
              <a:lstStyle/>
              <a:p>
                <a:pPr>
                  <a:lnSpc>
                    <a:spcPct val="150000"/>
                  </a:lnSpc>
                </a:pPr>
                <a:r>
                  <a:rPr lang="fr-FR" sz="4400" b="1" dirty="0">
                    <a:solidFill>
                      <a:srgbClr val="00ACA4"/>
                    </a:solidFill>
                    <a:latin typeface="Dosis SemiBold" pitchFamily="2" charset="0"/>
                  </a:rPr>
                  <a:t>J</a:t>
                </a:r>
                <a:r>
                  <a:rPr lang="fr-FR" sz="4400" b="1" dirty="0">
                    <a:solidFill>
                      <a:srgbClr val="565F88"/>
                    </a:solidFill>
                    <a:latin typeface="Dosis SemiBold" pitchFamily="2" charset="0"/>
                  </a:rPr>
                  <a:t>e    prends    un    kilo    de    sucre</a:t>
                </a:r>
                <a:r>
                  <a:rPr lang="fr-FR" sz="4400" b="1" dirty="0">
                    <a:solidFill>
                      <a:srgbClr val="00ACA4"/>
                    </a:solidFill>
                    <a:latin typeface="Dosis SemiBold" pitchFamily="2" charset="0"/>
                  </a:rPr>
                  <a:t>.</a:t>
                </a:r>
              </a:p>
            </p:txBody>
          </p:sp>
        </p:grpSp>
        <p:sp>
          <p:nvSpPr>
            <p:cNvPr id="23" name="Flèche : double flèche horizontale 22">
              <a:extLst>
                <a:ext uri="{FF2B5EF4-FFF2-40B4-BE49-F238E27FC236}">
                  <a16:creationId xmlns:a16="http://schemas.microsoft.com/office/drawing/2014/main" id="{73AF7C44-FBBC-88C9-56C6-28757FBA5D13}"/>
                </a:ext>
              </a:extLst>
            </p:cNvPr>
            <p:cNvSpPr/>
            <p:nvPr/>
          </p:nvSpPr>
          <p:spPr>
            <a:xfrm>
              <a:off x="3416028" y="1400944"/>
              <a:ext cx="252000" cy="128016"/>
            </a:xfrm>
            <a:prstGeom prst="lef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grpSp>
      <p:sp>
        <p:nvSpPr>
          <p:cNvPr id="9" name="Flèche : double flèche horizontale 8">
            <a:extLst>
              <a:ext uri="{FF2B5EF4-FFF2-40B4-BE49-F238E27FC236}">
                <a16:creationId xmlns:a16="http://schemas.microsoft.com/office/drawing/2014/main" id="{A96797BF-42EE-1D45-99FE-C460B3FB3D42}"/>
              </a:ext>
            </a:extLst>
          </p:cNvPr>
          <p:cNvSpPr/>
          <p:nvPr/>
        </p:nvSpPr>
        <p:spPr>
          <a:xfrm>
            <a:off x="1561354" y="3645420"/>
            <a:ext cx="252000" cy="128016"/>
          </a:xfrm>
          <a:prstGeom prst="lef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3" name="Flèche : double flèche horizontale 2">
            <a:extLst>
              <a:ext uri="{FF2B5EF4-FFF2-40B4-BE49-F238E27FC236}">
                <a16:creationId xmlns:a16="http://schemas.microsoft.com/office/drawing/2014/main" id="{056C7E5A-35A3-5326-E288-26AA8645A0C1}"/>
              </a:ext>
            </a:extLst>
          </p:cNvPr>
          <p:cNvSpPr/>
          <p:nvPr/>
        </p:nvSpPr>
        <p:spPr>
          <a:xfrm>
            <a:off x="4592917" y="3645420"/>
            <a:ext cx="252000" cy="128016"/>
          </a:xfrm>
          <a:prstGeom prst="lef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
        <p:nvSpPr>
          <p:cNvPr id="4" name="Flèche : double flèche horizontale 3">
            <a:extLst>
              <a:ext uri="{FF2B5EF4-FFF2-40B4-BE49-F238E27FC236}">
                <a16:creationId xmlns:a16="http://schemas.microsoft.com/office/drawing/2014/main" id="{1F255446-FD7D-8302-F94B-36F77BB5E9A7}"/>
              </a:ext>
            </a:extLst>
          </p:cNvPr>
          <p:cNvSpPr/>
          <p:nvPr/>
        </p:nvSpPr>
        <p:spPr>
          <a:xfrm>
            <a:off x="5822351" y="3614426"/>
            <a:ext cx="252000" cy="128016"/>
          </a:xfrm>
          <a:prstGeom prst="lef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
        <p:nvSpPr>
          <p:cNvPr id="5" name="Flèche : double flèche horizontale 4">
            <a:extLst>
              <a:ext uri="{FF2B5EF4-FFF2-40B4-BE49-F238E27FC236}">
                <a16:creationId xmlns:a16="http://schemas.microsoft.com/office/drawing/2014/main" id="{4866E5E0-0357-D5E9-1A76-92D470A46C4D}"/>
              </a:ext>
            </a:extLst>
          </p:cNvPr>
          <p:cNvSpPr/>
          <p:nvPr/>
        </p:nvSpPr>
        <p:spPr>
          <a:xfrm>
            <a:off x="6764418" y="3581412"/>
            <a:ext cx="252000" cy="128016"/>
          </a:xfrm>
          <a:prstGeom prst="lef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Tree>
    <p:extLst>
      <p:ext uri="{BB962C8B-B14F-4D97-AF65-F5344CB8AC3E}">
        <p14:creationId xmlns:p14="http://schemas.microsoft.com/office/powerpoint/2010/main" val="21500707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61C763-D592-3EFC-A0D1-BF804637BA10}"/>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D8236C2A-5AB0-3731-432C-E146ECF01F9E}"/>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D8236C2A-5AB0-3731-432C-E146ECF01F9E}"/>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8A0B12B6-68EF-299D-D7C3-05EBFB676BE4}"/>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8A0B12B6-68EF-299D-D7C3-05EBFB676BE4}"/>
                  </a:ext>
                </a:extLst>
              </p:cNvPr>
              <p:cNvPicPr/>
              <p:nvPr/>
            </p:nvPicPr>
            <p:blipFill>
              <a:blip r:embed="rId7"/>
              <a:stretch>
                <a:fillRect/>
              </a:stretch>
            </p:blipFill>
            <p:spPr>
              <a:xfrm>
                <a:off x="1593492" y="833185"/>
                <a:ext cx="26730" cy="23400"/>
              </a:xfrm>
              <a:prstGeom prst="rect">
                <a:avLst/>
              </a:prstGeom>
            </p:spPr>
          </p:pic>
        </mc:Fallback>
      </mc:AlternateContent>
      <p:pic>
        <p:nvPicPr>
          <p:cNvPr id="24" name="Image 23">
            <a:extLst>
              <a:ext uri="{FF2B5EF4-FFF2-40B4-BE49-F238E27FC236}">
                <a16:creationId xmlns:a16="http://schemas.microsoft.com/office/drawing/2014/main" id="{B73B68F8-C14F-237D-54E7-91A0C5CC70A1}"/>
              </a:ext>
            </a:extLst>
          </p:cNvPr>
          <p:cNvPicPr>
            <a:picLocks noChangeAspect="1"/>
          </p:cNvPicPr>
          <p:nvPr/>
        </p:nvPicPr>
        <p:blipFill>
          <a:blip r:embed="rId8"/>
          <a:stretch>
            <a:fillRect/>
          </a:stretch>
        </p:blipFill>
        <p:spPr>
          <a:xfrm>
            <a:off x="2289208" y="2286000"/>
            <a:ext cx="4565583" cy="3043722"/>
          </a:xfrm>
          <a:prstGeom prst="rect">
            <a:avLst/>
          </a:prstGeom>
        </p:spPr>
      </p:pic>
      <p:sp>
        <p:nvSpPr>
          <p:cNvPr id="27" name="Titre 1">
            <a:extLst>
              <a:ext uri="{FF2B5EF4-FFF2-40B4-BE49-F238E27FC236}">
                <a16:creationId xmlns:a16="http://schemas.microsoft.com/office/drawing/2014/main" id="{A7537FB3-6A7A-DF5B-2DBB-B0D7D80FE5A3}"/>
              </a:ext>
            </a:extLst>
          </p:cNvPr>
          <p:cNvSpPr>
            <a:spLocks noGrp="1"/>
          </p:cNvSpPr>
          <p:nvPr>
            <p:ph type="title"/>
          </p:nvPr>
        </p:nvSpPr>
        <p:spPr>
          <a:xfrm>
            <a:off x="1692000" y="756000"/>
            <a:ext cx="6840000" cy="612000"/>
          </a:xfrm>
        </p:spPr>
        <p:txBody>
          <a:bodyPr/>
          <a:lstStyle/>
          <a:p>
            <a:r>
              <a:rPr lang="fr-FR" i="1">
                <a:solidFill>
                  <a:schemeClr val="tx1">
                    <a:lumMod val="65000"/>
                    <a:lumOff val="35000"/>
                  </a:schemeClr>
                </a:solidFill>
                <a:latin typeface="Dosis Medium" pitchFamily="2" charset="0"/>
              </a:rPr>
              <a:t>Première dictée en cours.</a:t>
            </a:r>
          </a:p>
        </p:txBody>
      </p:sp>
      <p:pic>
        <p:nvPicPr>
          <p:cNvPr id="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30EC9780-9ADE-1DE9-7ACC-DE37483DF102}"/>
              </a:ext>
            </a:extLst>
          </p:cNvPr>
          <p:cNvPicPr>
            <a:picLocks noGrp="1" noChangeAspect="1"/>
          </p:cNvPicPr>
          <p:nvPr>
            <p:ph type="pic" sz="quarter" idx="12"/>
          </p:nvPr>
        </p:nvPicPr>
        <p:blipFill>
          <a:blip r:embed="rId9">
            <a:extLst>
              <a:ext uri="{28A0092B-C50C-407E-A947-70E740481C1C}">
                <a14:useLocalDpi xmlns:a14="http://schemas.microsoft.com/office/drawing/2010/main" val="0"/>
              </a:ext>
            </a:extLst>
          </a:blip>
          <a:srcRect t="110" b="110"/>
          <a:stretch>
            <a:fillRect/>
          </a:stretch>
        </p:blipFill>
        <p:spPr>
          <a:xfrm>
            <a:off x="333370" y="702310"/>
            <a:ext cx="857816" cy="857816"/>
          </a:xfrm>
        </p:spPr>
      </p:pic>
      <p:pic>
        <p:nvPicPr>
          <p:cNvPr id="2" name="Dictée N3 SEM3 S5">
            <a:hlinkClick r:id="" action="ppaction://media"/>
            <a:extLst>
              <a:ext uri="{FF2B5EF4-FFF2-40B4-BE49-F238E27FC236}">
                <a16:creationId xmlns:a16="http://schemas.microsoft.com/office/drawing/2014/main" id="{D12CA96B-F60B-EDE2-15A0-03953BC1154E}"/>
              </a:ext>
            </a:extLst>
          </p:cNvPr>
          <p:cNvPicPr>
            <a:picLocks noChangeAspect="1"/>
          </p:cNvPicPr>
          <p:nvPr>
            <a:audioFile r:link="rId1"/>
            <p:extLst>
              <p:ext uri="{DAA4B4D4-6D71-4841-9C94-3DE7FCFB9230}">
                <p14:media xmlns:p14="http://schemas.microsoft.com/office/powerpoint/2010/main" r:embed="rId2">
                  <p14:trim st="12828"/>
                </p14:media>
              </p:ext>
            </p:extLst>
          </p:nvPr>
        </p:nvPicPr>
        <p:blipFill>
          <a:blip r:embed="rId10"/>
          <a:stretch>
            <a:fillRect/>
          </a:stretch>
        </p:blipFill>
        <p:spPr>
          <a:xfrm>
            <a:off x="7941684" y="926268"/>
            <a:ext cx="271463" cy="271463"/>
          </a:xfrm>
          <a:prstGeom prst="rect">
            <a:avLst/>
          </a:prstGeom>
        </p:spPr>
      </p:pic>
    </p:spTree>
    <p:extLst>
      <p:ext uri="{BB962C8B-B14F-4D97-AF65-F5344CB8AC3E}">
        <p14:creationId xmlns:p14="http://schemas.microsoft.com/office/powerpoint/2010/main" val="19833864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77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61C763-D592-3EFC-A0D1-BF804637BA10}"/>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D8236C2A-5AB0-3731-432C-E146ECF01F9E}"/>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D8236C2A-5AB0-3731-432C-E146ECF01F9E}"/>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8A0B12B6-68EF-299D-D7C3-05EBFB676BE4}"/>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8A0B12B6-68EF-299D-D7C3-05EBFB676BE4}"/>
                  </a:ext>
                </a:extLst>
              </p:cNvPr>
              <p:cNvPicPr/>
              <p:nvPr/>
            </p:nvPicPr>
            <p:blipFill>
              <a:blip r:embed="rId7"/>
              <a:stretch>
                <a:fillRect/>
              </a:stretch>
            </p:blipFill>
            <p:spPr>
              <a:xfrm>
                <a:off x="1593492" y="833185"/>
                <a:ext cx="26730" cy="23400"/>
              </a:xfrm>
              <a:prstGeom prst="rect">
                <a:avLst/>
              </a:prstGeom>
            </p:spPr>
          </p:pic>
        </mc:Fallback>
      </mc:AlternateContent>
      <p:pic>
        <p:nvPicPr>
          <p:cNvPr id="24" name="Image 23">
            <a:extLst>
              <a:ext uri="{FF2B5EF4-FFF2-40B4-BE49-F238E27FC236}">
                <a16:creationId xmlns:a16="http://schemas.microsoft.com/office/drawing/2014/main" id="{B73B68F8-C14F-237D-54E7-91A0C5CC70A1}"/>
              </a:ext>
            </a:extLst>
          </p:cNvPr>
          <p:cNvPicPr>
            <a:picLocks noChangeAspect="1"/>
          </p:cNvPicPr>
          <p:nvPr/>
        </p:nvPicPr>
        <p:blipFill>
          <a:blip r:embed="rId8"/>
          <a:stretch>
            <a:fillRect/>
          </a:stretch>
        </p:blipFill>
        <p:spPr>
          <a:xfrm>
            <a:off x="2289208" y="2286000"/>
            <a:ext cx="4565583" cy="3043722"/>
          </a:xfrm>
          <a:prstGeom prst="rect">
            <a:avLst/>
          </a:prstGeom>
        </p:spPr>
      </p:pic>
      <p:sp>
        <p:nvSpPr>
          <p:cNvPr id="27" name="Titre 1">
            <a:extLst>
              <a:ext uri="{FF2B5EF4-FFF2-40B4-BE49-F238E27FC236}">
                <a16:creationId xmlns:a16="http://schemas.microsoft.com/office/drawing/2014/main" id="{A7537FB3-6A7A-DF5B-2DBB-B0D7D80FE5A3}"/>
              </a:ext>
            </a:extLst>
          </p:cNvPr>
          <p:cNvSpPr>
            <a:spLocks noGrp="1"/>
          </p:cNvSpPr>
          <p:nvPr>
            <p:ph type="title"/>
          </p:nvPr>
        </p:nvSpPr>
        <p:spPr>
          <a:xfrm>
            <a:off x="1692000" y="756000"/>
            <a:ext cx="6840000" cy="612000"/>
          </a:xfrm>
        </p:spPr>
        <p:txBody>
          <a:bodyPr/>
          <a:lstStyle/>
          <a:p>
            <a:r>
              <a:rPr lang="fr-FR" i="1" dirty="0">
                <a:solidFill>
                  <a:schemeClr val="tx1">
                    <a:lumMod val="65000"/>
                    <a:lumOff val="35000"/>
                  </a:schemeClr>
                </a:solidFill>
                <a:latin typeface="Dosis Medium" pitchFamily="2" charset="0"/>
              </a:rPr>
              <a:t>Deuxième dictée en cours.</a:t>
            </a:r>
          </a:p>
        </p:txBody>
      </p:sp>
      <p:pic>
        <p:nvPicPr>
          <p:cNvPr id="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30EC9780-9ADE-1DE9-7ACC-DE37483DF102}"/>
              </a:ext>
            </a:extLst>
          </p:cNvPr>
          <p:cNvPicPr>
            <a:picLocks noGrp="1" noChangeAspect="1"/>
          </p:cNvPicPr>
          <p:nvPr>
            <p:ph type="pic" sz="quarter" idx="12"/>
          </p:nvPr>
        </p:nvPicPr>
        <p:blipFill>
          <a:blip r:embed="rId9">
            <a:extLst>
              <a:ext uri="{28A0092B-C50C-407E-A947-70E740481C1C}">
                <a14:useLocalDpi xmlns:a14="http://schemas.microsoft.com/office/drawing/2010/main" val="0"/>
              </a:ext>
            </a:extLst>
          </a:blip>
          <a:srcRect t="110" b="110"/>
          <a:stretch>
            <a:fillRect/>
          </a:stretch>
        </p:blipFill>
        <p:spPr>
          <a:xfrm>
            <a:off x="333370" y="702310"/>
            <a:ext cx="857816" cy="857816"/>
          </a:xfrm>
        </p:spPr>
      </p:pic>
      <p:pic>
        <p:nvPicPr>
          <p:cNvPr id="4" name="Dictée N3 SEM3 S5">
            <a:hlinkClick r:id="" action="ppaction://media"/>
            <a:extLst>
              <a:ext uri="{FF2B5EF4-FFF2-40B4-BE49-F238E27FC236}">
                <a16:creationId xmlns:a16="http://schemas.microsoft.com/office/drawing/2014/main" id="{8118211B-8CC4-2601-FA0E-56372BF1771D}"/>
              </a:ext>
            </a:extLst>
          </p:cNvPr>
          <p:cNvPicPr>
            <a:picLocks noChangeAspect="1"/>
          </p:cNvPicPr>
          <p:nvPr>
            <a:audioFile r:link="rId1"/>
            <p:extLst>
              <p:ext uri="{DAA4B4D4-6D71-4841-9C94-3DE7FCFB9230}">
                <p14:media xmlns:p14="http://schemas.microsoft.com/office/powerpoint/2010/main" r:embed="rId2">
                  <p14:trim st="12828"/>
                </p14:media>
              </p:ext>
            </p:extLst>
          </p:nvPr>
        </p:nvPicPr>
        <p:blipFill>
          <a:blip r:embed="rId10"/>
          <a:stretch>
            <a:fillRect/>
          </a:stretch>
        </p:blipFill>
        <p:spPr>
          <a:xfrm>
            <a:off x="7941684" y="926268"/>
            <a:ext cx="271463" cy="271463"/>
          </a:xfrm>
          <a:prstGeom prst="rect">
            <a:avLst/>
          </a:prstGeom>
        </p:spPr>
      </p:pic>
    </p:spTree>
    <p:extLst>
      <p:ext uri="{BB962C8B-B14F-4D97-AF65-F5344CB8AC3E}">
        <p14:creationId xmlns:p14="http://schemas.microsoft.com/office/powerpoint/2010/main" val="22271129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77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C7FEB-AC16-992C-E6E9-C6440D6725D6}"/>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5BE8D8A4-B5F4-9143-2ED8-2E6F6B44CE12}"/>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5BE8D8A4-B5F4-9143-2ED8-2E6F6B44CE12}"/>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E1248D61-D476-7E7D-8058-58D9AE2E931D}"/>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E1248D61-D476-7E7D-8058-58D9AE2E931D}"/>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61014F51-C46C-097E-D196-4EEF8692956F}"/>
              </a:ext>
            </a:extLst>
          </p:cNvPr>
          <p:cNvPicPr>
            <a:picLocks noChangeAspect="1"/>
          </p:cNvPicPr>
          <p:nvPr/>
        </p:nvPicPr>
        <p:blipFill>
          <a:blip r:embed="rId6"/>
          <a:stretch>
            <a:fillRect/>
          </a:stretch>
        </p:blipFill>
        <p:spPr>
          <a:xfrm>
            <a:off x="148577" y="535130"/>
            <a:ext cx="1152244" cy="1072989"/>
          </a:xfrm>
          <a:prstGeom prst="rect">
            <a:avLst/>
          </a:prstGeom>
        </p:spPr>
      </p:pic>
      <p:sp>
        <p:nvSpPr>
          <p:cNvPr id="8" name="Titre 1">
            <a:extLst>
              <a:ext uri="{FF2B5EF4-FFF2-40B4-BE49-F238E27FC236}">
                <a16:creationId xmlns:a16="http://schemas.microsoft.com/office/drawing/2014/main" id="{FCC95025-31D0-CA76-6F37-23F9CCC5A00F}"/>
              </a:ext>
            </a:extLst>
          </p:cNvPr>
          <p:cNvSpPr>
            <a:spLocks noGrp="1"/>
          </p:cNvSpPr>
          <p:nvPr>
            <p:ph type="title"/>
          </p:nvPr>
        </p:nvSpPr>
        <p:spPr>
          <a:xfrm>
            <a:off x="1692000" y="756000"/>
            <a:ext cx="6840000" cy="612000"/>
          </a:xfrm>
        </p:spPr>
        <p:txBody>
          <a:bodyPr/>
          <a:lstStyle/>
          <a:p>
            <a:r>
              <a:rPr lang="fr-FR">
                <a:solidFill>
                  <a:schemeClr val="tx1">
                    <a:lumMod val="65000"/>
                    <a:lumOff val="35000"/>
                  </a:schemeClr>
                </a:solidFill>
                <a:latin typeface="Dosis Medium" pitchFamily="2" charset="0"/>
              </a:rPr>
              <a:t>Corrigez. </a:t>
            </a:r>
          </a:p>
        </p:txBody>
      </p:sp>
      <p:grpSp>
        <p:nvGrpSpPr>
          <p:cNvPr id="17" name="Google Shape;507;g3a8d32713fb_0_0">
            <a:extLst>
              <a:ext uri="{FF2B5EF4-FFF2-40B4-BE49-F238E27FC236}">
                <a16:creationId xmlns:a16="http://schemas.microsoft.com/office/drawing/2014/main" id="{9496D9BA-886B-8469-9E35-3A5F9A60AC63}"/>
              </a:ext>
            </a:extLst>
          </p:cNvPr>
          <p:cNvGrpSpPr/>
          <p:nvPr/>
        </p:nvGrpSpPr>
        <p:grpSpPr>
          <a:xfrm>
            <a:off x="612000" y="1175330"/>
            <a:ext cx="8154575" cy="4316937"/>
            <a:chOff x="1530084" y="2520573"/>
            <a:chExt cx="7503378" cy="4075607"/>
          </a:xfrm>
        </p:grpSpPr>
        <p:pic>
          <p:nvPicPr>
            <p:cNvPr id="19" name="Google Shape;508;g3a8d32713fb_0_0" descr="Une image contenant texte, ligne, reçu&#10;&#10;Description générée automatiquement">
              <a:extLst>
                <a:ext uri="{FF2B5EF4-FFF2-40B4-BE49-F238E27FC236}">
                  <a16:creationId xmlns:a16="http://schemas.microsoft.com/office/drawing/2014/main" id="{4A2172A0-5ADC-2BBC-9CDB-BB7A15F70688}"/>
                </a:ext>
              </a:extLst>
            </p:cNvPr>
            <p:cNvPicPr preferRelativeResize="0"/>
            <p:nvPr/>
          </p:nvPicPr>
          <p:blipFill rotWithShape="1">
            <a:blip r:embed="rId7">
              <a:alphaModFix/>
            </a:blip>
            <a:srcRect l="24020" t="34833" r="19865" b="18381"/>
            <a:stretch>
              <a:fillRect/>
            </a:stretch>
          </p:blipFill>
          <p:spPr>
            <a:xfrm>
              <a:off x="1530084" y="3489875"/>
              <a:ext cx="7503378" cy="3106305"/>
            </a:xfrm>
            <a:prstGeom prst="rect">
              <a:avLst/>
            </a:prstGeom>
            <a:noFill/>
            <a:ln>
              <a:noFill/>
            </a:ln>
          </p:spPr>
        </p:pic>
        <p:sp>
          <p:nvSpPr>
            <p:cNvPr id="20" name="Google Shape;509;g3a8d32713fb_0_0">
              <a:extLst>
                <a:ext uri="{FF2B5EF4-FFF2-40B4-BE49-F238E27FC236}">
                  <a16:creationId xmlns:a16="http://schemas.microsoft.com/office/drawing/2014/main" id="{68AAF40F-85D5-B08A-9FB8-B7B536DE28A0}"/>
                </a:ext>
              </a:extLst>
            </p:cNvPr>
            <p:cNvSpPr txBox="1"/>
            <p:nvPr/>
          </p:nvSpPr>
          <p:spPr>
            <a:xfrm>
              <a:off x="2757815" y="2520573"/>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sp>
          <p:nvSpPr>
            <p:cNvPr id="21" name="Google Shape;510;g3a8d32713fb_0_0">
              <a:extLst>
                <a:ext uri="{FF2B5EF4-FFF2-40B4-BE49-F238E27FC236}">
                  <a16:creationId xmlns:a16="http://schemas.microsoft.com/office/drawing/2014/main" id="{DDB7B085-1CE5-9A31-3146-55A421CAA0FF}"/>
                </a:ext>
              </a:extLst>
            </p:cNvPr>
            <p:cNvSpPr txBox="1"/>
            <p:nvPr/>
          </p:nvSpPr>
          <p:spPr>
            <a:xfrm>
              <a:off x="3698573" y="3368236"/>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sp>
          <p:nvSpPr>
            <p:cNvPr id="22" name="Google Shape;511;g3a8d32713fb_0_0">
              <a:extLst>
                <a:ext uri="{FF2B5EF4-FFF2-40B4-BE49-F238E27FC236}">
                  <a16:creationId xmlns:a16="http://schemas.microsoft.com/office/drawing/2014/main" id="{DF869268-7496-2908-18CA-5107323B50D2}"/>
                </a:ext>
              </a:extLst>
            </p:cNvPr>
            <p:cNvSpPr txBox="1"/>
            <p:nvPr/>
          </p:nvSpPr>
          <p:spPr>
            <a:xfrm>
              <a:off x="7459395" y="3368236"/>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grpSp>
      <p:sp>
        <p:nvSpPr>
          <p:cNvPr id="3" name="ZoneTexte 2">
            <a:extLst>
              <a:ext uri="{FF2B5EF4-FFF2-40B4-BE49-F238E27FC236}">
                <a16:creationId xmlns:a16="http://schemas.microsoft.com/office/drawing/2014/main" id="{CB89DF62-A32E-78DE-7E78-06AFBD41FA0C}"/>
              </a:ext>
            </a:extLst>
          </p:cNvPr>
          <p:cNvSpPr txBox="1"/>
          <p:nvPr/>
        </p:nvSpPr>
        <p:spPr>
          <a:xfrm>
            <a:off x="853581" y="3175703"/>
            <a:ext cx="8516837" cy="981038"/>
          </a:xfrm>
          <a:prstGeom prst="rect">
            <a:avLst/>
          </a:prstGeom>
          <a:noFill/>
        </p:spPr>
        <p:txBody>
          <a:bodyPr wrap="square">
            <a:spAutoFit/>
          </a:bodyPr>
          <a:lstStyle/>
          <a:p>
            <a:pPr>
              <a:lnSpc>
                <a:spcPct val="150000"/>
              </a:lnSpc>
            </a:pPr>
            <a:r>
              <a:rPr lang="fr-FR" sz="4400" b="1" dirty="0">
                <a:solidFill>
                  <a:srgbClr val="00ACA4"/>
                </a:solidFill>
                <a:latin typeface="Dosis SemiBold" pitchFamily="2" charset="0"/>
              </a:rPr>
              <a:t>J</a:t>
            </a:r>
            <a:r>
              <a:rPr lang="fr-FR" sz="4400" b="1" dirty="0">
                <a:solidFill>
                  <a:srgbClr val="565F88"/>
                </a:solidFill>
                <a:latin typeface="Dosis SemiBold" pitchFamily="2" charset="0"/>
              </a:rPr>
              <a:t>e prends un kilo de sucre</a:t>
            </a:r>
            <a:r>
              <a:rPr lang="fr-FR" sz="4400" b="1" dirty="0">
                <a:solidFill>
                  <a:srgbClr val="00ACA4"/>
                </a:solidFill>
                <a:latin typeface="Dosis SemiBold" pitchFamily="2" charset="0"/>
              </a:rPr>
              <a:t>.</a:t>
            </a:r>
          </a:p>
        </p:txBody>
      </p:sp>
    </p:spTree>
    <p:extLst>
      <p:ext uri="{BB962C8B-B14F-4D97-AF65-F5344CB8AC3E}">
        <p14:creationId xmlns:p14="http://schemas.microsoft.com/office/powerpoint/2010/main" val="17308631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9E242-15DB-D6EE-5D14-8822FB526EFE}"/>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FF408FDA-D961-CEC2-B8F1-0BF380FAD2CC}"/>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FF408FDA-D961-CEC2-B8F1-0BF380FAD2CC}"/>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6FBA73E5-FF61-5D3B-24F2-253BD8092419}"/>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6FBA73E5-FF61-5D3B-24F2-253BD8092419}"/>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DAA38B8E-4EEE-3AA9-9655-76BD23B6EAA3}"/>
              </a:ext>
            </a:extLst>
          </p:cNvPr>
          <p:cNvPicPr>
            <a:picLocks noChangeAspect="1"/>
          </p:cNvPicPr>
          <p:nvPr/>
        </p:nvPicPr>
        <p:blipFill>
          <a:blip r:embed="rId6"/>
          <a:stretch>
            <a:fillRect/>
          </a:stretch>
        </p:blipFill>
        <p:spPr>
          <a:xfrm>
            <a:off x="148577" y="535130"/>
            <a:ext cx="1152244" cy="1072989"/>
          </a:xfrm>
          <a:prstGeom prst="rect">
            <a:avLst/>
          </a:prstGeom>
        </p:spPr>
      </p:pic>
      <p:sp>
        <p:nvSpPr>
          <p:cNvPr id="8" name="Titre 1">
            <a:extLst>
              <a:ext uri="{FF2B5EF4-FFF2-40B4-BE49-F238E27FC236}">
                <a16:creationId xmlns:a16="http://schemas.microsoft.com/office/drawing/2014/main" id="{FA5EEA59-E815-F13D-F773-0F8D274CFAF7}"/>
              </a:ext>
            </a:extLst>
          </p:cNvPr>
          <p:cNvSpPr>
            <a:spLocks noGrp="1"/>
          </p:cNvSpPr>
          <p:nvPr>
            <p:ph type="title"/>
          </p:nvPr>
        </p:nvSpPr>
        <p:spPr>
          <a:xfrm>
            <a:off x="1692000" y="756000"/>
            <a:ext cx="6840000" cy="612000"/>
          </a:xfrm>
        </p:spPr>
        <p:txBody>
          <a:bodyPr/>
          <a:lstStyle/>
          <a:p>
            <a:r>
              <a:rPr lang="fr-FR">
                <a:solidFill>
                  <a:schemeClr val="tx1">
                    <a:lumMod val="65000"/>
                    <a:lumOff val="35000"/>
                  </a:schemeClr>
                </a:solidFill>
                <a:latin typeface="Dosis Medium" pitchFamily="2" charset="0"/>
              </a:rPr>
              <a:t>On passe à une autre activité. Ces mots sont en désordre. Écrivez sur vos cahiers une phrase correcte à partir de ces mots.</a:t>
            </a:r>
          </a:p>
        </p:txBody>
      </p:sp>
      <p:sp>
        <p:nvSpPr>
          <p:cNvPr id="6" name="Rectangle : coins arrondis 5">
            <a:extLst>
              <a:ext uri="{FF2B5EF4-FFF2-40B4-BE49-F238E27FC236}">
                <a16:creationId xmlns:a16="http://schemas.microsoft.com/office/drawing/2014/main" id="{C8E38B98-C1C0-8E65-016C-E5F9DC7484A8}"/>
              </a:ext>
            </a:extLst>
          </p:cNvPr>
          <p:cNvSpPr/>
          <p:nvPr/>
        </p:nvSpPr>
        <p:spPr>
          <a:xfrm>
            <a:off x="6071507" y="3276839"/>
            <a:ext cx="1577522"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424D7B"/>
                </a:solidFill>
                <a:latin typeface="Dosis SemiBold" pitchFamily="2" charset="0"/>
              </a:rPr>
              <a:t>d</a:t>
            </a:r>
            <a:r>
              <a:rPr kumimoji="0" lang="fr-FR" sz="2800" b="1" i="0" u="none" strike="noStrike" kern="0" cap="none" spc="0" normalizeH="0" baseline="0" noProof="0" dirty="0">
                <a:ln>
                  <a:noFill/>
                </a:ln>
                <a:solidFill>
                  <a:srgbClr val="424D7B"/>
                </a:solidFill>
                <a:effectLst/>
                <a:uLnTx/>
                <a:uFillTx/>
                <a:latin typeface="Dosis SemiBold" pitchFamily="2" charset="0"/>
                <a:ea typeface="+mn-ea"/>
                <a:cs typeface="+mn-cs"/>
              </a:rPr>
              <a:t>u pain</a:t>
            </a:r>
          </a:p>
        </p:txBody>
      </p:sp>
      <p:sp>
        <p:nvSpPr>
          <p:cNvPr id="7" name="Rectangle : coins arrondis 6">
            <a:extLst>
              <a:ext uri="{FF2B5EF4-FFF2-40B4-BE49-F238E27FC236}">
                <a16:creationId xmlns:a16="http://schemas.microsoft.com/office/drawing/2014/main" id="{8E5AE5B0-087E-7217-F297-96847E88C24C}"/>
              </a:ext>
            </a:extLst>
          </p:cNvPr>
          <p:cNvSpPr/>
          <p:nvPr/>
        </p:nvSpPr>
        <p:spPr>
          <a:xfrm>
            <a:off x="417223" y="3262209"/>
            <a:ext cx="1184948"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a:solidFill>
                  <a:srgbClr val="424D7B"/>
                </a:solidFill>
                <a:latin typeface="Dosis SemiBold" pitchFamily="2" charset="0"/>
              </a:rPr>
              <a:t>Nabil</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4" name="Rectangle : coins arrondis 3">
            <a:extLst>
              <a:ext uri="{FF2B5EF4-FFF2-40B4-BE49-F238E27FC236}">
                <a16:creationId xmlns:a16="http://schemas.microsoft.com/office/drawing/2014/main" id="{3241207E-F263-81EE-D6BE-48ED36A64057}"/>
              </a:ext>
            </a:extLst>
          </p:cNvPr>
          <p:cNvSpPr/>
          <p:nvPr/>
        </p:nvSpPr>
        <p:spPr>
          <a:xfrm>
            <a:off x="1728348" y="3262209"/>
            <a:ext cx="1740566"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du lait</a:t>
            </a:r>
          </a:p>
        </p:txBody>
      </p:sp>
      <p:sp>
        <p:nvSpPr>
          <p:cNvPr id="3" name="Rectangle : coins arrondis 2">
            <a:extLst>
              <a:ext uri="{FF2B5EF4-FFF2-40B4-BE49-F238E27FC236}">
                <a16:creationId xmlns:a16="http://schemas.microsoft.com/office/drawing/2014/main" id="{90A8D59C-C7A0-FAA9-D595-5599764BA623}"/>
              </a:ext>
            </a:extLst>
          </p:cNvPr>
          <p:cNvSpPr/>
          <p:nvPr/>
        </p:nvSpPr>
        <p:spPr>
          <a:xfrm>
            <a:off x="7967004" y="3276839"/>
            <a:ext cx="759773"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424D7B"/>
                </a:solidFill>
                <a:latin typeface="Dosis SemiBold" pitchFamily="2" charset="0"/>
              </a:rPr>
              <a:t>et</a:t>
            </a:r>
            <a:endParaRPr kumimoji="0" lang="fr-FR" sz="2800" b="1"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5" name="Rectangle : coins arrondis 4">
            <a:extLst>
              <a:ext uri="{FF2B5EF4-FFF2-40B4-BE49-F238E27FC236}">
                <a16:creationId xmlns:a16="http://schemas.microsoft.com/office/drawing/2014/main" id="{9DC51156-A8AC-3641-F57F-DC1BF36F9BEC}"/>
              </a:ext>
            </a:extLst>
          </p:cNvPr>
          <p:cNvSpPr/>
          <p:nvPr/>
        </p:nvSpPr>
        <p:spPr>
          <a:xfrm>
            <a:off x="3662135" y="3262209"/>
            <a:ext cx="221615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424D7B"/>
                </a:solidFill>
                <a:latin typeface="Dosis SemiBold" pitchFamily="2" charset="0"/>
              </a:rPr>
              <a:t>veut acheter</a:t>
            </a:r>
            <a:endParaRPr kumimoji="0" lang="fr-FR" sz="2800" b="1"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35810489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06800-6209-30F8-F292-40C4773F4EF6}"/>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9F07D2F6-D4B2-B450-5AFB-2BE8D7645751}"/>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9F07D2F6-D4B2-B450-5AFB-2BE8D7645751}"/>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F78AE590-2E84-389B-7C53-8FB5D71C51F8}"/>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F78AE590-2E84-389B-7C53-8FB5D71C51F8}"/>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DB539EFE-AB95-97F8-FDCC-1F373FB42D0F}"/>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sa phrase ?</a:t>
            </a:r>
          </a:p>
        </p:txBody>
      </p:sp>
      <p:sp>
        <p:nvSpPr>
          <p:cNvPr id="6" name="Rectangle : coins arrondis 5">
            <a:extLst>
              <a:ext uri="{FF2B5EF4-FFF2-40B4-BE49-F238E27FC236}">
                <a16:creationId xmlns:a16="http://schemas.microsoft.com/office/drawing/2014/main" id="{EA36B02C-DB26-732B-4E59-514B7163219E}"/>
              </a:ext>
            </a:extLst>
          </p:cNvPr>
          <p:cNvSpPr/>
          <p:nvPr/>
        </p:nvSpPr>
        <p:spPr>
          <a:xfrm>
            <a:off x="6071507" y="3276839"/>
            <a:ext cx="1577522"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424D7B"/>
                </a:solidFill>
                <a:latin typeface="Dosis SemiBold" pitchFamily="2" charset="0"/>
              </a:rPr>
              <a:t>d</a:t>
            </a:r>
            <a:r>
              <a:rPr kumimoji="0" lang="fr-FR" sz="2800" b="1" i="0" u="none" strike="noStrike" kern="0" cap="none" spc="0" normalizeH="0" baseline="0" noProof="0" dirty="0">
                <a:ln>
                  <a:noFill/>
                </a:ln>
                <a:solidFill>
                  <a:srgbClr val="424D7B"/>
                </a:solidFill>
                <a:effectLst/>
                <a:uLnTx/>
                <a:uFillTx/>
                <a:latin typeface="Dosis SemiBold" pitchFamily="2" charset="0"/>
                <a:ea typeface="+mn-ea"/>
                <a:cs typeface="+mn-cs"/>
              </a:rPr>
              <a:t>u pain</a:t>
            </a:r>
          </a:p>
        </p:txBody>
      </p:sp>
      <p:sp>
        <p:nvSpPr>
          <p:cNvPr id="7" name="Rectangle : coins arrondis 6">
            <a:extLst>
              <a:ext uri="{FF2B5EF4-FFF2-40B4-BE49-F238E27FC236}">
                <a16:creationId xmlns:a16="http://schemas.microsoft.com/office/drawing/2014/main" id="{6CCC19E3-1B07-A7B8-81F6-EDB94610591A}"/>
              </a:ext>
            </a:extLst>
          </p:cNvPr>
          <p:cNvSpPr/>
          <p:nvPr/>
        </p:nvSpPr>
        <p:spPr>
          <a:xfrm>
            <a:off x="417223" y="3262209"/>
            <a:ext cx="1184948"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a:solidFill>
                  <a:srgbClr val="424D7B"/>
                </a:solidFill>
                <a:latin typeface="Dosis SemiBold" pitchFamily="2" charset="0"/>
              </a:rPr>
              <a:t>Nabil</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4" name="Rectangle : coins arrondis 3">
            <a:extLst>
              <a:ext uri="{FF2B5EF4-FFF2-40B4-BE49-F238E27FC236}">
                <a16:creationId xmlns:a16="http://schemas.microsoft.com/office/drawing/2014/main" id="{4F0DB08E-D20C-33B4-BE32-66921B0FA5F6}"/>
              </a:ext>
            </a:extLst>
          </p:cNvPr>
          <p:cNvSpPr/>
          <p:nvPr/>
        </p:nvSpPr>
        <p:spPr>
          <a:xfrm>
            <a:off x="1728348" y="3262209"/>
            <a:ext cx="1740566"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du lait</a:t>
            </a:r>
          </a:p>
        </p:txBody>
      </p:sp>
      <p:sp>
        <p:nvSpPr>
          <p:cNvPr id="3" name="Rectangle : coins arrondis 2">
            <a:extLst>
              <a:ext uri="{FF2B5EF4-FFF2-40B4-BE49-F238E27FC236}">
                <a16:creationId xmlns:a16="http://schemas.microsoft.com/office/drawing/2014/main" id="{4124DF87-B8EE-28DF-96F5-5F3FA743586D}"/>
              </a:ext>
            </a:extLst>
          </p:cNvPr>
          <p:cNvSpPr/>
          <p:nvPr/>
        </p:nvSpPr>
        <p:spPr>
          <a:xfrm>
            <a:off x="7938250" y="3280656"/>
            <a:ext cx="759773"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424D7B"/>
                </a:solidFill>
                <a:latin typeface="Dosis SemiBold" pitchFamily="2" charset="0"/>
              </a:rPr>
              <a:t>et</a:t>
            </a:r>
            <a:endParaRPr kumimoji="0" lang="fr-FR" sz="2800" b="1"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5" name="Rectangle : coins arrondis 4">
            <a:extLst>
              <a:ext uri="{FF2B5EF4-FFF2-40B4-BE49-F238E27FC236}">
                <a16:creationId xmlns:a16="http://schemas.microsoft.com/office/drawing/2014/main" id="{06A1EA6B-860B-A004-357B-3F6E17A7F46A}"/>
              </a:ext>
            </a:extLst>
          </p:cNvPr>
          <p:cNvSpPr/>
          <p:nvPr/>
        </p:nvSpPr>
        <p:spPr>
          <a:xfrm>
            <a:off x="3662135" y="3262209"/>
            <a:ext cx="221615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424D7B"/>
                </a:solidFill>
                <a:latin typeface="Dosis SemiBold" pitchFamily="2" charset="0"/>
              </a:rPr>
              <a:t>veut acheter</a:t>
            </a:r>
            <a:endParaRPr kumimoji="0" lang="fr-FR" sz="2800" b="1"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pic>
        <p:nvPicPr>
          <p:cNvPr id="9" name="Image 8">
            <a:extLst>
              <a:ext uri="{FF2B5EF4-FFF2-40B4-BE49-F238E27FC236}">
                <a16:creationId xmlns:a16="http://schemas.microsoft.com/office/drawing/2014/main" id="{B74EECA8-60C5-9F70-AF6B-E28BC1BA086A}"/>
              </a:ext>
            </a:extLst>
          </p:cNvPr>
          <p:cNvPicPr>
            <a:picLocks noChangeAspect="1"/>
          </p:cNvPicPr>
          <p:nvPr/>
        </p:nvPicPr>
        <p:blipFill>
          <a:blip r:embed="rId6"/>
          <a:srcRect r="1593" b="11327"/>
          <a:stretch>
            <a:fillRect/>
          </a:stretch>
        </p:blipFill>
        <p:spPr>
          <a:xfrm>
            <a:off x="215393" y="650122"/>
            <a:ext cx="1087654" cy="980062"/>
          </a:xfrm>
          <a:prstGeom prst="ellipse">
            <a:avLst/>
          </a:prstGeom>
        </p:spPr>
      </p:pic>
    </p:spTree>
    <p:extLst>
      <p:ext uri="{BB962C8B-B14F-4D97-AF65-F5344CB8AC3E}">
        <p14:creationId xmlns:p14="http://schemas.microsoft.com/office/powerpoint/2010/main" val="8032738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39E7E9-58CD-35F6-8316-43A73666B7CB}"/>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EF26C10D-B9ED-17BB-B47A-14DB18981F9C}"/>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EF26C10D-B9ED-17BB-B47A-14DB18981F9C}"/>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1630935F-2E6A-1700-00AC-BE85B474C9A3}"/>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1630935F-2E6A-1700-00AC-BE85B474C9A3}"/>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66A96E91-576C-035F-3B94-E96A20D2ED8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Corrigez. Je n’oublie pas la majuscule au début de la phrase et le point à la fin.  </a:t>
            </a:r>
          </a:p>
        </p:txBody>
      </p:sp>
      <p:pic>
        <p:nvPicPr>
          <p:cNvPr id="10" name="Image 9">
            <a:extLst>
              <a:ext uri="{FF2B5EF4-FFF2-40B4-BE49-F238E27FC236}">
                <a16:creationId xmlns:a16="http://schemas.microsoft.com/office/drawing/2014/main" id="{68E389BE-D45D-3545-9143-3538C14A89F0}"/>
              </a:ext>
            </a:extLst>
          </p:cNvPr>
          <p:cNvPicPr>
            <a:picLocks noChangeAspect="1"/>
          </p:cNvPicPr>
          <p:nvPr/>
        </p:nvPicPr>
        <p:blipFill>
          <a:blip r:embed="rId6"/>
          <a:stretch>
            <a:fillRect/>
          </a:stretch>
        </p:blipFill>
        <p:spPr>
          <a:xfrm>
            <a:off x="148577" y="535130"/>
            <a:ext cx="1152244" cy="1072989"/>
          </a:xfrm>
          <a:prstGeom prst="rect">
            <a:avLst/>
          </a:prstGeom>
        </p:spPr>
      </p:pic>
      <p:grpSp>
        <p:nvGrpSpPr>
          <p:cNvPr id="2" name="Google Shape;507;g3a8d32713fb_0_0">
            <a:extLst>
              <a:ext uri="{FF2B5EF4-FFF2-40B4-BE49-F238E27FC236}">
                <a16:creationId xmlns:a16="http://schemas.microsoft.com/office/drawing/2014/main" id="{EAB53069-10CA-EB2E-9C19-C0B42D5FF262}"/>
              </a:ext>
            </a:extLst>
          </p:cNvPr>
          <p:cNvGrpSpPr/>
          <p:nvPr/>
        </p:nvGrpSpPr>
        <p:grpSpPr>
          <a:xfrm>
            <a:off x="494712" y="1270531"/>
            <a:ext cx="8154575" cy="4316937"/>
            <a:chOff x="1530084" y="2520573"/>
            <a:chExt cx="7503378" cy="4075607"/>
          </a:xfrm>
        </p:grpSpPr>
        <p:pic>
          <p:nvPicPr>
            <p:cNvPr id="4" name="Google Shape;508;g3a8d32713fb_0_0" descr="Une image contenant texte, ligne, reçu&#10;&#10;Description générée automatiquement">
              <a:extLst>
                <a:ext uri="{FF2B5EF4-FFF2-40B4-BE49-F238E27FC236}">
                  <a16:creationId xmlns:a16="http://schemas.microsoft.com/office/drawing/2014/main" id="{557C4288-7EDA-7062-5613-D6EFC6C773D1}"/>
                </a:ext>
              </a:extLst>
            </p:cNvPr>
            <p:cNvPicPr preferRelativeResize="0"/>
            <p:nvPr/>
          </p:nvPicPr>
          <p:blipFill rotWithShape="1">
            <a:blip r:embed="rId7">
              <a:alphaModFix/>
            </a:blip>
            <a:srcRect l="24020" t="34833" r="19865" b="18381"/>
            <a:stretch>
              <a:fillRect/>
            </a:stretch>
          </p:blipFill>
          <p:spPr>
            <a:xfrm>
              <a:off x="1530084" y="3489875"/>
              <a:ext cx="7503378" cy="3106305"/>
            </a:xfrm>
            <a:prstGeom prst="rect">
              <a:avLst/>
            </a:prstGeom>
            <a:noFill/>
            <a:ln>
              <a:noFill/>
            </a:ln>
          </p:spPr>
        </p:pic>
        <p:sp>
          <p:nvSpPr>
            <p:cNvPr id="5" name="Google Shape;509;g3a8d32713fb_0_0">
              <a:extLst>
                <a:ext uri="{FF2B5EF4-FFF2-40B4-BE49-F238E27FC236}">
                  <a16:creationId xmlns:a16="http://schemas.microsoft.com/office/drawing/2014/main" id="{60FDAC05-3F81-AF9A-A8CD-2A52DF12297C}"/>
                </a:ext>
              </a:extLst>
            </p:cNvPr>
            <p:cNvSpPr txBox="1"/>
            <p:nvPr/>
          </p:nvSpPr>
          <p:spPr>
            <a:xfrm>
              <a:off x="2757815" y="2520573"/>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sp>
          <p:nvSpPr>
            <p:cNvPr id="6" name="Google Shape;510;g3a8d32713fb_0_0">
              <a:extLst>
                <a:ext uri="{FF2B5EF4-FFF2-40B4-BE49-F238E27FC236}">
                  <a16:creationId xmlns:a16="http://schemas.microsoft.com/office/drawing/2014/main" id="{E1266A75-F5EC-1C1C-C615-FDC4754910DF}"/>
                </a:ext>
              </a:extLst>
            </p:cNvPr>
            <p:cNvSpPr txBox="1"/>
            <p:nvPr/>
          </p:nvSpPr>
          <p:spPr>
            <a:xfrm>
              <a:off x="3698573" y="3368236"/>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sp>
          <p:nvSpPr>
            <p:cNvPr id="7" name="Google Shape;511;g3a8d32713fb_0_0">
              <a:extLst>
                <a:ext uri="{FF2B5EF4-FFF2-40B4-BE49-F238E27FC236}">
                  <a16:creationId xmlns:a16="http://schemas.microsoft.com/office/drawing/2014/main" id="{1CEAE39E-FF6F-D304-00AC-51F8A82726C0}"/>
                </a:ext>
              </a:extLst>
            </p:cNvPr>
            <p:cNvSpPr txBox="1"/>
            <p:nvPr/>
          </p:nvSpPr>
          <p:spPr>
            <a:xfrm>
              <a:off x="7459395" y="3368236"/>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grpSp>
      <p:sp>
        <p:nvSpPr>
          <p:cNvPr id="9" name="ZoneTexte 8">
            <a:extLst>
              <a:ext uri="{FF2B5EF4-FFF2-40B4-BE49-F238E27FC236}">
                <a16:creationId xmlns:a16="http://schemas.microsoft.com/office/drawing/2014/main" id="{CAD674E0-7F26-28C0-C3F8-0DA123E57DD5}"/>
              </a:ext>
            </a:extLst>
          </p:cNvPr>
          <p:cNvSpPr txBox="1"/>
          <p:nvPr/>
        </p:nvSpPr>
        <p:spPr>
          <a:xfrm>
            <a:off x="756066" y="3337520"/>
            <a:ext cx="8516837" cy="900246"/>
          </a:xfrm>
          <a:prstGeom prst="rect">
            <a:avLst/>
          </a:prstGeom>
          <a:noFill/>
        </p:spPr>
        <p:txBody>
          <a:bodyPr wrap="square">
            <a:spAutoFit/>
          </a:bodyPr>
          <a:lstStyle/>
          <a:p>
            <a:pPr>
              <a:lnSpc>
                <a:spcPct val="150000"/>
              </a:lnSpc>
            </a:pPr>
            <a:r>
              <a:rPr lang="fr-FR" sz="4000" b="1" dirty="0">
                <a:solidFill>
                  <a:srgbClr val="00ACA4"/>
                </a:solidFill>
                <a:latin typeface="Dosis SemiBold" pitchFamily="2" charset="0"/>
              </a:rPr>
              <a:t>N</a:t>
            </a:r>
            <a:r>
              <a:rPr lang="fr-FR" sz="4000" b="1" dirty="0">
                <a:solidFill>
                  <a:srgbClr val="565F88"/>
                </a:solidFill>
                <a:latin typeface="Dosis SemiBold" pitchFamily="2" charset="0"/>
              </a:rPr>
              <a:t>abila veut acheter du pain et du lait</a:t>
            </a:r>
            <a:r>
              <a:rPr lang="fr-FR" sz="4000" b="1" dirty="0">
                <a:solidFill>
                  <a:srgbClr val="00ACA4"/>
                </a:solidFill>
                <a:latin typeface="Dosis SemiBold" pitchFamily="2" charset="0"/>
              </a:rPr>
              <a:t>.</a:t>
            </a:r>
          </a:p>
        </p:txBody>
      </p:sp>
    </p:spTree>
    <p:extLst>
      <p:ext uri="{BB962C8B-B14F-4D97-AF65-F5344CB8AC3E}">
        <p14:creationId xmlns:p14="http://schemas.microsoft.com/office/powerpoint/2010/main" val="24961959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4FFC1E-FA42-3382-B39F-CDA21BF548D2}"/>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5ADD8D1D-827F-E179-ED09-09D9FEF7D1ED}"/>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5ADD8D1D-827F-E179-ED09-09D9FEF7D1ED}"/>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B053CA25-CD38-9AC5-2D19-CC49E711D5EF}"/>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B053CA25-CD38-9AC5-2D19-CC49E711D5EF}"/>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1FD16B07-AFDF-8DE4-B286-90E59134B729}"/>
              </a:ext>
            </a:extLst>
          </p:cNvPr>
          <p:cNvPicPr>
            <a:picLocks noChangeAspect="1"/>
          </p:cNvPicPr>
          <p:nvPr/>
        </p:nvPicPr>
        <p:blipFill>
          <a:blip r:embed="rId6"/>
          <a:stretch>
            <a:fillRect/>
          </a:stretch>
        </p:blipFill>
        <p:spPr>
          <a:xfrm>
            <a:off x="148577" y="535130"/>
            <a:ext cx="1152244" cy="1072989"/>
          </a:xfrm>
          <a:prstGeom prst="rect">
            <a:avLst/>
          </a:prstGeom>
        </p:spPr>
      </p:pic>
      <p:sp>
        <p:nvSpPr>
          <p:cNvPr id="8" name="Titre 1">
            <a:extLst>
              <a:ext uri="{FF2B5EF4-FFF2-40B4-BE49-F238E27FC236}">
                <a16:creationId xmlns:a16="http://schemas.microsoft.com/office/drawing/2014/main" id="{51A7EF33-D176-FB94-E715-76B7615CC9DA}"/>
              </a:ext>
            </a:extLst>
          </p:cNvPr>
          <p:cNvSpPr>
            <a:spLocks noGrp="1"/>
          </p:cNvSpPr>
          <p:nvPr>
            <p:ph type="title"/>
          </p:nvPr>
        </p:nvSpPr>
        <p:spPr>
          <a:xfrm>
            <a:off x="1692000" y="756000"/>
            <a:ext cx="6840000" cy="612000"/>
          </a:xfrm>
        </p:spPr>
        <p:txBody>
          <a:bodyPr/>
          <a:lstStyle/>
          <a:p>
            <a:r>
              <a:rPr lang="fr-FR">
                <a:solidFill>
                  <a:schemeClr val="tx1">
                    <a:lumMod val="65000"/>
                    <a:lumOff val="35000"/>
                  </a:schemeClr>
                </a:solidFill>
                <a:latin typeface="Dosis Medium" pitchFamily="2" charset="0"/>
              </a:rPr>
              <a:t>Voici une autre phrase en désordre. Écrivez sur vos cahiers une phrase correcte à partir de ces mots.</a:t>
            </a:r>
          </a:p>
        </p:txBody>
      </p:sp>
      <p:sp>
        <p:nvSpPr>
          <p:cNvPr id="15" name="Rectangle : coins arrondis 14">
            <a:extLst>
              <a:ext uri="{FF2B5EF4-FFF2-40B4-BE49-F238E27FC236}">
                <a16:creationId xmlns:a16="http://schemas.microsoft.com/office/drawing/2014/main" id="{0CA64163-6D4E-07FB-0C11-89DC00BBBC6C}"/>
              </a:ext>
            </a:extLst>
          </p:cNvPr>
          <p:cNvSpPr/>
          <p:nvPr/>
        </p:nvSpPr>
        <p:spPr>
          <a:xfrm>
            <a:off x="1377733" y="3291845"/>
            <a:ext cx="1708945"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prend</a:t>
            </a:r>
          </a:p>
        </p:txBody>
      </p:sp>
      <p:sp>
        <p:nvSpPr>
          <p:cNvPr id="3" name="Rectangle : coins arrondis 2">
            <a:extLst>
              <a:ext uri="{FF2B5EF4-FFF2-40B4-BE49-F238E27FC236}">
                <a16:creationId xmlns:a16="http://schemas.microsoft.com/office/drawing/2014/main" id="{DAA49E7B-91B9-E574-AB7F-EF40DC668B6D}"/>
              </a:ext>
            </a:extLst>
          </p:cNvPr>
          <p:cNvSpPr/>
          <p:nvPr/>
        </p:nvSpPr>
        <p:spPr>
          <a:xfrm>
            <a:off x="3351849" y="3303716"/>
            <a:ext cx="190330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424D7B"/>
                </a:solidFill>
                <a:latin typeface="Dosis SemiBold" pitchFamily="2" charset="0"/>
              </a:rPr>
              <a:t>de fromage</a:t>
            </a:r>
            <a:endParaRPr kumimoji="0" lang="fr-FR" sz="2800" b="1"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6" name="Rectangle : coins arrondis 5">
            <a:extLst>
              <a:ext uri="{FF2B5EF4-FFF2-40B4-BE49-F238E27FC236}">
                <a16:creationId xmlns:a16="http://schemas.microsoft.com/office/drawing/2014/main" id="{702A1153-0532-A9A0-5617-038C78F8E699}"/>
              </a:ext>
            </a:extLst>
          </p:cNvPr>
          <p:cNvSpPr/>
          <p:nvPr/>
        </p:nvSpPr>
        <p:spPr>
          <a:xfrm>
            <a:off x="5434139" y="3303716"/>
            <a:ext cx="100299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424D7B"/>
                </a:solidFill>
                <a:latin typeface="Dosis SemiBold" pitchFamily="2" charset="0"/>
              </a:rPr>
              <a:t>Réda</a:t>
            </a:r>
            <a:endParaRPr kumimoji="0" lang="fr-FR" sz="2800" b="1"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7" name="Rectangle : coins arrondis 6">
            <a:extLst>
              <a:ext uri="{FF2B5EF4-FFF2-40B4-BE49-F238E27FC236}">
                <a16:creationId xmlns:a16="http://schemas.microsoft.com/office/drawing/2014/main" id="{73501E95-70FE-E534-3D9E-69609E04BCD3}"/>
              </a:ext>
            </a:extLst>
          </p:cNvPr>
          <p:cNvSpPr/>
          <p:nvPr/>
        </p:nvSpPr>
        <p:spPr>
          <a:xfrm>
            <a:off x="6555942" y="3291845"/>
            <a:ext cx="1588495"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424D7B"/>
                </a:solidFill>
                <a:latin typeface="Dosis SemiBold" pitchFamily="2" charset="0"/>
              </a:rPr>
              <a:t>un kilo</a:t>
            </a:r>
            <a:endParaRPr kumimoji="0" lang="fr-FR" sz="2800" b="1"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20394280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14691-E9E1-4A72-6409-EE4E76C6BD75}"/>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0B0C3908-32F7-1957-ECF2-324E4100E6ED}"/>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0B0C3908-32F7-1957-ECF2-324E4100E6ED}"/>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25ACF060-9C2F-53D4-A4B4-B797B70F16AD}"/>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25ACF060-9C2F-53D4-A4B4-B797B70F16AD}"/>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5983B370-9AF4-11BE-1C20-31EF89FD7E9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sa phrase ?</a:t>
            </a:r>
          </a:p>
        </p:txBody>
      </p:sp>
      <p:pic>
        <p:nvPicPr>
          <p:cNvPr id="5" name="Image 4">
            <a:extLst>
              <a:ext uri="{FF2B5EF4-FFF2-40B4-BE49-F238E27FC236}">
                <a16:creationId xmlns:a16="http://schemas.microsoft.com/office/drawing/2014/main" id="{A93D3235-35AC-1E23-C582-6BBE3A5BB847}"/>
              </a:ext>
            </a:extLst>
          </p:cNvPr>
          <p:cNvPicPr>
            <a:picLocks noChangeAspect="1"/>
          </p:cNvPicPr>
          <p:nvPr/>
        </p:nvPicPr>
        <p:blipFill>
          <a:blip r:embed="rId6"/>
          <a:srcRect r="1593" b="11327"/>
          <a:stretch>
            <a:fillRect/>
          </a:stretch>
        </p:blipFill>
        <p:spPr>
          <a:xfrm>
            <a:off x="215393" y="650122"/>
            <a:ext cx="1087654" cy="980062"/>
          </a:xfrm>
          <a:prstGeom prst="ellipse">
            <a:avLst/>
          </a:prstGeom>
        </p:spPr>
      </p:pic>
      <p:sp>
        <p:nvSpPr>
          <p:cNvPr id="2" name="Rectangle : coins arrondis 1">
            <a:extLst>
              <a:ext uri="{FF2B5EF4-FFF2-40B4-BE49-F238E27FC236}">
                <a16:creationId xmlns:a16="http://schemas.microsoft.com/office/drawing/2014/main" id="{D563A054-769F-7D03-6A78-6CA86540FAE9}"/>
              </a:ext>
            </a:extLst>
          </p:cNvPr>
          <p:cNvSpPr/>
          <p:nvPr/>
        </p:nvSpPr>
        <p:spPr>
          <a:xfrm>
            <a:off x="1377733" y="3291845"/>
            <a:ext cx="1708945"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prend</a:t>
            </a:r>
          </a:p>
        </p:txBody>
      </p:sp>
      <p:sp>
        <p:nvSpPr>
          <p:cNvPr id="9" name="Rectangle : coins arrondis 8">
            <a:extLst>
              <a:ext uri="{FF2B5EF4-FFF2-40B4-BE49-F238E27FC236}">
                <a16:creationId xmlns:a16="http://schemas.microsoft.com/office/drawing/2014/main" id="{440E20F0-CA1D-449B-F190-B224201C9212}"/>
              </a:ext>
            </a:extLst>
          </p:cNvPr>
          <p:cNvSpPr/>
          <p:nvPr/>
        </p:nvSpPr>
        <p:spPr>
          <a:xfrm>
            <a:off x="3351849" y="3303716"/>
            <a:ext cx="190330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424D7B"/>
                </a:solidFill>
                <a:latin typeface="Dosis SemiBold" pitchFamily="2" charset="0"/>
              </a:rPr>
              <a:t>de fromage</a:t>
            </a:r>
            <a:endParaRPr kumimoji="0" lang="fr-FR" sz="2800" b="1"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10" name="Rectangle : coins arrondis 9">
            <a:extLst>
              <a:ext uri="{FF2B5EF4-FFF2-40B4-BE49-F238E27FC236}">
                <a16:creationId xmlns:a16="http://schemas.microsoft.com/office/drawing/2014/main" id="{D4601B12-7A84-7545-B4B8-C679F402E492}"/>
              </a:ext>
            </a:extLst>
          </p:cNvPr>
          <p:cNvSpPr/>
          <p:nvPr/>
        </p:nvSpPr>
        <p:spPr>
          <a:xfrm>
            <a:off x="5434139" y="3303716"/>
            <a:ext cx="100299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424D7B"/>
                </a:solidFill>
                <a:latin typeface="Dosis SemiBold" pitchFamily="2" charset="0"/>
              </a:rPr>
              <a:t>Réda</a:t>
            </a:r>
            <a:endParaRPr kumimoji="0" lang="fr-FR" sz="2800" b="1"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13" name="Rectangle : coins arrondis 12">
            <a:extLst>
              <a:ext uri="{FF2B5EF4-FFF2-40B4-BE49-F238E27FC236}">
                <a16:creationId xmlns:a16="http://schemas.microsoft.com/office/drawing/2014/main" id="{EE276AEF-E2CC-DF6D-C4CB-129E7EAB5739}"/>
              </a:ext>
            </a:extLst>
          </p:cNvPr>
          <p:cNvSpPr/>
          <p:nvPr/>
        </p:nvSpPr>
        <p:spPr>
          <a:xfrm>
            <a:off x="6555942" y="3291845"/>
            <a:ext cx="1588495"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424D7B"/>
                </a:solidFill>
                <a:latin typeface="Dosis SemiBold" pitchFamily="2" charset="0"/>
              </a:rPr>
              <a:t>un kilo</a:t>
            </a:r>
            <a:endParaRPr kumimoji="0" lang="fr-FR" sz="2800" b="1"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544246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41E92-387A-5A70-9C85-F3A05EC9B757}"/>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7ABAB4FC-BA02-BD13-BAB6-F2B9F433EC93}"/>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7ABAB4FC-BA02-BD13-BAB6-F2B9F433EC93}"/>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2BD7D02F-D1E9-2846-CDCD-84B5FC4097F7}"/>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2BD7D02F-D1E9-2846-CDCD-84B5FC4097F7}"/>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0A20A55A-0568-0828-1A94-7D512B1C6F64}"/>
              </a:ext>
            </a:extLst>
          </p:cNvPr>
          <p:cNvPicPr>
            <a:picLocks noChangeAspect="1"/>
          </p:cNvPicPr>
          <p:nvPr/>
        </p:nvPicPr>
        <p:blipFill>
          <a:blip r:embed="rId6"/>
          <a:stretch>
            <a:fillRect/>
          </a:stretch>
        </p:blipFill>
        <p:spPr>
          <a:xfrm>
            <a:off x="148577" y="535130"/>
            <a:ext cx="1152244" cy="1072989"/>
          </a:xfrm>
          <a:prstGeom prst="rect">
            <a:avLst/>
          </a:prstGeom>
        </p:spPr>
      </p:pic>
      <p:sp>
        <p:nvSpPr>
          <p:cNvPr id="8" name="Titre 1">
            <a:extLst>
              <a:ext uri="{FF2B5EF4-FFF2-40B4-BE49-F238E27FC236}">
                <a16:creationId xmlns:a16="http://schemas.microsoft.com/office/drawing/2014/main" id="{EF37CE5C-6BB0-E505-0637-DE874B264C0B}"/>
              </a:ext>
            </a:extLst>
          </p:cNvPr>
          <p:cNvSpPr>
            <a:spLocks noGrp="1"/>
          </p:cNvSpPr>
          <p:nvPr>
            <p:ph type="title"/>
          </p:nvPr>
        </p:nvSpPr>
        <p:spPr>
          <a:xfrm>
            <a:off x="1692000" y="756000"/>
            <a:ext cx="6840000" cy="612000"/>
          </a:xfrm>
        </p:spPr>
        <p:txBody>
          <a:bodyPr/>
          <a:lstStyle/>
          <a:p>
            <a:r>
              <a:rPr lang="fr-FR">
                <a:solidFill>
                  <a:schemeClr val="tx1">
                    <a:lumMod val="65000"/>
                    <a:lumOff val="35000"/>
                  </a:schemeClr>
                </a:solidFill>
                <a:latin typeface="Dosis Medium" pitchFamily="2" charset="0"/>
              </a:rPr>
              <a:t>Corrigez. Je n’oublie pas la majuscule au début de la phrase et le point à la fin. </a:t>
            </a:r>
          </a:p>
        </p:txBody>
      </p:sp>
      <p:grpSp>
        <p:nvGrpSpPr>
          <p:cNvPr id="4" name="Google Shape;507;g3a8d32713fb_0_0">
            <a:extLst>
              <a:ext uri="{FF2B5EF4-FFF2-40B4-BE49-F238E27FC236}">
                <a16:creationId xmlns:a16="http://schemas.microsoft.com/office/drawing/2014/main" id="{421133D2-F906-CD8D-FFC7-F468E3C72DF6}"/>
              </a:ext>
            </a:extLst>
          </p:cNvPr>
          <p:cNvGrpSpPr/>
          <p:nvPr/>
        </p:nvGrpSpPr>
        <p:grpSpPr>
          <a:xfrm>
            <a:off x="494712" y="1270531"/>
            <a:ext cx="8154575" cy="4316937"/>
            <a:chOff x="1530084" y="2520573"/>
            <a:chExt cx="7503378" cy="4075607"/>
          </a:xfrm>
        </p:grpSpPr>
        <p:pic>
          <p:nvPicPr>
            <p:cNvPr id="5" name="Google Shape;508;g3a8d32713fb_0_0" descr="Une image contenant texte, ligne, reçu&#10;&#10;Description générée automatiquement">
              <a:extLst>
                <a:ext uri="{FF2B5EF4-FFF2-40B4-BE49-F238E27FC236}">
                  <a16:creationId xmlns:a16="http://schemas.microsoft.com/office/drawing/2014/main" id="{C32AB844-6C02-E16F-A892-B8AA7C171396}"/>
                </a:ext>
              </a:extLst>
            </p:cNvPr>
            <p:cNvPicPr preferRelativeResize="0"/>
            <p:nvPr/>
          </p:nvPicPr>
          <p:blipFill rotWithShape="1">
            <a:blip r:embed="rId7">
              <a:alphaModFix/>
            </a:blip>
            <a:srcRect l="24020" t="34833" r="19865" b="18381"/>
            <a:stretch>
              <a:fillRect/>
            </a:stretch>
          </p:blipFill>
          <p:spPr>
            <a:xfrm>
              <a:off x="1530084" y="3489875"/>
              <a:ext cx="7503378" cy="3106305"/>
            </a:xfrm>
            <a:prstGeom prst="rect">
              <a:avLst/>
            </a:prstGeom>
            <a:noFill/>
            <a:ln>
              <a:noFill/>
            </a:ln>
          </p:spPr>
        </p:pic>
        <p:sp>
          <p:nvSpPr>
            <p:cNvPr id="6" name="Google Shape;509;g3a8d32713fb_0_0">
              <a:extLst>
                <a:ext uri="{FF2B5EF4-FFF2-40B4-BE49-F238E27FC236}">
                  <a16:creationId xmlns:a16="http://schemas.microsoft.com/office/drawing/2014/main" id="{954F76BF-B9FD-94A0-4D03-5BA2442F6061}"/>
                </a:ext>
              </a:extLst>
            </p:cNvPr>
            <p:cNvSpPr txBox="1"/>
            <p:nvPr/>
          </p:nvSpPr>
          <p:spPr>
            <a:xfrm>
              <a:off x="2757815" y="2520573"/>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sp>
          <p:nvSpPr>
            <p:cNvPr id="7" name="Google Shape;510;g3a8d32713fb_0_0">
              <a:extLst>
                <a:ext uri="{FF2B5EF4-FFF2-40B4-BE49-F238E27FC236}">
                  <a16:creationId xmlns:a16="http://schemas.microsoft.com/office/drawing/2014/main" id="{5848219D-B24B-5699-7AFD-BDE162C6C957}"/>
                </a:ext>
              </a:extLst>
            </p:cNvPr>
            <p:cNvSpPr txBox="1"/>
            <p:nvPr/>
          </p:nvSpPr>
          <p:spPr>
            <a:xfrm>
              <a:off x="3698573" y="3368236"/>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sp>
          <p:nvSpPr>
            <p:cNvPr id="9" name="Google Shape;511;g3a8d32713fb_0_0">
              <a:extLst>
                <a:ext uri="{FF2B5EF4-FFF2-40B4-BE49-F238E27FC236}">
                  <a16:creationId xmlns:a16="http://schemas.microsoft.com/office/drawing/2014/main" id="{2362BA3C-41E1-48E6-CF05-36FA4935CEE2}"/>
                </a:ext>
              </a:extLst>
            </p:cNvPr>
            <p:cNvSpPr txBox="1"/>
            <p:nvPr/>
          </p:nvSpPr>
          <p:spPr>
            <a:xfrm>
              <a:off x="7459395" y="3368236"/>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grpSp>
      <p:sp>
        <p:nvSpPr>
          <p:cNvPr id="10" name="ZoneTexte 9">
            <a:extLst>
              <a:ext uri="{FF2B5EF4-FFF2-40B4-BE49-F238E27FC236}">
                <a16:creationId xmlns:a16="http://schemas.microsoft.com/office/drawing/2014/main" id="{AC0A4F57-B252-19E7-FCC9-5DC65640B21D}"/>
              </a:ext>
            </a:extLst>
          </p:cNvPr>
          <p:cNvSpPr txBox="1"/>
          <p:nvPr/>
        </p:nvSpPr>
        <p:spPr>
          <a:xfrm>
            <a:off x="724699" y="3270904"/>
            <a:ext cx="8516837" cy="981038"/>
          </a:xfrm>
          <a:prstGeom prst="rect">
            <a:avLst/>
          </a:prstGeom>
          <a:noFill/>
        </p:spPr>
        <p:txBody>
          <a:bodyPr wrap="square">
            <a:spAutoFit/>
          </a:bodyPr>
          <a:lstStyle/>
          <a:p>
            <a:pPr>
              <a:lnSpc>
                <a:spcPct val="150000"/>
              </a:lnSpc>
            </a:pPr>
            <a:r>
              <a:rPr lang="fr-FR" sz="4400" b="1" dirty="0">
                <a:solidFill>
                  <a:srgbClr val="00ACA4"/>
                </a:solidFill>
                <a:latin typeface="Dosis SemiBold" pitchFamily="2" charset="0"/>
              </a:rPr>
              <a:t>R</a:t>
            </a:r>
            <a:r>
              <a:rPr lang="fr-FR" sz="4400" b="1" dirty="0">
                <a:solidFill>
                  <a:srgbClr val="565F88"/>
                </a:solidFill>
                <a:latin typeface="Dosis SemiBold" pitchFamily="2" charset="0"/>
              </a:rPr>
              <a:t>éda prend un kilo de fromage</a:t>
            </a:r>
            <a:r>
              <a:rPr lang="fr-FR" sz="4400" b="1" dirty="0">
                <a:solidFill>
                  <a:srgbClr val="00ACA4"/>
                </a:solidFill>
                <a:latin typeface="Dosis SemiBold" pitchFamily="2" charset="0"/>
              </a:rPr>
              <a:t>.</a:t>
            </a:r>
          </a:p>
        </p:txBody>
      </p:sp>
    </p:spTree>
    <p:extLst>
      <p:ext uri="{BB962C8B-B14F-4D97-AF65-F5344CB8AC3E}">
        <p14:creationId xmlns:p14="http://schemas.microsoft.com/office/powerpoint/2010/main" val="25155587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456CA-8A22-A083-776D-AF76009840AB}"/>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01FFB488-1C47-665F-ED4D-2DED903358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9844" y="1608119"/>
            <a:ext cx="3370778" cy="5170307"/>
          </a:xfrm>
          <a:prstGeom prst="rect">
            <a:avLst/>
          </a:prstGeom>
        </p:spPr>
      </p:pic>
      <p:sp>
        <p:nvSpPr>
          <p:cNvPr id="4" name="Titre 3">
            <a:extLst>
              <a:ext uri="{FF2B5EF4-FFF2-40B4-BE49-F238E27FC236}">
                <a16:creationId xmlns:a16="http://schemas.microsoft.com/office/drawing/2014/main" id="{E6384F8A-E656-6861-497C-5F80E75BA727}"/>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Prenez vos livrets à la page 126. Réalisez l’activité 4. Je vais circuler entre les rangs pour vous aider. </a:t>
            </a:r>
          </a:p>
        </p:txBody>
      </p:sp>
      <p:pic>
        <p:nvPicPr>
          <p:cNvPr id="2" name="Image 1">
            <a:extLst>
              <a:ext uri="{FF2B5EF4-FFF2-40B4-BE49-F238E27FC236}">
                <a16:creationId xmlns:a16="http://schemas.microsoft.com/office/drawing/2014/main" id="{4AD15E81-0124-AD59-80AE-B06E7849C92D}"/>
              </a:ext>
            </a:extLst>
          </p:cNvPr>
          <p:cNvPicPr>
            <a:picLocks noChangeAspect="1"/>
          </p:cNvPicPr>
          <p:nvPr/>
        </p:nvPicPr>
        <p:blipFill>
          <a:blip r:embed="rId3"/>
          <a:stretch>
            <a:fillRect/>
          </a:stretch>
        </p:blipFill>
        <p:spPr>
          <a:xfrm>
            <a:off x="148577" y="535130"/>
            <a:ext cx="1152244" cy="1072989"/>
          </a:xfrm>
          <a:prstGeom prst="rect">
            <a:avLst/>
          </a:prstGeom>
        </p:spPr>
      </p:pic>
      <p:pic>
        <p:nvPicPr>
          <p:cNvPr id="6" name="Image 5">
            <a:extLst>
              <a:ext uri="{FF2B5EF4-FFF2-40B4-BE49-F238E27FC236}">
                <a16:creationId xmlns:a16="http://schemas.microsoft.com/office/drawing/2014/main" id="{13BCEC06-8A62-7450-BB95-DE27E1D8BF6D}"/>
              </a:ext>
            </a:extLst>
          </p:cNvPr>
          <p:cNvPicPr>
            <a:picLocks noChangeAspect="1"/>
          </p:cNvPicPr>
          <p:nvPr/>
        </p:nvPicPr>
        <p:blipFill>
          <a:blip r:embed="rId4"/>
          <a:stretch>
            <a:fillRect/>
          </a:stretch>
        </p:blipFill>
        <p:spPr>
          <a:xfrm>
            <a:off x="5639275" y="2752717"/>
            <a:ext cx="2203904" cy="2203904"/>
          </a:xfrm>
          <a:prstGeom prst="rect">
            <a:avLst/>
          </a:prstGeom>
        </p:spPr>
      </p:pic>
      <p:sp>
        <p:nvSpPr>
          <p:cNvPr id="9" name="Rectangle : coins arrondis 8">
            <a:extLst>
              <a:ext uri="{FF2B5EF4-FFF2-40B4-BE49-F238E27FC236}">
                <a16:creationId xmlns:a16="http://schemas.microsoft.com/office/drawing/2014/main" id="{7F1AB38B-669E-C7C4-4992-4C68D7AE7A98}"/>
              </a:ext>
            </a:extLst>
          </p:cNvPr>
          <p:cNvSpPr/>
          <p:nvPr/>
        </p:nvSpPr>
        <p:spPr>
          <a:xfrm>
            <a:off x="2130136" y="5138057"/>
            <a:ext cx="3010194" cy="473034"/>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054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38C62F-0F36-324D-9FC1-EBD42D6BF3BD}"/>
            </a:ext>
          </a:extLst>
        </p:cNvPr>
        <p:cNvGrpSpPr/>
        <p:nvPr/>
      </p:nvGrpSpPr>
      <p:grpSpPr>
        <a:xfrm>
          <a:off x="0" y="0"/>
          <a:ext cx="0" cy="0"/>
          <a:chOff x="0" y="0"/>
          <a:chExt cx="0" cy="0"/>
        </a:xfrm>
      </p:grpSpPr>
      <p:pic>
        <p:nvPicPr>
          <p:cNvPr id="8" name="Image 7">
            <a:extLst>
              <a:ext uri="{FF2B5EF4-FFF2-40B4-BE49-F238E27FC236}">
                <a16:creationId xmlns:a16="http://schemas.microsoft.com/office/drawing/2014/main" id="{3003CD25-BB8D-A066-2415-096D1288E375}"/>
              </a:ext>
            </a:extLst>
          </p:cNvPr>
          <p:cNvPicPr>
            <a:picLocks noChangeAspect="1"/>
          </p:cNvPicPr>
          <p:nvPr/>
        </p:nvPicPr>
        <p:blipFill>
          <a:blip r:embed="rId2"/>
          <a:stretch>
            <a:fillRect/>
          </a:stretch>
        </p:blipFill>
        <p:spPr>
          <a:xfrm>
            <a:off x="1300821" y="4088415"/>
            <a:ext cx="7025605" cy="2447121"/>
          </a:xfrm>
          <a:prstGeom prst="rect">
            <a:avLst/>
          </a:prstGeom>
        </p:spPr>
      </p:pic>
      <p:pic>
        <p:nvPicPr>
          <p:cNvPr id="5" name="Image 4">
            <a:extLst>
              <a:ext uri="{FF2B5EF4-FFF2-40B4-BE49-F238E27FC236}">
                <a16:creationId xmlns:a16="http://schemas.microsoft.com/office/drawing/2014/main" id="{D358A469-4B5F-39D7-C3BA-5C8DDE6B4F47}"/>
              </a:ext>
            </a:extLst>
          </p:cNvPr>
          <p:cNvPicPr>
            <a:picLocks noChangeAspect="1"/>
          </p:cNvPicPr>
          <p:nvPr/>
        </p:nvPicPr>
        <p:blipFill>
          <a:blip r:embed="rId3"/>
          <a:stretch>
            <a:fillRect/>
          </a:stretch>
        </p:blipFill>
        <p:spPr>
          <a:xfrm>
            <a:off x="1266992" y="1882009"/>
            <a:ext cx="6840000" cy="2121391"/>
          </a:xfrm>
          <a:prstGeom prst="rect">
            <a:avLst/>
          </a:prstGeom>
        </p:spPr>
      </p:pic>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8EBC3122-D2E5-40B9-C68D-DE02FB10F67F}"/>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8EBC3122-D2E5-40B9-C68D-DE02FB10F67F}"/>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F7C94638-EDA0-DEF0-7BD0-BEFD7BE56028}"/>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F7C94638-EDA0-DEF0-7BD0-BEFD7BE56028}"/>
                  </a:ext>
                </a:extLst>
              </p:cNvPr>
              <p:cNvPicPr/>
              <p:nvPr/>
            </p:nvPicPr>
            <p:blipFill>
              <a:blip r:embed="rId7"/>
              <a:stretch>
                <a:fillRect/>
              </a:stretch>
            </p:blipFill>
            <p:spPr>
              <a:xfrm>
                <a:off x="1593492" y="833185"/>
                <a:ext cx="26730" cy="23400"/>
              </a:xfrm>
              <a:prstGeom prst="rect">
                <a:avLst/>
              </a:prstGeom>
            </p:spPr>
          </p:pic>
        </mc:Fallback>
      </mc:AlternateContent>
      <p:sp>
        <p:nvSpPr>
          <p:cNvPr id="2" name="Titre 5">
            <a:extLst>
              <a:ext uri="{FF2B5EF4-FFF2-40B4-BE49-F238E27FC236}">
                <a16:creationId xmlns:a16="http://schemas.microsoft.com/office/drawing/2014/main" id="{25D1D783-C278-324D-26F6-6D0B58916930}"/>
              </a:ext>
            </a:extLst>
          </p:cNvPr>
          <p:cNvSpPr txBox="1">
            <a:spLocks/>
          </p:cNvSpPr>
          <p:nvPr/>
        </p:nvSpPr>
        <p:spPr>
          <a:xfrm>
            <a:off x="1664400"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a:ln>
                  <a:noFill/>
                </a:ln>
                <a:solidFill>
                  <a:prstClr val="black">
                    <a:lumMod val="65000"/>
                    <a:lumOff val="35000"/>
                  </a:prstClr>
                </a:solidFill>
                <a:effectLst/>
                <a:uLnTx/>
                <a:uFillTx/>
                <a:latin typeface="Dosis Medium" pitchFamily="2" charset="0"/>
              </a:rPr>
              <a:t>Corrigez.</a:t>
            </a:r>
          </a:p>
        </p:txBody>
      </p:sp>
      <p:pic>
        <p:nvPicPr>
          <p:cNvPr id="7" name="Image 6">
            <a:extLst>
              <a:ext uri="{FF2B5EF4-FFF2-40B4-BE49-F238E27FC236}">
                <a16:creationId xmlns:a16="http://schemas.microsoft.com/office/drawing/2014/main" id="{427834BF-88AC-3D5A-9902-8373E87445FD}"/>
              </a:ext>
            </a:extLst>
          </p:cNvPr>
          <p:cNvPicPr>
            <a:picLocks noChangeAspect="1"/>
          </p:cNvPicPr>
          <p:nvPr/>
        </p:nvPicPr>
        <p:blipFill>
          <a:blip r:embed="rId8"/>
          <a:stretch>
            <a:fillRect/>
          </a:stretch>
        </p:blipFill>
        <p:spPr>
          <a:xfrm>
            <a:off x="148577" y="535130"/>
            <a:ext cx="1152244" cy="1072989"/>
          </a:xfrm>
          <a:prstGeom prst="rect">
            <a:avLst/>
          </a:prstGeom>
        </p:spPr>
      </p:pic>
      <p:sp>
        <p:nvSpPr>
          <p:cNvPr id="10" name="ZoneTexte 9">
            <a:extLst>
              <a:ext uri="{FF2B5EF4-FFF2-40B4-BE49-F238E27FC236}">
                <a16:creationId xmlns:a16="http://schemas.microsoft.com/office/drawing/2014/main" id="{0F49F2A2-7C0C-56D6-9FE9-5F1881651C56}"/>
              </a:ext>
            </a:extLst>
          </p:cNvPr>
          <p:cNvSpPr txBox="1"/>
          <p:nvPr/>
        </p:nvSpPr>
        <p:spPr>
          <a:xfrm>
            <a:off x="409346" y="2999844"/>
            <a:ext cx="6840000" cy="738664"/>
          </a:xfrm>
          <a:prstGeom prst="rect">
            <a:avLst/>
          </a:prstGeom>
          <a:noFill/>
        </p:spPr>
        <p:txBody>
          <a:bodyPr wrap="square">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lang="fr-FR" sz="3200" b="1" dirty="0">
                <a:solidFill>
                  <a:srgbClr val="C00000"/>
                </a:solidFill>
                <a:latin typeface="Dosis" pitchFamily="2" charset="0"/>
              </a:rPr>
              <a:t>Nada veut acheter du pain </a:t>
            </a:r>
            <a:r>
              <a:rPr kumimoji="0" lang="fr-FR" sz="3200" b="1" i="0" u="none" strike="noStrike" kern="1200" cap="none" spc="0" normalizeH="0" baseline="0" noProof="0" dirty="0">
                <a:ln>
                  <a:noFill/>
                </a:ln>
                <a:solidFill>
                  <a:srgbClr val="C00000"/>
                </a:solidFill>
                <a:effectLst/>
                <a:uLnTx/>
                <a:uFillTx/>
                <a:latin typeface="Dosis" pitchFamily="2" charset="0"/>
                <a:ea typeface="+mn-ea"/>
                <a:cs typeface="+mn-cs"/>
              </a:rPr>
              <a:t>. </a:t>
            </a:r>
          </a:p>
        </p:txBody>
      </p:sp>
      <p:sp>
        <p:nvSpPr>
          <p:cNvPr id="14" name="ZoneTexte 13">
            <a:extLst>
              <a:ext uri="{FF2B5EF4-FFF2-40B4-BE49-F238E27FC236}">
                <a16:creationId xmlns:a16="http://schemas.microsoft.com/office/drawing/2014/main" id="{682B0601-FDD2-F973-F179-5413684DC14A}"/>
              </a:ext>
            </a:extLst>
          </p:cNvPr>
          <p:cNvSpPr txBox="1"/>
          <p:nvPr/>
        </p:nvSpPr>
        <p:spPr>
          <a:xfrm>
            <a:off x="865366" y="5277151"/>
            <a:ext cx="6840000" cy="738664"/>
          </a:xfrm>
          <a:prstGeom prst="rect">
            <a:avLst/>
          </a:prstGeom>
          <a:noFill/>
        </p:spPr>
        <p:txBody>
          <a:bodyPr wrap="square">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lang="fr-FR" sz="3200" b="1" dirty="0">
                <a:solidFill>
                  <a:srgbClr val="C00000"/>
                </a:solidFill>
                <a:latin typeface="Dosis" pitchFamily="2" charset="0"/>
              </a:rPr>
              <a:t>Karam prend un pot de confiture</a:t>
            </a:r>
            <a:r>
              <a:rPr kumimoji="0" lang="fr-FR" sz="3200" b="1" i="0" u="none" strike="noStrike" kern="1200" cap="none" spc="0" normalizeH="0" baseline="0" noProof="0" dirty="0">
                <a:ln>
                  <a:noFill/>
                </a:ln>
                <a:solidFill>
                  <a:srgbClr val="C00000"/>
                </a:solidFill>
                <a:effectLst/>
                <a:uLnTx/>
                <a:uFillTx/>
                <a:latin typeface="Dosis" pitchFamily="2" charset="0"/>
                <a:ea typeface="+mn-ea"/>
                <a:cs typeface="+mn-cs"/>
              </a:rPr>
              <a:t>. </a:t>
            </a:r>
          </a:p>
        </p:txBody>
      </p:sp>
    </p:spTree>
    <p:extLst>
      <p:ext uri="{BB962C8B-B14F-4D97-AF65-F5344CB8AC3E}">
        <p14:creationId xmlns:p14="http://schemas.microsoft.com/office/powerpoint/2010/main" val="29602330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majd_wave">
            <a:hlinkClick r:id="" action="ppaction://media"/>
            <a:extLst>
              <a:ext uri="{FF2B5EF4-FFF2-40B4-BE49-F238E27FC236}">
                <a16:creationId xmlns:a16="http://schemas.microsoft.com/office/drawing/2014/main" id="{2D085470-6254-1CCC-EAE4-0E8D4685473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56477" y="2142065"/>
            <a:ext cx="1996613" cy="3549535"/>
          </a:xfrm>
          <a:prstGeom prst="rect">
            <a:avLst/>
          </a:prstGeom>
        </p:spPr>
      </p:pic>
      <p:pic>
        <p:nvPicPr>
          <p:cNvPr id="10" name="Image 9">
            <a:extLst>
              <a:ext uri="{FF2B5EF4-FFF2-40B4-BE49-F238E27FC236}">
                <a16:creationId xmlns:a16="http://schemas.microsoft.com/office/drawing/2014/main" id="{F1E3EA78-5989-2445-2587-2ED5819084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6892" y="1588167"/>
            <a:ext cx="3230438" cy="4955046"/>
          </a:xfrm>
          <a:prstGeom prst="rect">
            <a:avLst/>
          </a:prstGeom>
        </p:spPr>
      </p:pic>
      <p:pic>
        <p:nvPicPr>
          <p:cNvPr id="4" name="Image 3">
            <a:extLst>
              <a:ext uri="{FF2B5EF4-FFF2-40B4-BE49-F238E27FC236}">
                <a16:creationId xmlns:a16="http://schemas.microsoft.com/office/drawing/2014/main" id="{709CA66D-6997-E963-9998-E07DD5811DA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3585" y="1547864"/>
            <a:ext cx="3256714" cy="4995349"/>
          </a:xfrm>
          <a:prstGeom prst="rect">
            <a:avLst/>
          </a:prstGeom>
        </p:spPr>
      </p:pic>
      <p:sp>
        <p:nvSpPr>
          <p:cNvPr id="8" name="Titre 1">
            <a:extLst>
              <a:ext uri="{FF2B5EF4-FFF2-40B4-BE49-F238E27FC236}">
                <a16:creationId xmlns:a16="http://schemas.microsoft.com/office/drawing/2014/main" id="{FEB082D5-E6CD-4695-6114-FD007FEEC39D}"/>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La séance d’aujourd’hui est terminée. À la maison, </a:t>
            </a:r>
            <a:r>
              <a:rPr lang="fr-FR" b="1" dirty="0">
                <a:solidFill>
                  <a:schemeClr val="tx1">
                    <a:lumMod val="65000"/>
                    <a:lumOff val="35000"/>
                  </a:schemeClr>
                </a:solidFill>
                <a:latin typeface="Dosis Medium" pitchFamily="2" charset="0"/>
              </a:rPr>
              <a:t>réalisez l’activité 5 de la page 126 et recopiez les phrases de la page 124</a:t>
            </a:r>
            <a:r>
              <a:rPr lang="fr-FR" dirty="0">
                <a:solidFill>
                  <a:schemeClr val="tx1">
                    <a:lumMod val="65000"/>
                    <a:lumOff val="35000"/>
                  </a:schemeClr>
                </a:solidFill>
                <a:latin typeface="Dosis Medium" pitchFamily="2" charset="0"/>
              </a:rPr>
              <a:t> . </a:t>
            </a:r>
            <a:endParaRPr lang="fr-MA" dirty="0">
              <a:solidFill>
                <a:schemeClr val="tx1">
                  <a:lumMod val="65000"/>
                  <a:lumOff val="35000"/>
                </a:schemeClr>
              </a:solidFill>
              <a:latin typeface="Dosis Medium" pitchFamily="2" charset="0"/>
            </a:endParaRPr>
          </a:p>
        </p:txBody>
      </p:sp>
      <p:pic>
        <p:nvPicPr>
          <p:cNvPr id="9" name="Espace réservé pour une image  2" descr="Une image contenant habits, illustration, dessin humoristique&#10;&#10;Le contenu généré par l’IA peut être incorrect.">
            <a:extLst>
              <a:ext uri="{FF2B5EF4-FFF2-40B4-BE49-F238E27FC236}">
                <a16:creationId xmlns:a16="http://schemas.microsoft.com/office/drawing/2014/main" id="{BC904AA9-F74C-7128-E2AE-905B3654E945}"/>
              </a:ext>
            </a:extLst>
          </p:cNvPr>
          <p:cNvPicPr>
            <a:picLocks noChangeAspect="1"/>
          </p:cNvPicPr>
          <p:nvPr/>
        </p:nvPicPr>
        <p:blipFill>
          <a:blip r:embed="rId7">
            <a:extLst>
              <a:ext uri="{28A0092B-C50C-407E-A947-70E740481C1C}">
                <a14:useLocalDpi xmlns:a14="http://schemas.microsoft.com/office/drawing/2010/main" val="0"/>
              </a:ext>
            </a:extLst>
          </a:blip>
          <a:srcRect b="27354"/>
          <a:stretch>
            <a:fillRect/>
          </a:stretch>
        </p:blipFill>
        <p:spPr>
          <a:xfrm>
            <a:off x="115503" y="651192"/>
            <a:ext cx="1289783" cy="936977"/>
          </a:xfrm>
          <a:prstGeom prst="ellipse">
            <a:avLst/>
          </a:prstGeom>
        </p:spPr>
      </p:pic>
      <p:sp>
        <p:nvSpPr>
          <p:cNvPr id="6" name="Rectangle : coins arrondis 5">
            <a:extLst>
              <a:ext uri="{FF2B5EF4-FFF2-40B4-BE49-F238E27FC236}">
                <a16:creationId xmlns:a16="http://schemas.microsoft.com/office/drawing/2014/main" id="{79D82D8E-3660-5D8A-5BDA-6CC43BDCA50F}"/>
              </a:ext>
            </a:extLst>
          </p:cNvPr>
          <p:cNvSpPr/>
          <p:nvPr/>
        </p:nvSpPr>
        <p:spPr>
          <a:xfrm>
            <a:off x="5586197" y="5486400"/>
            <a:ext cx="2872002" cy="558618"/>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 coins arrondis 4">
            <a:extLst>
              <a:ext uri="{FF2B5EF4-FFF2-40B4-BE49-F238E27FC236}">
                <a16:creationId xmlns:a16="http://schemas.microsoft.com/office/drawing/2014/main" id="{A4ABD13B-111E-43CB-1034-9D272FBEA70F}"/>
              </a:ext>
            </a:extLst>
          </p:cNvPr>
          <p:cNvSpPr/>
          <p:nvPr/>
        </p:nvSpPr>
        <p:spPr>
          <a:xfrm>
            <a:off x="2402769" y="3755136"/>
            <a:ext cx="1713588" cy="1267968"/>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16580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22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_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3806</TotalTime>
  <Words>1296</Words>
  <Application>Microsoft Office PowerPoint</Application>
  <PresentationFormat>Affichage à l'écran (4:3)</PresentationFormat>
  <Paragraphs>163</Paragraphs>
  <Slides>42</Slides>
  <Notes>4</Notes>
  <HiddenSlides>0</HiddenSlides>
  <MMClips>8</MMClips>
  <ScaleCrop>false</ScaleCrop>
  <HeadingPairs>
    <vt:vector size="6" baseType="variant">
      <vt:variant>
        <vt:lpstr>Polices utilisées</vt:lpstr>
      </vt:variant>
      <vt:variant>
        <vt:i4>9</vt:i4>
      </vt:variant>
      <vt:variant>
        <vt:lpstr>Thème</vt:lpstr>
      </vt:variant>
      <vt:variant>
        <vt:i4>12</vt:i4>
      </vt:variant>
      <vt:variant>
        <vt:lpstr>Titres des diapositives</vt:lpstr>
      </vt:variant>
      <vt:variant>
        <vt:i4>42</vt:i4>
      </vt:variant>
    </vt:vector>
  </HeadingPairs>
  <TitlesOfParts>
    <vt:vector size="63" baseType="lpstr">
      <vt:lpstr>Dosis Medium</vt:lpstr>
      <vt:lpstr>Aptos Display</vt:lpstr>
      <vt:lpstr>Aptos</vt:lpstr>
      <vt:lpstr>Dosis</vt:lpstr>
      <vt:lpstr>Wingdings</vt:lpstr>
      <vt:lpstr>Dosis SemiBold</vt:lpstr>
      <vt:lpstr>Calibri</vt:lpstr>
      <vt:lpstr>Arial</vt:lpstr>
      <vt:lpstr>Dosis ExtraBold</vt:lpstr>
      <vt:lpstr>2_Conception personnalisée</vt:lpstr>
      <vt:lpstr>00_Env-Enseignant</vt:lpstr>
      <vt:lpstr>Oral</vt:lpstr>
      <vt:lpstr>Lecture</vt:lpstr>
      <vt:lpstr>Ecriture</vt:lpstr>
      <vt:lpstr>1_Lecture</vt:lpstr>
      <vt:lpstr>1_Env-Enseignant</vt:lpstr>
      <vt:lpstr>2_Env-Enseignant</vt:lpstr>
      <vt:lpstr>1_Oral</vt:lpstr>
      <vt:lpstr>3_Env-Enseignant</vt:lpstr>
      <vt:lpstr>1_Ecriture</vt:lpstr>
      <vt:lpstr>Thème Office</vt:lpstr>
      <vt:lpstr>Présentation PowerPoint</vt:lpstr>
      <vt:lpstr>Il convient de lancer le mode diaporama pour la diffusion de la leçon en classe</vt:lpstr>
      <vt:lpstr>Pictogrammes</vt:lpstr>
      <vt:lpstr>Contenu de la semaine </vt:lpstr>
      <vt:lpstr>Organisation de la semaine</vt:lpstr>
      <vt:lpstr>Plan de la séance 5</vt:lpstr>
      <vt:lpstr>Bonjour les enfants ! La leçon de français commence maintenant.</vt:lpstr>
      <vt:lpstr>Aujourd’hui, nous allons apprendre à parler des achats que l’on veut faire. Écoutez bien.</vt:lpstr>
      <vt:lpstr>Lecture de la vidéo.</vt:lpstr>
      <vt:lpstr>Maintenant, on va prendre la parole pour se présenter, pour dire comment on se sent, pour parler des sports que l’on fait, de nos matières préférées et des achats que l’on veut faire. Écoutez bien. On va le faire en 3 étapes. Soyez attentifs. </vt:lpstr>
      <vt:lpstr>Étape 1 : Je vais vous expliquer la situation. </vt:lpstr>
      <vt:lpstr>Étape 2 : Chacun réfléchit silencieusement à ce qu’il va dire dans sa prise de parole.</vt:lpstr>
      <vt:lpstr>Étape 3 : Maintenant, vous allez prendre la parole. Qui veut passer au tableau ? </vt:lpstr>
      <vt:lpstr>Maintenant, tout le monde participe. Chacun prend la parole pour se présenter, pour parler de comment il se sent, pour parler des sports qu’il fait, de sa matière préférée et des achats qu’il veut faire. </vt:lpstr>
      <vt:lpstr>Plan de la séance 5</vt:lpstr>
      <vt:lpstr>Présentation PowerPoint</vt:lpstr>
      <vt:lpstr>Présentation PowerPoint</vt:lpstr>
      <vt:lpstr>Prenez vos ardoises.</vt:lpstr>
      <vt:lpstr>Présentation PowerPoint</vt:lpstr>
      <vt:lpstr>Levez vos ardoises. </vt:lpstr>
      <vt:lpstr>Présentation PowerPoint</vt:lpstr>
      <vt:lpstr>Prenez vos livrets à la page 124. Avec votre voisin, lisez et répondez à la question.  Je vais circuler entre les rangs pour vous aider. </vt:lpstr>
      <vt:lpstr>Corrigez.</vt:lpstr>
      <vt:lpstr>Plan de la séance 5</vt:lpstr>
      <vt:lpstr>Maintenant, nous allons faire de l’écriture.  Prenez vos cahiers.</vt:lpstr>
      <vt:lpstr>Lisez et observez cette phrase. Vous allez l’écrire après. Tenez-vous prêts. Je n’oublie  pas la majuscule au début de la phrase, le point à la fin et les espaces entre les mots. </vt:lpstr>
      <vt:lpstr>Première dictée en cours.</vt:lpstr>
      <vt:lpstr>Deuxième dictée en cours.</vt:lpstr>
      <vt:lpstr>Corrigez. </vt:lpstr>
      <vt:lpstr>Présentation PowerPoint</vt:lpstr>
      <vt:lpstr>Première dictée en cours.</vt:lpstr>
      <vt:lpstr>Deuxième dictée en cours.</vt:lpstr>
      <vt:lpstr>Corrigez. </vt:lpstr>
      <vt:lpstr>On passe à une autre activité. Ces mots sont en désordre. Écrivez sur vos cahiers une phrase correcte à partir de ces mots.</vt:lpstr>
      <vt:lpstr>Qui veut lire sa phrase ?</vt:lpstr>
      <vt:lpstr>Corrigez. Je n’oublie pas la majuscule au début de la phrase et le point à la fin.  </vt:lpstr>
      <vt:lpstr>Voici une autre phrase en désordre. Écrivez sur vos cahiers une phrase correcte à partir de ces mots.</vt:lpstr>
      <vt:lpstr>Qui veut lire sa phrase ?</vt:lpstr>
      <vt:lpstr>Corrigez. Je n’oublie pas la majuscule au début de la phrase et le point à la fin. </vt:lpstr>
      <vt:lpstr>Prenez vos livrets à la page 126. Réalisez l’activité 4. Je vais circuler entre les rangs pour vous aider. </vt:lpstr>
      <vt:lpstr>Présentation PowerPoint</vt:lpstr>
      <vt:lpstr>La séance d’aujourd’hui est terminée. À la maison, réalisez l’activité 5 de la page 126 et recopiez les phrases de la page 124 .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Jalila</dc:creator>
  <cp:lastModifiedBy>KHALID.RAMNI</cp:lastModifiedBy>
  <cp:revision>34</cp:revision>
  <cp:lastPrinted>2025-08-13T10:11:39Z</cp:lastPrinted>
  <dcterms:created xsi:type="dcterms:W3CDTF">2025-08-01T12:31:49Z</dcterms:created>
  <dcterms:modified xsi:type="dcterms:W3CDTF">2026-06-02T16:10:12Z</dcterms:modified>
</cp:coreProperties>
</file>