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5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32" r:id="rId21"/>
    <p:sldId id="1056" r:id="rId22"/>
    <p:sldId id="1101" r:id="rId23"/>
    <p:sldId id="1111" r:id="rId24"/>
    <p:sldId id="1130" r:id="rId25"/>
    <p:sldId id="1057" r:id="rId26"/>
    <p:sldId id="1089" r:id="rId27"/>
    <p:sldId id="1091" r:id="rId28"/>
    <p:sldId id="1092" r:id="rId29"/>
    <p:sldId id="1093" r:id="rId30"/>
    <p:sldId id="955" r:id="rId31"/>
    <p:sldId id="800" r:id="rId32"/>
    <p:sldId id="902" r:id="rId33"/>
    <p:sldId id="1077" r:id="rId34"/>
    <p:sldId id="1078" r:id="rId35"/>
    <p:sldId id="881" r:id="rId36"/>
    <p:sldId id="1131" r:id="rId37"/>
    <p:sldId id="1110" r:id="rId38"/>
    <p:sldId id="1115" r:id="rId39"/>
    <p:sldId id="1114" r:id="rId40"/>
    <p:sldId id="805" r:id="rId41"/>
    <p:sldId id="653" r:id="rId42"/>
    <p:sldId id="1060" r:id="rId43"/>
    <p:sldId id="1066" r:id="rId44"/>
    <p:sldId id="1073" r:id="rId45"/>
    <p:sldId id="1072" r:id="rId46"/>
    <p:sldId id="1094" r:id="rId47"/>
    <p:sldId id="1042" r:id="rId48"/>
    <p:sldId id="1043" r:id="rId49"/>
    <p:sldId id="1044" r:id="rId50"/>
    <p:sldId id="1045" r:id="rId51"/>
    <p:sldId id="1095" r:id="rId52"/>
    <p:sldId id="1096" r:id="rId53"/>
    <p:sldId id="1097" r:id="rId54"/>
    <p:sldId id="1046" r:id="rId55"/>
    <p:sldId id="1047" r:id="rId56"/>
    <p:sldId id="1048" r:id="rId57"/>
    <p:sldId id="1049" r:id="rId58"/>
    <p:sldId id="1050" r:id="rId59"/>
    <p:sldId id="1051" r:id="rId60"/>
    <p:sldId id="895" r:id="rId61"/>
    <p:sldId id="896" r:id="rId62"/>
    <p:sldId id="1129" r:id="rId63"/>
    <p:sldId id="679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EBF7"/>
    <a:srgbClr val="5D6685"/>
    <a:srgbClr val="E5E5E5"/>
    <a:srgbClr val="00ACA4"/>
    <a:srgbClr val="565F88"/>
    <a:srgbClr val="4B5377"/>
    <a:srgbClr val="424D7B"/>
    <a:srgbClr val="F26553"/>
    <a:srgbClr val="E84234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B3B870-B73F-4D74-83C5-DC598DFBAD38}" v="36" dt="2026-05-23T18:23:08.679"/>
    <p1510:client id="{E759DB9E-002D-4FFC-9C47-B09030F326D9}" v="1" dt="2026-05-23T15:13:20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6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3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76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77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custSel modSld">
      <pc:chgData name="Jalila El Baraka" userId="ea93c961-285f-4edc-9e51-dff84fc1dbdc" providerId="ADAL" clId="{57C2819A-E835-47AA-9356-3BB7B51E441F}" dt="2026-05-23T15:13:20.357" v="2"/>
      <pc:docMkLst>
        <pc:docMk/>
      </pc:docMkLst>
      <pc:sldChg chg="delSp mod">
        <pc:chgData name="Jalila El Baraka" userId="ea93c961-285f-4edc-9e51-dff84fc1dbdc" providerId="ADAL" clId="{57C2819A-E835-47AA-9356-3BB7B51E441F}" dt="2026-05-23T15:12:38.853" v="0" actId="478"/>
        <pc:sldMkLst>
          <pc:docMk/>
          <pc:sldMk cId="56895326" sldId="257"/>
        </pc:sldMkLst>
        <pc:picChg chg="del">
          <ac:chgData name="Jalila El Baraka" userId="ea93c961-285f-4edc-9e51-dff84fc1dbdc" providerId="ADAL" clId="{57C2819A-E835-47AA-9356-3BB7B51E441F}" dt="2026-05-23T15:12:38.853" v="0" actId="478"/>
          <ac:picMkLst>
            <pc:docMk/>
            <pc:sldMk cId="56895326" sldId="257"/>
            <ac:picMk id="3" creationId="{A4ED098C-80E3-4B62-EFD9-40985DDF9F2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23T15:13:20.357" v="2"/>
        <pc:sldMkLst>
          <pc:docMk/>
          <pc:sldMk cId="1677520056" sldId="1030"/>
        </pc:sldMkLst>
        <pc:picChg chg="del">
          <ac:chgData name="Jalila El Baraka" userId="ea93c961-285f-4edc-9e51-dff84fc1dbdc" providerId="ADAL" clId="{57C2819A-E835-47AA-9356-3BB7B51E441F}" dt="2026-05-23T15:13:04.661" v="1" actId="478"/>
          <ac:picMkLst>
            <pc:docMk/>
            <pc:sldMk cId="1677520056" sldId="1030"/>
            <ac:picMk id="2" creationId="{1DC67529-2FB0-F7DC-8704-57FAFE8656BF}"/>
          </ac:picMkLst>
        </pc:picChg>
        <pc:picChg chg="add mod">
          <ac:chgData name="Jalila El Baraka" userId="ea93c961-285f-4edc-9e51-dff84fc1dbdc" providerId="ADAL" clId="{57C2819A-E835-47AA-9356-3BB7B51E441F}" dt="2026-05-23T15:13:20.357" v="2"/>
          <ac:picMkLst>
            <pc:docMk/>
            <pc:sldMk cId="1677520056" sldId="1030"/>
            <ac:picMk id="3" creationId="{7EB2B57A-0C1E-C0A7-994F-B118AF864816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5-23T18:23:26.691" v="1772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5-23T15:31:41.046" v="866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AF35D566-9458-4FCB-BB0C-F789683C5E1A}" dt="2026-05-23T15:31:41.046" v="866" actId="26606"/>
          <ac:spMkLst>
            <pc:docMk/>
            <pc:sldMk cId="56895326" sldId="257"/>
            <ac:spMk id="55" creationId="{42A4FC2C-047E-45A5-965D-8E1E3BF09BC6}"/>
          </ac:spMkLst>
        </pc:spChg>
        <pc:spChg chg="add">
          <ac:chgData name="Jalila El Baraka" userId="ea93c961-285f-4edc-9e51-dff84fc1dbdc" providerId="ADAL" clId="{AF35D566-9458-4FCB-BB0C-F789683C5E1A}" dt="2026-05-23T15:31:41.046" v="866" actId="26606"/>
          <ac:spMkLst>
            <pc:docMk/>
            <pc:sldMk cId="56895326" sldId="257"/>
            <ac:spMk id="60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5-23T15:31:41.046" v="866" actId="26606"/>
          <ac:picMkLst>
            <pc:docMk/>
            <pc:sldMk cId="56895326" sldId="257"/>
            <ac:picMk id="3" creationId="{21A60169-8944-F282-CD0F-FB80193E01C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30:46.071" v="1718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5-23T16:30:46.071" v="1718" actId="20577"/>
          <ac:spMkLst>
            <pc:docMk/>
            <pc:sldMk cId="4261658029" sldId="679"/>
            <ac:spMk id="2" creationId="{FE91AC9D-0C0C-4684-927E-D7846FC8300F}"/>
          </ac:spMkLst>
        </pc:spChg>
        <pc:picChg chg="add mod ord">
          <ac:chgData name="Jalila El Baraka" userId="ea93c961-285f-4edc-9e51-dff84fc1dbdc" providerId="ADAL" clId="{AF35D566-9458-4FCB-BB0C-F789683C5E1A}" dt="2026-05-23T16:30:25.973" v="1711" actId="1076"/>
          <ac:picMkLst>
            <pc:docMk/>
            <pc:sldMk cId="4261658029" sldId="679"/>
            <ac:picMk id="3" creationId="{E914C47F-E0A3-B881-EB29-1A92DFBD8243}"/>
          </ac:picMkLst>
        </pc:picChg>
        <pc:picChg chg="add del mod ord">
          <ac:chgData name="Jalila El Baraka" userId="ea93c961-285f-4edc-9e51-dff84fc1dbdc" providerId="ADAL" clId="{AF35D566-9458-4FCB-BB0C-F789683C5E1A}" dt="2026-05-23T16:29:50.965" v="1700" actId="478"/>
          <ac:picMkLst>
            <pc:docMk/>
            <pc:sldMk cId="4261658029" sldId="679"/>
            <ac:picMk id="4" creationId="{759C0463-D13A-0016-0A3A-C456E534FCF6}"/>
          </ac:picMkLst>
        </pc:picChg>
        <pc:picChg chg="mod">
          <ac:chgData name="Jalila El Baraka" userId="ea93c961-285f-4edc-9e51-dff84fc1dbdc" providerId="ADAL" clId="{AF35D566-9458-4FCB-BB0C-F789683C5E1A}" dt="2026-05-23T16:30:37.265" v="1714" actId="14100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AF35D566-9458-4FCB-BB0C-F789683C5E1A}" dt="2026-05-23T16:30:30.093" v="1712" actId="1076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23T15:33:03.097" v="870" actId="1076"/>
        <pc:sldMkLst>
          <pc:docMk/>
          <pc:sldMk cId="927543826" sldId="784"/>
        </pc:sldMkLst>
        <pc:picChg chg="add del mod">
          <ac:chgData name="Jalila El Baraka" userId="ea93c961-285f-4edc-9e51-dff84fc1dbdc" providerId="ADAL" clId="{AF35D566-9458-4FCB-BB0C-F789683C5E1A}" dt="2026-05-23T15:31:52.376" v="867" actId="478"/>
          <ac:picMkLst>
            <pc:docMk/>
            <pc:sldMk cId="927543826" sldId="784"/>
            <ac:picMk id="3" creationId="{9094A442-2133-8F61-C80D-0C4A59ACBA62}"/>
          </ac:picMkLst>
        </pc:picChg>
        <pc:picChg chg="add mod">
          <ac:chgData name="Jalila El Baraka" userId="ea93c961-285f-4edc-9e51-dff84fc1dbdc" providerId="ADAL" clId="{AF35D566-9458-4FCB-BB0C-F789683C5E1A}" dt="2026-05-23T15:33:03.097" v="870" actId="1076"/>
          <ac:picMkLst>
            <pc:docMk/>
            <pc:sldMk cId="927543826" sldId="784"/>
            <ac:picMk id="4" creationId="{ECA78B67-5F8C-EB77-FF8B-668312E49D9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5:57:02.158" v="1176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AF35D566-9458-4FCB-BB0C-F789683C5E1A}" dt="2026-05-23T15:55:49.093" v="1130" actId="1076"/>
          <ac:spMkLst>
            <pc:docMk/>
            <pc:sldMk cId="2808393960" sldId="881"/>
            <ac:spMk id="3" creationId="{CC40D8D1-6881-0A7E-59E9-FDD914B7E784}"/>
          </ac:spMkLst>
        </pc:spChg>
        <pc:spChg chg="add mod">
          <ac:chgData name="Jalila El Baraka" userId="ea93c961-285f-4edc-9e51-dff84fc1dbdc" providerId="ADAL" clId="{AF35D566-9458-4FCB-BB0C-F789683C5E1A}" dt="2026-05-23T15:56:54.281" v="1174" actId="1076"/>
          <ac:spMkLst>
            <pc:docMk/>
            <pc:sldMk cId="2808393960" sldId="881"/>
            <ac:spMk id="4" creationId="{C26DDAD6-F266-D3CC-BE64-EF54D510D2FE}"/>
          </ac:spMkLst>
        </pc:spChg>
        <pc:spChg chg="mod">
          <ac:chgData name="Jalila El Baraka" userId="ea93c961-285f-4edc-9e51-dff84fc1dbdc" providerId="ADAL" clId="{AF35D566-9458-4FCB-BB0C-F789683C5E1A}" dt="2026-05-23T15:56:42.817" v="1166" actId="20577"/>
          <ac:spMkLst>
            <pc:docMk/>
            <pc:sldMk cId="2808393960" sldId="881"/>
            <ac:spMk id="6" creationId="{D69D5919-206A-9781-D8AA-21B466742E1F}"/>
          </ac:spMkLst>
        </pc:spChg>
        <pc:spChg chg="mod">
          <ac:chgData name="Jalila El Baraka" userId="ea93c961-285f-4edc-9e51-dff84fc1dbdc" providerId="ADAL" clId="{AF35D566-9458-4FCB-BB0C-F789683C5E1A}" dt="2026-05-23T15:55:46.101" v="1129" actId="20577"/>
          <ac:spMkLst>
            <pc:docMk/>
            <pc:sldMk cId="2808393960" sldId="881"/>
            <ac:spMk id="16" creationId="{9E1C1779-DF6B-FFC5-15EC-B13AE9A73CDC}"/>
          </ac:spMkLst>
        </pc:spChg>
        <pc:spChg chg="mod">
          <ac:chgData name="Jalila El Baraka" userId="ea93c961-285f-4edc-9e51-dff84fc1dbdc" providerId="ADAL" clId="{AF35D566-9458-4FCB-BB0C-F789683C5E1A}" dt="2026-05-23T15:55:08.829" v="1112" actId="1076"/>
          <ac:spMkLst>
            <pc:docMk/>
            <pc:sldMk cId="2808393960" sldId="881"/>
            <ac:spMk id="18" creationId="{55AA84E4-F792-0E3A-732B-B67F8C1BCDE0}"/>
          </ac:spMkLst>
        </pc:spChg>
        <pc:spChg chg="mod">
          <ac:chgData name="Jalila El Baraka" userId="ea93c961-285f-4edc-9e51-dff84fc1dbdc" providerId="ADAL" clId="{AF35D566-9458-4FCB-BB0C-F789683C5E1A}" dt="2026-05-23T15:56:15.576" v="1145" actId="1076"/>
          <ac:spMkLst>
            <pc:docMk/>
            <pc:sldMk cId="2808393960" sldId="881"/>
            <ac:spMk id="21" creationId="{01722C3F-CD0E-2CF5-50A5-B9088B2546F5}"/>
          </ac:spMkLst>
        </pc:spChg>
        <pc:picChg chg="add mod">
          <ac:chgData name="Jalila El Baraka" userId="ea93c961-285f-4edc-9e51-dff84fc1dbdc" providerId="ADAL" clId="{AF35D566-9458-4FCB-BB0C-F789683C5E1A}" dt="2026-05-23T15:57:02.158" v="1176" actId="1076"/>
          <ac:picMkLst>
            <pc:docMk/>
            <pc:sldMk cId="2808393960" sldId="881"/>
            <ac:picMk id="5" creationId="{A4ABFE3D-664F-17DE-D705-0A7A2E8C65A6}"/>
          </ac:picMkLst>
        </pc:picChg>
        <pc:picChg chg="mod">
          <ac:chgData name="Jalila El Baraka" userId="ea93c961-285f-4edc-9e51-dff84fc1dbdc" providerId="ADAL" clId="{AF35D566-9458-4FCB-BB0C-F789683C5E1A}" dt="2026-05-11T20:05:45.591" v="835" actId="1076"/>
          <ac:picMkLst>
            <pc:docMk/>
            <pc:sldMk cId="2808393960" sldId="881"/>
            <ac:picMk id="8" creationId="{FD06D9B8-28F6-8CA7-27E0-E6484C2DE2E2}"/>
          </ac:picMkLst>
        </pc:picChg>
        <pc:picChg chg="mod">
          <ac:chgData name="Jalila El Baraka" userId="ea93c961-285f-4edc-9e51-dff84fc1dbdc" providerId="ADAL" clId="{AF35D566-9458-4FCB-BB0C-F789683C5E1A}" dt="2026-05-23T15:56:46.060" v="1167" actId="1076"/>
          <ac:picMkLst>
            <pc:docMk/>
            <pc:sldMk cId="2808393960" sldId="881"/>
            <ac:picMk id="13" creationId="{740258FE-8C25-1E70-FCA9-0D80957B229C}"/>
          </ac:picMkLst>
        </pc:picChg>
        <pc:picChg chg="mod">
          <ac:chgData name="Jalila El Baraka" userId="ea93c961-285f-4edc-9e51-dff84fc1dbdc" providerId="ADAL" clId="{AF35D566-9458-4FCB-BB0C-F789683C5E1A}" dt="2026-05-23T15:55:51.824" v="1131" actId="1076"/>
          <ac:picMkLst>
            <pc:docMk/>
            <pc:sldMk cId="2808393960" sldId="881"/>
            <ac:picMk id="14" creationId="{640824E7-5F6A-C2C9-1EF6-ED1DF64428AB}"/>
          </ac:picMkLst>
        </pc:picChg>
        <pc:picChg chg="mod">
          <ac:chgData name="Jalila El Baraka" userId="ea93c961-285f-4edc-9e51-dff84fc1dbdc" providerId="ADAL" clId="{AF35D566-9458-4FCB-BB0C-F789683C5E1A}" dt="2026-05-11T20:05:32.993" v="832" actId="1076"/>
          <ac:picMkLst>
            <pc:docMk/>
            <pc:sldMk cId="2808393960" sldId="881"/>
            <ac:picMk id="17" creationId="{B1A24EB7-D47E-F18D-E73D-10D5F2974791}"/>
          </ac:picMkLst>
        </pc:picChg>
        <pc:picChg chg="mod">
          <ac:chgData name="Jalila El Baraka" userId="ea93c961-285f-4edc-9e51-dff84fc1dbdc" providerId="ADAL" clId="{AF35D566-9458-4FCB-BB0C-F789683C5E1A}" dt="2026-05-23T15:56:18.796" v="1146" actId="1076"/>
          <ac:picMkLst>
            <pc:docMk/>
            <pc:sldMk cId="2808393960" sldId="881"/>
            <ac:picMk id="20" creationId="{DF1A5AF5-150B-7C05-7269-333C578A0C1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6:40.581" v="1633" actId="14100"/>
        <pc:sldMkLst>
          <pc:docMk/>
          <pc:sldMk cId="3128690644" sldId="895"/>
        </pc:sldMkLst>
        <pc:spChg chg="mod">
          <ac:chgData name="Jalila El Baraka" userId="ea93c961-285f-4edc-9e51-dff84fc1dbdc" providerId="ADAL" clId="{AF35D566-9458-4FCB-BB0C-F789683C5E1A}" dt="2026-05-23T16:26:26.312" v="1628" actId="20577"/>
          <ac:spMkLst>
            <pc:docMk/>
            <pc:sldMk cId="3128690644" sldId="895"/>
            <ac:spMk id="4" creationId="{E9145ECC-000C-F876-22B9-FF30903C9504}"/>
          </ac:spMkLst>
        </pc:spChg>
        <pc:spChg chg="mod">
          <ac:chgData name="Jalila El Baraka" userId="ea93c961-285f-4edc-9e51-dff84fc1dbdc" providerId="ADAL" clId="{AF35D566-9458-4FCB-BB0C-F789683C5E1A}" dt="2026-05-23T16:26:36.296" v="1632" actId="14100"/>
          <ac:spMkLst>
            <pc:docMk/>
            <pc:sldMk cId="3128690644" sldId="895"/>
            <ac:spMk id="15" creationId="{354EBED3-0B83-C456-5242-F9D79F9BBDDD}"/>
          </ac:spMkLst>
        </pc:spChg>
        <pc:picChg chg="add del mod ord">
          <ac:chgData name="Jalila El Baraka" userId="ea93c961-285f-4edc-9e51-dff84fc1dbdc" providerId="ADAL" clId="{AF35D566-9458-4FCB-BB0C-F789683C5E1A}" dt="2026-05-23T16:26:06.249" v="1617" actId="478"/>
          <ac:picMkLst>
            <pc:docMk/>
            <pc:sldMk cId="3128690644" sldId="895"/>
            <ac:picMk id="2" creationId="{78ED69E6-244D-8EBB-2DBD-F16226057DBD}"/>
          </ac:picMkLst>
        </pc:picChg>
        <pc:picChg chg="add mod ord">
          <ac:chgData name="Jalila El Baraka" userId="ea93c961-285f-4edc-9e51-dff84fc1dbdc" providerId="ADAL" clId="{AF35D566-9458-4FCB-BB0C-F789683C5E1A}" dt="2026-05-23T16:26:40.581" v="1633" actId="14100"/>
          <ac:picMkLst>
            <pc:docMk/>
            <pc:sldMk cId="3128690644" sldId="895"/>
            <ac:picMk id="3" creationId="{5FD62FD4-51CF-3081-7A37-1B2A85A611A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8:22:50.275" v="1745" actId="1076"/>
        <pc:sldMkLst>
          <pc:docMk/>
          <pc:sldMk cId="2359735619" sldId="896"/>
        </pc:sldMkLst>
        <pc:picChg chg="add del mod">
          <ac:chgData name="Jalila El Baraka" userId="ea93c961-285f-4edc-9e51-dff84fc1dbdc" providerId="ADAL" clId="{AF35D566-9458-4FCB-BB0C-F789683C5E1A}" dt="2026-05-23T16:27:10.577" v="1643" actId="478"/>
          <ac:picMkLst>
            <pc:docMk/>
            <pc:sldMk cId="2359735619" sldId="896"/>
            <ac:picMk id="7" creationId="{E16D8B8D-465A-3052-807A-638E8988DA1D}"/>
          </ac:picMkLst>
        </pc:picChg>
        <pc:picChg chg="add del mod">
          <ac:chgData name="Jalila El Baraka" userId="ea93c961-285f-4edc-9e51-dff84fc1dbdc" providerId="ADAL" clId="{AF35D566-9458-4FCB-BB0C-F789683C5E1A}" dt="2026-05-23T16:26:46.880" v="1635" actId="478"/>
          <ac:picMkLst>
            <pc:docMk/>
            <pc:sldMk cId="2359735619" sldId="896"/>
            <ac:picMk id="8" creationId="{D06E69C7-64EA-4106-5E8F-63571EE71211}"/>
          </ac:picMkLst>
        </pc:picChg>
        <pc:picChg chg="add mod">
          <ac:chgData name="Jalila El Baraka" userId="ea93c961-285f-4edc-9e51-dff84fc1dbdc" providerId="ADAL" clId="{AF35D566-9458-4FCB-BB0C-F789683C5E1A}" dt="2026-05-23T16:27:28.812" v="1645" actId="1076"/>
          <ac:picMkLst>
            <pc:docMk/>
            <pc:sldMk cId="2359735619" sldId="896"/>
            <ac:picMk id="10" creationId="{93F14695-B76E-BA65-883E-8BA0BB48DEB9}"/>
          </ac:picMkLst>
        </pc:picChg>
        <pc:picChg chg="add del mod">
          <ac:chgData name="Jalila El Baraka" userId="ea93c961-285f-4edc-9e51-dff84fc1dbdc" providerId="ADAL" clId="{AF35D566-9458-4FCB-BB0C-F789683C5E1A}" dt="2026-05-23T16:26:46.257" v="1634" actId="478"/>
          <ac:picMkLst>
            <pc:docMk/>
            <pc:sldMk cId="2359735619" sldId="896"/>
            <ac:picMk id="11" creationId="{9A898062-1610-A43F-E4E5-6A0A28628556}"/>
          </ac:picMkLst>
        </pc:picChg>
        <pc:picChg chg="add del mod">
          <ac:chgData name="Jalila El Baraka" userId="ea93c961-285f-4edc-9e51-dff84fc1dbdc" providerId="ADAL" clId="{AF35D566-9458-4FCB-BB0C-F789683C5E1A}" dt="2026-05-23T16:27:49.140" v="1648" actId="478"/>
          <ac:picMkLst>
            <pc:docMk/>
            <pc:sldMk cId="2359735619" sldId="896"/>
            <ac:picMk id="14" creationId="{B9110414-78E8-94F2-A7D3-8C171675A423}"/>
          </ac:picMkLst>
        </pc:picChg>
        <pc:picChg chg="mod">
          <ac:chgData name="Jalila El Baraka" userId="ea93c961-285f-4edc-9e51-dff84fc1dbdc" providerId="ADAL" clId="{AF35D566-9458-4FCB-BB0C-F789683C5E1A}" dt="2026-05-23T16:28:08.859" v="1652" actId="1076"/>
          <ac:picMkLst>
            <pc:docMk/>
            <pc:sldMk cId="2359735619" sldId="896"/>
            <ac:picMk id="16" creationId="{0F81318D-7F60-47C5-DCE4-F346B6658CC1}"/>
          </ac:picMkLst>
        </pc:picChg>
        <pc:picChg chg="add mod ord">
          <ac:chgData name="Jalila El Baraka" userId="ea93c961-285f-4edc-9e51-dff84fc1dbdc" providerId="ADAL" clId="{AF35D566-9458-4FCB-BB0C-F789683C5E1A}" dt="2026-05-23T18:22:50.275" v="1745" actId="1076"/>
          <ac:picMkLst>
            <pc:docMk/>
            <pc:sldMk cId="2359735619" sldId="896"/>
            <ac:picMk id="17" creationId="{2A919A64-48AD-9F1E-CF0D-290F80990DCE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5:48:39.798" v="1019" actId="1076"/>
        <pc:sldMkLst>
          <pc:docMk/>
          <pc:sldMk cId="3440061512" sldId="955"/>
        </pc:sldMkLst>
        <pc:spChg chg="add mod">
          <ac:chgData name="Jalila El Baraka" userId="ea93c961-285f-4edc-9e51-dff84fc1dbdc" providerId="ADAL" clId="{AF35D566-9458-4FCB-BB0C-F789683C5E1A}" dt="2026-05-23T15:48:39.798" v="1019" actId="1076"/>
          <ac:spMkLst>
            <pc:docMk/>
            <pc:sldMk cId="3440061512" sldId="955"/>
            <ac:spMk id="3" creationId="{7ADC3CAF-C8F5-791D-3531-475CC5AF34B1}"/>
          </ac:spMkLst>
        </pc:spChg>
        <pc:spChg chg="add del mod">
          <ac:chgData name="Jalila El Baraka" userId="ea93c961-285f-4edc-9e51-dff84fc1dbdc" providerId="ADAL" clId="{AF35D566-9458-4FCB-BB0C-F789683C5E1A}" dt="2026-05-23T15:48:35.566" v="1017" actId="478"/>
          <ac:spMkLst>
            <pc:docMk/>
            <pc:sldMk cId="3440061512" sldId="955"/>
            <ac:spMk id="4" creationId="{517A0C93-26DE-292C-A78A-27FE7AE49BA7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11T18:30:52.909" v="5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AF35D566-9458-4FCB-BB0C-F789683C5E1A}" dt="2026-05-23T16:23:45.867" v="1478" actId="1076"/>
        <pc:sldMkLst>
          <pc:docMk/>
          <pc:sldMk cId="4286339454" sldId="1043"/>
        </pc:sldMkLst>
        <pc:picChg chg="add del mod">
          <ac:chgData name="Jalila El Baraka" userId="ea93c961-285f-4edc-9e51-dff84fc1dbdc" providerId="ADAL" clId="{AF35D566-9458-4FCB-BB0C-F789683C5E1A}" dt="2026-05-23T16:23:39.839" v="1475" actId="478"/>
          <ac:picMkLst>
            <pc:docMk/>
            <pc:sldMk cId="4286339454" sldId="1043"/>
            <ac:picMk id="2" creationId="{018D2904-8D04-C0C2-D4D5-76961D414B1E}"/>
          </ac:picMkLst>
        </pc:picChg>
        <pc:picChg chg="add mod">
          <ac:chgData name="Jalila El Baraka" userId="ea93c961-285f-4edc-9e51-dff84fc1dbdc" providerId="ADAL" clId="{AF35D566-9458-4FCB-BB0C-F789683C5E1A}" dt="2026-05-23T16:23:45.867" v="1478" actId="1076"/>
          <ac:picMkLst>
            <pc:docMk/>
            <pc:sldMk cId="4286339454" sldId="1043"/>
            <ac:picMk id="4" creationId="{14A5C1B7-1F6D-C8C3-EE91-3B3237F39FCE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4:04.923" v="1505" actId="20577"/>
        <pc:sldMkLst>
          <pc:docMk/>
          <pc:sldMk cId="2528783342" sldId="1045"/>
        </pc:sldMkLst>
        <pc:spChg chg="mod">
          <ac:chgData name="Jalila El Baraka" userId="ea93c961-285f-4edc-9e51-dff84fc1dbdc" providerId="ADAL" clId="{AF35D566-9458-4FCB-BB0C-F789683C5E1A}" dt="2026-05-23T16:24:04.923" v="1505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AF35D566-9458-4FCB-BB0C-F789683C5E1A}" dt="2026-05-23T16:23:57.777" v="1497" actId="20577"/>
          <ac:spMkLst>
            <pc:docMk/>
            <pc:sldMk cId="2528783342" sldId="1045"/>
            <ac:spMk id="6" creationId="{AD5588A9-4B39-D987-C24F-25962CDCA520}"/>
          </ac:spMkLst>
        </pc:spChg>
        <pc:picChg chg="add del mod">
          <ac:chgData name="Jalila El Baraka" userId="ea93c961-285f-4edc-9e51-dff84fc1dbdc" providerId="ADAL" clId="{AF35D566-9458-4FCB-BB0C-F789683C5E1A}" dt="2026-05-23T16:23:48.725" v="1479" actId="478"/>
          <ac:picMkLst>
            <pc:docMk/>
            <pc:sldMk cId="2528783342" sldId="1045"/>
            <ac:picMk id="2" creationId="{46914A62-DB2F-2EAA-2D03-F7A62DB280DC}"/>
          </ac:picMkLst>
        </pc:picChg>
        <pc:picChg chg="add mod">
          <ac:chgData name="Jalila El Baraka" userId="ea93c961-285f-4edc-9e51-dff84fc1dbdc" providerId="ADAL" clId="{AF35D566-9458-4FCB-BB0C-F789683C5E1A}" dt="2026-05-23T16:24:01.837" v="1499" actId="1076"/>
          <ac:picMkLst>
            <pc:docMk/>
            <pc:sldMk cId="2528783342" sldId="1045"/>
            <ac:picMk id="3" creationId="{DE578BC6-51F5-FA90-8DE5-F4D9680A2AD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4:55.360" v="1543" actId="14100"/>
        <pc:sldMkLst>
          <pc:docMk/>
          <pc:sldMk cId="2601927636" sldId="1046"/>
        </pc:sldMkLst>
        <pc:picChg chg="add del mod">
          <ac:chgData name="Jalila El Baraka" userId="ea93c961-285f-4edc-9e51-dff84fc1dbdc" providerId="ADAL" clId="{AF35D566-9458-4FCB-BB0C-F789683C5E1A}" dt="2026-05-23T16:24:51.954" v="1540" actId="478"/>
          <ac:picMkLst>
            <pc:docMk/>
            <pc:sldMk cId="2601927636" sldId="1046"/>
            <ac:picMk id="3" creationId="{44BA2967-70F5-8A65-7B50-A9F3A75C531A}"/>
          </ac:picMkLst>
        </pc:picChg>
        <pc:picChg chg="add mod">
          <ac:chgData name="Jalila El Baraka" userId="ea93c961-285f-4edc-9e51-dff84fc1dbdc" providerId="ADAL" clId="{AF35D566-9458-4FCB-BB0C-F789683C5E1A}" dt="2026-05-23T16:24:55.360" v="1543" actId="14100"/>
          <ac:picMkLst>
            <pc:docMk/>
            <pc:sldMk cId="2601927636" sldId="1046"/>
            <ac:picMk id="4" creationId="{7B0590AA-2896-9181-211C-D5D29C6D6B60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5:21.044" v="1581" actId="20577"/>
        <pc:sldMkLst>
          <pc:docMk/>
          <pc:sldMk cId="622911738" sldId="1048"/>
        </pc:sldMkLst>
        <pc:spChg chg="mod">
          <ac:chgData name="Jalila El Baraka" userId="ea93c961-285f-4edc-9e51-dff84fc1dbdc" providerId="ADAL" clId="{AF35D566-9458-4FCB-BB0C-F789683C5E1A}" dt="2026-05-23T16:25:10.574" v="1562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AF35D566-9458-4FCB-BB0C-F789683C5E1A}" dt="2026-05-23T16:25:21.044" v="1581" actId="20577"/>
          <ac:spMkLst>
            <pc:docMk/>
            <pc:sldMk cId="622911738" sldId="1048"/>
            <ac:spMk id="6" creationId="{9A40CBE2-705C-FAB0-8700-E47E696887FE}"/>
          </ac:spMkLst>
        </pc:spChg>
        <pc:picChg chg="add del mod">
          <ac:chgData name="Jalila El Baraka" userId="ea93c961-285f-4edc-9e51-dff84fc1dbdc" providerId="ADAL" clId="{AF35D566-9458-4FCB-BB0C-F789683C5E1A}" dt="2026-05-23T16:24:59.122" v="1544" actId="478"/>
          <ac:picMkLst>
            <pc:docMk/>
            <pc:sldMk cId="622911738" sldId="1048"/>
            <ac:picMk id="3" creationId="{8C0E2A28-7A8C-E04E-3178-812B9C07735E}"/>
          </ac:picMkLst>
        </pc:picChg>
        <pc:picChg chg="add mod">
          <ac:chgData name="Jalila El Baraka" userId="ea93c961-285f-4edc-9e51-dff84fc1dbdc" providerId="ADAL" clId="{AF35D566-9458-4FCB-BB0C-F789683C5E1A}" dt="2026-05-23T16:25:13.780" v="1563" actId="1076"/>
          <ac:picMkLst>
            <pc:docMk/>
            <pc:sldMk cId="622911738" sldId="1048"/>
            <ac:picMk id="5" creationId="{2433864F-23D8-7FE4-CC61-1FCA02F382EB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5:35.989" v="1586" actId="1076"/>
        <pc:sldMkLst>
          <pc:docMk/>
          <pc:sldMk cId="2728908029" sldId="1049"/>
        </pc:sldMkLst>
        <pc:picChg chg="add del mod">
          <ac:chgData name="Jalila El Baraka" userId="ea93c961-285f-4edc-9e51-dff84fc1dbdc" providerId="ADAL" clId="{AF35D566-9458-4FCB-BB0C-F789683C5E1A}" dt="2026-05-23T16:25:31.679" v="1582" actId="478"/>
          <ac:picMkLst>
            <pc:docMk/>
            <pc:sldMk cId="2728908029" sldId="1049"/>
            <ac:picMk id="2" creationId="{D5069D9C-322A-849C-A938-D156B38B4FA3}"/>
          </ac:picMkLst>
        </pc:picChg>
        <pc:picChg chg="add mod">
          <ac:chgData name="Jalila El Baraka" userId="ea93c961-285f-4edc-9e51-dff84fc1dbdc" providerId="ADAL" clId="{AF35D566-9458-4FCB-BB0C-F789683C5E1A}" dt="2026-05-23T16:25:35.989" v="1586" actId="1076"/>
          <ac:picMkLst>
            <pc:docMk/>
            <pc:sldMk cId="2728908029" sldId="1049"/>
            <ac:picMk id="3" creationId="{8F7D653E-A546-EC96-F1F5-DDB0746ABCA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5:55.320" v="1616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AF35D566-9458-4FCB-BB0C-F789683C5E1A}" dt="2026-05-23T16:25:55.320" v="1616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AF35D566-9458-4FCB-BB0C-F789683C5E1A}" dt="2026-05-23T16:25:48.981" v="1607" actId="20577"/>
          <ac:spMkLst>
            <pc:docMk/>
            <pc:sldMk cId="27580735" sldId="1051"/>
            <ac:spMk id="6" creationId="{625DB457-A451-4DFC-FBCE-EF088CBDA991}"/>
          </ac:spMkLst>
        </pc:spChg>
        <pc:picChg chg="add del mod">
          <ac:chgData name="Jalila El Baraka" userId="ea93c961-285f-4edc-9e51-dff84fc1dbdc" providerId="ADAL" clId="{AF35D566-9458-4FCB-BB0C-F789683C5E1A}" dt="2026-05-23T16:25:38.774" v="1587" actId="478"/>
          <ac:picMkLst>
            <pc:docMk/>
            <pc:sldMk cId="27580735" sldId="1051"/>
            <ac:picMk id="2" creationId="{7627A193-CC6B-85B3-89BD-06564FED012C}"/>
          </ac:picMkLst>
        </pc:picChg>
        <pc:picChg chg="add mod">
          <ac:chgData name="Jalila El Baraka" userId="ea93c961-285f-4edc-9e51-dff84fc1dbdc" providerId="ADAL" clId="{AF35D566-9458-4FCB-BB0C-F789683C5E1A}" dt="2026-05-23T16:25:43.839" v="1592" actId="14100"/>
          <ac:picMkLst>
            <pc:docMk/>
            <pc:sldMk cId="27580735" sldId="1051"/>
            <ac:picMk id="5" creationId="{A060C21C-EB1F-E7F0-1A1A-E071A8A8ACEE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8:37:28.780" v="104"/>
        <pc:sldMkLst>
          <pc:docMk/>
          <pc:sldMk cId="1339474844" sldId="1056"/>
        </pc:sldMkLst>
        <pc:picChg chg="add mod">
          <ac:chgData name="Jalila El Baraka" userId="ea93c961-285f-4edc-9e51-dff84fc1dbdc" providerId="ADAL" clId="{AF35D566-9458-4FCB-BB0C-F789683C5E1A}" dt="2026-05-11T18:37:17.328" v="100" actId="1076"/>
          <ac:picMkLst>
            <pc:docMk/>
            <pc:sldMk cId="1339474844" sldId="1056"/>
            <ac:picMk id="4" creationId="{CAB66A69-0EF4-C2F6-E946-BB1DB7ABA3D2}"/>
          </ac:picMkLst>
        </pc:picChg>
        <pc:picChg chg="add mod">
          <ac:chgData name="Jalila El Baraka" userId="ea93c961-285f-4edc-9e51-dff84fc1dbdc" providerId="ADAL" clId="{AF35D566-9458-4FCB-BB0C-F789683C5E1A}" dt="2026-05-11T18:37:28.780" v="104"/>
          <ac:picMkLst>
            <pc:docMk/>
            <pc:sldMk cId="1339474844" sldId="1056"/>
            <ac:picMk id="5" creationId="{FFEFFEE8-71FB-14EA-4FA0-A1CE204AD5D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3:14.500" v="1440" actId="20577"/>
        <pc:sldMkLst>
          <pc:docMk/>
          <pc:sldMk cId="4105693330" sldId="1060"/>
        </pc:sldMkLst>
        <pc:spChg chg="del mod">
          <ac:chgData name="Jalila El Baraka" userId="ea93c961-285f-4edc-9e51-dff84fc1dbdc" providerId="ADAL" clId="{AF35D566-9458-4FCB-BB0C-F789683C5E1A}" dt="2026-05-23T16:22:52.467" v="1417" actId="478"/>
          <ac:spMkLst>
            <pc:docMk/>
            <pc:sldMk cId="4105693330" sldId="1060"/>
            <ac:spMk id="5" creationId="{D2D87E6A-E26F-31A8-B7A3-4AE84FB69151}"/>
          </ac:spMkLst>
        </pc:spChg>
        <pc:spChg chg="mod">
          <ac:chgData name="Jalila El Baraka" userId="ea93c961-285f-4edc-9e51-dff84fc1dbdc" providerId="ADAL" clId="{AF35D566-9458-4FCB-BB0C-F789683C5E1A}" dt="2026-05-23T16:22:03.678" v="1389" actId="20577"/>
          <ac:spMkLst>
            <pc:docMk/>
            <pc:sldMk cId="4105693330" sldId="1060"/>
            <ac:spMk id="16" creationId="{6EE14137-615A-DEB2-C97B-C0CBF02A9A9D}"/>
          </ac:spMkLst>
        </pc:spChg>
        <pc:spChg chg="mod">
          <ac:chgData name="Jalila El Baraka" userId="ea93c961-285f-4edc-9e51-dff84fc1dbdc" providerId="ADAL" clId="{AF35D566-9458-4FCB-BB0C-F789683C5E1A}" dt="2026-05-23T16:22:22.504" v="1401" actId="1076"/>
          <ac:spMkLst>
            <pc:docMk/>
            <pc:sldMk cId="4105693330" sldId="1060"/>
            <ac:spMk id="17" creationId="{2ABB451F-293B-D37A-68CC-E5EF80DC5311}"/>
          </ac:spMkLst>
        </pc:spChg>
        <pc:spChg chg="mod">
          <ac:chgData name="Jalila El Baraka" userId="ea93c961-285f-4edc-9e51-dff84fc1dbdc" providerId="ADAL" clId="{AF35D566-9458-4FCB-BB0C-F789683C5E1A}" dt="2026-05-23T16:23:14.500" v="1440" actId="20577"/>
          <ac:spMkLst>
            <pc:docMk/>
            <pc:sldMk cId="4105693330" sldId="1060"/>
            <ac:spMk id="18" creationId="{0B466340-5AB9-94C7-ECB0-B49CFFD491AF}"/>
          </ac:spMkLst>
        </pc:spChg>
        <pc:spChg chg="add mod">
          <ac:chgData name="Jalila El Baraka" userId="ea93c961-285f-4edc-9e51-dff84fc1dbdc" providerId="ADAL" clId="{AF35D566-9458-4FCB-BB0C-F789683C5E1A}" dt="2026-05-23T16:23:10.279" v="1432" actId="20577"/>
          <ac:spMkLst>
            <pc:docMk/>
            <pc:sldMk cId="4105693330" sldId="1060"/>
            <ac:spMk id="20" creationId="{9AE7E558-3000-85B9-AF35-BE25722BD6FE}"/>
          </ac:spMkLst>
        </pc:spChg>
        <pc:picChg chg="add del mod">
          <ac:chgData name="Jalila El Baraka" userId="ea93c961-285f-4edc-9e51-dff84fc1dbdc" providerId="ADAL" clId="{AF35D566-9458-4FCB-BB0C-F789683C5E1A}" dt="2026-05-23T16:21:53.103" v="1378" actId="478"/>
          <ac:picMkLst>
            <pc:docMk/>
            <pc:sldMk cId="4105693330" sldId="1060"/>
            <ac:picMk id="3" creationId="{E277F107-0777-F1E6-2054-83B460726622}"/>
          </ac:picMkLst>
        </pc:picChg>
        <pc:picChg chg="add del mod">
          <ac:chgData name="Jalila El Baraka" userId="ea93c961-285f-4edc-9e51-dff84fc1dbdc" providerId="ADAL" clId="{AF35D566-9458-4FCB-BB0C-F789683C5E1A}" dt="2026-05-23T16:22:10.446" v="1390" actId="478"/>
          <ac:picMkLst>
            <pc:docMk/>
            <pc:sldMk cId="4105693330" sldId="1060"/>
            <ac:picMk id="4" creationId="{001D159B-88FC-4884-E45B-65D29669A651}"/>
          </ac:picMkLst>
        </pc:picChg>
        <pc:picChg chg="add del mod">
          <ac:chgData name="Jalila El Baraka" userId="ea93c961-285f-4edc-9e51-dff84fc1dbdc" providerId="ADAL" clId="{AF35D566-9458-4FCB-BB0C-F789683C5E1A}" dt="2026-05-23T16:22:32.626" v="1402" actId="478"/>
          <ac:picMkLst>
            <pc:docMk/>
            <pc:sldMk cId="4105693330" sldId="1060"/>
            <ac:picMk id="7" creationId="{DEDBE843-B39A-2716-FE65-92725622D00F}"/>
          </ac:picMkLst>
        </pc:picChg>
        <pc:picChg chg="add del mod">
          <ac:chgData name="Jalila El Baraka" userId="ea93c961-285f-4edc-9e51-dff84fc1dbdc" providerId="ADAL" clId="{AF35D566-9458-4FCB-BB0C-F789683C5E1A}" dt="2026-05-23T16:22:52.467" v="1417" actId="478"/>
          <ac:picMkLst>
            <pc:docMk/>
            <pc:sldMk cId="4105693330" sldId="1060"/>
            <ac:picMk id="8" creationId="{F2E4DCAD-4A8A-7B2D-4DAE-BD31D34B2868}"/>
          </ac:picMkLst>
        </pc:picChg>
        <pc:picChg chg="add mod">
          <ac:chgData name="Jalila El Baraka" userId="ea93c961-285f-4edc-9e51-dff84fc1dbdc" providerId="ADAL" clId="{AF35D566-9458-4FCB-BB0C-F789683C5E1A}" dt="2026-05-23T16:22:00.702" v="1383" actId="1076"/>
          <ac:picMkLst>
            <pc:docMk/>
            <pc:sldMk cId="4105693330" sldId="1060"/>
            <ac:picMk id="10" creationId="{AE15FC60-4A7E-236D-02FD-9CDD9C9D5E3D}"/>
          </ac:picMkLst>
        </pc:picChg>
        <pc:picChg chg="add mod">
          <ac:chgData name="Jalila El Baraka" userId="ea93c961-285f-4edc-9e51-dff84fc1dbdc" providerId="ADAL" clId="{AF35D566-9458-4FCB-BB0C-F789683C5E1A}" dt="2026-05-23T16:22:16.741" v="1393" actId="14100"/>
          <ac:picMkLst>
            <pc:docMk/>
            <pc:sldMk cId="4105693330" sldId="1060"/>
            <ac:picMk id="14" creationId="{BE06337B-B33F-426C-2E9A-8725C7B114D7}"/>
          </ac:picMkLst>
        </pc:picChg>
        <pc:picChg chg="add mod">
          <ac:chgData name="Jalila El Baraka" userId="ea93c961-285f-4edc-9e51-dff84fc1dbdc" providerId="ADAL" clId="{AF35D566-9458-4FCB-BB0C-F789683C5E1A}" dt="2026-05-23T16:22:39.373" v="1405" actId="14100"/>
          <ac:picMkLst>
            <pc:docMk/>
            <pc:sldMk cId="4105693330" sldId="1060"/>
            <ac:picMk id="15" creationId="{10D338D4-2287-D052-41F9-D8B354B2A5A3}"/>
          </ac:picMkLst>
        </pc:picChg>
        <pc:picChg chg="add mod">
          <ac:chgData name="Jalila El Baraka" userId="ea93c961-285f-4edc-9e51-dff84fc1dbdc" providerId="ADAL" clId="{AF35D566-9458-4FCB-BB0C-F789683C5E1A}" dt="2026-05-23T16:23:00.233" v="1420" actId="14100"/>
          <ac:picMkLst>
            <pc:docMk/>
            <pc:sldMk cId="4105693330" sldId="1060"/>
            <ac:picMk id="19" creationId="{2C61AC0B-DAF2-BC2C-44FF-F38142E159A1}"/>
          </ac:picMkLst>
        </pc:picChg>
      </pc:sldChg>
      <pc:sldChg chg="modSp mod">
        <pc:chgData name="Jalila El Baraka" userId="ea93c961-285f-4edc-9e51-dff84fc1dbdc" providerId="ADAL" clId="{AF35D566-9458-4FCB-BB0C-F789683C5E1A}" dt="2026-05-23T16:23:19.946" v="1449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AF35D566-9458-4FCB-BB0C-F789683C5E1A}" dt="2026-05-23T16:23:19.946" v="1449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AF35D566-9458-4FCB-BB0C-F789683C5E1A}" dt="2026-05-23T16:23:31.110" v="1466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AF35D566-9458-4FCB-BB0C-F789683C5E1A}" dt="2026-05-23T16:23:31.110" v="1466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AF35D566-9458-4FCB-BB0C-F789683C5E1A}" dt="2026-05-23T16:23:25.426" v="1456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AF35D566-9458-4FCB-BB0C-F789683C5E1A}" dt="2026-05-23T16:23:25.426" v="1456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AF35D566-9458-4FCB-BB0C-F789683C5E1A}" dt="2026-05-23T15:54:50.249" v="1109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AF35D566-9458-4FCB-BB0C-F789683C5E1A}" dt="2026-05-23T15:54:48.075" v="1108" actId="20577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AF35D566-9458-4FCB-BB0C-F789683C5E1A}" dt="2026-05-23T15:54:50.249" v="1109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23T15:54:36.494" v="1104" actId="1076"/>
        <pc:sldMkLst>
          <pc:docMk/>
          <pc:sldMk cId="3375577450" sldId="1078"/>
        </pc:sldMkLst>
        <pc:picChg chg="add del mod">
          <ac:chgData name="Jalila El Baraka" userId="ea93c961-285f-4edc-9e51-dff84fc1dbdc" providerId="ADAL" clId="{AF35D566-9458-4FCB-BB0C-F789683C5E1A}" dt="2026-05-23T15:54:01.531" v="1098" actId="478"/>
          <ac:picMkLst>
            <pc:docMk/>
            <pc:sldMk cId="3375577450" sldId="1078"/>
            <ac:picMk id="3" creationId="{955E76F8-F9F6-D7E1-8D37-5A11F17C9807}"/>
          </ac:picMkLst>
        </pc:picChg>
        <pc:picChg chg="add mod">
          <ac:chgData name="Jalila El Baraka" userId="ea93c961-285f-4edc-9e51-dff84fc1dbdc" providerId="ADAL" clId="{AF35D566-9458-4FCB-BB0C-F789683C5E1A}" dt="2026-05-23T15:54:36.494" v="1104" actId="1076"/>
          <ac:picMkLst>
            <pc:docMk/>
            <pc:sldMk cId="3375577450" sldId="1078"/>
            <ac:picMk id="6" creationId="{B1E45393-E72F-6AC1-25B0-4B8F5F17283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5:50:45.701" v="1029" actId="1076"/>
        <pc:sldMkLst>
          <pc:docMk/>
          <pc:sldMk cId="22325713" sldId="1089"/>
        </pc:sldMkLst>
        <pc:picChg chg="del mod ord">
          <ac:chgData name="Jalila El Baraka" userId="ea93c961-285f-4edc-9e51-dff84fc1dbdc" providerId="ADAL" clId="{AF35D566-9458-4FCB-BB0C-F789683C5E1A}" dt="2026-05-23T15:50:40.937" v="1027" actId="21"/>
          <ac:picMkLst>
            <pc:docMk/>
            <pc:sldMk cId="22325713" sldId="1089"/>
            <ac:picMk id="2" creationId="{169432A6-95FA-5870-54FF-8558110F8500}"/>
          </ac:picMkLst>
        </pc:picChg>
        <pc:picChg chg="add del mod">
          <ac:chgData name="Jalila El Baraka" userId="ea93c961-285f-4edc-9e51-dff84fc1dbdc" providerId="ADAL" clId="{AF35D566-9458-4FCB-BB0C-F789683C5E1A}" dt="2026-05-23T15:46:04.345" v="894" actId="478"/>
          <ac:picMkLst>
            <pc:docMk/>
            <pc:sldMk cId="22325713" sldId="1089"/>
            <ac:picMk id="3" creationId="{3F5B5499-3B9E-AA90-ADBD-2F4C0889B6CB}"/>
          </ac:picMkLst>
        </pc:picChg>
        <pc:picChg chg="del mod ord">
          <ac:chgData name="Jalila El Baraka" userId="ea93c961-285f-4edc-9e51-dff84fc1dbdc" providerId="ADAL" clId="{AF35D566-9458-4FCB-BB0C-F789683C5E1A}" dt="2026-05-23T15:50:35.357" v="1024" actId="21"/>
          <ac:picMkLst>
            <pc:docMk/>
            <pc:sldMk cId="22325713" sldId="1089"/>
            <ac:picMk id="4" creationId="{B9ADB382-78DD-6294-C8A4-195C17501507}"/>
          </ac:picMkLst>
        </pc:picChg>
        <pc:picChg chg="add mod">
          <ac:chgData name="Jalila El Baraka" userId="ea93c961-285f-4edc-9e51-dff84fc1dbdc" providerId="ADAL" clId="{AF35D566-9458-4FCB-BB0C-F789683C5E1A}" dt="2026-05-23T15:50:32.906" v="1023" actId="11530"/>
          <ac:picMkLst>
            <pc:docMk/>
            <pc:sldMk cId="22325713" sldId="1089"/>
            <ac:picMk id="6" creationId="{83CDB7E8-3CD0-8208-951C-C08B67AAA70C}"/>
          </ac:picMkLst>
        </pc:picChg>
        <pc:picChg chg="add mod">
          <ac:chgData name="Jalila El Baraka" userId="ea93c961-285f-4edc-9e51-dff84fc1dbdc" providerId="ADAL" clId="{AF35D566-9458-4FCB-BB0C-F789683C5E1A}" dt="2026-05-23T15:50:39.248" v="1026" actId="1076"/>
          <ac:picMkLst>
            <pc:docMk/>
            <pc:sldMk cId="22325713" sldId="1089"/>
            <ac:picMk id="7" creationId="{B9ADB382-78DD-6294-C8A4-195C17501507}"/>
          </ac:picMkLst>
        </pc:picChg>
        <pc:picChg chg="add mod">
          <ac:chgData name="Jalila El Baraka" userId="ea93c961-285f-4edc-9e51-dff84fc1dbdc" providerId="ADAL" clId="{AF35D566-9458-4FCB-BB0C-F789683C5E1A}" dt="2026-05-23T15:50:45.701" v="1029" actId="1076"/>
          <ac:picMkLst>
            <pc:docMk/>
            <pc:sldMk cId="22325713" sldId="1089"/>
            <ac:picMk id="9" creationId="{169432A6-95FA-5870-54FF-8558110F8500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5:53:05.577" v="1063" actId="20577"/>
        <pc:sldMkLst>
          <pc:docMk/>
          <pc:sldMk cId="2400070717" sldId="1091"/>
        </pc:sldMkLst>
        <pc:spChg chg="mod">
          <ac:chgData name="Jalila El Baraka" userId="ea93c961-285f-4edc-9e51-dff84fc1dbdc" providerId="ADAL" clId="{AF35D566-9458-4FCB-BB0C-F789683C5E1A}" dt="2026-05-23T15:48:19.576" v="1012" actId="1076"/>
          <ac:spMkLst>
            <pc:docMk/>
            <pc:sldMk cId="2400070717" sldId="1091"/>
            <ac:spMk id="11" creationId="{DEED47C5-EF5A-DCE0-9DC4-CF2E79907900}"/>
          </ac:spMkLst>
        </pc:spChg>
        <pc:spChg chg="mod">
          <ac:chgData name="Jalila El Baraka" userId="ea93c961-285f-4edc-9e51-dff84fc1dbdc" providerId="ADAL" clId="{AF35D566-9458-4FCB-BB0C-F789683C5E1A}" dt="2026-05-23T15:53:05.577" v="1063" actId="20577"/>
          <ac:spMkLst>
            <pc:docMk/>
            <pc:sldMk cId="2400070717" sldId="1091"/>
            <ac:spMk id="25" creationId="{394A8462-4351-1368-7183-86F34336CAF3}"/>
          </ac:spMkLst>
        </pc:spChg>
        <pc:picChg chg="add mod">
          <ac:chgData name="Jalila El Baraka" userId="ea93c961-285f-4edc-9e51-dff84fc1dbdc" providerId="ADAL" clId="{AF35D566-9458-4FCB-BB0C-F789683C5E1A}" dt="2026-05-23T15:51:05.030" v="1034" actId="1076"/>
          <ac:picMkLst>
            <pc:docMk/>
            <pc:sldMk cId="2400070717" sldId="1091"/>
            <ac:picMk id="3" creationId="{16C47E18-5048-7977-FA99-EA73F616FC22}"/>
          </ac:picMkLst>
        </pc:picChg>
        <pc:picChg chg="add del mod">
          <ac:chgData name="Jalila El Baraka" userId="ea93c961-285f-4edc-9e51-dff84fc1dbdc" providerId="ADAL" clId="{AF35D566-9458-4FCB-BB0C-F789683C5E1A}" dt="2026-05-23T15:51:00.044" v="1030" actId="478"/>
          <ac:picMkLst>
            <pc:docMk/>
            <pc:sldMk cId="2400070717" sldId="1091"/>
            <ac:picMk id="12" creationId="{3756B5FE-3F83-C4A4-B819-6CAF5B37FF1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5:53:22.202" v="1082" actId="20577"/>
        <pc:sldMkLst>
          <pc:docMk/>
          <pc:sldMk cId="4034462506" sldId="1092"/>
        </pc:sldMkLst>
        <pc:spChg chg="add mod">
          <ac:chgData name="Jalila El Baraka" userId="ea93c961-285f-4edc-9e51-dff84fc1dbdc" providerId="ADAL" clId="{AF35D566-9458-4FCB-BB0C-F789683C5E1A}" dt="2026-05-23T15:48:24.546" v="1014"/>
          <ac:spMkLst>
            <pc:docMk/>
            <pc:sldMk cId="4034462506" sldId="1092"/>
            <ac:spMk id="2" creationId="{5867854E-C4C3-0F98-0988-6F5CA1E6B207}"/>
          </ac:spMkLst>
        </pc:spChg>
        <pc:spChg chg="add del mod">
          <ac:chgData name="Jalila El Baraka" userId="ea93c961-285f-4edc-9e51-dff84fc1dbdc" providerId="ADAL" clId="{AF35D566-9458-4FCB-BB0C-F789683C5E1A}" dt="2026-05-23T15:48:24.226" v="1013" actId="478"/>
          <ac:spMkLst>
            <pc:docMk/>
            <pc:sldMk cId="4034462506" sldId="1092"/>
            <ac:spMk id="5" creationId="{C328481C-9F06-3C57-F52B-BB6799A4549D}"/>
          </ac:spMkLst>
        </pc:spChg>
        <pc:spChg chg="add mod">
          <ac:chgData name="Jalila El Baraka" userId="ea93c961-285f-4edc-9e51-dff84fc1dbdc" providerId="ADAL" clId="{AF35D566-9458-4FCB-BB0C-F789683C5E1A}" dt="2026-05-23T15:53:22.202" v="1082" actId="20577"/>
          <ac:spMkLst>
            <pc:docMk/>
            <pc:sldMk cId="4034462506" sldId="1092"/>
            <ac:spMk id="6" creationId="{0B051BFA-4653-9DB4-7B4D-E673A171A135}"/>
          </ac:spMkLst>
        </pc:spChg>
        <pc:picChg chg="add mod">
          <ac:chgData name="Jalila El Baraka" userId="ea93c961-285f-4edc-9e51-dff84fc1dbdc" providerId="ADAL" clId="{AF35D566-9458-4FCB-BB0C-F789683C5E1A}" dt="2026-05-23T15:52:49.796" v="1036"/>
          <ac:picMkLst>
            <pc:docMk/>
            <pc:sldMk cId="4034462506" sldId="1092"/>
            <ac:picMk id="3" creationId="{24BDDA49-DF04-3ECC-723D-A0FC53474AA2}"/>
          </ac:picMkLst>
        </pc:picChg>
        <pc:picChg chg="add del mod">
          <ac:chgData name="Jalila El Baraka" userId="ea93c961-285f-4edc-9e51-dff84fc1dbdc" providerId="ADAL" clId="{AF35D566-9458-4FCB-BB0C-F789683C5E1A}" dt="2026-05-23T15:52:49.030" v="1035" actId="478"/>
          <ac:picMkLst>
            <pc:docMk/>
            <pc:sldMk cId="4034462506" sldId="1092"/>
            <ac:picMk id="7" creationId="{1CAEB839-35D9-E374-AD6E-DA937E793DB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5:53:36.328" v="1097" actId="20577"/>
        <pc:sldMkLst>
          <pc:docMk/>
          <pc:sldMk cId="1152843136" sldId="1093"/>
        </pc:sldMkLst>
        <pc:spChg chg="add mod">
          <ac:chgData name="Jalila El Baraka" userId="ea93c961-285f-4edc-9e51-dff84fc1dbdc" providerId="ADAL" clId="{AF35D566-9458-4FCB-BB0C-F789683C5E1A}" dt="2026-05-23T15:48:30.327" v="1016"/>
          <ac:spMkLst>
            <pc:docMk/>
            <pc:sldMk cId="1152843136" sldId="1093"/>
            <ac:spMk id="2" creationId="{8B653E3B-A476-5B64-FA6E-9A4C8833D400}"/>
          </ac:spMkLst>
        </pc:spChg>
        <pc:spChg chg="add del mod">
          <ac:chgData name="Jalila El Baraka" userId="ea93c961-285f-4edc-9e51-dff84fc1dbdc" providerId="ADAL" clId="{AF35D566-9458-4FCB-BB0C-F789683C5E1A}" dt="2026-05-23T15:48:29.779" v="1015" actId="478"/>
          <ac:spMkLst>
            <pc:docMk/>
            <pc:sldMk cId="1152843136" sldId="1093"/>
            <ac:spMk id="3" creationId="{5DF1FA3D-2AB8-1E59-4C2A-4435559D7E01}"/>
          </ac:spMkLst>
        </pc:spChg>
        <pc:spChg chg="add mod">
          <ac:chgData name="Jalila El Baraka" userId="ea93c961-285f-4edc-9e51-dff84fc1dbdc" providerId="ADAL" clId="{AF35D566-9458-4FCB-BB0C-F789683C5E1A}" dt="2026-05-23T15:53:36.328" v="1097" actId="20577"/>
          <ac:spMkLst>
            <pc:docMk/>
            <pc:sldMk cId="1152843136" sldId="1093"/>
            <ac:spMk id="12" creationId="{2137E155-30C9-135A-001F-BB2670D0DEE6}"/>
          </ac:spMkLst>
        </pc:spChg>
        <pc:picChg chg="add mod">
          <ac:chgData name="Jalila El Baraka" userId="ea93c961-285f-4edc-9e51-dff84fc1dbdc" providerId="ADAL" clId="{AF35D566-9458-4FCB-BB0C-F789683C5E1A}" dt="2026-05-23T15:52:53.858" v="1038"/>
          <ac:picMkLst>
            <pc:docMk/>
            <pc:sldMk cId="1152843136" sldId="1093"/>
            <ac:picMk id="8" creationId="{2346E9F0-A24C-2343-26DF-F6B6C82EF4C7}"/>
          </ac:picMkLst>
        </pc:picChg>
        <pc:picChg chg="add del mod">
          <ac:chgData name="Jalila El Baraka" userId="ea93c961-285f-4edc-9e51-dff84fc1dbdc" providerId="ADAL" clId="{AF35D566-9458-4FCB-BB0C-F789683C5E1A}" dt="2026-05-23T15:52:53.130" v="1037" actId="478"/>
          <ac:picMkLst>
            <pc:docMk/>
            <pc:sldMk cId="1152843136" sldId="1093"/>
            <ac:picMk id="11" creationId="{DC138D79-FA52-18F7-535E-C16F39377FEC}"/>
          </ac:picMkLst>
        </pc:picChg>
      </pc:sldChg>
      <pc:sldChg chg="modSp mod">
        <pc:chgData name="Jalila El Baraka" userId="ea93c961-285f-4edc-9e51-dff84fc1dbdc" providerId="ADAL" clId="{AF35D566-9458-4FCB-BB0C-F789683C5E1A}" dt="2026-05-23T16:23:37.166" v="1474" actId="20577"/>
        <pc:sldMkLst>
          <pc:docMk/>
          <pc:sldMk cId="1928887374" sldId="1094"/>
        </pc:sldMkLst>
        <pc:spChg chg="mod">
          <ac:chgData name="Jalila El Baraka" userId="ea93c961-285f-4edc-9e51-dff84fc1dbdc" providerId="ADAL" clId="{AF35D566-9458-4FCB-BB0C-F789683C5E1A}" dt="2026-05-23T16:23:37.166" v="1474" actId="20577"/>
          <ac:spMkLst>
            <pc:docMk/>
            <pc:sldMk cId="1928887374" sldId="1094"/>
            <ac:spMk id="7" creationId="{B031AF25-10BF-DB0B-BBAA-053EB6E800FE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16:24:14.107" v="1509" actId="1076"/>
        <pc:sldMkLst>
          <pc:docMk/>
          <pc:sldMk cId="1490635244" sldId="1095"/>
        </pc:sldMkLst>
        <pc:picChg chg="add del mod">
          <ac:chgData name="Jalila El Baraka" userId="ea93c961-285f-4edc-9e51-dff84fc1dbdc" providerId="ADAL" clId="{AF35D566-9458-4FCB-BB0C-F789683C5E1A}" dt="2026-05-23T16:24:11.057" v="1506" actId="478"/>
          <ac:picMkLst>
            <pc:docMk/>
            <pc:sldMk cId="1490635244" sldId="1095"/>
            <ac:picMk id="2" creationId="{8BDD4C7E-5D98-6CFF-A9CB-591084A0F69B}"/>
          </ac:picMkLst>
        </pc:picChg>
        <pc:picChg chg="add mod">
          <ac:chgData name="Jalila El Baraka" userId="ea93c961-285f-4edc-9e51-dff84fc1dbdc" providerId="ADAL" clId="{AF35D566-9458-4FCB-BB0C-F789683C5E1A}" dt="2026-05-23T16:24:14.107" v="1509" actId="1076"/>
          <ac:picMkLst>
            <pc:docMk/>
            <pc:sldMk cId="1490635244" sldId="1095"/>
            <ac:picMk id="7" creationId="{76B92D48-0045-0737-0372-9D7995E7274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4:39.561" v="1539" actId="1076"/>
        <pc:sldMkLst>
          <pc:docMk/>
          <pc:sldMk cId="3285596702" sldId="1097"/>
        </pc:sldMkLst>
        <pc:spChg chg="mod">
          <ac:chgData name="Jalila El Baraka" userId="ea93c961-285f-4edc-9e51-dff84fc1dbdc" providerId="ADAL" clId="{AF35D566-9458-4FCB-BB0C-F789683C5E1A}" dt="2026-05-23T16:24:39.561" v="1539" actId="1076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AF35D566-9458-4FCB-BB0C-F789683C5E1A}" dt="2026-05-23T16:24:32.177" v="1531" actId="20577"/>
          <ac:spMkLst>
            <pc:docMk/>
            <pc:sldMk cId="3285596702" sldId="1097"/>
            <ac:spMk id="6" creationId="{C9368B84-85E0-005F-06E5-D996E43CD8C2}"/>
          </ac:spMkLst>
        </pc:spChg>
        <pc:picChg chg="add del mod">
          <ac:chgData name="Jalila El Baraka" userId="ea93c961-285f-4edc-9e51-dff84fc1dbdc" providerId="ADAL" clId="{AF35D566-9458-4FCB-BB0C-F789683C5E1A}" dt="2026-05-23T16:24:16.567" v="1510" actId="478"/>
          <ac:picMkLst>
            <pc:docMk/>
            <pc:sldMk cId="3285596702" sldId="1097"/>
            <ac:picMk id="2" creationId="{3AD721D3-5F54-FA70-10C5-0F4EE1AB63F8}"/>
          </ac:picMkLst>
        </pc:picChg>
        <pc:picChg chg="add mod">
          <ac:chgData name="Jalila El Baraka" userId="ea93c961-285f-4edc-9e51-dff84fc1dbdc" providerId="ADAL" clId="{AF35D566-9458-4FCB-BB0C-F789683C5E1A}" dt="2026-05-23T16:24:27.815" v="1515" actId="1076"/>
          <ac:picMkLst>
            <pc:docMk/>
            <pc:sldMk cId="3285596702" sldId="1097"/>
            <ac:picMk id="5" creationId="{D2BB7921-318C-84B8-ED51-BC88D24791C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8:42:31.648" v="122" actId="1076"/>
        <pc:sldMkLst>
          <pc:docMk/>
          <pc:sldMk cId="3374801098" sldId="1101"/>
        </pc:sldMkLst>
        <pc:grpChg chg="add mod">
          <ac:chgData name="Jalila El Baraka" userId="ea93c961-285f-4edc-9e51-dff84fc1dbdc" providerId="ADAL" clId="{AF35D566-9458-4FCB-BB0C-F789683C5E1A}" dt="2026-05-11T18:42:30.536" v="121" actId="1076"/>
          <ac:grpSpMkLst>
            <pc:docMk/>
            <pc:sldMk cId="3374801098" sldId="1101"/>
            <ac:grpSpMk id="3" creationId="{7250F18B-89F6-ED5D-C082-5F98C34EB77C}"/>
          </ac:grpSpMkLst>
        </pc:grpChg>
        <pc:picChg chg="mod">
          <ac:chgData name="Jalila El Baraka" userId="ea93c961-285f-4edc-9e51-dff84fc1dbdc" providerId="ADAL" clId="{AF35D566-9458-4FCB-BB0C-F789683C5E1A}" dt="2026-05-11T18:38:02.822" v="105"/>
          <ac:picMkLst>
            <pc:docMk/>
            <pc:sldMk cId="3374801098" sldId="1101"/>
            <ac:picMk id="5" creationId="{17383C0F-9D75-B6E0-FD74-5586B8E92AFB}"/>
          </ac:picMkLst>
        </pc:picChg>
        <pc:picChg chg="mod">
          <ac:chgData name="Jalila El Baraka" userId="ea93c961-285f-4edc-9e51-dff84fc1dbdc" providerId="ADAL" clId="{AF35D566-9458-4FCB-BB0C-F789683C5E1A}" dt="2026-05-11T18:38:02.822" v="105"/>
          <ac:picMkLst>
            <pc:docMk/>
            <pc:sldMk cId="3374801098" sldId="1101"/>
            <ac:picMk id="7" creationId="{4FCD03B9-0784-265E-DBC2-349B3D104AC0}"/>
          </ac:picMkLst>
        </pc:picChg>
        <pc:picChg chg="add mod">
          <ac:chgData name="Jalila El Baraka" userId="ea93c961-285f-4edc-9e51-dff84fc1dbdc" providerId="ADAL" clId="{AF35D566-9458-4FCB-BB0C-F789683C5E1A}" dt="2026-05-11T18:42:31.648" v="122" actId="1076"/>
          <ac:picMkLst>
            <pc:docMk/>
            <pc:sldMk cId="3374801098" sldId="1101"/>
            <ac:picMk id="9" creationId="{114A1D60-D32D-22DF-7081-906ECFD46174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23T15:39:24.582" v="874" actId="1076"/>
        <pc:sldMkLst>
          <pc:docMk/>
          <pc:sldMk cId="656335347" sldId="1108"/>
        </pc:sldMkLst>
        <pc:picChg chg="add del mod">
          <ac:chgData name="Jalila El Baraka" userId="ea93c961-285f-4edc-9e51-dff84fc1dbdc" providerId="ADAL" clId="{AF35D566-9458-4FCB-BB0C-F789683C5E1A}" dt="2026-05-23T15:39:13.925" v="871" actId="478"/>
          <ac:picMkLst>
            <pc:docMk/>
            <pc:sldMk cId="656335347" sldId="1108"/>
            <ac:picMk id="3" creationId="{9A916190-4E9C-2DD2-77A3-406A3F424529}"/>
          </ac:picMkLst>
        </pc:picChg>
        <pc:picChg chg="add mod">
          <ac:chgData name="Jalila El Baraka" userId="ea93c961-285f-4edc-9e51-dff84fc1dbdc" providerId="ADAL" clId="{AF35D566-9458-4FCB-BB0C-F789683C5E1A}" dt="2026-05-23T15:39:24.582" v="874" actId="1076"/>
          <ac:picMkLst>
            <pc:docMk/>
            <pc:sldMk cId="656335347" sldId="1108"/>
            <ac:picMk id="4" creationId="{08AAB55E-CEFF-206F-08A8-EF5B4A91A5A0}"/>
          </ac:picMkLst>
        </pc:picChg>
      </pc:sldChg>
      <pc:sldChg chg="modSp mod">
        <pc:chgData name="Jalila El Baraka" userId="ea93c961-285f-4edc-9e51-dff84fc1dbdc" providerId="ADAL" clId="{AF35D566-9458-4FCB-BB0C-F789683C5E1A}" dt="2026-05-23T16:20:45.012" v="1371" actId="1076"/>
        <pc:sldMkLst>
          <pc:docMk/>
          <pc:sldMk cId="114787939" sldId="1110"/>
        </pc:sldMkLst>
        <pc:spChg chg="mod">
          <ac:chgData name="Jalila El Baraka" userId="ea93c961-285f-4edc-9e51-dff84fc1dbdc" providerId="ADAL" clId="{AF35D566-9458-4FCB-BB0C-F789683C5E1A}" dt="2026-05-23T16:20:45.012" v="1371" actId="1076"/>
          <ac:spMkLst>
            <pc:docMk/>
            <pc:sldMk cId="114787939" sldId="1110"/>
            <ac:spMk id="3" creationId="{214382C8-2057-42D1-662F-1A0C07AD6439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15:43:09.104" v="887" actId="1076"/>
        <pc:sldMkLst>
          <pc:docMk/>
          <pc:sldMk cId="871344162" sldId="1111"/>
        </pc:sldMkLst>
        <pc:picChg chg="add mod ord">
          <ac:chgData name="Jalila El Baraka" userId="ea93c961-285f-4edc-9e51-dff84fc1dbdc" providerId="ADAL" clId="{AF35D566-9458-4FCB-BB0C-F789683C5E1A}" dt="2026-05-23T15:43:09.104" v="887" actId="1076"/>
          <ac:picMkLst>
            <pc:docMk/>
            <pc:sldMk cId="871344162" sldId="1111"/>
            <ac:picMk id="4" creationId="{6AFEA8AA-A046-7CCC-AF89-442D43E4224F}"/>
          </ac:picMkLst>
        </pc:picChg>
        <pc:picChg chg="add mod">
          <ac:chgData name="Jalila El Baraka" userId="ea93c961-285f-4edc-9e51-dff84fc1dbdc" providerId="ADAL" clId="{AF35D566-9458-4FCB-BB0C-F789683C5E1A}" dt="2026-05-23T15:43:00.061" v="884" actId="1076"/>
          <ac:picMkLst>
            <pc:docMk/>
            <pc:sldMk cId="871344162" sldId="1111"/>
            <ac:picMk id="8" creationId="{5AF5F8D6-63EC-C53B-F9F6-E28F296AB20F}"/>
          </ac:picMkLst>
        </pc:picChg>
        <pc:picChg chg="add del mod">
          <ac:chgData name="Jalila El Baraka" userId="ea93c961-285f-4edc-9e51-dff84fc1dbdc" providerId="ADAL" clId="{AF35D566-9458-4FCB-BB0C-F789683C5E1A}" dt="2026-05-23T15:42:42.257" v="877" actId="478"/>
          <ac:picMkLst>
            <pc:docMk/>
            <pc:sldMk cId="871344162" sldId="1111"/>
            <ac:picMk id="9" creationId="{6CCA3639-285E-E3DE-148B-584E7FC538B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16:20:58.612" v="1377" actId="1076"/>
        <pc:sldMkLst>
          <pc:docMk/>
          <pc:sldMk cId="1980266324" sldId="1114"/>
        </pc:sldMkLst>
        <pc:spChg chg="add del mod">
          <ac:chgData name="Jalila El Baraka" userId="ea93c961-285f-4edc-9e51-dff84fc1dbdc" providerId="ADAL" clId="{AF35D566-9458-4FCB-BB0C-F789683C5E1A}" dt="2026-05-23T16:20:55.777" v="1375" actId="478"/>
          <ac:spMkLst>
            <pc:docMk/>
            <pc:sldMk cId="1980266324" sldId="1114"/>
            <ac:spMk id="3" creationId="{9144FA47-2E98-F7FD-07C6-FCD51F57D246}"/>
          </ac:spMkLst>
        </pc:spChg>
        <pc:spChg chg="add mod">
          <ac:chgData name="Jalila El Baraka" userId="ea93c961-285f-4edc-9e51-dff84fc1dbdc" providerId="ADAL" clId="{AF35D566-9458-4FCB-BB0C-F789683C5E1A}" dt="2026-05-23T16:20:58.612" v="1377" actId="1076"/>
          <ac:spMkLst>
            <pc:docMk/>
            <pc:sldMk cId="1980266324" sldId="1114"/>
            <ac:spMk id="4" creationId="{C852715F-71C5-FAEC-3E35-2C010A8D72EC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16:20:52.743" v="1374" actId="1076"/>
        <pc:sldMkLst>
          <pc:docMk/>
          <pc:sldMk cId="3786251075" sldId="1115"/>
        </pc:sldMkLst>
        <pc:spChg chg="add del mod">
          <ac:chgData name="Jalila El Baraka" userId="ea93c961-285f-4edc-9e51-dff84fc1dbdc" providerId="ADAL" clId="{AF35D566-9458-4FCB-BB0C-F789683C5E1A}" dt="2026-05-23T16:20:49.914" v="1372" actId="478"/>
          <ac:spMkLst>
            <pc:docMk/>
            <pc:sldMk cId="3786251075" sldId="1115"/>
            <ac:spMk id="4" creationId="{06BFC1A8-7108-7484-18D9-20137101D285}"/>
          </ac:spMkLst>
        </pc:spChg>
        <pc:spChg chg="add mod">
          <ac:chgData name="Jalila El Baraka" userId="ea93c961-285f-4edc-9e51-dff84fc1dbdc" providerId="ADAL" clId="{AF35D566-9458-4FCB-BB0C-F789683C5E1A}" dt="2026-05-23T16:20:52.743" v="1374" actId="1076"/>
          <ac:spMkLst>
            <pc:docMk/>
            <pc:sldMk cId="3786251075" sldId="1115"/>
            <ac:spMk id="5" creationId="{745B82B7-0177-036F-45AE-22F43A1F8609}"/>
          </ac:spMkLst>
        </pc:spChg>
        <pc:spChg chg="add mod">
          <ac:chgData name="Jalila El Baraka" userId="ea93c961-285f-4edc-9e51-dff84fc1dbdc" providerId="ADAL" clId="{AF35D566-9458-4FCB-BB0C-F789683C5E1A}" dt="2026-05-11T20:06:32.579" v="855" actId="207"/>
          <ac:spMkLst>
            <pc:docMk/>
            <pc:sldMk cId="3786251075" sldId="1115"/>
            <ac:spMk id="7" creationId="{5558A4E4-1435-37C6-6828-3BF5B980CBFC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6-05-23T15:57:34.567" v="1181" actId="2696"/>
        <pc:sldMkLst>
          <pc:docMk/>
          <pc:sldMk cId="3160575064" sldId="1128"/>
        </pc:sldMkLst>
      </pc:sldChg>
      <pc:sldChg chg="addSp delSp modSp add mod">
        <pc:chgData name="Jalila El Baraka" userId="ea93c961-285f-4edc-9e51-dff84fc1dbdc" providerId="ADAL" clId="{AF35D566-9458-4FCB-BB0C-F789683C5E1A}" dt="2026-05-23T18:23:26.691" v="1772" actId="20577"/>
        <pc:sldMkLst>
          <pc:docMk/>
          <pc:sldMk cId="1775490019" sldId="1129"/>
        </pc:sldMkLst>
        <pc:spChg chg="add mod">
          <ac:chgData name="Jalila El Baraka" userId="ea93c961-285f-4edc-9e51-dff84fc1dbdc" providerId="ADAL" clId="{AF35D566-9458-4FCB-BB0C-F789683C5E1A}" dt="2026-05-23T16:28:36.530" v="1672" actId="1076"/>
          <ac:spMkLst>
            <pc:docMk/>
            <pc:sldMk cId="1775490019" sldId="1129"/>
            <ac:spMk id="2" creationId="{62DF8B9D-29C4-9D14-DE7E-D1D0D1DABAB0}"/>
          </ac:spMkLst>
        </pc:spChg>
        <pc:spChg chg="add del mod">
          <ac:chgData name="Jalila El Baraka" userId="ea93c961-285f-4edc-9e51-dff84fc1dbdc" providerId="ADAL" clId="{AF35D566-9458-4FCB-BB0C-F789683C5E1A}" dt="2026-05-23T16:29:08.264" v="1684" actId="478"/>
          <ac:spMkLst>
            <pc:docMk/>
            <pc:sldMk cId="1775490019" sldId="1129"/>
            <ac:spMk id="7" creationId="{DF1122AC-16E2-D8D5-6D38-94227E57F55F}"/>
          </ac:spMkLst>
        </pc:spChg>
        <pc:spChg chg="add mod">
          <ac:chgData name="Jalila El Baraka" userId="ea93c961-285f-4edc-9e51-dff84fc1dbdc" providerId="ADAL" clId="{AF35D566-9458-4FCB-BB0C-F789683C5E1A}" dt="2026-05-23T18:23:26.691" v="1772" actId="20577"/>
          <ac:spMkLst>
            <pc:docMk/>
            <pc:sldMk cId="1775490019" sldId="1129"/>
            <ac:spMk id="8" creationId="{E16AA249-9C2F-D97C-78FF-6DD36652358B}"/>
          </ac:spMkLst>
        </pc:spChg>
        <pc:spChg chg="mod">
          <ac:chgData name="Jalila El Baraka" userId="ea93c961-285f-4edc-9e51-dff84fc1dbdc" providerId="ADAL" clId="{AF35D566-9458-4FCB-BB0C-F789683C5E1A}" dt="2026-05-11T19:55:56.809" v="770" actId="20577"/>
          <ac:spMkLst>
            <pc:docMk/>
            <pc:sldMk cId="1775490019" sldId="1129"/>
            <ac:spMk id="12" creationId="{26554FAD-FAFA-6ADB-9466-972354E1656F}"/>
          </ac:spMkLst>
        </pc:spChg>
        <pc:spChg chg="add mod">
          <ac:chgData name="Jalila El Baraka" userId="ea93c961-285f-4edc-9e51-dff84fc1dbdc" providerId="ADAL" clId="{AF35D566-9458-4FCB-BB0C-F789683C5E1A}" dt="2026-05-23T18:23:03.220" v="1748" actId="20577"/>
          <ac:spMkLst>
            <pc:docMk/>
            <pc:sldMk cId="1775490019" sldId="1129"/>
            <ac:spMk id="15" creationId="{358B683A-239F-A1CA-CB3E-BA41FEF2BC36}"/>
          </ac:spMkLst>
        </pc:spChg>
        <pc:picChg chg="add mod ord">
          <ac:chgData name="Jalila El Baraka" userId="ea93c961-285f-4edc-9e51-dff84fc1dbdc" providerId="ADAL" clId="{AF35D566-9458-4FCB-BB0C-F789683C5E1A}" dt="2026-05-23T18:22:58.168" v="1746" actId="167"/>
          <ac:picMkLst>
            <pc:docMk/>
            <pc:sldMk cId="1775490019" sldId="1129"/>
            <ac:picMk id="7" creationId="{F1C21D50-1571-F3E7-C5D4-21036CF966A7}"/>
          </ac:picMkLst>
        </pc:picChg>
        <pc:picChg chg="del mod">
          <ac:chgData name="Jalila El Baraka" userId="ea93c961-285f-4edc-9e51-dff84fc1dbdc" providerId="ADAL" clId="{AF35D566-9458-4FCB-BB0C-F789683C5E1A}" dt="2026-05-23T16:28:15.062" v="1654" actId="478"/>
          <ac:picMkLst>
            <pc:docMk/>
            <pc:sldMk cId="1775490019" sldId="1129"/>
            <ac:picMk id="8" creationId="{D815EFE7-9E18-8BA4-5085-602E0BC2DBF3}"/>
          </ac:picMkLst>
        </pc:picChg>
        <pc:picChg chg="add mod ord">
          <ac:chgData name="Jalila El Baraka" userId="ea93c961-285f-4edc-9e51-dff84fc1dbdc" providerId="ADAL" clId="{AF35D566-9458-4FCB-BB0C-F789683C5E1A}" dt="2026-05-23T16:28:34.468" v="1671" actId="1076"/>
          <ac:picMkLst>
            <pc:docMk/>
            <pc:sldMk cId="1775490019" sldId="1129"/>
            <ac:picMk id="9" creationId="{EE1CCABB-17FE-4A45-1A9E-6C18692D41DC}"/>
          </ac:picMkLst>
        </pc:picChg>
        <pc:picChg chg="add del mod ord">
          <ac:chgData name="Jalila El Baraka" userId="ea93c961-285f-4edc-9e51-dff84fc1dbdc" providerId="ADAL" clId="{AF35D566-9458-4FCB-BB0C-F789683C5E1A}" dt="2026-05-23T16:29:17.489" v="1685" actId="478"/>
          <ac:picMkLst>
            <pc:docMk/>
            <pc:sldMk cId="1775490019" sldId="1129"/>
            <ac:picMk id="10" creationId="{CAA5E8C6-5336-A454-2939-D702EA07BFC4}"/>
          </ac:picMkLst>
        </pc:picChg>
        <pc:picChg chg="del mod">
          <ac:chgData name="Jalila El Baraka" userId="ea93c961-285f-4edc-9e51-dff84fc1dbdc" providerId="ADAL" clId="{AF35D566-9458-4FCB-BB0C-F789683C5E1A}" dt="2026-05-23T16:28:16.020" v="1655" actId="478"/>
          <ac:picMkLst>
            <pc:docMk/>
            <pc:sldMk cId="1775490019" sldId="1129"/>
            <ac:picMk id="11" creationId="{240A3415-D298-B88E-9178-29C784910CB9}"/>
          </ac:picMkLst>
        </pc:picChg>
        <pc:picChg chg="add del mod">
          <ac:chgData name="Jalila El Baraka" userId="ea93c961-285f-4edc-9e51-dff84fc1dbdc" providerId="ADAL" clId="{AF35D566-9458-4FCB-BB0C-F789683C5E1A}" dt="2026-05-23T18:22:41.260" v="1741" actId="478"/>
          <ac:picMkLst>
            <pc:docMk/>
            <pc:sldMk cId="1775490019" sldId="1129"/>
            <ac:picMk id="14" creationId="{69FB0789-E041-CCD2-AE61-08B7E511D140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3T15:45:11.789" v="893" actId="1076"/>
        <pc:sldMkLst>
          <pc:docMk/>
          <pc:sldMk cId="845296507" sldId="1130"/>
        </pc:sldMkLst>
        <pc:picChg chg="add mod">
          <ac:chgData name="Jalila El Baraka" userId="ea93c961-285f-4edc-9e51-dff84fc1dbdc" providerId="ADAL" clId="{AF35D566-9458-4FCB-BB0C-F789683C5E1A}" dt="2026-05-23T15:45:11.789" v="893" actId="1076"/>
          <ac:picMkLst>
            <pc:docMk/>
            <pc:sldMk cId="845296507" sldId="1130"/>
            <ac:picMk id="4" creationId="{C7677E99-F3E3-4ED7-FC46-2476E476FBD9}"/>
          </ac:picMkLst>
        </pc:picChg>
        <pc:picChg chg="del">
          <ac:chgData name="Jalila El Baraka" userId="ea93c961-285f-4edc-9e51-dff84fc1dbdc" providerId="ADAL" clId="{AF35D566-9458-4FCB-BB0C-F789683C5E1A}" dt="2026-05-23T15:45:03.043" v="888" actId="478"/>
          <ac:picMkLst>
            <pc:docMk/>
            <pc:sldMk cId="845296507" sldId="1130"/>
            <ac:picMk id="8" creationId="{7AAC7CB6-A376-8218-CC87-4E2AAFA24928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3T15:57:28.251" v="1180"/>
        <pc:sldMkLst>
          <pc:docMk/>
          <pc:sldMk cId="3501374575" sldId="1131"/>
        </pc:sldMkLst>
        <pc:spChg chg="mod">
          <ac:chgData name="Jalila El Baraka" userId="ea93c961-285f-4edc-9e51-dff84fc1dbdc" providerId="ADAL" clId="{AF35D566-9458-4FCB-BB0C-F789683C5E1A}" dt="2026-05-23T15:57:22.501" v="1178"/>
          <ac:spMkLst>
            <pc:docMk/>
            <pc:sldMk cId="3501374575" sldId="1131"/>
            <ac:spMk id="2" creationId="{11EE9941-5907-E957-DA2A-26653A6CADB5}"/>
          </ac:spMkLst>
        </pc:spChg>
        <pc:grpChg chg="del">
          <ac:chgData name="Jalila El Baraka" userId="ea93c961-285f-4edc-9e51-dff84fc1dbdc" providerId="ADAL" clId="{AF35D566-9458-4FCB-BB0C-F789683C5E1A}" dt="2026-05-23T15:57:24.108" v="1179" actId="478"/>
          <ac:grpSpMkLst>
            <pc:docMk/>
            <pc:sldMk cId="3501374575" sldId="1131"/>
            <ac:grpSpMk id="39" creationId="{A7BC607A-6D14-42E5-1C42-BB3AFB61E70A}"/>
          </ac:grpSpMkLst>
        </pc:grpChg>
        <pc:picChg chg="add mod">
          <ac:chgData name="Jalila El Baraka" userId="ea93c961-285f-4edc-9e51-dff84fc1dbdc" providerId="ADAL" clId="{AF35D566-9458-4FCB-BB0C-F789683C5E1A}" dt="2026-05-23T15:57:28.251" v="1180"/>
          <ac:picMkLst>
            <pc:docMk/>
            <pc:sldMk cId="3501374575" sldId="1131"/>
            <ac:picMk id="7" creationId="{618E9136-6A27-AFF4-E9E5-9879106228FA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customXml" Target="../ink/ink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9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6.jpg"/><Relationship Id="rId5" Type="http://schemas.openxmlformats.org/officeDocument/2006/relationships/image" Target="../media/image530.png"/><Relationship Id="rId10" Type="http://schemas.openxmlformats.org/officeDocument/2006/relationships/image" Target="../media/image55.jpg"/><Relationship Id="rId4" Type="http://schemas.openxmlformats.org/officeDocument/2006/relationships/customXml" Target="../ink/ink8.xml"/><Relationship Id="rId9" Type="http://schemas.openxmlformats.org/officeDocument/2006/relationships/image" Target="../media/image5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7" Type="http://schemas.openxmlformats.org/officeDocument/2006/relationships/image" Target="../media/image58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25.png"/><Relationship Id="rId7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2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56.jpg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A60169-8944-F282-CD0F-FB80193E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EB2B57A-0C1E-C0A7-994F-B118AF86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75" y="2378129"/>
            <a:ext cx="8262651" cy="247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3_P5_SEM3_S4_dialogue">
            <a:hlinkClick r:id="" action="ppaction://media"/>
            <a:extLst>
              <a:ext uri="{FF2B5EF4-FFF2-40B4-BE49-F238E27FC236}">
                <a16:creationId xmlns:a16="http://schemas.microsoft.com/office/drawing/2014/main" id="{ECA78B67-5F8C-EB77-FF8B-668312E49D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793" y="2349510"/>
            <a:ext cx="8141465" cy="290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43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3_P5_SEM3_S4_dialogue">
            <a:hlinkClick r:id="" action="ppaction://media"/>
            <a:extLst>
              <a:ext uri="{FF2B5EF4-FFF2-40B4-BE49-F238E27FC236}">
                <a16:creationId xmlns:a16="http://schemas.microsoft.com/office/drawing/2014/main" id="{ECA78B67-5F8C-EB77-FF8B-668312E49D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793" y="2349510"/>
            <a:ext cx="8141465" cy="290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4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43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AB66A69-0EF4-C2F6-E946-BB1DB7ABA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37" y="1895475"/>
            <a:ext cx="7419975" cy="15335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FFEE8-71FB-14EA-4FA0-A1CE204AD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22" y="3550397"/>
            <a:ext cx="7590178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250F18B-89F6-ED5D-C082-5F98C34EB77C}"/>
              </a:ext>
            </a:extLst>
          </p:cNvPr>
          <p:cNvGrpSpPr/>
          <p:nvPr/>
        </p:nvGrpSpPr>
        <p:grpSpPr>
          <a:xfrm>
            <a:off x="1464885" y="1615550"/>
            <a:ext cx="6287274" cy="2594882"/>
            <a:chOff x="1335571" y="1771649"/>
            <a:chExt cx="7196429" cy="281888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7383C0F-9D75-B6E0-FD74-5586B8E92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3993" y="1771649"/>
              <a:ext cx="7058007" cy="273025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FCD03B9-0784-265E-DBC2-349B3D104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5571" y="3566080"/>
              <a:ext cx="994498" cy="1024452"/>
            </a:xfrm>
            <a:prstGeom prst="rect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14A1D60-D32D-22DF-7081-906ECFD46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8442" y="4210432"/>
            <a:ext cx="5987115" cy="222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0091-21D0-DC06-A631-2941454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AFEA8AA-A046-7CCC-AF89-442D43E42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256" y="3721811"/>
            <a:ext cx="6789488" cy="289806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E2AB91-5B3C-C206-4FE5-5A7BDEB3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069B5644-C3CA-2BE9-F888-B6A42AC50B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97B66B-4BF2-F069-3DA5-E34572B0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EE1A40-4FAD-F017-91B5-9564D082E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AF5F8D6-63EC-C53B-F9F6-E28F296AB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901" y="1400341"/>
            <a:ext cx="6392049" cy="243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D442F-9A87-6EB2-ADF2-25571D9BE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E77D5-B3C5-9335-E0A9-CD521A061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329647C0-D651-5228-07BA-EB7C473FD4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F3BFD211-57F7-A3EA-49A7-F86F61B62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ED78B4-A27A-538E-D10A-FD94E1466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0C6AD77-8F6C-B3A3-C157-22A8801E9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85" y="4597837"/>
            <a:ext cx="7850315" cy="128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677E99-F3E3-4ED7-FC46-2476E476F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85" y="1887666"/>
            <a:ext cx="7493775" cy="26532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E77DF7-0C2D-A3FC-7046-A88EA8F136AB}"/>
              </a:ext>
            </a:extLst>
          </p:cNvPr>
          <p:cNvSpPr/>
          <p:nvPr/>
        </p:nvSpPr>
        <p:spPr>
          <a:xfrm>
            <a:off x="4671154" y="3371161"/>
            <a:ext cx="1129229" cy="286439"/>
          </a:xfrm>
          <a:prstGeom prst="rect">
            <a:avLst/>
          </a:prstGeom>
          <a:solidFill>
            <a:srgbClr val="DEEBF7"/>
          </a:solidFill>
          <a:ln>
            <a:solidFill>
              <a:srgbClr val="DEEB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5D6685"/>
                </a:solidFill>
              </a:rPr>
              <a:t>beurre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26DAC9-0EAA-C036-90D1-0566EFE8E759}"/>
              </a:ext>
            </a:extLst>
          </p:cNvPr>
          <p:cNvSpPr/>
          <p:nvPr/>
        </p:nvSpPr>
        <p:spPr>
          <a:xfrm>
            <a:off x="4267205" y="3949913"/>
            <a:ext cx="1129229" cy="286439"/>
          </a:xfrm>
          <a:prstGeom prst="rect">
            <a:avLst/>
          </a:prstGeom>
          <a:solidFill>
            <a:srgbClr val="DEEBF7"/>
          </a:solidFill>
          <a:ln>
            <a:solidFill>
              <a:srgbClr val="DEEB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5D6685"/>
                </a:solidFill>
              </a:rPr>
              <a:t>beurre.</a:t>
            </a:r>
          </a:p>
        </p:txBody>
      </p:sp>
    </p:spTree>
    <p:extLst>
      <p:ext uri="{BB962C8B-B14F-4D97-AF65-F5344CB8AC3E}">
        <p14:creationId xmlns:p14="http://schemas.microsoft.com/office/powerpoint/2010/main" val="84529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3CDB7E8-3CD0-8208-951C-C08B67AAA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195" y="3174251"/>
            <a:ext cx="4476750" cy="2800086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446253" y="2204811"/>
            <a:ext cx="1383692" cy="12241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48708" y="216421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6BE9CC-E93A-F148-80B9-D15563A67AB2}"/>
              </a:ext>
            </a:extLst>
          </p:cNvPr>
          <p:cNvGrpSpPr/>
          <p:nvPr/>
        </p:nvGrpSpPr>
        <p:grpSpPr>
          <a:xfrm>
            <a:off x="588836" y="2185283"/>
            <a:ext cx="8206078" cy="3643129"/>
            <a:chOff x="588836" y="2185283"/>
            <a:chExt cx="8206078" cy="3643129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94A8462-4351-1368-7183-86F34336CAF3}"/>
                </a:ext>
              </a:extLst>
            </p:cNvPr>
            <p:cNvSpPr txBox="1"/>
            <p:nvPr/>
          </p:nvSpPr>
          <p:spPr>
            <a:xfrm>
              <a:off x="1379400" y="2185283"/>
              <a:ext cx="638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Situation : </a:t>
              </a: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Le garçon et la fille sont chez l’épicier.</a:t>
              </a:r>
            </a:p>
            <a:p>
              <a:pPr algn="ctr"/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Chacun pose à l’autre les questions suivantes :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EED47C5-EF5A-DCE0-9DC4-CF2E79907900}"/>
                </a:ext>
              </a:extLst>
            </p:cNvPr>
            <p:cNvSpPr txBox="1"/>
            <p:nvPr/>
          </p:nvSpPr>
          <p:spPr>
            <a:xfrm>
              <a:off x="4255794" y="3119978"/>
              <a:ext cx="4539120" cy="2708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200">
                <a:spcAft>
                  <a:spcPts val="600"/>
                </a:spcAft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1.     Comment tu te sens ? 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Est-ce que tu as mal ____?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Tu fais du sport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Quel est ton sport préféré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Quelle est ta matière préférée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Qu’est-ce que tu veux acheter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Combien tu veux de _______ ?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6C47E18-5048-7977-FA99-EA73F616F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8836" y="3018155"/>
              <a:ext cx="3405855" cy="27084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E33E0C7-BC05-1905-FF53-6C6903E7FE88}"/>
              </a:ext>
            </a:extLst>
          </p:cNvPr>
          <p:cNvGrpSpPr/>
          <p:nvPr/>
        </p:nvGrpSpPr>
        <p:grpSpPr>
          <a:xfrm>
            <a:off x="588836" y="2185283"/>
            <a:ext cx="8206078" cy="3643129"/>
            <a:chOff x="588836" y="2185283"/>
            <a:chExt cx="8206078" cy="3643129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5FD250D-7960-F076-21A6-06796B7477D1}"/>
                </a:ext>
              </a:extLst>
            </p:cNvPr>
            <p:cNvSpPr txBox="1"/>
            <p:nvPr/>
          </p:nvSpPr>
          <p:spPr>
            <a:xfrm>
              <a:off x="1379400" y="2185283"/>
              <a:ext cx="638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Situation : </a:t>
              </a: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Le garçon et la fille sont chez l’épicier.</a:t>
              </a:r>
            </a:p>
            <a:p>
              <a:pPr algn="ctr"/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Chacun pose à l’autre les questions suivantes :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260C6CE-C9B8-99F9-3C25-A4FB43EE0765}"/>
                </a:ext>
              </a:extLst>
            </p:cNvPr>
            <p:cNvSpPr txBox="1"/>
            <p:nvPr/>
          </p:nvSpPr>
          <p:spPr>
            <a:xfrm>
              <a:off x="4255794" y="3119978"/>
              <a:ext cx="4539120" cy="2708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200">
                <a:spcAft>
                  <a:spcPts val="600"/>
                </a:spcAft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1.     Comment tu te sens ? 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Est-ce que tu as mal ____?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Tu fais du sport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Quel est ton sport préféré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Quelle est ta matière préférée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Qu’est-ce que tu veux acheter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Combien tu veux de _______ ?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1887AED-B638-CBCE-E109-452A87D16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8836" y="3018155"/>
              <a:ext cx="3405855" cy="27084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D0B6C5A-D8C1-BB21-92AD-091CEE4A205B}"/>
              </a:ext>
            </a:extLst>
          </p:cNvPr>
          <p:cNvGrpSpPr/>
          <p:nvPr/>
        </p:nvGrpSpPr>
        <p:grpSpPr>
          <a:xfrm>
            <a:off x="588836" y="2229348"/>
            <a:ext cx="8206078" cy="3643129"/>
            <a:chOff x="588836" y="2185283"/>
            <a:chExt cx="8206078" cy="3643129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D03D278-542D-4129-1C85-8733C0AB3BDB}"/>
                </a:ext>
              </a:extLst>
            </p:cNvPr>
            <p:cNvSpPr txBox="1"/>
            <p:nvPr/>
          </p:nvSpPr>
          <p:spPr>
            <a:xfrm>
              <a:off x="1379400" y="2185283"/>
              <a:ext cx="638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Situation : </a:t>
              </a: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Le garçon et la fille sont chez l’épicier.</a:t>
              </a:r>
            </a:p>
            <a:p>
              <a:pPr algn="ctr"/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Chacun pose à l’autre les questions suivantes :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A84B456-39F8-DCC5-6044-CD20128A012F}"/>
                </a:ext>
              </a:extLst>
            </p:cNvPr>
            <p:cNvSpPr txBox="1"/>
            <p:nvPr/>
          </p:nvSpPr>
          <p:spPr>
            <a:xfrm>
              <a:off x="4255794" y="3119978"/>
              <a:ext cx="4539120" cy="2708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200">
                <a:spcAft>
                  <a:spcPts val="600"/>
                </a:spcAft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1.     Comment tu te sens ? 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Est-ce que tu as mal ____?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Tu fais du sport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Quel est ton sport préféré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Quelle est ta matière préférée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Qu’est-ce que tu veux acheter ?</a:t>
              </a:r>
            </a:p>
            <a:p>
              <a:pPr marL="457200" indent="-457200" defTabSz="457200">
                <a:spcAft>
                  <a:spcPts val="600"/>
                </a:spcAft>
                <a:buAutoNum type="arabicPeriod" startAt="2"/>
                <a:defRPr/>
              </a:pPr>
              <a:r>
                <a:rPr lang="fr-FR" sz="2000" dirty="0">
                  <a:solidFill>
                    <a:schemeClr val="accent5">
                      <a:lumMod val="50000"/>
                    </a:schemeClr>
                  </a:solidFill>
                  <a:latin typeface="Dosis Medium" pitchFamily="2" charset="0"/>
                </a:rPr>
                <a:t>Combien tu veux de _______ ?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14C7B2A-ECFD-B1CD-05EE-ABF9C6E52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836" y="3018155"/>
              <a:ext cx="3405855" cy="27084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2239" y="2679514"/>
            <a:ext cx="2951753" cy="19678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DC3CAF-C8F5-791D-3531-475CC5AF34B1}"/>
              </a:ext>
            </a:extLst>
          </p:cNvPr>
          <p:cNvSpPr txBox="1"/>
          <p:nvPr/>
        </p:nvSpPr>
        <p:spPr>
          <a:xfrm>
            <a:off x="4263024" y="2242072"/>
            <a:ext cx="453912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du sport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matière préférée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veux acheter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Combien tu veux de ________ ?</a:t>
            </a: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701415" y="2776811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est   un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982" y="3668649"/>
            <a:ext cx="945243" cy="68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6" name="FR_N3_P5_SEM3_S4_liaison">
            <a:hlinkClick r:id="" action="ppaction://media"/>
            <a:extLst>
              <a:ext uri="{FF2B5EF4-FFF2-40B4-BE49-F238E27FC236}">
                <a16:creationId xmlns:a16="http://schemas.microsoft.com/office/drawing/2014/main" id="{B1E45393-E72F-6AC1-25B0-4B8F5F1728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679" y="1972890"/>
            <a:ext cx="7276641" cy="40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5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975587" y="2418506"/>
            <a:ext cx="3252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un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1891" y="3042154"/>
            <a:ext cx="379236" cy="29389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3757077" y="2418506"/>
            <a:ext cx="4217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a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  <a:p>
            <a:endParaRPr lang="fr-FR" sz="4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722C3F-CD0E-2CF5-50A5-B9088B2546F5}"/>
              </a:ext>
            </a:extLst>
          </p:cNvPr>
          <p:cNvSpPr txBox="1"/>
          <p:nvPr/>
        </p:nvSpPr>
        <p:spPr>
          <a:xfrm>
            <a:off x="1031642" y="3877443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à coté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258FE-8C25-1E70-FCA9-0D80957B2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2764" y="4512512"/>
            <a:ext cx="379236" cy="293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0824E7-5F6A-C2C9-1EF6-ED1DF6442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0026" y="3031249"/>
            <a:ext cx="379236" cy="29389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1C1779-DF6B-FFC5-15EC-B13AE9A73CDC}"/>
              </a:ext>
            </a:extLst>
          </p:cNvPr>
          <p:cNvSpPr txBox="1"/>
          <p:nvPr/>
        </p:nvSpPr>
        <p:spPr>
          <a:xfrm>
            <a:off x="5879625" y="244044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dix ans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A24EB7-D47E-F18D-E73D-10D5F29747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827" y="3126392"/>
            <a:ext cx="379236" cy="293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A5AF5-150B-7C05-7269-333C578A0C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1891" y="4550005"/>
            <a:ext cx="379236" cy="2938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9D5919-206A-9781-D8AA-21B466742E1F}"/>
              </a:ext>
            </a:extLst>
          </p:cNvPr>
          <p:cNvSpPr txBox="1"/>
          <p:nvPr/>
        </p:nvSpPr>
        <p:spPr>
          <a:xfrm>
            <a:off x="3579701" y="3842119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ses achats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6DDAD6-F266-D3CC-BE64-EF54D510D2FE}"/>
              </a:ext>
            </a:extLst>
          </p:cNvPr>
          <p:cNvSpPr txBox="1"/>
          <p:nvPr/>
        </p:nvSpPr>
        <p:spPr>
          <a:xfrm>
            <a:off x="6381827" y="378207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en face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ABFE3D-664F-17DE-D705-0A7A2E8C65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539" y="4503231"/>
            <a:ext cx="379236" cy="29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67C75-EC97-8A2F-F065-4FCD074A2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EE9941-5907-E957-DA2A-26653A6CA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787C0E0-09AA-8E2A-A85C-2EA9294157D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787C0E0-09AA-8E2A-A85C-2EA9294157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C4B405F-43CB-1B11-978D-E048784D4A0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C4B405F-43CB-1B11-978D-E048784D4A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7FE507DB-0EA6-638F-86F4-79CB9321DCA1}"/>
              </a:ext>
            </a:extLst>
          </p:cNvPr>
          <p:cNvSpPr txBox="1"/>
          <p:nvPr/>
        </p:nvSpPr>
        <p:spPr>
          <a:xfrm>
            <a:off x="975587" y="2418506"/>
            <a:ext cx="3252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un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4C3DA2-D33E-71CD-AB15-473058071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1891" y="3042154"/>
            <a:ext cx="379236" cy="2938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20E023-C5D7-B4BF-98F5-6506C784753C}"/>
              </a:ext>
            </a:extLst>
          </p:cNvPr>
          <p:cNvSpPr txBox="1"/>
          <p:nvPr/>
        </p:nvSpPr>
        <p:spPr>
          <a:xfrm>
            <a:off x="3757077" y="2418506"/>
            <a:ext cx="4217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a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  <a:p>
            <a:endParaRPr lang="fr-FR" sz="4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DC30D87-663B-B06F-C99F-E65003148146}"/>
              </a:ext>
            </a:extLst>
          </p:cNvPr>
          <p:cNvSpPr txBox="1"/>
          <p:nvPr/>
        </p:nvSpPr>
        <p:spPr>
          <a:xfrm>
            <a:off x="1031642" y="3877443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à coté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8A98B8-6188-E6FC-5834-8D4E2A12F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2764" y="4512512"/>
            <a:ext cx="379236" cy="293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B72902-BE5E-9529-484E-7E12B3498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0026" y="3031249"/>
            <a:ext cx="379236" cy="29389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C61F4BE-AE72-3E1D-7592-750D1FC6C3BD}"/>
              </a:ext>
            </a:extLst>
          </p:cNvPr>
          <p:cNvSpPr txBox="1"/>
          <p:nvPr/>
        </p:nvSpPr>
        <p:spPr>
          <a:xfrm>
            <a:off x="5879625" y="244044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dix ans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BEB8147-0085-B797-383B-6D7789204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827" y="3126392"/>
            <a:ext cx="379236" cy="293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30BA56-B9FB-7C94-CBCF-A9BCEC9CCB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1891" y="4550005"/>
            <a:ext cx="379236" cy="2938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701752-056D-7E0D-5ADC-0B12B9218706}"/>
              </a:ext>
            </a:extLst>
          </p:cNvPr>
          <p:cNvSpPr txBox="1"/>
          <p:nvPr/>
        </p:nvSpPr>
        <p:spPr>
          <a:xfrm>
            <a:off x="3579701" y="3842119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ses achats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997FB-DE7A-4EA9-8E54-86043F3466A1}"/>
              </a:ext>
            </a:extLst>
          </p:cNvPr>
          <p:cNvSpPr txBox="1"/>
          <p:nvPr/>
        </p:nvSpPr>
        <p:spPr>
          <a:xfrm>
            <a:off x="6381827" y="378207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en face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76D588-5116-D4E0-D8B5-485615693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4539" y="4503231"/>
            <a:ext cx="379236" cy="293896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8E9136-6A27-AFF4-E9E5-9879106228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137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91B9B8-0FBD-5678-43FA-2E12AD7726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274123-5A2A-93B9-42ED-2C5E5F2E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8893989-6BAE-DEA7-BC87-A1756DB8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14382C8-2057-42D1-662F-1A0C07AD6439}"/>
              </a:ext>
            </a:extLst>
          </p:cNvPr>
          <p:cNvSpPr txBox="1"/>
          <p:nvPr/>
        </p:nvSpPr>
        <p:spPr>
          <a:xfrm>
            <a:off x="670908" y="2596608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Sara veut acheter un litre de lait.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prend des œufs et du pain chez l’épicier.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maman de Lina achète un kilo de sucre.</a:t>
            </a:r>
          </a:p>
        </p:txBody>
      </p: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5B82B7-0177-036F-45AE-22F43A1F8609}"/>
              </a:ext>
            </a:extLst>
          </p:cNvPr>
          <p:cNvSpPr txBox="1"/>
          <p:nvPr/>
        </p:nvSpPr>
        <p:spPr>
          <a:xfrm>
            <a:off x="715625" y="2504916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Sara veut acheter un litre de lait.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prend des œufs et du pain chez l’épicier.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maman de Lina achète un kilo de sucre.</a:t>
            </a:r>
          </a:p>
        </p:txBody>
      </p:sp>
      <p:pic>
        <p:nvPicPr>
          <p:cNvPr id="4" name="phrases N3 SEM3 S4">
            <a:hlinkClick r:id="" action="ppaction://media"/>
            <a:extLst>
              <a:ext uri="{FF2B5EF4-FFF2-40B4-BE49-F238E27FC236}">
                <a16:creationId xmlns:a16="http://schemas.microsoft.com/office/drawing/2014/main" id="{9E22527D-6904-2040-3A92-7E84711B56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78246" y="899817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984E-FF9B-8D7B-C3EE-32921D81C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1A93C-DE43-610C-2BB9-35A067FD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CC5B71-B366-A53F-1D48-0BA783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52715F-71C5-FAEC-3E35-2C010A8D72EC}"/>
              </a:ext>
            </a:extLst>
          </p:cNvPr>
          <p:cNvSpPr txBox="1"/>
          <p:nvPr/>
        </p:nvSpPr>
        <p:spPr>
          <a:xfrm>
            <a:off x="594708" y="2262430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Sara veut acheter un litre de lait.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prend des œufs et du pain chez l’épicier.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maman de Lina achète un kilo de sucre.</a:t>
            </a:r>
          </a:p>
        </p:txBody>
      </p:sp>
    </p:spTree>
    <p:extLst>
      <p:ext uri="{BB962C8B-B14F-4D97-AF65-F5344CB8AC3E}">
        <p14:creationId xmlns:p14="http://schemas.microsoft.com/office/powerpoint/2010/main" val="19802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EE14137-615A-DEB2-C97B-C0CBF02A9A9D}"/>
              </a:ext>
            </a:extLst>
          </p:cNvPr>
          <p:cNvSpPr txBox="1"/>
          <p:nvPr/>
        </p:nvSpPr>
        <p:spPr>
          <a:xfrm>
            <a:off x="1641201" y="3513486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beurre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BB451F-293B-D37A-68CC-E5EF80DC5311}"/>
              </a:ext>
            </a:extLst>
          </p:cNvPr>
          <p:cNvSpPr txBox="1"/>
          <p:nvPr/>
        </p:nvSpPr>
        <p:spPr>
          <a:xfrm>
            <a:off x="4338534" y="346293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lait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466340-5AB9-94C7-ECB0-B49CFFD491AF}"/>
              </a:ext>
            </a:extLst>
          </p:cNvPr>
          <p:cNvSpPr txBox="1"/>
          <p:nvPr/>
        </p:nvSpPr>
        <p:spPr>
          <a:xfrm>
            <a:off x="4297962" y="553949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 litre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15FC60-4A7E-236D-02FD-9CDD9C9D5E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07" y="1992583"/>
            <a:ext cx="1341053" cy="146712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06337B-B33F-426C-2E9A-8725C7B11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109" y="1980597"/>
            <a:ext cx="1341052" cy="146712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D338D4-2287-D052-41F9-D8B354B2A5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734" y="4124472"/>
            <a:ext cx="1303726" cy="142628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1AC0B-DAF2-BC2C-44FF-F38142E159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495" y="4124471"/>
            <a:ext cx="1303726" cy="142628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AE7E558-3000-85B9-AF35-BE25722BD6FE}"/>
              </a:ext>
            </a:extLst>
          </p:cNvPr>
          <p:cNvSpPr txBox="1"/>
          <p:nvPr/>
        </p:nvSpPr>
        <p:spPr>
          <a:xfrm>
            <a:off x="1695932" y="5539489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L’épicier</a:t>
            </a:r>
          </a:p>
        </p:txBody>
      </p:sp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468956" y="2967335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beurre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lait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418158" y="3086439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L’épicier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414694" y="3165043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litre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5C1B7-1F6D-C8C3-EE91-3B3237F39F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04" y="2442722"/>
            <a:ext cx="2441896" cy="267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beurre.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047616" y="3429000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beurre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E578BC6-51F5-FA90-8DE5-F4D9680A2A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01" y="2741537"/>
            <a:ext cx="2254525" cy="246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6B92D48-0045-0737-0372-9D7995E727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77" y="2509398"/>
            <a:ext cx="2860495" cy="312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lait.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426645" y="33275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lait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2BB7921-318C-84B8-ED51-BC88D24791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555" y="2804270"/>
            <a:ext cx="2366032" cy="258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B0590AA-2896-9181-211C-D5D29C6D6B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63" y="2612036"/>
            <a:ext cx="2488068" cy="272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A96B3-BAA5-33E4-DAFE-E5CBA279B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L’épicier.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2257662" y="3429000"/>
            <a:ext cx="71669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L’épicier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433864F-23D8-7FE4-CC61-1FCA02F382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246" y="3162835"/>
            <a:ext cx="1883784" cy="206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F7D653E-A546-EC96-F1F5-DDB0746ABC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328" y="2707285"/>
            <a:ext cx="2183340" cy="238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litre.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3795057" y="3429000"/>
            <a:ext cx="4652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Un litre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060C21C-EB1F-E7F0-1A1A-E071A8A8AC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302" y="3004364"/>
            <a:ext cx="2164473" cy="236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D62FD4-51CF-3081-7A37-1B2A85A61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439" y="1506636"/>
            <a:ext cx="3395043" cy="52075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126.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639306" y="4562126"/>
            <a:ext cx="3094744" cy="4547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cette activité.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C8C7C81-B0EF-DBEF-F81F-476FF90F8FC1}"/>
              </a:ext>
            </a:extLst>
          </p:cNvPr>
          <p:cNvGrpSpPr/>
          <p:nvPr/>
        </p:nvGrpSpPr>
        <p:grpSpPr>
          <a:xfrm>
            <a:off x="597195" y="1976807"/>
            <a:ext cx="8296285" cy="3121186"/>
            <a:chOff x="597195" y="1976807"/>
            <a:chExt cx="8296285" cy="312118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A919A64-48AD-9F1E-CF0D-290F80990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195" y="3970409"/>
              <a:ext cx="6022680" cy="108099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F81318D-7F60-47C5-DCE4-F346B6658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5595" y="2771493"/>
              <a:ext cx="2047885" cy="2047885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31C2913-BA07-C343-7C5B-D4124FB94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5188" y="1976807"/>
              <a:ext cx="5696107" cy="42968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F14695-B76E-BA65-883E-8BA0BB48D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7195" y="2966761"/>
              <a:ext cx="6134100" cy="828675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00434C8-5209-A0D3-F416-9B8F4D2B2F8C}"/>
                </a:ext>
              </a:extLst>
            </p:cNvPr>
            <p:cNvSpPr/>
            <p:nvPr/>
          </p:nvSpPr>
          <p:spPr>
            <a:xfrm>
              <a:off x="4753778" y="3933022"/>
              <a:ext cx="743639" cy="1123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90F90CE-DF9A-4AEA-C1AF-09168681A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9" t="9209" r="13097" b="15653"/>
            <a:stretch>
              <a:fillRect/>
            </a:stretch>
          </p:blipFill>
          <p:spPr>
            <a:xfrm>
              <a:off x="4307596" y="3891771"/>
              <a:ext cx="1136123" cy="1206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DDC7F-8862-DF8B-4072-990B54B07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1C752082-95A5-7FF1-71B8-47C13FF84F41}"/>
              </a:ext>
            </a:extLst>
          </p:cNvPr>
          <p:cNvGrpSpPr/>
          <p:nvPr/>
        </p:nvGrpSpPr>
        <p:grpSpPr>
          <a:xfrm>
            <a:off x="1473032" y="2009856"/>
            <a:ext cx="6134100" cy="3121186"/>
            <a:chOff x="597195" y="1976807"/>
            <a:chExt cx="6134100" cy="312118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8927B5A-5CE6-C98A-249C-B040072AB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7195" y="3970409"/>
              <a:ext cx="6022680" cy="108099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F2F9CC4-8F22-4BD8-F190-8A68E4753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5188" y="1976807"/>
              <a:ext cx="5696107" cy="42968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3501516-F26D-F15A-1AE1-891D1D3CF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195" y="2966761"/>
              <a:ext cx="6134100" cy="828675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651B180-453A-3D7A-7548-D2D24E80F943}"/>
                </a:ext>
              </a:extLst>
            </p:cNvPr>
            <p:cNvSpPr/>
            <p:nvPr/>
          </p:nvSpPr>
          <p:spPr>
            <a:xfrm>
              <a:off x="4753778" y="3933022"/>
              <a:ext cx="743639" cy="1123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0310E6F-EEEF-FC99-702D-3C8668AB8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9" t="9209" r="13097" b="15653"/>
            <a:stretch>
              <a:fillRect/>
            </a:stretch>
          </p:blipFill>
          <p:spPr>
            <a:xfrm>
              <a:off x="4307596" y="3891771"/>
              <a:ext cx="1136123" cy="1206222"/>
            </a:xfrm>
            <a:prstGeom prst="rect">
              <a:avLst/>
            </a:prstGeom>
          </p:spPr>
        </p:pic>
      </p:grpSp>
      <p:sp>
        <p:nvSpPr>
          <p:cNvPr id="12" name="Titre 5">
            <a:extLst>
              <a:ext uri="{FF2B5EF4-FFF2-40B4-BE49-F238E27FC236}">
                <a16:creationId xmlns:a16="http://schemas.microsoft.com/office/drawing/2014/main" id="{26554FAD-FAFA-6ADB-9466-972354E1656F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beurre » et « un litre ».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F7749A8-F938-2330-9AE4-E2E36D25883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0F816E6-BC70-42C2-EB17-BFE1F984A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B2B985-9405-DE8C-A987-BF92CB467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2DF8B9D-29C4-9D14-DE7E-D1D0D1DABAB0}"/>
              </a:ext>
            </a:extLst>
          </p:cNvPr>
          <p:cNvSpPr txBox="1"/>
          <p:nvPr/>
        </p:nvSpPr>
        <p:spPr>
          <a:xfrm>
            <a:off x="4835278" y="3152537"/>
            <a:ext cx="502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beurre</a:t>
            </a:r>
            <a:r>
              <a:rPr lang="fr-FR" sz="2800" b="1" dirty="0"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8B683A-239F-A1CA-CB3E-BA41FEF2BC36}"/>
              </a:ext>
            </a:extLst>
          </p:cNvPr>
          <p:cNvSpPr txBox="1"/>
          <p:nvPr/>
        </p:nvSpPr>
        <p:spPr>
          <a:xfrm>
            <a:off x="3911238" y="4266321"/>
            <a:ext cx="502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un litre</a:t>
            </a:r>
            <a:endParaRPr lang="fr-FR" sz="2800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9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14C47F-E0A3-B881-EB29-1A92DFBD8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533" y="1574147"/>
            <a:ext cx="3345967" cy="51322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124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3663" y="3312033"/>
            <a:ext cx="2956673" cy="5308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3663" y="3842927"/>
            <a:ext cx="1904472" cy="126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11049</TotalTime>
  <Words>1109</Words>
  <Application>Microsoft Office PowerPoint</Application>
  <PresentationFormat>Affichage à l'écran (4:3)</PresentationFormat>
  <Paragraphs>185</Paragraphs>
  <Slides>54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54</vt:i4>
      </vt:variant>
    </vt:vector>
  </HeadingPairs>
  <TitlesOfParts>
    <vt:vector size="73" baseType="lpstr">
      <vt:lpstr>Dosis ExtraBold</vt:lpstr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Le beurre.</vt:lpstr>
      <vt:lpstr>Regardez l’image. Écrivez le mot correspondant sur les ardoises. </vt:lpstr>
      <vt:lpstr>Levez vos ardoises. </vt:lpstr>
      <vt:lpstr>Corrigez. Le lait.</vt:lpstr>
      <vt:lpstr>Regardez l’image. Écrivez le mot correspondant sur les ardoises. </vt:lpstr>
      <vt:lpstr>Levez vos ardoises. </vt:lpstr>
      <vt:lpstr>Corrigez. L’épicier.</vt:lpstr>
      <vt:lpstr>Regardez l’image. Écrivez le mot correspondant sur les ardoises. </vt:lpstr>
      <vt:lpstr>Levez vos ardoises. </vt:lpstr>
      <vt:lpstr>Corrigez. Un litre.</vt:lpstr>
      <vt:lpstr>Prenez vos livrets à la page 126. </vt:lpstr>
      <vt:lpstr>Présentation PowerPoint</vt:lpstr>
      <vt:lpstr>Présentation PowerPoint</vt:lpstr>
      <vt:lpstr>La séance d’aujourd’hui est terminée. À la maison, lisez les mots de l’activité 2  page 124 et les phrases de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28</cp:revision>
  <cp:lastPrinted>2025-08-13T10:11:39Z</cp:lastPrinted>
  <dcterms:created xsi:type="dcterms:W3CDTF">2025-08-01T12:31:49Z</dcterms:created>
  <dcterms:modified xsi:type="dcterms:W3CDTF">2026-06-01T11:44:07Z</dcterms:modified>
</cp:coreProperties>
</file>