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1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2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4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9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786" r:id="rId16"/>
    <p:sldMasterId id="2147483811" r:id="rId17"/>
    <p:sldMasterId id="2147483821" r:id="rId18"/>
    <p:sldMasterId id="2147483826" r:id="rId19"/>
    <p:sldMasterId id="2147483830" r:id="rId20"/>
    <p:sldMasterId id="2147483844" r:id="rId21"/>
    <p:sldMasterId id="2147483851" r:id="rId22"/>
    <p:sldMasterId id="2147483857" r:id="rId23"/>
  </p:sldMasterIdLst>
  <p:notesMasterIdLst>
    <p:notesMasterId r:id="rId74"/>
  </p:notesMasterIdLst>
  <p:sldIdLst>
    <p:sldId id="257" r:id="rId24"/>
    <p:sldId id="1029" r:id="rId25"/>
    <p:sldId id="705" r:id="rId26"/>
    <p:sldId id="1398" r:id="rId27"/>
    <p:sldId id="1411" r:id="rId28"/>
    <p:sldId id="1320" r:id="rId29"/>
    <p:sldId id="1146" r:id="rId30"/>
    <p:sldId id="1147" r:id="rId31"/>
    <p:sldId id="1062" r:id="rId32"/>
    <p:sldId id="1109" r:id="rId33"/>
    <p:sldId id="1381" r:id="rId34"/>
    <p:sldId id="1110" r:id="rId35"/>
    <p:sldId id="1401" r:id="rId36"/>
    <p:sldId id="1403" r:id="rId37"/>
    <p:sldId id="1402" r:id="rId38"/>
    <p:sldId id="1107" r:id="rId39"/>
    <p:sldId id="1404" r:id="rId40"/>
    <p:sldId id="1108" r:id="rId41"/>
    <p:sldId id="1405" r:id="rId42"/>
    <p:sldId id="1409" r:id="rId43"/>
    <p:sldId id="1406" r:id="rId44"/>
    <p:sldId id="1407" r:id="rId45"/>
    <p:sldId id="1410" r:id="rId46"/>
    <p:sldId id="1408" r:id="rId47"/>
    <p:sldId id="1008" r:id="rId48"/>
    <p:sldId id="964" r:id="rId49"/>
    <p:sldId id="1321" r:id="rId50"/>
    <p:sldId id="1235" r:id="rId51"/>
    <p:sldId id="1236" r:id="rId52"/>
    <p:sldId id="1237" r:id="rId53"/>
    <p:sldId id="1365" r:id="rId54"/>
    <p:sldId id="1366" r:id="rId55"/>
    <p:sldId id="1367" r:id="rId56"/>
    <p:sldId id="1368" r:id="rId57"/>
    <p:sldId id="1369" r:id="rId58"/>
    <p:sldId id="1370" r:id="rId59"/>
    <p:sldId id="1371" r:id="rId60"/>
    <p:sldId id="1372" r:id="rId61"/>
    <p:sldId id="1373" r:id="rId62"/>
    <p:sldId id="779" r:id="rId63"/>
    <p:sldId id="1082" r:id="rId64"/>
    <p:sldId id="1310" r:id="rId65"/>
    <p:sldId id="1084" r:id="rId66"/>
    <p:sldId id="1307" r:id="rId67"/>
    <p:sldId id="1311" r:id="rId68"/>
    <p:sldId id="1309" r:id="rId69"/>
    <p:sldId id="1384" r:id="rId70"/>
    <p:sldId id="1385" r:id="rId71"/>
    <p:sldId id="1386" r:id="rId72"/>
    <p:sldId id="1254" r:id="rId73"/>
  </p:sldIdLst>
  <p:sldSz cx="9144000" cy="6858000" type="screen4x3"/>
  <p:notesSz cx="6735763" cy="9866313"/>
  <p:embeddedFontLst>
    <p:embeddedFont>
      <p:font typeface="Dosis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bold r:id="rId79"/>
    </p:embeddedFont>
    <p:embeddedFont>
      <p:font typeface="Mistral" panose="03090702030407020403" pitchFamily="66" charset="0"/>
      <p:regular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565F88"/>
    <a:srgbClr val="E6F3FA"/>
    <a:srgbClr val="9EE0F4"/>
    <a:srgbClr val="E7E6E6"/>
    <a:srgbClr val="A09F9F"/>
    <a:srgbClr val="DEEBF7"/>
    <a:srgbClr val="AFABAB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76" Type="http://schemas.openxmlformats.org/officeDocument/2006/relationships/font" Target="fonts/font2.fntdata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48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66" Type="http://schemas.openxmlformats.org/officeDocument/2006/relationships/slide" Target="slides/slide43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38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font" Target="fonts/font6.fntdata"/><Relationship Id="rId85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font" Target="fonts/font1.fntdata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font" Target="fonts/font4.fntdata"/><Relationship Id="rId81" Type="http://schemas.openxmlformats.org/officeDocument/2006/relationships/presProps" Target="presProps.xml"/><Relationship Id="rId86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F447B203-D909-4509-ACA2-704EFC4D64EE}"/>
    <pc:docChg chg="undo redo custSel addSld delSld modSld sldOrd">
      <pc:chgData name="LAMIAE BEZZAZ" userId="f9bc3cc0-8e1c-4944-afa8-b4b36bbf20e1" providerId="ADAL" clId="{F447B203-D909-4509-ACA2-704EFC4D64EE}" dt="2026-06-08T16:14:30.528" v="1441" actId="20577"/>
      <pc:docMkLst>
        <pc:docMk/>
      </pc:docMkLst>
      <pc:sldChg chg="modSp add del">
        <pc:chgData name="LAMIAE BEZZAZ" userId="f9bc3cc0-8e1c-4944-afa8-b4b36bbf20e1" providerId="ADAL" clId="{F447B203-D909-4509-ACA2-704EFC4D64EE}" dt="2026-06-08T15:42:12.012" v="420" actId="20577"/>
        <pc:sldMkLst>
          <pc:docMk/>
          <pc:sldMk cId="3592507484" sldId="865"/>
        </pc:sldMkLst>
        <pc:spChg chg="mod">
          <ac:chgData name="LAMIAE BEZZAZ" userId="f9bc3cc0-8e1c-4944-afa8-b4b36bbf20e1" providerId="ADAL" clId="{F447B203-D909-4509-ACA2-704EFC4D64EE}" dt="2026-06-08T15:41:09.656" v="377"/>
          <ac:spMkLst>
            <pc:docMk/>
            <pc:sldMk cId="3592507484" sldId="865"/>
            <ac:spMk id="7" creationId="{6637C2AE-2054-083C-B1CC-4417AF902051}"/>
          </ac:spMkLst>
        </pc:spChg>
        <pc:spChg chg="mod">
          <ac:chgData name="LAMIAE BEZZAZ" userId="f9bc3cc0-8e1c-4944-afa8-b4b36bbf20e1" providerId="ADAL" clId="{F447B203-D909-4509-ACA2-704EFC4D64EE}" dt="2026-06-08T15:42:12.012" v="420" actId="20577"/>
          <ac:spMkLst>
            <pc:docMk/>
            <pc:sldMk cId="3592507484" sldId="865"/>
            <ac:spMk id="10" creationId="{BC104A54-4469-A5DD-1E5A-911597CA1AA4}"/>
          </ac:spMkLst>
        </pc:spChg>
      </pc:sldChg>
      <pc:sldChg chg="modSp add del">
        <pc:chgData name="LAMIAE BEZZAZ" userId="f9bc3cc0-8e1c-4944-afa8-b4b36bbf20e1" providerId="ADAL" clId="{F447B203-D909-4509-ACA2-704EFC4D64EE}" dt="2026-06-08T15:42:05.049" v="419" actId="20577"/>
        <pc:sldMkLst>
          <pc:docMk/>
          <pc:sldMk cId="3319248207" sldId="866"/>
        </pc:sldMkLst>
        <pc:spChg chg="mod">
          <ac:chgData name="LAMIAE BEZZAZ" userId="f9bc3cc0-8e1c-4944-afa8-b4b36bbf20e1" providerId="ADAL" clId="{F447B203-D909-4509-ACA2-704EFC4D64EE}" dt="2026-06-08T15:42:05.049" v="419" actId="20577"/>
          <ac:spMkLst>
            <pc:docMk/>
            <pc:sldMk cId="3319248207" sldId="866"/>
            <ac:spMk id="9" creationId="{D18D1DB2-50DC-4DCD-856E-D315F9BA6D0D}"/>
          </ac:spMkLst>
        </pc:spChg>
        <pc:spChg chg="mod">
          <ac:chgData name="LAMIAE BEZZAZ" userId="f9bc3cc0-8e1c-4944-afa8-b4b36bbf20e1" providerId="ADAL" clId="{F447B203-D909-4509-ACA2-704EFC4D64EE}" dt="2026-06-08T15:41:43.460" v="411" actId="20577"/>
          <ac:spMkLst>
            <pc:docMk/>
            <pc:sldMk cId="3319248207" sldId="866"/>
            <ac:spMk id="10" creationId="{6A01E0EF-EC57-2493-BC8B-DA463A255872}"/>
          </ac:spMkLst>
        </pc:spChg>
      </pc:sldChg>
      <pc:sldChg chg="addSp delSp modSp">
        <pc:chgData name="LAMIAE BEZZAZ" userId="f9bc3cc0-8e1c-4944-afa8-b4b36bbf20e1" providerId="ADAL" clId="{F447B203-D909-4509-ACA2-704EFC4D64EE}" dt="2026-06-08T15:53:10.002" v="708" actId="20577"/>
        <pc:sldMkLst>
          <pc:docMk/>
          <pc:sldMk cId="283126458" sldId="1082"/>
        </pc:sldMkLst>
        <pc:spChg chg="mod">
          <ac:chgData name="LAMIAE BEZZAZ" userId="f9bc3cc0-8e1c-4944-afa8-b4b36bbf20e1" providerId="ADAL" clId="{F447B203-D909-4509-ACA2-704EFC4D64EE}" dt="2026-06-08T15:53:10.002" v="708" actId="20577"/>
          <ac:spMkLst>
            <pc:docMk/>
            <pc:sldMk cId="283126458" sldId="1082"/>
            <ac:spMk id="11" creationId="{B6F671AF-0AB9-46A0-998B-D38C46BFA38C}"/>
          </ac:spMkLst>
        </pc:spChg>
        <pc:spChg chg="mod">
          <ac:chgData name="LAMIAE BEZZAZ" userId="f9bc3cc0-8e1c-4944-afa8-b4b36bbf20e1" providerId="ADAL" clId="{F447B203-D909-4509-ACA2-704EFC4D64EE}" dt="2026-06-08T15:53:01.207" v="699" actId="20577"/>
          <ac:spMkLst>
            <pc:docMk/>
            <pc:sldMk cId="283126458" sldId="1082"/>
            <ac:spMk id="14" creationId="{44C70737-2789-44AF-830D-5DA8EDD0D872}"/>
          </ac:spMkLst>
        </pc:spChg>
        <pc:spChg chg="mod">
          <ac:chgData name="LAMIAE BEZZAZ" userId="f9bc3cc0-8e1c-4944-afa8-b4b36bbf20e1" providerId="ADAL" clId="{F447B203-D909-4509-ACA2-704EFC4D64EE}" dt="2026-06-08T15:53:04.733" v="704" actId="20577"/>
          <ac:spMkLst>
            <pc:docMk/>
            <pc:sldMk cId="283126458" sldId="1082"/>
            <ac:spMk id="15" creationId="{402AC4E0-6593-42BB-A61D-5881CDCD508D}"/>
          </ac:spMkLst>
        </pc:spChg>
        <pc:grpChg chg="add">
          <ac:chgData name="LAMIAE BEZZAZ" userId="f9bc3cc0-8e1c-4944-afa8-b4b36bbf20e1" providerId="ADAL" clId="{F447B203-D909-4509-ACA2-704EFC4D64EE}" dt="2026-06-08T15:52:47.110" v="678"/>
          <ac:grpSpMkLst>
            <pc:docMk/>
            <pc:sldMk cId="283126458" sldId="1082"/>
            <ac:grpSpMk id="10" creationId="{CB813C32-BC9E-4E0A-95B5-12A0F3E98647}"/>
          </ac:grpSpMkLst>
        </pc:grpChg>
        <pc:picChg chg="del">
          <ac:chgData name="LAMIAE BEZZAZ" userId="f9bc3cc0-8e1c-4944-afa8-b4b36bbf20e1" providerId="ADAL" clId="{F447B203-D909-4509-ACA2-704EFC4D64EE}" dt="2026-06-08T15:50:42.669" v="664" actId="478"/>
          <ac:picMkLst>
            <pc:docMk/>
            <pc:sldMk cId="283126458" sldId="1082"/>
            <ac:picMk id="3" creationId="{379AD360-84C1-4F97-B457-C2495F47FFFB}"/>
          </ac:picMkLst>
        </pc:picChg>
        <pc:picChg chg="add del mod modCrop">
          <ac:chgData name="LAMIAE BEZZAZ" userId="f9bc3cc0-8e1c-4944-afa8-b4b36bbf20e1" providerId="ADAL" clId="{F447B203-D909-4509-ACA2-704EFC4D64EE}" dt="2026-06-08T15:51:43.434" v="677" actId="478"/>
          <ac:picMkLst>
            <pc:docMk/>
            <pc:sldMk cId="283126458" sldId="1082"/>
            <ac:picMk id="7" creationId="{744C0F6B-909E-4003-BEC8-D0E8D2554B72}"/>
          </ac:picMkLst>
        </pc:picChg>
      </pc:sldChg>
      <pc:sldChg chg="delSp modSp">
        <pc:chgData name="LAMIAE BEZZAZ" userId="f9bc3cc0-8e1c-4944-afa8-b4b36bbf20e1" providerId="ADAL" clId="{F447B203-D909-4509-ACA2-704EFC4D64EE}" dt="2026-06-08T15:54:03.145" v="740" actId="478"/>
        <pc:sldMkLst>
          <pc:docMk/>
          <pc:sldMk cId="1683018317" sldId="1084"/>
        </pc:sldMkLst>
        <pc:spChg chg="mod">
          <ac:chgData name="LAMIAE BEZZAZ" userId="f9bc3cc0-8e1c-4944-afa8-b4b36bbf20e1" providerId="ADAL" clId="{F447B203-D909-4509-ACA2-704EFC4D64EE}" dt="2026-06-08T15:53:45.156" v="735" actId="20577"/>
          <ac:spMkLst>
            <pc:docMk/>
            <pc:sldMk cId="1683018317" sldId="1084"/>
            <ac:spMk id="11" creationId="{36893989-0593-4C93-BF9A-738280AA3DA9}"/>
          </ac:spMkLst>
        </pc:spChg>
        <pc:spChg chg="mod">
          <ac:chgData name="LAMIAE BEZZAZ" userId="f9bc3cc0-8e1c-4944-afa8-b4b36bbf20e1" providerId="ADAL" clId="{F447B203-D909-4509-ACA2-704EFC4D64EE}" dt="2026-06-08T15:53:50.145" v="736" actId="1076"/>
          <ac:spMkLst>
            <pc:docMk/>
            <pc:sldMk cId="1683018317" sldId="1084"/>
            <ac:spMk id="13" creationId="{8A17C00D-E971-47F0-863E-30AAD0AC200B}"/>
          </ac:spMkLst>
        </pc:spChg>
        <pc:spChg chg="mod">
          <ac:chgData name="LAMIAE BEZZAZ" userId="f9bc3cc0-8e1c-4944-afa8-b4b36bbf20e1" providerId="ADAL" clId="{F447B203-D909-4509-ACA2-704EFC4D64EE}" dt="2026-06-08T15:53:58.779" v="738" actId="1076"/>
          <ac:spMkLst>
            <pc:docMk/>
            <pc:sldMk cId="1683018317" sldId="1084"/>
            <ac:spMk id="14" creationId="{A0CEC772-F63D-455E-9D91-533829E2174F}"/>
          </ac:spMkLst>
        </pc:spChg>
        <pc:spChg chg="del">
          <ac:chgData name="LAMIAE BEZZAZ" userId="f9bc3cc0-8e1c-4944-afa8-b4b36bbf20e1" providerId="ADAL" clId="{F447B203-D909-4509-ACA2-704EFC4D64EE}" dt="2026-06-08T15:54:00.346" v="739" actId="478"/>
          <ac:spMkLst>
            <pc:docMk/>
            <pc:sldMk cId="1683018317" sldId="1084"/>
            <ac:spMk id="15" creationId="{823C1327-BB93-4D53-9BF0-509062461BEE}"/>
          </ac:spMkLst>
        </pc:spChg>
        <pc:spChg chg="mod">
          <ac:chgData name="LAMIAE BEZZAZ" userId="f9bc3cc0-8e1c-4944-afa8-b4b36bbf20e1" providerId="ADAL" clId="{F447B203-D909-4509-ACA2-704EFC4D64EE}" dt="2026-06-08T15:53:54.053" v="737" actId="1076"/>
          <ac:spMkLst>
            <pc:docMk/>
            <pc:sldMk cId="1683018317" sldId="1084"/>
            <ac:spMk id="16" creationId="{3E9171DF-5B87-4295-8748-91F86E6FD974}"/>
          </ac:spMkLst>
        </pc:spChg>
        <pc:spChg chg="del">
          <ac:chgData name="LAMIAE BEZZAZ" userId="f9bc3cc0-8e1c-4944-afa8-b4b36bbf20e1" providerId="ADAL" clId="{F447B203-D909-4509-ACA2-704EFC4D64EE}" dt="2026-06-08T15:54:03.145" v="740" actId="478"/>
          <ac:spMkLst>
            <pc:docMk/>
            <pc:sldMk cId="1683018317" sldId="1084"/>
            <ac:spMk id="17" creationId="{EB9AA045-29F6-40A6-96AB-5A864BDAD625}"/>
          </ac:spMkLst>
        </pc:spChg>
      </pc:sldChg>
      <pc:sldChg chg="modSp add del">
        <pc:chgData name="LAMIAE BEZZAZ" userId="f9bc3cc0-8e1c-4944-afa8-b4b36bbf20e1" providerId="ADAL" clId="{F447B203-D909-4509-ACA2-704EFC4D64EE}" dt="2026-06-08T15:47:47.282" v="612" actId="20577"/>
        <pc:sldMkLst>
          <pc:docMk/>
          <pc:sldMk cId="1083404535" sldId="1107"/>
        </pc:sldMkLst>
        <pc:spChg chg="mod">
          <ac:chgData name="LAMIAE BEZZAZ" userId="f9bc3cc0-8e1c-4944-afa8-b4b36bbf20e1" providerId="ADAL" clId="{F447B203-D909-4509-ACA2-704EFC4D64EE}" dt="2026-06-08T15:47:43.459" v="608" actId="20577"/>
          <ac:spMkLst>
            <pc:docMk/>
            <pc:sldMk cId="1083404535" sldId="1107"/>
            <ac:spMk id="2" creationId="{BC814F54-CE0C-6E61-25C9-8A0D72F30B51}"/>
          </ac:spMkLst>
        </pc:spChg>
        <pc:spChg chg="mod">
          <ac:chgData name="LAMIAE BEZZAZ" userId="f9bc3cc0-8e1c-4944-afa8-b4b36bbf20e1" providerId="ADAL" clId="{F447B203-D909-4509-ACA2-704EFC4D64EE}" dt="2026-06-08T15:47:47.282" v="612" actId="20577"/>
          <ac:spMkLst>
            <pc:docMk/>
            <pc:sldMk cId="1083404535" sldId="1107"/>
            <ac:spMk id="8" creationId="{1796619A-184B-AC23-FD01-D300A8008A01}"/>
          </ac:spMkLst>
        </pc:spChg>
      </pc:sldChg>
      <pc:sldChg chg="modSp add del">
        <pc:chgData name="LAMIAE BEZZAZ" userId="f9bc3cc0-8e1c-4944-afa8-b4b36bbf20e1" providerId="ADAL" clId="{F447B203-D909-4509-ACA2-704EFC4D64EE}" dt="2026-06-08T15:47:34.765" v="603" actId="20577"/>
        <pc:sldMkLst>
          <pc:docMk/>
          <pc:sldMk cId="3104199710" sldId="1108"/>
        </pc:sldMkLst>
        <pc:spChg chg="mod">
          <ac:chgData name="LAMIAE BEZZAZ" userId="f9bc3cc0-8e1c-4944-afa8-b4b36bbf20e1" providerId="ADAL" clId="{F447B203-D909-4509-ACA2-704EFC4D64EE}" dt="2026-06-08T15:47:28.429" v="599" actId="20577"/>
          <ac:spMkLst>
            <pc:docMk/>
            <pc:sldMk cId="3104199710" sldId="1108"/>
            <ac:spMk id="9" creationId="{FD170E11-960B-4324-B85D-BD90AB5A23C9}"/>
          </ac:spMkLst>
        </pc:spChg>
        <pc:spChg chg="mod">
          <ac:chgData name="LAMIAE BEZZAZ" userId="f9bc3cc0-8e1c-4944-afa8-b4b36bbf20e1" providerId="ADAL" clId="{F447B203-D909-4509-ACA2-704EFC4D64EE}" dt="2026-06-08T15:47:20.023" v="592" actId="20577"/>
          <ac:spMkLst>
            <pc:docMk/>
            <pc:sldMk cId="3104199710" sldId="1108"/>
            <ac:spMk id="10" creationId="{3597B4A6-C68C-416C-DA35-A5D88D0764DC}"/>
          </ac:spMkLst>
        </pc:spChg>
        <pc:spChg chg="mod">
          <ac:chgData name="LAMIAE BEZZAZ" userId="f9bc3cc0-8e1c-4944-afa8-b4b36bbf20e1" providerId="ADAL" clId="{F447B203-D909-4509-ACA2-704EFC4D64EE}" dt="2026-06-08T15:47:34.765" v="603" actId="20577"/>
          <ac:spMkLst>
            <pc:docMk/>
            <pc:sldMk cId="3104199710" sldId="1108"/>
            <ac:spMk id="16" creationId="{A082BE18-5989-4202-A1DB-D91DAF3433AA}"/>
          </ac:spMkLst>
        </pc:spChg>
      </pc:sldChg>
      <pc:sldChg chg="modSp del">
        <pc:chgData name="LAMIAE BEZZAZ" userId="f9bc3cc0-8e1c-4944-afa8-b4b36bbf20e1" providerId="ADAL" clId="{F447B203-D909-4509-ACA2-704EFC4D64EE}" dt="2026-06-08T15:45:38.193" v="514" actId="20577"/>
        <pc:sldMkLst>
          <pc:docMk/>
          <pc:sldMk cId="188585430" sldId="1109"/>
        </pc:sldMkLst>
        <pc:spChg chg="mod">
          <ac:chgData name="LAMIAE BEZZAZ" userId="f9bc3cc0-8e1c-4944-afa8-b4b36bbf20e1" providerId="ADAL" clId="{F447B203-D909-4509-ACA2-704EFC4D64EE}" dt="2026-06-08T15:45:34.453" v="509" actId="20577"/>
          <ac:spMkLst>
            <pc:docMk/>
            <pc:sldMk cId="188585430" sldId="1109"/>
            <ac:spMk id="3" creationId="{AF62F2E5-17FC-3A8B-9C3D-14996C140BAD}"/>
          </ac:spMkLst>
        </pc:spChg>
        <pc:spChg chg="mod">
          <ac:chgData name="LAMIAE BEZZAZ" userId="f9bc3cc0-8e1c-4944-afa8-b4b36bbf20e1" providerId="ADAL" clId="{F447B203-D909-4509-ACA2-704EFC4D64EE}" dt="2026-06-08T15:45:38.193" v="514" actId="20577"/>
          <ac:spMkLst>
            <pc:docMk/>
            <pc:sldMk cId="188585430" sldId="1109"/>
            <ac:spMk id="11" creationId="{80FC7343-6A66-0FE0-81A3-D8C040444733}"/>
          </ac:spMkLst>
        </pc:spChg>
      </pc:sldChg>
      <pc:sldChg chg="modSp del">
        <pc:chgData name="LAMIAE BEZZAZ" userId="f9bc3cc0-8e1c-4944-afa8-b4b36bbf20e1" providerId="ADAL" clId="{F447B203-D909-4509-ACA2-704EFC4D64EE}" dt="2026-06-08T15:45:59.792" v="528" actId="20577"/>
        <pc:sldMkLst>
          <pc:docMk/>
          <pc:sldMk cId="3545564742" sldId="1110"/>
        </pc:sldMkLst>
        <pc:spChg chg="mod">
          <ac:chgData name="LAMIAE BEZZAZ" userId="f9bc3cc0-8e1c-4944-afa8-b4b36bbf20e1" providerId="ADAL" clId="{F447B203-D909-4509-ACA2-704EFC4D64EE}" dt="2026-06-08T15:45:25.642" v="503" actId="20577"/>
          <ac:spMkLst>
            <pc:docMk/>
            <pc:sldMk cId="3545564742" sldId="1110"/>
            <ac:spMk id="10" creationId="{A4CDA2FE-5345-3DAF-E63A-C9FDCA6EE858}"/>
          </ac:spMkLst>
        </pc:spChg>
        <pc:spChg chg="mod">
          <ac:chgData name="LAMIAE BEZZAZ" userId="f9bc3cc0-8e1c-4944-afa8-b4b36bbf20e1" providerId="ADAL" clId="{F447B203-D909-4509-ACA2-704EFC4D64EE}" dt="2026-06-08T15:45:59.792" v="528" actId="20577"/>
          <ac:spMkLst>
            <pc:docMk/>
            <pc:sldMk cId="3545564742" sldId="1110"/>
            <ac:spMk id="11" creationId="{971C81FB-A359-4F7B-84A1-50A53D3171B2}"/>
          </ac:spMkLst>
        </pc:spChg>
        <pc:spChg chg="mod">
          <ac:chgData name="LAMIAE BEZZAZ" userId="f9bc3cc0-8e1c-4944-afa8-b4b36bbf20e1" providerId="ADAL" clId="{F447B203-D909-4509-ACA2-704EFC4D64EE}" dt="2026-06-08T15:45:54.025" v="523" actId="20577"/>
          <ac:spMkLst>
            <pc:docMk/>
            <pc:sldMk cId="3545564742" sldId="1110"/>
            <ac:spMk id="15" creationId="{44243D87-BCC1-4CF9-9A59-0D34EFFAD2A3}"/>
          </ac:spMkLst>
        </pc:spChg>
      </pc:sldChg>
      <pc:sldChg chg="del">
        <pc:chgData name="LAMIAE BEZZAZ" userId="f9bc3cc0-8e1c-4944-afa8-b4b36bbf20e1" providerId="ADAL" clId="{F447B203-D909-4509-ACA2-704EFC4D64EE}" dt="2026-06-08T15:25:52.192" v="9"/>
        <pc:sldMkLst>
          <pc:docMk/>
          <pc:sldMk cId="3586336713" sldId="1113"/>
        </pc:sldMkLst>
      </pc:sldChg>
      <pc:sldChg chg="del">
        <pc:chgData name="LAMIAE BEZZAZ" userId="f9bc3cc0-8e1c-4944-afa8-b4b36bbf20e1" providerId="ADAL" clId="{F447B203-D909-4509-ACA2-704EFC4D64EE}" dt="2026-06-08T15:25:52.192" v="9"/>
        <pc:sldMkLst>
          <pc:docMk/>
          <pc:sldMk cId="3538513182" sldId="1114"/>
        </pc:sldMkLst>
      </pc:sldChg>
      <pc:sldChg chg="addSp delSp modSp">
        <pc:chgData name="LAMIAE BEZZAZ" userId="f9bc3cc0-8e1c-4944-afa8-b4b36bbf20e1" providerId="ADAL" clId="{F447B203-D909-4509-ACA2-704EFC4D64EE}" dt="2026-06-08T16:01:19.838" v="1002" actId="20577"/>
        <pc:sldMkLst>
          <pc:docMk/>
          <pc:sldMk cId="1995863060" sldId="1254"/>
        </pc:sldMkLst>
        <pc:spChg chg="mod">
          <ac:chgData name="LAMIAE BEZZAZ" userId="f9bc3cc0-8e1c-4944-afa8-b4b36bbf20e1" providerId="ADAL" clId="{F447B203-D909-4509-ACA2-704EFC4D64EE}" dt="2026-06-08T16:01:19.838" v="1002" actId="20577"/>
          <ac:spMkLst>
            <pc:docMk/>
            <pc:sldMk cId="1995863060" sldId="1254"/>
            <ac:spMk id="4" creationId="{AD1E0F74-4424-A6DF-67C5-193AAA099D20}"/>
          </ac:spMkLst>
        </pc:spChg>
        <pc:spChg chg="mod">
          <ac:chgData name="LAMIAE BEZZAZ" userId="f9bc3cc0-8e1c-4944-afa8-b4b36bbf20e1" providerId="ADAL" clId="{F447B203-D909-4509-ACA2-704EFC4D64EE}" dt="2026-06-08T16:00:58.149" v="999" actId="1076"/>
          <ac:spMkLst>
            <pc:docMk/>
            <pc:sldMk cId="1995863060" sldId="1254"/>
            <ac:spMk id="7" creationId="{7A27B2E8-8025-6E97-940A-6C80C2F9B8CF}"/>
          </ac:spMkLst>
        </pc:spChg>
        <pc:picChg chg="del">
          <ac:chgData name="LAMIAE BEZZAZ" userId="f9bc3cc0-8e1c-4944-afa8-b4b36bbf20e1" providerId="ADAL" clId="{F447B203-D909-4509-ACA2-704EFC4D64EE}" dt="2026-06-08T16:00:16.558" v="991" actId="478"/>
          <ac:picMkLst>
            <pc:docMk/>
            <pc:sldMk cId="1995863060" sldId="1254"/>
            <ac:picMk id="6" creationId="{65F56DB0-9341-4FDD-B44D-F5A6A57CECA3}"/>
          </ac:picMkLst>
        </pc:picChg>
        <pc:picChg chg="add mod ord">
          <ac:chgData name="LAMIAE BEZZAZ" userId="f9bc3cc0-8e1c-4944-afa8-b4b36bbf20e1" providerId="ADAL" clId="{F447B203-D909-4509-ACA2-704EFC4D64EE}" dt="2026-06-08T16:00:54.105" v="998" actId="1076"/>
          <ac:picMkLst>
            <pc:docMk/>
            <pc:sldMk cId="1995863060" sldId="1254"/>
            <ac:picMk id="9" creationId="{17C4A3B7-E0FF-4C17-9995-E4404FCD8E37}"/>
          </ac:picMkLst>
        </pc:picChg>
      </pc:sldChg>
      <pc:sldChg chg="modSp">
        <pc:chgData name="LAMIAE BEZZAZ" userId="f9bc3cc0-8e1c-4944-afa8-b4b36bbf20e1" providerId="ADAL" clId="{F447B203-D909-4509-ACA2-704EFC4D64EE}" dt="2026-06-08T16:09:24.614" v="1190" actId="20577"/>
        <pc:sldMkLst>
          <pc:docMk/>
          <pc:sldMk cId="1932069011" sldId="1271"/>
        </pc:sldMkLst>
        <pc:spChg chg="mod">
          <ac:chgData name="LAMIAE BEZZAZ" userId="f9bc3cc0-8e1c-4944-afa8-b4b36bbf20e1" providerId="ADAL" clId="{F447B203-D909-4509-ACA2-704EFC4D64EE}" dt="2026-06-08T16:09:24.614" v="1190" actId="20577"/>
          <ac:spMkLst>
            <pc:docMk/>
            <pc:sldMk cId="1932069011" sldId="1271"/>
            <ac:spMk id="16" creationId="{5AE8B19C-F9BD-C41B-5519-216C3062AD85}"/>
          </ac:spMkLst>
        </pc:spChg>
      </pc:sldChg>
      <pc:sldChg chg="modSp">
        <pc:chgData name="LAMIAE BEZZAZ" userId="f9bc3cc0-8e1c-4944-afa8-b4b36bbf20e1" providerId="ADAL" clId="{F447B203-D909-4509-ACA2-704EFC4D64EE}" dt="2026-06-08T16:10:49.676" v="1267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F447B203-D909-4509-ACA2-704EFC4D64EE}" dt="2026-06-08T16:10:49.676" v="1267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modSp">
        <pc:chgData name="LAMIAE BEZZAZ" userId="f9bc3cc0-8e1c-4944-afa8-b4b36bbf20e1" providerId="ADAL" clId="{F447B203-D909-4509-ACA2-704EFC4D64EE}" dt="2026-06-08T16:11:42.938" v="1318" actId="20577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F447B203-D909-4509-ACA2-704EFC4D64EE}" dt="2026-06-08T16:11:42.938" v="1318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addSp delSp modSp">
        <pc:chgData name="LAMIAE BEZZAZ" userId="f9bc3cc0-8e1c-4944-afa8-b4b36bbf20e1" providerId="ADAL" clId="{F447B203-D909-4509-ACA2-704EFC4D64EE}" dt="2026-06-08T16:07:08.626" v="1074" actId="1076"/>
        <pc:sldMkLst>
          <pc:docMk/>
          <pc:sldMk cId="353481677" sldId="1277"/>
        </pc:sldMkLst>
        <pc:picChg chg="del">
          <ac:chgData name="LAMIAE BEZZAZ" userId="f9bc3cc0-8e1c-4944-afa8-b4b36bbf20e1" providerId="ADAL" clId="{F447B203-D909-4509-ACA2-704EFC4D64EE}" dt="2026-06-08T16:04:30.335" v="1038" actId="478"/>
          <ac:picMkLst>
            <pc:docMk/>
            <pc:sldMk cId="353481677" sldId="1277"/>
            <ac:picMk id="12" creationId="{4707C4D2-5B30-4B0E-8764-FE888F12697C}"/>
          </ac:picMkLst>
        </pc:picChg>
        <pc:picChg chg="del">
          <ac:chgData name="LAMIAE BEZZAZ" userId="f9bc3cc0-8e1c-4944-afa8-b4b36bbf20e1" providerId="ADAL" clId="{F447B203-D909-4509-ACA2-704EFC4D64EE}" dt="2026-06-08T16:04:30.335" v="1038" actId="478"/>
          <ac:picMkLst>
            <pc:docMk/>
            <pc:sldMk cId="353481677" sldId="1277"/>
            <ac:picMk id="17" creationId="{086CA427-7A86-469B-9E01-A8E3433674E1}"/>
          </ac:picMkLst>
        </pc:picChg>
        <pc:picChg chg="del">
          <ac:chgData name="LAMIAE BEZZAZ" userId="f9bc3cc0-8e1c-4944-afa8-b4b36bbf20e1" providerId="ADAL" clId="{F447B203-D909-4509-ACA2-704EFC4D64EE}" dt="2026-06-08T16:04:30.335" v="1038" actId="478"/>
          <ac:picMkLst>
            <pc:docMk/>
            <pc:sldMk cId="353481677" sldId="1277"/>
            <ac:picMk id="18" creationId="{0AAF9C94-6026-45E7-A828-27D76C6FE437}"/>
          </ac:picMkLst>
        </pc:picChg>
        <pc:picChg chg="del">
          <ac:chgData name="LAMIAE BEZZAZ" userId="f9bc3cc0-8e1c-4944-afa8-b4b36bbf20e1" providerId="ADAL" clId="{F447B203-D909-4509-ACA2-704EFC4D64EE}" dt="2026-06-08T16:04:19.152" v="1035" actId="478"/>
          <ac:picMkLst>
            <pc:docMk/>
            <pc:sldMk cId="353481677" sldId="1277"/>
            <ac:picMk id="19" creationId="{7C99157D-0FBC-469E-9A92-833C0620CBDE}"/>
          </ac:picMkLst>
        </pc:picChg>
        <pc:picChg chg="del">
          <ac:chgData name="LAMIAE BEZZAZ" userId="f9bc3cc0-8e1c-4944-afa8-b4b36bbf20e1" providerId="ADAL" clId="{F447B203-D909-4509-ACA2-704EFC4D64EE}" dt="2026-06-08T16:04:30.335" v="1038" actId="478"/>
          <ac:picMkLst>
            <pc:docMk/>
            <pc:sldMk cId="353481677" sldId="1277"/>
            <ac:picMk id="20" creationId="{1617558C-2E4E-44BF-B4C4-5A4ED1990097}"/>
          </ac:picMkLst>
        </pc:picChg>
        <pc:picChg chg="add mod">
          <ac:chgData name="LAMIAE BEZZAZ" userId="f9bc3cc0-8e1c-4944-afa8-b4b36bbf20e1" providerId="ADAL" clId="{F447B203-D909-4509-ACA2-704EFC4D64EE}" dt="2026-06-08T16:06:52.162" v="1072" actId="14100"/>
          <ac:picMkLst>
            <pc:docMk/>
            <pc:sldMk cId="353481677" sldId="1277"/>
            <ac:picMk id="21" creationId="{D0E7E6AC-4DB0-44D8-AFCB-7A76726DD9D4}"/>
          </ac:picMkLst>
        </pc:picChg>
        <pc:picChg chg="add mod">
          <ac:chgData name="LAMIAE BEZZAZ" userId="f9bc3cc0-8e1c-4944-afa8-b4b36bbf20e1" providerId="ADAL" clId="{F447B203-D909-4509-ACA2-704EFC4D64EE}" dt="2026-06-08T16:06:52.162" v="1072" actId="14100"/>
          <ac:picMkLst>
            <pc:docMk/>
            <pc:sldMk cId="353481677" sldId="1277"/>
            <ac:picMk id="22" creationId="{2320722A-595B-4C26-815B-0DAA4B01A3B2}"/>
          </ac:picMkLst>
        </pc:picChg>
        <pc:picChg chg="add del">
          <ac:chgData name="LAMIAE BEZZAZ" userId="f9bc3cc0-8e1c-4944-afa8-b4b36bbf20e1" providerId="ADAL" clId="{F447B203-D909-4509-ACA2-704EFC4D64EE}" dt="2026-06-08T16:04:56.628" v="1042" actId="21"/>
          <ac:picMkLst>
            <pc:docMk/>
            <pc:sldMk cId="353481677" sldId="1277"/>
            <ac:picMk id="23" creationId="{8E09625B-1F2A-4F43-84C0-D5ED2FAA83AD}"/>
          </ac:picMkLst>
        </pc:picChg>
        <pc:picChg chg="add mod">
          <ac:chgData name="LAMIAE BEZZAZ" userId="f9bc3cc0-8e1c-4944-afa8-b4b36bbf20e1" providerId="ADAL" clId="{F447B203-D909-4509-ACA2-704EFC4D64EE}" dt="2026-06-08T16:05:28.011" v="1051" actId="1076"/>
          <ac:picMkLst>
            <pc:docMk/>
            <pc:sldMk cId="353481677" sldId="1277"/>
            <ac:picMk id="24" creationId="{4B2CF8E0-1A31-4354-BED7-D10C6A99CC1F}"/>
          </ac:picMkLst>
        </pc:picChg>
        <pc:picChg chg="add mod">
          <ac:chgData name="LAMIAE BEZZAZ" userId="f9bc3cc0-8e1c-4944-afa8-b4b36bbf20e1" providerId="ADAL" clId="{F447B203-D909-4509-ACA2-704EFC4D64EE}" dt="2026-06-08T16:07:01.853" v="1073" actId="1076"/>
          <ac:picMkLst>
            <pc:docMk/>
            <pc:sldMk cId="353481677" sldId="1277"/>
            <ac:picMk id="25" creationId="{B41B7C04-5710-46D8-9D7B-B412796AE830}"/>
          </ac:picMkLst>
        </pc:picChg>
        <pc:picChg chg="add mod">
          <ac:chgData name="LAMIAE BEZZAZ" userId="f9bc3cc0-8e1c-4944-afa8-b4b36bbf20e1" providerId="ADAL" clId="{F447B203-D909-4509-ACA2-704EFC4D64EE}" dt="2026-06-08T16:07:08.626" v="1074" actId="1076"/>
          <ac:picMkLst>
            <pc:docMk/>
            <pc:sldMk cId="353481677" sldId="1277"/>
            <ac:picMk id="27" creationId="{09A280DB-C9AF-4433-A90D-31EDEA81DAED}"/>
          </ac:picMkLst>
        </pc:picChg>
      </pc:sldChg>
      <pc:sldChg chg="modSp">
        <pc:chgData name="LAMIAE BEZZAZ" userId="f9bc3cc0-8e1c-4944-afa8-b4b36bbf20e1" providerId="ADAL" clId="{F447B203-D909-4509-ACA2-704EFC4D64EE}" dt="2026-06-08T16:10:20.022" v="1255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F447B203-D909-4509-ACA2-704EFC4D64EE}" dt="2026-06-08T16:10:20.022" v="1255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F447B203-D909-4509-ACA2-704EFC4D64EE}" dt="2026-06-08T15:31:57.900" v="74" actId="20577"/>
        <pc:sldMkLst>
          <pc:docMk/>
          <pc:sldMk cId="1505080775" sldId="1287"/>
        </pc:sldMkLst>
        <pc:spChg chg="mod">
          <ac:chgData name="LAMIAE BEZZAZ" userId="f9bc3cc0-8e1c-4944-afa8-b4b36bbf20e1" providerId="ADAL" clId="{F447B203-D909-4509-ACA2-704EFC4D64EE}" dt="2026-06-08T15:31:49.777" v="65" actId="20577"/>
          <ac:spMkLst>
            <pc:docMk/>
            <pc:sldMk cId="1505080775" sldId="1287"/>
            <ac:spMk id="9" creationId="{3D1174C1-C317-BCC1-D335-797B910ECAB5}"/>
          </ac:spMkLst>
        </pc:spChg>
        <pc:spChg chg="mod">
          <ac:chgData name="LAMIAE BEZZAZ" userId="f9bc3cc0-8e1c-4944-afa8-b4b36bbf20e1" providerId="ADAL" clId="{F447B203-D909-4509-ACA2-704EFC4D64EE}" dt="2026-06-08T15:31:55.280" v="71" actId="20577"/>
          <ac:spMkLst>
            <pc:docMk/>
            <pc:sldMk cId="1505080775" sldId="1287"/>
            <ac:spMk id="10" creationId="{93FD4BB8-2D68-465B-70BD-21D41865801E}"/>
          </ac:spMkLst>
        </pc:spChg>
        <pc:spChg chg="mod">
          <ac:chgData name="LAMIAE BEZZAZ" userId="f9bc3cc0-8e1c-4944-afa8-b4b36bbf20e1" providerId="ADAL" clId="{F447B203-D909-4509-ACA2-704EFC4D64EE}" dt="2026-06-08T15:31:57.900" v="74" actId="20577"/>
          <ac:spMkLst>
            <pc:docMk/>
            <pc:sldMk cId="1505080775" sldId="1287"/>
            <ac:spMk id="11" creationId="{0CEFCE26-DE68-0C13-57AB-B33DE5963F25}"/>
          </ac:spMkLst>
        </pc:spChg>
      </pc:sldChg>
      <pc:sldChg chg="addSp delSp modSp">
        <pc:chgData name="LAMIAE BEZZAZ" userId="f9bc3cc0-8e1c-4944-afa8-b4b36bbf20e1" providerId="ADAL" clId="{F447B203-D909-4509-ACA2-704EFC4D64EE}" dt="2026-06-08T15:32:26.892" v="83" actId="20577"/>
        <pc:sldMkLst>
          <pc:docMk/>
          <pc:sldMk cId="1961145160" sldId="1288"/>
        </pc:sldMkLst>
        <pc:spChg chg="del">
          <ac:chgData name="LAMIAE BEZZAZ" userId="f9bc3cc0-8e1c-4944-afa8-b4b36bbf20e1" providerId="ADAL" clId="{F447B203-D909-4509-ACA2-704EFC4D64EE}" dt="2026-06-08T15:32:14.411" v="75" actId="478"/>
          <ac:spMkLst>
            <pc:docMk/>
            <pc:sldMk cId="1961145160" sldId="1288"/>
            <ac:spMk id="3" creationId="{30059B61-EDFF-11CA-13A2-139DD667F1F3}"/>
          </ac:spMkLst>
        </pc:spChg>
        <pc:spChg chg="mod">
          <ac:chgData name="LAMIAE BEZZAZ" userId="f9bc3cc0-8e1c-4944-afa8-b4b36bbf20e1" providerId="ADAL" clId="{F447B203-D909-4509-ACA2-704EFC4D64EE}" dt="2026-06-08T15:32:24.043" v="81" actId="20577"/>
          <ac:spMkLst>
            <pc:docMk/>
            <pc:sldMk cId="1961145160" sldId="1288"/>
            <ac:spMk id="4" creationId="{2A5DC48C-D798-98B2-E249-0A443020FA0B}"/>
          </ac:spMkLst>
        </pc:spChg>
        <pc:spChg chg="del">
          <ac:chgData name="LAMIAE BEZZAZ" userId="f9bc3cc0-8e1c-4944-afa8-b4b36bbf20e1" providerId="ADAL" clId="{F447B203-D909-4509-ACA2-704EFC4D64EE}" dt="2026-06-08T15:32:14.411" v="75" actId="478"/>
          <ac:spMkLst>
            <pc:docMk/>
            <pc:sldMk cId="1961145160" sldId="1288"/>
            <ac:spMk id="5" creationId="{8654E4EB-E14F-CB2E-2B09-A90CEA5481BA}"/>
          </ac:spMkLst>
        </pc:spChg>
        <pc:spChg chg="add mod">
          <ac:chgData name="LAMIAE BEZZAZ" userId="f9bc3cc0-8e1c-4944-afa8-b4b36bbf20e1" providerId="ADAL" clId="{F447B203-D909-4509-ACA2-704EFC4D64EE}" dt="2026-06-08T15:32:26.892" v="83" actId="20577"/>
          <ac:spMkLst>
            <pc:docMk/>
            <pc:sldMk cId="1961145160" sldId="1288"/>
            <ac:spMk id="9" creationId="{D34A5068-DE4F-429E-8CEB-FA03607F48EF}"/>
          </ac:spMkLst>
        </pc:spChg>
        <pc:spChg chg="add">
          <ac:chgData name="LAMIAE BEZZAZ" userId="f9bc3cc0-8e1c-4944-afa8-b4b36bbf20e1" providerId="ADAL" clId="{F447B203-D909-4509-ACA2-704EFC4D64EE}" dt="2026-06-08T15:32:15.311" v="76"/>
          <ac:spMkLst>
            <pc:docMk/>
            <pc:sldMk cId="1961145160" sldId="1288"/>
            <ac:spMk id="10" creationId="{E0DB932E-9F9E-4877-B29C-ADAD6665C351}"/>
          </ac:spMkLst>
        </pc:spChg>
        <pc:spChg chg="add del">
          <ac:chgData name="LAMIAE BEZZAZ" userId="f9bc3cc0-8e1c-4944-afa8-b4b36bbf20e1" providerId="ADAL" clId="{F447B203-D909-4509-ACA2-704EFC4D64EE}" dt="2026-06-08T15:32:21.364" v="78" actId="478"/>
          <ac:spMkLst>
            <pc:docMk/>
            <pc:sldMk cId="1961145160" sldId="1288"/>
            <ac:spMk id="11" creationId="{2FA05CB2-0820-454E-9725-1C11C88E5489}"/>
          </ac:spMkLst>
        </pc:spChg>
      </pc:sldChg>
      <pc:sldChg chg="addSp delSp modSp">
        <pc:chgData name="LAMIAE BEZZAZ" userId="f9bc3cc0-8e1c-4944-afa8-b4b36bbf20e1" providerId="ADAL" clId="{F447B203-D909-4509-ACA2-704EFC4D64EE}" dt="2026-06-08T16:01:48.468" v="1029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F447B203-D909-4509-ACA2-704EFC4D64EE}" dt="2026-06-08T16:01:48.468" v="1029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F447B203-D909-4509-ACA2-704EFC4D64EE}" dt="2026-06-08T16:01:27.997" v="1003" actId="478"/>
          <ac:picMkLst>
            <pc:docMk/>
            <pc:sldMk cId="2978975811" sldId="1289"/>
            <ac:picMk id="8" creationId="{774514BE-998A-42F2-B6FE-2BA94983B0B4}"/>
          </ac:picMkLst>
        </pc:picChg>
        <pc:picChg chg="add mod">
          <ac:chgData name="LAMIAE BEZZAZ" userId="f9bc3cc0-8e1c-4944-afa8-b4b36bbf20e1" providerId="ADAL" clId="{F447B203-D909-4509-ACA2-704EFC4D64EE}" dt="2026-06-08T16:01:38.370" v="1008" actId="14100"/>
          <ac:picMkLst>
            <pc:docMk/>
            <pc:sldMk cId="2978975811" sldId="1289"/>
            <ac:picMk id="9" creationId="{550552C9-848D-4323-9D37-844350BFCCE6}"/>
          </ac:picMkLst>
        </pc:picChg>
      </pc:sldChg>
      <pc:sldChg chg="addSp delSp modSp">
        <pc:chgData name="LAMIAE BEZZAZ" userId="f9bc3cc0-8e1c-4944-afa8-b4b36bbf20e1" providerId="ADAL" clId="{F447B203-D909-4509-ACA2-704EFC4D64EE}" dt="2026-06-08T16:06:38.394" v="1068" actId="1076"/>
        <pc:sldMkLst>
          <pc:docMk/>
          <pc:sldMk cId="2448685570" sldId="1298"/>
        </pc:sldMkLst>
        <pc:picChg chg="del">
          <ac:chgData name="LAMIAE BEZZAZ" userId="f9bc3cc0-8e1c-4944-afa8-b4b36bbf20e1" providerId="ADAL" clId="{F447B203-D909-4509-ACA2-704EFC4D64EE}" dt="2026-06-08T16:03:15.735" v="1031" actId="478"/>
          <ac:picMkLst>
            <pc:docMk/>
            <pc:sldMk cId="2448685570" sldId="1298"/>
            <ac:picMk id="12" creationId="{03A31A3A-084F-4682-A72D-A03DA731F63C}"/>
          </ac:picMkLst>
        </pc:picChg>
        <pc:picChg chg="del">
          <ac:chgData name="LAMIAE BEZZAZ" userId="f9bc3cc0-8e1c-4944-afa8-b4b36bbf20e1" providerId="ADAL" clId="{F447B203-D909-4509-ACA2-704EFC4D64EE}" dt="2026-06-08T16:03:15.735" v="1031" actId="478"/>
          <ac:picMkLst>
            <pc:docMk/>
            <pc:sldMk cId="2448685570" sldId="1298"/>
            <ac:picMk id="17" creationId="{9C89D108-BF62-463A-8BCA-FBC5100FAFEB}"/>
          </ac:picMkLst>
        </pc:picChg>
        <pc:picChg chg="del">
          <ac:chgData name="LAMIAE BEZZAZ" userId="f9bc3cc0-8e1c-4944-afa8-b4b36bbf20e1" providerId="ADAL" clId="{F447B203-D909-4509-ACA2-704EFC4D64EE}" dt="2026-06-08T16:03:15.735" v="1031" actId="478"/>
          <ac:picMkLst>
            <pc:docMk/>
            <pc:sldMk cId="2448685570" sldId="1298"/>
            <ac:picMk id="18" creationId="{0B9548DB-01CB-438C-8B5C-2698989C2519}"/>
          </ac:picMkLst>
        </pc:picChg>
        <pc:picChg chg="del">
          <ac:chgData name="LAMIAE BEZZAZ" userId="f9bc3cc0-8e1c-4944-afa8-b4b36bbf20e1" providerId="ADAL" clId="{F447B203-D909-4509-ACA2-704EFC4D64EE}" dt="2026-06-08T16:03:11.721" v="1030" actId="478"/>
          <ac:picMkLst>
            <pc:docMk/>
            <pc:sldMk cId="2448685570" sldId="1298"/>
            <ac:picMk id="19" creationId="{774C78DA-91FB-482A-B56B-B1DEB4CBE220}"/>
          </ac:picMkLst>
        </pc:picChg>
        <pc:picChg chg="del">
          <ac:chgData name="LAMIAE BEZZAZ" userId="f9bc3cc0-8e1c-4944-afa8-b4b36bbf20e1" providerId="ADAL" clId="{F447B203-D909-4509-ACA2-704EFC4D64EE}" dt="2026-06-08T16:03:15.735" v="1031" actId="478"/>
          <ac:picMkLst>
            <pc:docMk/>
            <pc:sldMk cId="2448685570" sldId="1298"/>
            <ac:picMk id="20" creationId="{355F1145-B985-4F5A-A41C-AFEE0281FB35}"/>
          </ac:picMkLst>
        </pc:picChg>
        <pc:picChg chg="add mod">
          <ac:chgData name="LAMIAE BEZZAZ" userId="f9bc3cc0-8e1c-4944-afa8-b4b36bbf20e1" providerId="ADAL" clId="{F447B203-D909-4509-ACA2-704EFC4D64EE}" dt="2026-06-08T16:06:21.292" v="1061" actId="1076"/>
          <ac:picMkLst>
            <pc:docMk/>
            <pc:sldMk cId="2448685570" sldId="1298"/>
            <ac:picMk id="21" creationId="{59896A98-28AB-4F23-8623-656263D9355A}"/>
          </ac:picMkLst>
        </pc:picChg>
        <pc:picChg chg="add mod">
          <ac:chgData name="LAMIAE BEZZAZ" userId="f9bc3cc0-8e1c-4944-afa8-b4b36bbf20e1" providerId="ADAL" clId="{F447B203-D909-4509-ACA2-704EFC4D64EE}" dt="2026-06-08T16:06:30.680" v="1067" actId="1076"/>
          <ac:picMkLst>
            <pc:docMk/>
            <pc:sldMk cId="2448685570" sldId="1298"/>
            <ac:picMk id="22" creationId="{9D5EBAA5-7C7B-4546-9297-38853B0F5AF0}"/>
          </ac:picMkLst>
        </pc:picChg>
        <pc:picChg chg="add mod">
          <ac:chgData name="LAMIAE BEZZAZ" userId="f9bc3cc0-8e1c-4944-afa8-b4b36bbf20e1" providerId="ADAL" clId="{F447B203-D909-4509-ACA2-704EFC4D64EE}" dt="2026-06-08T16:06:16.636" v="1060" actId="14100"/>
          <ac:picMkLst>
            <pc:docMk/>
            <pc:sldMk cId="2448685570" sldId="1298"/>
            <ac:picMk id="23" creationId="{A04AFA65-0121-47E6-8C22-27980551F49E}"/>
          </ac:picMkLst>
        </pc:picChg>
        <pc:picChg chg="add del mod">
          <ac:chgData name="LAMIAE BEZZAZ" userId="f9bc3cc0-8e1c-4944-afa8-b4b36bbf20e1" providerId="ADAL" clId="{F447B203-D909-4509-ACA2-704EFC4D64EE}" dt="2026-06-08T16:05:02.809" v="1045" actId="478"/>
          <ac:picMkLst>
            <pc:docMk/>
            <pc:sldMk cId="2448685570" sldId="1298"/>
            <ac:picMk id="24" creationId="{D8858DCF-6E42-4C10-8013-D85E11BC9D96}"/>
          </ac:picMkLst>
        </pc:picChg>
        <pc:picChg chg="add del">
          <ac:chgData name="LAMIAE BEZZAZ" userId="f9bc3cc0-8e1c-4944-afa8-b4b36bbf20e1" providerId="ADAL" clId="{F447B203-D909-4509-ACA2-704EFC4D64EE}" dt="2026-06-08T16:05:22.338" v="1049" actId="21"/>
          <ac:picMkLst>
            <pc:docMk/>
            <pc:sldMk cId="2448685570" sldId="1298"/>
            <ac:picMk id="25" creationId="{5B9B8438-C422-4F24-8B49-99BAA6371543}"/>
          </ac:picMkLst>
        </pc:picChg>
        <pc:picChg chg="add mod">
          <ac:chgData name="LAMIAE BEZZAZ" userId="f9bc3cc0-8e1c-4944-afa8-b4b36bbf20e1" providerId="ADAL" clId="{F447B203-D909-4509-ACA2-704EFC4D64EE}" dt="2026-06-08T16:05:21.144" v="1048" actId="1076"/>
          <ac:picMkLst>
            <pc:docMk/>
            <pc:sldMk cId="2448685570" sldId="1298"/>
            <ac:picMk id="27" creationId="{FDEEE99C-C587-4B94-AD10-474F393D0E3D}"/>
          </ac:picMkLst>
        </pc:picChg>
        <pc:picChg chg="add mod">
          <ac:chgData name="LAMIAE BEZZAZ" userId="f9bc3cc0-8e1c-4944-afa8-b4b36bbf20e1" providerId="ADAL" clId="{F447B203-D909-4509-ACA2-704EFC4D64EE}" dt="2026-06-08T16:06:38.394" v="1068" actId="1076"/>
          <ac:picMkLst>
            <pc:docMk/>
            <pc:sldMk cId="2448685570" sldId="1298"/>
            <ac:picMk id="28" creationId="{1C30F465-E0C5-469C-8648-4689DB6A4841}"/>
          </ac:picMkLst>
        </pc:picChg>
      </pc:sldChg>
      <pc:sldChg chg="modSp">
        <pc:chgData name="LAMIAE BEZZAZ" userId="f9bc3cc0-8e1c-4944-afa8-b4b36bbf20e1" providerId="ADAL" clId="{F447B203-D909-4509-ACA2-704EFC4D64EE}" dt="2026-06-08T16:14:30.528" v="1441" actId="20577"/>
        <pc:sldMkLst>
          <pc:docMk/>
          <pc:sldMk cId="155981778" sldId="1300"/>
        </pc:sldMkLst>
        <pc:spChg chg="mod">
          <ac:chgData name="LAMIAE BEZZAZ" userId="f9bc3cc0-8e1c-4944-afa8-b4b36bbf20e1" providerId="ADAL" clId="{F447B203-D909-4509-ACA2-704EFC4D64EE}" dt="2026-06-08T16:14:30.528" v="1441" actId="20577"/>
          <ac:spMkLst>
            <pc:docMk/>
            <pc:sldMk cId="155981778" sldId="1300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F447B203-D909-4509-ACA2-704EFC4D64EE}" dt="2026-06-08T15:54:35.669" v="774" actId="20577"/>
        <pc:sldMkLst>
          <pc:docMk/>
          <pc:sldMk cId="2536370257" sldId="1307"/>
        </pc:sldMkLst>
        <pc:spChg chg="mod">
          <ac:chgData name="LAMIAE BEZZAZ" userId="f9bc3cc0-8e1c-4944-afa8-b4b36bbf20e1" providerId="ADAL" clId="{F447B203-D909-4509-ACA2-704EFC4D64EE}" dt="2026-06-08T15:54:17.152" v="747" actId="20577"/>
          <ac:spMkLst>
            <pc:docMk/>
            <pc:sldMk cId="2536370257" sldId="1307"/>
            <ac:spMk id="10" creationId="{2691EE81-F884-427D-97AC-7AD6FE907A19}"/>
          </ac:spMkLst>
        </pc:spChg>
        <pc:spChg chg="mod">
          <ac:chgData name="LAMIAE BEZZAZ" userId="f9bc3cc0-8e1c-4944-afa8-b4b36bbf20e1" providerId="ADAL" clId="{F447B203-D909-4509-ACA2-704EFC4D64EE}" dt="2026-06-08T15:54:26.375" v="760" actId="20577"/>
          <ac:spMkLst>
            <pc:docMk/>
            <pc:sldMk cId="2536370257" sldId="1307"/>
            <ac:spMk id="11" creationId="{A292F8F4-7600-4C00-B7A8-71372786E9D2}"/>
          </ac:spMkLst>
        </pc:spChg>
        <pc:spChg chg="mod">
          <ac:chgData name="LAMIAE BEZZAZ" userId="f9bc3cc0-8e1c-4944-afa8-b4b36bbf20e1" providerId="ADAL" clId="{F447B203-D909-4509-ACA2-704EFC4D64EE}" dt="2026-06-08T15:54:35.669" v="774" actId="20577"/>
          <ac:spMkLst>
            <pc:docMk/>
            <pc:sldMk cId="2536370257" sldId="1307"/>
            <ac:spMk id="14" creationId="{A7FB49A9-F8AB-4E3B-8EF3-F245B604499B}"/>
          </ac:spMkLst>
        </pc:spChg>
        <pc:grpChg chg="add">
          <ac:chgData name="LAMIAE BEZZAZ" userId="f9bc3cc0-8e1c-4944-afa8-b4b36bbf20e1" providerId="ADAL" clId="{F447B203-D909-4509-ACA2-704EFC4D64EE}" dt="2026-06-08T15:54:08.363" v="742"/>
          <ac:grpSpMkLst>
            <pc:docMk/>
            <pc:sldMk cId="2536370257" sldId="1307"/>
            <ac:grpSpMk id="7" creationId="{92A9DC54-7E8E-47AC-A1F8-0AF9A8AB1114}"/>
          </ac:grpSpMkLst>
        </pc:grpChg>
        <pc:picChg chg="del">
          <ac:chgData name="LAMIAE BEZZAZ" userId="f9bc3cc0-8e1c-4944-afa8-b4b36bbf20e1" providerId="ADAL" clId="{F447B203-D909-4509-ACA2-704EFC4D64EE}" dt="2026-06-08T15:54:07.875" v="741" actId="478"/>
          <ac:picMkLst>
            <pc:docMk/>
            <pc:sldMk cId="2536370257" sldId="1307"/>
            <ac:picMk id="3" creationId="{3C2D9174-89A6-42A6-840F-A65307DE8158}"/>
          </ac:picMkLst>
        </pc:picChg>
      </pc:sldChg>
      <pc:sldChg chg="addSp modSp">
        <pc:chgData name="LAMIAE BEZZAZ" userId="f9bc3cc0-8e1c-4944-afa8-b4b36bbf20e1" providerId="ADAL" clId="{F447B203-D909-4509-ACA2-704EFC4D64EE}" dt="2026-06-08T15:55:44.707" v="813" actId="1076"/>
        <pc:sldMkLst>
          <pc:docMk/>
          <pc:sldMk cId="1670554649" sldId="1309"/>
        </pc:sldMkLst>
        <pc:spChg chg="mod">
          <ac:chgData name="LAMIAE BEZZAZ" userId="f9bc3cc0-8e1c-4944-afa8-b4b36bbf20e1" providerId="ADAL" clId="{F447B203-D909-4509-ACA2-704EFC4D64EE}" dt="2026-06-08T15:55:36.050" v="811" actId="20577"/>
          <ac:spMkLst>
            <pc:docMk/>
            <pc:sldMk cId="1670554649" sldId="1309"/>
            <ac:spMk id="8" creationId="{99E532F9-3427-4E81-B46A-09169DC279BD}"/>
          </ac:spMkLst>
        </pc:spChg>
        <pc:spChg chg="mod">
          <ac:chgData name="LAMIAE BEZZAZ" userId="f9bc3cc0-8e1c-4944-afa8-b4b36bbf20e1" providerId="ADAL" clId="{F447B203-D909-4509-ACA2-704EFC4D64EE}" dt="2026-06-08T15:55:23.275" v="808" actId="1076"/>
          <ac:spMkLst>
            <pc:docMk/>
            <pc:sldMk cId="1670554649" sldId="1309"/>
            <ac:spMk id="10" creationId="{867CAA13-75E5-4B83-AA41-6DEF36873B81}"/>
          </ac:spMkLst>
        </pc:spChg>
        <pc:spChg chg="mod">
          <ac:chgData name="LAMIAE BEZZAZ" userId="f9bc3cc0-8e1c-4944-afa8-b4b36bbf20e1" providerId="ADAL" clId="{F447B203-D909-4509-ACA2-704EFC4D64EE}" dt="2026-06-08T15:55:30.024" v="809" actId="1076"/>
          <ac:spMkLst>
            <pc:docMk/>
            <pc:sldMk cId="1670554649" sldId="1309"/>
            <ac:spMk id="11" creationId="{C026BB50-EDA1-4B1A-AC89-464FBC834320}"/>
          </ac:spMkLst>
        </pc:spChg>
        <pc:spChg chg="add mod">
          <ac:chgData name="LAMIAE BEZZAZ" userId="f9bc3cc0-8e1c-4944-afa8-b4b36bbf20e1" providerId="ADAL" clId="{F447B203-D909-4509-ACA2-704EFC4D64EE}" dt="2026-06-08T15:55:44.707" v="813" actId="1076"/>
          <ac:spMkLst>
            <pc:docMk/>
            <pc:sldMk cId="1670554649" sldId="1309"/>
            <ac:spMk id="13" creationId="{6AB72CAA-C051-416E-8BF6-8717A5A78BE3}"/>
          </ac:spMkLst>
        </pc:spChg>
      </pc:sldChg>
      <pc:sldChg chg="addSp delSp">
        <pc:chgData name="LAMIAE BEZZAZ" userId="f9bc3cc0-8e1c-4944-afa8-b4b36bbf20e1" providerId="ADAL" clId="{F447B203-D909-4509-ACA2-704EFC4D64EE}" dt="2026-06-08T15:53:19.593" v="710"/>
        <pc:sldMkLst>
          <pc:docMk/>
          <pc:sldMk cId="1484598553" sldId="1310"/>
        </pc:sldMkLst>
        <pc:grpChg chg="add">
          <ac:chgData name="LAMIAE BEZZAZ" userId="f9bc3cc0-8e1c-4944-afa8-b4b36bbf20e1" providerId="ADAL" clId="{F447B203-D909-4509-ACA2-704EFC4D64EE}" dt="2026-06-08T15:53:19.593" v="710"/>
          <ac:grpSpMkLst>
            <pc:docMk/>
            <pc:sldMk cId="1484598553" sldId="1310"/>
            <ac:grpSpMk id="5" creationId="{1C2E6309-178B-4EE6-A32D-4D2010BF61B0}"/>
          </ac:grpSpMkLst>
        </pc:grpChg>
        <pc:picChg chg="del">
          <ac:chgData name="LAMIAE BEZZAZ" userId="f9bc3cc0-8e1c-4944-afa8-b4b36bbf20e1" providerId="ADAL" clId="{F447B203-D909-4509-ACA2-704EFC4D64EE}" dt="2026-06-08T15:53:19.002" v="709" actId="478"/>
          <ac:picMkLst>
            <pc:docMk/>
            <pc:sldMk cId="1484598553" sldId="1310"/>
            <ac:picMk id="6" creationId="{98D3BAFB-1B8D-4826-A052-A1BB0C5F5598}"/>
          </ac:picMkLst>
        </pc:picChg>
      </pc:sldChg>
      <pc:sldChg chg="addSp delSp">
        <pc:chgData name="LAMIAE BEZZAZ" userId="f9bc3cc0-8e1c-4944-afa8-b4b36bbf20e1" providerId="ADAL" clId="{F447B203-D909-4509-ACA2-704EFC4D64EE}" dt="2026-06-08T15:54:48.607" v="776"/>
        <pc:sldMkLst>
          <pc:docMk/>
          <pc:sldMk cId="1179233862" sldId="1311"/>
        </pc:sldMkLst>
        <pc:grpChg chg="add">
          <ac:chgData name="LAMIAE BEZZAZ" userId="f9bc3cc0-8e1c-4944-afa8-b4b36bbf20e1" providerId="ADAL" clId="{F447B203-D909-4509-ACA2-704EFC4D64EE}" dt="2026-06-08T15:54:48.607" v="776"/>
          <ac:grpSpMkLst>
            <pc:docMk/>
            <pc:sldMk cId="1179233862" sldId="1311"/>
            <ac:grpSpMk id="5" creationId="{BF2D74BD-66EF-4E27-87F0-CAFABD2256A6}"/>
          </ac:grpSpMkLst>
        </pc:grpChg>
        <pc:picChg chg="del">
          <ac:chgData name="LAMIAE BEZZAZ" userId="f9bc3cc0-8e1c-4944-afa8-b4b36bbf20e1" providerId="ADAL" clId="{F447B203-D909-4509-ACA2-704EFC4D64EE}" dt="2026-06-08T15:54:41.683" v="775" actId="478"/>
          <ac:picMkLst>
            <pc:docMk/>
            <pc:sldMk cId="1179233862" sldId="1311"/>
            <ac:picMk id="6" creationId="{C21A26E3-C644-4E87-BE79-77E194DD3575}"/>
          </ac:picMkLst>
        </pc:picChg>
      </pc:sldChg>
      <pc:sldChg chg="modSp">
        <pc:chgData name="LAMIAE BEZZAZ" userId="f9bc3cc0-8e1c-4944-afa8-b4b36bbf20e1" providerId="ADAL" clId="{F447B203-D909-4509-ACA2-704EFC4D64EE}" dt="2026-06-08T15:35:35.804" v="246" actId="20577"/>
        <pc:sldMkLst>
          <pc:docMk/>
          <pc:sldMk cId="1406104759" sldId="1350"/>
        </pc:sldMkLst>
        <pc:spChg chg="mod">
          <ac:chgData name="LAMIAE BEZZAZ" userId="f9bc3cc0-8e1c-4944-afa8-b4b36bbf20e1" providerId="ADAL" clId="{F447B203-D909-4509-ACA2-704EFC4D64EE}" dt="2026-06-08T15:35:21.559" v="233" actId="20577"/>
          <ac:spMkLst>
            <pc:docMk/>
            <pc:sldMk cId="1406104759" sldId="1350"/>
            <ac:spMk id="9" creationId="{2FB75FD5-F483-7782-D019-AA3D19BF9B4B}"/>
          </ac:spMkLst>
        </pc:spChg>
        <pc:spChg chg="mod">
          <ac:chgData name="LAMIAE BEZZAZ" userId="f9bc3cc0-8e1c-4944-afa8-b4b36bbf20e1" providerId="ADAL" clId="{F447B203-D909-4509-ACA2-704EFC4D64EE}" dt="2026-06-08T15:35:30.547" v="240" actId="20577"/>
          <ac:spMkLst>
            <pc:docMk/>
            <pc:sldMk cId="1406104759" sldId="1350"/>
            <ac:spMk id="10" creationId="{1EC31D9F-1720-22CD-9300-F972686A5AD5}"/>
          </ac:spMkLst>
        </pc:spChg>
        <pc:spChg chg="mod">
          <ac:chgData name="LAMIAE BEZZAZ" userId="f9bc3cc0-8e1c-4944-afa8-b4b36bbf20e1" providerId="ADAL" clId="{F447B203-D909-4509-ACA2-704EFC4D64EE}" dt="2026-06-08T15:35:35.804" v="246" actId="20577"/>
          <ac:spMkLst>
            <pc:docMk/>
            <pc:sldMk cId="1406104759" sldId="1350"/>
            <ac:spMk id="11" creationId="{36AB64C6-1F70-EA53-B01D-3A5FCB8D864C}"/>
          </ac:spMkLst>
        </pc:spChg>
      </pc:sldChg>
      <pc:sldChg chg="addSp delSp modSp">
        <pc:chgData name="LAMIAE BEZZAZ" userId="f9bc3cc0-8e1c-4944-afa8-b4b36bbf20e1" providerId="ADAL" clId="{F447B203-D909-4509-ACA2-704EFC4D64EE}" dt="2026-06-08T15:36:23.806" v="263" actId="20577"/>
        <pc:sldMkLst>
          <pc:docMk/>
          <pc:sldMk cId="1333846107" sldId="1352"/>
        </pc:sldMkLst>
        <pc:spChg chg="del">
          <ac:chgData name="LAMIAE BEZZAZ" userId="f9bc3cc0-8e1c-4944-afa8-b4b36bbf20e1" providerId="ADAL" clId="{F447B203-D909-4509-ACA2-704EFC4D64EE}" dt="2026-06-08T15:33:23.373" v="136" actId="478"/>
          <ac:spMkLst>
            <pc:docMk/>
            <pc:sldMk cId="1333846107" sldId="1352"/>
            <ac:spMk id="3" creationId="{7105A3FC-6B6F-8ADE-5709-DAFB02886165}"/>
          </ac:spMkLst>
        </pc:spChg>
        <pc:spChg chg="del">
          <ac:chgData name="LAMIAE BEZZAZ" userId="f9bc3cc0-8e1c-4944-afa8-b4b36bbf20e1" providerId="ADAL" clId="{F447B203-D909-4509-ACA2-704EFC4D64EE}" dt="2026-06-08T15:33:23.373" v="136" actId="478"/>
          <ac:spMkLst>
            <pc:docMk/>
            <pc:sldMk cId="1333846107" sldId="1352"/>
            <ac:spMk id="4" creationId="{7B191B6B-F9ED-9066-25AC-20204B0C383C}"/>
          </ac:spMkLst>
        </pc:spChg>
        <pc:spChg chg="mod">
          <ac:chgData name="LAMIAE BEZZAZ" userId="f9bc3cc0-8e1c-4944-afa8-b4b36bbf20e1" providerId="ADAL" clId="{F447B203-D909-4509-ACA2-704EFC4D64EE}" dt="2026-06-08T15:36:23.806" v="263" actId="20577"/>
          <ac:spMkLst>
            <pc:docMk/>
            <pc:sldMk cId="1333846107" sldId="1352"/>
            <ac:spMk id="5" creationId="{B6692549-ED59-79FC-395E-0EC25A8E2189}"/>
          </ac:spMkLst>
        </pc:spChg>
        <pc:spChg chg="add del mod">
          <ac:chgData name="LAMIAE BEZZAZ" userId="f9bc3cc0-8e1c-4944-afa8-b4b36bbf20e1" providerId="ADAL" clId="{F447B203-D909-4509-ACA2-704EFC4D64EE}" dt="2026-06-08T15:36:00.847" v="247" actId="478"/>
          <ac:spMkLst>
            <pc:docMk/>
            <pc:sldMk cId="1333846107" sldId="1352"/>
            <ac:spMk id="9" creationId="{263F970B-DA33-487C-827E-19CC69149E1B}"/>
          </ac:spMkLst>
        </pc:spChg>
        <pc:spChg chg="add del">
          <ac:chgData name="LAMIAE BEZZAZ" userId="f9bc3cc0-8e1c-4944-afa8-b4b36bbf20e1" providerId="ADAL" clId="{F447B203-D909-4509-ACA2-704EFC4D64EE}" dt="2026-06-08T15:33:28.350" v="139" actId="478"/>
          <ac:spMkLst>
            <pc:docMk/>
            <pc:sldMk cId="1333846107" sldId="1352"/>
            <ac:spMk id="10" creationId="{04A79130-55B7-410C-B370-C82CD215A539}"/>
          </ac:spMkLst>
        </pc:spChg>
        <pc:spChg chg="add del">
          <ac:chgData name="LAMIAE BEZZAZ" userId="f9bc3cc0-8e1c-4944-afa8-b4b36bbf20e1" providerId="ADAL" clId="{F447B203-D909-4509-ACA2-704EFC4D64EE}" dt="2026-06-08T15:36:00.847" v="247" actId="478"/>
          <ac:spMkLst>
            <pc:docMk/>
            <pc:sldMk cId="1333846107" sldId="1352"/>
            <ac:spMk id="11" creationId="{8D77E513-39D1-44EC-97D2-D149B4E45227}"/>
          </ac:spMkLst>
        </pc:spChg>
        <pc:spChg chg="add mod">
          <ac:chgData name="LAMIAE BEZZAZ" userId="f9bc3cc0-8e1c-4944-afa8-b4b36bbf20e1" providerId="ADAL" clId="{F447B203-D909-4509-ACA2-704EFC4D64EE}" dt="2026-06-08T15:36:10.950" v="258" actId="20577"/>
          <ac:spMkLst>
            <pc:docMk/>
            <pc:sldMk cId="1333846107" sldId="1352"/>
            <ac:spMk id="12" creationId="{06D00B1F-4FD9-44CA-B0ED-E323F75EC225}"/>
          </ac:spMkLst>
        </pc:spChg>
        <pc:spChg chg="add">
          <ac:chgData name="LAMIAE BEZZAZ" userId="f9bc3cc0-8e1c-4944-afa8-b4b36bbf20e1" providerId="ADAL" clId="{F447B203-D909-4509-ACA2-704EFC4D64EE}" dt="2026-06-08T15:36:04.055" v="249"/>
          <ac:spMkLst>
            <pc:docMk/>
            <pc:sldMk cId="1333846107" sldId="1352"/>
            <ac:spMk id="13" creationId="{04077850-5D0B-4064-B8D1-0A24660158AB}"/>
          </ac:spMkLst>
        </pc:spChg>
        <pc:spChg chg="add del">
          <ac:chgData name="LAMIAE BEZZAZ" userId="f9bc3cc0-8e1c-4944-afa8-b4b36bbf20e1" providerId="ADAL" clId="{F447B203-D909-4509-ACA2-704EFC4D64EE}" dt="2026-06-08T15:36:15.417" v="260" actId="478"/>
          <ac:spMkLst>
            <pc:docMk/>
            <pc:sldMk cId="1333846107" sldId="1352"/>
            <ac:spMk id="14" creationId="{13AEE513-99CA-4D78-9877-320126D4DF4B}"/>
          </ac:spMkLst>
        </pc:spChg>
      </pc:sldChg>
      <pc:sldChg chg="addSp delSp modSp ord">
        <pc:chgData name="LAMIAE BEZZAZ" userId="f9bc3cc0-8e1c-4944-afa8-b4b36bbf20e1" providerId="ADAL" clId="{F447B203-D909-4509-ACA2-704EFC4D64EE}" dt="2026-06-08T15:34:23.997" v="176" actId="21"/>
        <pc:sldMkLst>
          <pc:docMk/>
          <pc:sldMk cId="579077554" sldId="1353"/>
        </pc:sldMkLst>
        <pc:spChg chg="add del mod">
          <ac:chgData name="LAMIAE BEZZAZ" userId="f9bc3cc0-8e1c-4944-afa8-b4b36bbf20e1" providerId="ADAL" clId="{F447B203-D909-4509-ACA2-704EFC4D64EE}" dt="2026-06-08T15:34:23.997" v="176" actId="21"/>
          <ac:spMkLst>
            <pc:docMk/>
            <pc:sldMk cId="579077554" sldId="1353"/>
            <ac:spMk id="9" creationId="{E8799FE7-F6F1-246C-D898-ABED1839C0B4}"/>
          </ac:spMkLst>
        </pc:spChg>
        <pc:spChg chg="add del mod">
          <ac:chgData name="LAMIAE BEZZAZ" userId="f9bc3cc0-8e1c-4944-afa8-b4b36bbf20e1" providerId="ADAL" clId="{F447B203-D909-4509-ACA2-704EFC4D64EE}" dt="2026-06-08T15:34:23.997" v="176" actId="21"/>
          <ac:spMkLst>
            <pc:docMk/>
            <pc:sldMk cId="579077554" sldId="1353"/>
            <ac:spMk id="10" creationId="{13775EA6-2D9D-971B-BD53-FCB72F185283}"/>
          </ac:spMkLst>
        </pc:spChg>
        <pc:spChg chg="add del mod">
          <ac:chgData name="LAMIAE BEZZAZ" userId="f9bc3cc0-8e1c-4944-afa8-b4b36bbf20e1" providerId="ADAL" clId="{F447B203-D909-4509-ACA2-704EFC4D64EE}" dt="2026-06-08T15:34:23.997" v="176" actId="21"/>
          <ac:spMkLst>
            <pc:docMk/>
            <pc:sldMk cId="579077554" sldId="1353"/>
            <ac:spMk id="11" creationId="{6DF9A758-FBC0-2874-6646-87B3EBB65B28}"/>
          </ac:spMkLst>
        </pc:spChg>
      </pc:sldChg>
      <pc:sldChg chg="ord">
        <pc:chgData name="LAMIAE BEZZAZ" userId="f9bc3cc0-8e1c-4944-afa8-b4b36bbf20e1" providerId="ADAL" clId="{F447B203-D909-4509-ACA2-704EFC4D64EE}" dt="2026-06-08T15:33:45.610" v="147"/>
        <pc:sldMkLst>
          <pc:docMk/>
          <pc:sldMk cId="540382648" sldId="1354"/>
        </pc:sldMkLst>
      </pc:sldChg>
      <pc:sldChg chg="addSp delSp modSp ord">
        <pc:chgData name="LAMIAE BEZZAZ" userId="f9bc3cc0-8e1c-4944-afa8-b4b36bbf20e1" providerId="ADAL" clId="{F447B203-D909-4509-ACA2-704EFC4D64EE}" dt="2026-06-08T15:34:49.292" v="186" actId="20577"/>
        <pc:sldMkLst>
          <pc:docMk/>
          <pc:sldMk cId="3071319367" sldId="1355"/>
        </pc:sldMkLst>
        <pc:spChg chg="del">
          <ac:chgData name="LAMIAE BEZZAZ" userId="f9bc3cc0-8e1c-4944-afa8-b4b36bbf20e1" providerId="ADAL" clId="{F447B203-D909-4509-ACA2-704EFC4D64EE}" dt="2026-06-08T15:34:35.361" v="178" actId="478"/>
          <ac:spMkLst>
            <pc:docMk/>
            <pc:sldMk cId="3071319367" sldId="1355"/>
            <ac:spMk id="3" creationId="{693C0F3A-42DC-0792-D900-C58A896BD841}"/>
          </ac:spMkLst>
        </pc:spChg>
        <pc:spChg chg="mod">
          <ac:chgData name="LAMIAE BEZZAZ" userId="f9bc3cc0-8e1c-4944-afa8-b4b36bbf20e1" providerId="ADAL" clId="{F447B203-D909-4509-ACA2-704EFC4D64EE}" dt="2026-06-08T15:34:45.638" v="183" actId="20577"/>
          <ac:spMkLst>
            <pc:docMk/>
            <pc:sldMk cId="3071319367" sldId="1355"/>
            <ac:spMk id="4" creationId="{4CD6B317-47C4-EB98-65B2-A9B61990F70D}"/>
          </ac:spMkLst>
        </pc:spChg>
        <pc:spChg chg="del">
          <ac:chgData name="LAMIAE BEZZAZ" userId="f9bc3cc0-8e1c-4944-afa8-b4b36bbf20e1" providerId="ADAL" clId="{F447B203-D909-4509-ACA2-704EFC4D64EE}" dt="2026-06-08T15:34:35.361" v="178" actId="478"/>
          <ac:spMkLst>
            <pc:docMk/>
            <pc:sldMk cId="3071319367" sldId="1355"/>
            <ac:spMk id="5" creationId="{EF84C67E-2E2D-F13C-CBC9-616436665AF4}"/>
          </ac:spMkLst>
        </pc:spChg>
        <pc:spChg chg="add mod">
          <ac:chgData name="LAMIAE BEZZAZ" userId="f9bc3cc0-8e1c-4944-afa8-b4b36bbf20e1" providerId="ADAL" clId="{F447B203-D909-4509-ACA2-704EFC4D64EE}" dt="2026-06-08T15:34:49.292" v="186" actId="20577"/>
          <ac:spMkLst>
            <pc:docMk/>
            <pc:sldMk cId="3071319367" sldId="1355"/>
            <ac:spMk id="9" creationId="{A2BE2EC3-4B4B-488B-985B-65F057D9D1D7}"/>
          </ac:spMkLst>
        </pc:spChg>
        <pc:spChg chg="add">
          <ac:chgData name="LAMIAE BEZZAZ" userId="f9bc3cc0-8e1c-4944-afa8-b4b36bbf20e1" providerId="ADAL" clId="{F447B203-D909-4509-ACA2-704EFC4D64EE}" dt="2026-06-08T15:34:36.004" v="179"/>
          <ac:spMkLst>
            <pc:docMk/>
            <pc:sldMk cId="3071319367" sldId="1355"/>
            <ac:spMk id="10" creationId="{8A2265BB-E614-4C89-9E1B-53E9399A53A6}"/>
          </ac:spMkLst>
        </pc:spChg>
        <pc:spChg chg="add del">
          <ac:chgData name="LAMIAE BEZZAZ" userId="f9bc3cc0-8e1c-4944-afa8-b4b36bbf20e1" providerId="ADAL" clId="{F447B203-D909-4509-ACA2-704EFC4D64EE}" dt="2026-06-08T15:34:38.312" v="180" actId="478"/>
          <ac:spMkLst>
            <pc:docMk/>
            <pc:sldMk cId="3071319367" sldId="1355"/>
            <ac:spMk id="11" creationId="{8FBB1A0E-A6B4-4D24-BDB7-E439EBB6C67D}"/>
          </ac:spMkLst>
        </pc:spChg>
      </pc:sldChg>
      <pc:sldChg chg="modSp del">
        <pc:chgData name="LAMIAE BEZZAZ" userId="f9bc3cc0-8e1c-4944-afa8-b4b36bbf20e1" providerId="ADAL" clId="{F447B203-D909-4509-ACA2-704EFC4D64EE}" dt="2026-06-08T15:41:13.641" v="378" actId="47"/>
        <pc:sldMkLst>
          <pc:docMk/>
          <pc:sldMk cId="1592164740" sldId="1356"/>
        </pc:sldMkLst>
        <pc:spChg chg="mod">
          <ac:chgData name="LAMIAE BEZZAZ" userId="f9bc3cc0-8e1c-4944-afa8-b4b36bbf20e1" providerId="ADAL" clId="{F447B203-D909-4509-ACA2-704EFC4D64EE}" dt="2026-06-08T15:41:05.309" v="376" actId="21"/>
          <ac:spMkLst>
            <pc:docMk/>
            <pc:sldMk cId="1592164740" sldId="1356"/>
            <ac:spMk id="16" creationId="{25895A59-F918-0D9B-5A37-A48CAA109902}"/>
          </ac:spMkLst>
        </pc:spChg>
      </pc:sldChg>
      <pc:sldChg chg="ord">
        <pc:chgData name="LAMIAE BEZZAZ" userId="f9bc3cc0-8e1c-4944-afa8-b4b36bbf20e1" providerId="ADAL" clId="{F447B203-D909-4509-ACA2-704EFC4D64EE}" dt="2026-06-08T15:41:19.082" v="380"/>
        <pc:sldMkLst>
          <pc:docMk/>
          <pc:sldMk cId="281457825" sldId="1357"/>
        </pc:sldMkLst>
      </pc:sldChg>
      <pc:sldChg chg="modSp add del">
        <pc:chgData name="LAMIAE BEZZAZ" userId="f9bc3cc0-8e1c-4944-afa8-b4b36bbf20e1" providerId="ADAL" clId="{F447B203-D909-4509-ACA2-704EFC4D64EE}" dt="2026-06-08T15:50:19.067" v="658" actId="47"/>
        <pc:sldMkLst>
          <pc:docMk/>
          <pc:sldMk cId="208520810" sldId="1359"/>
        </pc:sldMkLst>
        <pc:spChg chg="mod">
          <ac:chgData name="LAMIAE BEZZAZ" userId="f9bc3cc0-8e1c-4944-afa8-b4b36bbf20e1" providerId="ADAL" clId="{F447B203-D909-4509-ACA2-704EFC4D64EE}" dt="2026-06-08T15:42:38.445" v="437" actId="20577"/>
          <ac:spMkLst>
            <pc:docMk/>
            <pc:sldMk cId="208520810" sldId="1359"/>
            <ac:spMk id="9" creationId="{48E4D654-29DD-C0A1-31F9-1D4FFE5C8519}"/>
          </ac:spMkLst>
        </pc:spChg>
        <pc:spChg chg="mod">
          <ac:chgData name="LAMIAE BEZZAZ" userId="f9bc3cc0-8e1c-4944-afa8-b4b36bbf20e1" providerId="ADAL" clId="{F447B203-D909-4509-ACA2-704EFC4D64EE}" dt="2026-06-08T15:43:09.828" v="462" actId="20577"/>
          <ac:spMkLst>
            <pc:docMk/>
            <pc:sldMk cId="208520810" sldId="1359"/>
            <ac:spMk id="10" creationId="{F8E0A375-CE6D-BCD2-CC34-46082255B7C7}"/>
          </ac:spMkLst>
        </pc:spChg>
        <pc:spChg chg="mod">
          <ac:chgData name="LAMIAE BEZZAZ" userId="f9bc3cc0-8e1c-4944-afa8-b4b36bbf20e1" providerId="ADAL" clId="{F447B203-D909-4509-ACA2-704EFC4D64EE}" dt="2026-06-08T15:43:07.247" v="461" actId="20577"/>
          <ac:spMkLst>
            <pc:docMk/>
            <pc:sldMk cId="208520810" sldId="1359"/>
            <ac:spMk id="11" creationId="{771426E6-9054-22D3-2D54-4969E6D56F55}"/>
          </ac:spMkLst>
        </pc:spChg>
      </pc:sldChg>
      <pc:sldChg chg="del">
        <pc:chgData name="LAMIAE BEZZAZ" userId="f9bc3cc0-8e1c-4944-afa8-b4b36bbf20e1" providerId="ADAL" clId="{F447B203-D909-4509-ACA2-704EFC4D64EE}" dt="2026-06-08T15:50:19.734" v="659" actId="47"/>
        <pc:sldMkLst>
          <pc:docMk/>
          <pc:sldMk cId="3909805351" sldId="1360"/>
        </pc:sldMkLst>
      </pc:sldChg>
      <pc:sldChg chg="modSp add del">
        <pc:chgData name="LAMIAE BEZZAZ" userId="f9bc3cc0-8e1c-4944-afa8-b4b36bbf20e1" providerId="ADAL" clId="{F447B203-D909-4509-ACA2-704EFC4D64EE}" dt="2026-06-08T15:50:20.834" v="661" actId="47"/>
        <pc:sldMkLst>
          <pc:docMk/>
          <pc:sldMk cId="3243260448" sldId="1362"/>
        </pc:sldMkLst>
        <pc:spChg chg="mod">
          <ac:chgData name="LAMIAE BEZZAZ" userId="f9bc3cc0-8e1c-4944-afa8-b4b36bbf20e1" providerId="ADAL" clId="{F447B203-D909-4509-ACA2-704EFC4D64EE}" dt="2026-06-08T15:44:02.887" v="479" actId="20577"/>
          <ac:spMkLst>
            <pc:docMk/>
            <pc:sldMk cId="3243260448" sldId="1362"/>
            <ac:spMk id="9" creationId="{BE23390B-42E4-B024-8FB3-7E8D8562CB3A}"/>
          </ac:spMkLst>
        </pc:spChg>
        <pc:spChg chg="mod">
          <ac:chgData name="LAMIAE BEZZAZ" userId="f9bc3cc0-8e1c-4944-afa8-b4b36bbf20e1" providerId="ADAL" clId="{F447B203-D909-4509-ACA2-704EFC4D64EE}" dt="2026-06-08T15:43:50.357" v="471" actId="20577"/>
          <ac:spMkLst>
            <pc:docMk/>
            <pc:sldMk cId="3243260448" sldId="1362"/>
            <ac:spMk id="10" creationId="{1E4B30FC-64D5-1222-B4B2-1953F6F7E615}"/>
          </ac:spMkLst>
        </pc:spChg>
        <pc:spChg chg="mod">
          <ac:chgData name="LAMIAE BEZZAZ" userId="f9bc3cc0-8e1c-4944-afa8-b4b36bbf20e1" providerId="ADAL" clId="{F447B203-D909-4509-ACA2-704EFC4D64EE}" dt="2026-06-08T15:43:53.937" v="475" actId="20577"/>
          <ac:spMkLst>
            <pc:docMk/>
            <pc:sldMk cId="3243260448" sldId="1362"/>
            <ac:spMk id="11" creationId="{9CD13A37-500A-2EEB-20B4-F430D59C41EC}"/>
          </ac:spMkLst>
        </pc:spChg>
      </pc:sldChg>
      <pc:sldChg chg="del">
        <pc:chgData name="LAMIAE BEZZAZ" userId="f9bc3cc0-8e1c-4944-afa8-b4b36bbf20e1" providerId="ADAL" clId="{F447B203-D909-4509-ACA2-704EFC4D64EE}" dt="2026-06-08T15:50:21.370" v="662" actId="47"/>
        <pc:sldMkLst>
          <pc:docMk/>
          <pc:sldMk cId="2971611380" sldId="1363"/>
        </pc:sldMkLst>
      </pc:sldChg>
      <pc:sldChg chg="modSp add del">
        <pc:chgData name="LAMIAE BEZZAZ" userId="f9bc3cc0-8e1c-4944-afa8-b4b36bbf20e1" providerId="ADAL" clId="{F447B203-D909-4509-ACA2-704EFC4D64EE}" dt="2026-06-08T15:37:32.050" v="296" actId="20577"/>
        <pc:sldMkLst>
          <pc:docMk/>
          <pc:sldMk cId="457884684" sldId="1374"/>
        </pc:sldMkLst>
        <pc:spChg chg="mod">
          <ac:chgData name="LAMIAE BEZZAZ" userId="f9bc3cc0-8e1c-4944-afa8-b4b36bbf20e1" providerId="ADAL" clId="{F447B203-D909-4509-ACA2-704EFC4D64EE}" dt="2026-06-08T15:37:32.050" v="296" actId="20577"/>
          <ac:spMkLst>
            <pc:docMk/>
            <pc:sldMk cId="457884684" sldId="1374"/>
            <ac:spMk id="9" creationId="{E8799FE7-F6F1-246C-D898-ABED1839C0B4}"/>
          </ac:spMkLst>
        </pc:spChg>
      </pc:sldChg>
      <pc:sldChg chg="add del">
        <pc:chgData name="LAMIAE BEZZAZ" userId="f9bc3cc0-8e1c-4944-afa8-b4b36bbf20e1" providerId="ADAL" clId="{F447B203-D909-4509-ACA2-704EFC4D64EE}" dt="2026-06-08T15:37:01.948" v="274" actId="47"/>
        <pc:sldMkLst>
          <pc:docMk/>
          <pc:sldMk cId="1298407835" sldId="1375"/>
        </pc:sldMkLst>
      </pc:sldChg>
      <pc:sldChg chg="addSp delSp modSp add del">
        <pc:chgData name="LAMIAE BEZZAZ" userId="f9bc3cc0-8e1c-4944-afa8-b4b36bbf20e1" providerId="ADAL" clId="{F447B203-D909-4509-ACA2-704EFC4D64EE}" dt="2026-06-08T15:38:08.103" v="315" actId="20577"/>
        <pc:sldMkLst>
          <pc:docMk/>
          <pc:sldMk cId="3737793897" sldId="1376"/>
        </pc:sldMkLst>
        <pc:spChg chg="del">
          <ac:chgData name="LAMIAE BEZZAZ" userId="f9bc3cc0-8e1c-4944-afa8-b4b36bbf20e1" providerId="ADAL" clId="{F447B203-D909-4509-ACA2-704EFC4D64EE}" dt="2026-06-08T15:37:40.582" v="297" actId="478"/>
          <ac:spMkLst>
            <pc:docMk/>
            <pc:sldMk cId="3737793897" sldId="1376"/>
            <ac:spMk id="3" creationId="{693C0F3A-42DC-0792-D900-C58A896BD841}"/>
          </ac:spMkLst>
        </pc:spChg>
        <pc:spChg chg="mod">
          <ac:chgData name="LAMIAE BEZZAZ" userId="f9bc3cc0-8e1c-4944-afa8-b4b36bbf20e1" providerId="ADAL" clId="{F447B203-D909-4509-ACA2-704EFC4D64EE}" dt="2026-06-08T15:38:01.017" v="310" actId="20577"/>
          <ac:spMkLst>
            <pc:docMk/>
            <pc:sldMk cId="3737793897" sldId="1376"/>
            <ac:spMk id="4" creationId="{4CD6B317-47C4-EB98-65B2-A9B61990F70D}"/>
          </ac:spMkLst>
        </pc:spChg>
        <pc:spChg chg="mod">
          <ac:chgData name="LAMIAE BEZZAZ" userId="f9bc3cc0-8e1c-4944-afa8-b4b36bbf20e1" providerId="ADAL" clId="{F447B203-D909-4509-ACA2-704EFC4D64EE}" dt="2026-06-08T15:37:55.057" v="303" actId="20577"/>
          <ac:spMkLst>
            <pc:docMk/>
            <pc:sldMk cId="3737793897" sldId="1376"/>
            <ac:spMk id="5" creationId="{EF84C67E-2E2D-F13C-CBC9-616436665AF4}"/>
          </ac:spMkLst>
        </pc:spChg>
        <pc:spChg chg="add mod">
          <ac:chgData name="LAMIAE BEZZAZ" userId="f9bc3cc0-8e1c-4944-afa8-b4b36bbf20e1" providerId="ADAL" clId="{F447B203-D909-4509-ACA2-704EFC4D64EE}" dt="2026-06-08T15:38:08.103" v="315" actId="20577"/>
          <ac:spMkLst>
            <pc:docMk/>
            <pc:sldMk cId="3737793897" sldId="1376"/>
            <ac:spMk id="9" creationId="{C6BB594A-55BE-4230-984E-B3B9894C1399}"/>
          </ac:spMkLst>
        </pc:spChg>
      </pc:sldChg>
      <pc:sldChg chg="add del">
        <pc:chgData name="LAMIAE BEZZAZ" userId="f9bc3cc0-8e1c-4944-afa8-b4b36bbf20e1" providerId="ADAL" clId="{F447B203-D909-4509-ACA2-704EFC4D64EE}" dt="2026-06-08T15:41:15.742" v="379" actId="47"/>
        <pc:sldMkLst>
          <pc:docMk/>
          <pc:sldMk cId="3704328550" sldId="1377"/>
        </pc:sldMkLst>
      </pc:sldChg>
      <pc:sldChg chg="modSp add del">
        <pc:chgData name="LAMIAE BEZZAZ" userId="f9bc3cc0-8e1c-4944-afa8-b4b36bbf20e1" providerId="ADAL" clId="{F447B203-D909-4509-ACA2-704EFC4D64EE}" dt="2026-06-08T15:50:20.252" v="660" actId="47"/>
        <pc:sldMkLst>
          <pc:docMk/>
          <pc:sldMk cId="1150617878" sldId="1378"/>
        </pc:sldMkLst>
        <pc:spChg chg="mod">
          <ac:chgData name="LAMIAE BEZZAZ" userId="f9bc3cc0-8e1c-4944-afa8-b4b36bbf20e1" providerId="ADAL" clId="{F447B203-D909-4509-ACA2-704EFC4D64EE}" dt="2026-06-08T15:42:56.823" v="458" actId="20577"/>
          <ac:spMkLst>
            <pc:docMk/>
            <pc:sldMk cId="1150617878" sldId="1378"/>
            <ac:spMk id="12" creationId="{EF663780-0ED0-4EE5-84A8-CDC51F7140D6}"/>
          </ac:spMkLst>
        </pc:spChg>
        <pc:spChg chg="mod">
          <ac:chgData name="LAMIAE BEZZAZ" userId="f9bc3cc0-8e1c-4944-afa8-b4b36bbf20e1" providerId="ADAL" clId="{F447B203-D909-4509-ACA2-704EFC4D64EE}" dt="2026-06-08T15:43:00.720" v="459" actId="20577"/>
          <ac:spMkLst>
            <pc:docMk/>
            <pc:sldMk cId="1150617878" sldId="1378"/>
            <ac:spMk id="13" creationId="{4A778063-AD43-4E8C-B80E-13DC081218A3}"/>
          </ac:spMkLst>
        </pc:spChg>
        <pc:spChg chg="mod">
          <ac:chgData name="LAMIAE BEZZAZ" userId="f9bc3cc0-8e1c-4944-afa8-b4b36bbf20e1" providerId="ADAL" clId="{F447B203-D909-4509-ACA2-704EFC4D64EE}" dt="2026-06-08T15:43:02.744" v="460" actId="20577"/>
          <ac:spMkLst>
            <pc:docMk/>
            <pc:sldMk cId="1150617878" sldId="1378"/>
            <ac:spMk id="14" creationId="{AC432283-DDAE-464D-ADD2-2F4619D98E38}"/>
          </ac:spMkLst>
        </pc:spChg>
      </pc:sldChg>
      <pc:sldChg chg="addSp delSp modSp add del">
        <pc:chgData name="LAMIAE BEZZAZ" userId="f9bc3cc0-8e1c-4944-afa8-b4b36bbf20e1" providerId="ADAL" clId="{F447B203-D909-4509-ACA2-704EFC4D64EE}" dt="2026-06-08T15:50:22.180" v="663" actId="47"/>
        <pc:sldMkLst>
          <pc:docMk/>
          <pc:sldMk cId="3390644572" sldId="1379"/>
        </pc:sldMkLst>
        <pc:spChg chg="del">
          <ac:chgData name="LAMIAE BEZZAZ" userId="f9bc3cc0-8e1c-4944-afa8-b4b36bbf20e1" providerId="ADAL" clId="{F447B203-D909-4509-ACA2-704EFC4D64EE}" dt="2026-06-08T15:44:23.495" v="480" actId="478"/>
          <ac:spMkLst>
            <pc:docMk/>
            <pc:sldMk cId="3390644572" sldId="1379"/>
            <ac:spMk id="9" creationId="{BE23390B-42E4-B024-8FB3-7E8D8562CB3A}"/>
          </ac:spMkLst>
        </pc:spChg>
        <pc:spChg chg="del">
          <ac:chgData name="LAMIAE BEZZAZ" userId="f9bc3cc0-8e1c-4944-afa8-b4b36bbf20e1" providerId="ADAL" clId="{F447B203-D909-4509-ACA2-704EFC4D64EE}" dt="2026-06-08T15:44:23.495" v="480" actId="478"/>
          <ac:spMkLst>
            <pc:docMk/>
            <pc:sldMk cId="3390644572" sldId="1379"/>
            <ac:spMk id="10" creationId="{1E4B30FC-64D5-1222-B4B2-1953F6F7E615}"/>
          </ac:spMkLst>
        </pc:spChg>
        <pc:spChg chg="mod">
          <ac:chgData name="LAMIAE BEZZAZ" userId="f9bc3cc0-8e1c-4944-afa8-b4b36bbf20e1" providerId="ADAL" clId="{F447B203-D909-4509-ACA2-704EFC4D64EE}" dt="2026-06-08T15:44:42.272" v="488" actId="20577"/>
          <ac:spMkLst>
            <pc:docMk/>
            <pc:sldMk cId="3390644572" sldId="1379"/>
            <ac:spMk id="11" creationId="{9CD13A37-500A-2EEB-20B4-F430D59C41EC}"/>
          </ac:spMkLst>
        </pc:spChg>
        <pc:spChg chg="add mod">
          <ac:chgData name="LAMIAE BEZZAZ" userId="f9bc3cc0-8e1c-4944-afa8-b4b36bbf20e1" providerId="ADAL" clId="{F447B203-D909-4509-ACA2-704EFC4D64EE}" dt="2026-06-08T15:44:45.613" v="492" actId="20577"/>
          <ac:spMkLst>
            <pc:docMk/>
            <pc:sldMk cId="3390644572" sldId="1379"/>
            <ac:spMk id="12" creationId="{5D91231F-9D5E-48CD-A392-9E06F1C29317}"/>
          </ac:spMkLst>
        </pc:spChg>
        <pc:spChg chg="add del">
          <ac:chgData name="LAMIAE BEZZAZ" userId="f9bc3cc0-8e1c-4944-afa8-b4b36bbf20e1" providerId="ADAL" clId="{F447B203-D909-4509-ACA2-704EFC4D64EE}" dt="2026-06-08T15:44:31.179" v="483" actId="478"/>
          <ac:spMkLst>
            <pc:docMk/>
            <pc:sldMk cId="3390644572" sldId="1379"/>
            <ac:spMk id="13" creationId="{977C4B80-E1E0-4BB1-92B9-FA14F573BF97}"/>
          </ac:spMkLst>
        </pc:spChg>
        <pc:spChg chg="add">
          <ac:chgData name="LAMIAE BEZZAZ" userId="f9bc3cc0-8e1c-4944-afa8-b4b36bbf20e1" providerId="ADAL" clId="{F447B203-D909-4509-ACA2-704EFC4D64EE}" dt="2026-06-08T15:44:26.943" v="482"/>
          <ac:spMkLst>
            <pc:docMk/>
            <pc:sldMk cId="3390644572" sldId="1379"/>
            <ac:spMk id="14" creationId="{092DF51B-1699-4320-9E62-8859509E66E3}"/>
          </ac:spMkLst>
        </pc:spChg>
      </pc:sldChg>
      <pc:sldChg chg="add del">
        <pc:chgData name="LAMIAE BEZZAZ" userId="f9bc3cc0-8e1c-4944-afa8-b4b36bbf20e1" providerId="ADAL" clId="{F447B203-D909-4509-ACA2-704EFC4D64EE}" dt="2026-06-08T15:45:10.749" v="493" actId="47"/>
        <pc:sldMkLst>
          <pc:docMk/>
          <pc:sldMk cId="2301813921" sldId="1380"/>
        </pc:sldMkLst>
      </pc:sldChg>
      <pc:sldChg chg="ord">
        <pc:chgData name="LAMIAE BEZZAZ" userId="f9bc3cc0-8e1c-4944-afa8-b4b36bbf20e1" providerId="ADAL" clId="{F447B203-D909-4509-ACA2-704EFC4D64EE}" dt="2026-06-08T15:45:18.904" v="494"/>
        <pc:sldMkLst>
          <pc:docMk/>
          <pc:sldMk cId="3210890305" sldId="1381"/>
        </pc:sldMkLst>
      </pc:sldChg>
      <pc:sldChg chg="add del">
        <pc:chgData name="LAMIAE BEZZAZ" userId="f9bc3cc0-8e1c-4944-afa8-b4b36bbf20e1" providerId="ADAL" clId="{F447B203-D909-4509-ACA2-704EFC4D64EE}" dt="2026-06-08T15:45:10.749" v="493" actId="47"/>
        <pc:sldMkLst>
          <pc:docMk/>
          <pc:sldMk cId="1546561687" sldId="1383"/>
        </pc:sldMkLst>
      </pc:sldChg>
      <pc:sldChg chg="addSp delSp modSp">
        <pc:chgData name="LAMIAE BEZZAZ" userId="f9bc3cc0-8e1c-4944-afa8-b4b36bbf20e1" providerId="ADAL" clId="{F447B203-D909-4509-ACA2-704EFC4D64EE}" dt="2026-06-08T15:56:18.787" v="841" actId="20577"/>
        <pc:sldMkLst>
          <pc:docMk/>
          <pc:sldMk cId="1596956748" sldId="1384"/>
        </pc:sldMkLst>
        <pc:spChg chg="mod">
          <ac:chgData name="LAMIAE BEZZAZ" userId="f9bc3cc0-8e1c-4944-afa8-b4b36bbf20e1" providerId="ADAL" clId="{F447B203-D909-4509-ACA2-704EFC4D64EE}" dt="2026-06-08T15:56:04.507" v="818" actId="20577"/>
          <ac:spMkLst>
            <pc:docMk/>
            <pc:sldMk cId="1596956748" sldId="1384"/>
            <ac:spMk id="10" creationId="{9BED61A7-2FE7-4B54-8306-DD8B04D51174}"/>
          </ac:spMkLst>
        </pc:spChg>
        <pc:spChg chg="mod">
          <ac:chgData name="LAMIAE BEZZAZ" userId="f9bc3cc0-8e1c-4944-afa8-b4b36bbf20e1" providerId="ADAL" clId="{F447B203-D909-4509-ACA2-704EFC4D64EE}" dt="2026-06-08T15:56:10.137" v="827" actId="20577"/>
          <ac:spMkLst>
            <pc:docMk/>
            <pc:sldMk cId="1596956748" sldId="1384"/>
            <ac:spMk id="11" creationId="{17F28CCF-CB81-47F7-8BE0-8750C044F4C1}"/>
          </ac:spMkLst>
        </pc:spChg>
        <pc:spChg chg="mod">
          <ac:chgData name="LAMIAE BEZZAZ" userId="f9bc3cc0-8e1c-4944-afa8-b4b36bbf20e1" providerId="ADAL" clId="{F447B203-D909-4509-ACA2-704EFC4D64EE}" dt="2026-06-08T15:56:18.787" v="841" actId="20577"/>
          <ac:spMkLst>
            <pc:docMk/>
            <pc:sldMk cId="1596956748" sldId="1384"/>
            <ac:spMk id="14" creationId="{DE4210EF-9B80-4575-A0C6-22A27BEA5EC4}"/>
          </ac:spMkLst>
        </pc:spChg>
        <pc:grpChg chg="add">
          <ac:chgData name="LAMIAE BEZZAZ" userId="f9bc3cc0-8e1c-4944-afa8-b4b36bbf20e1" providerId="ADAL" clId="{F447B203-D909-4509-ACA2-704EFC4D64EE}" dt="2026-06-08T15:55:55.399" v="815"/>
          <ac:grpSpMkLst>
            <pc:docMk/>
            <pc:sldMk cId="1596956748" sldId="1384"/>
            <ac:grpSpMk id="7" creationId="{902F571E-CEC7-439C-8DDA-D70522300525}"/>
          </ac:grpSpMkLst>
        </pc:grpChg>
        <pc:picChg chg="del">
          <ac:chgData name="LAMIAE BEZZAZ" userId="f9bc3cc0-8e1c-4944-afa8-b4b36bbf20e1" providerId="ADAL" clId="{F447B203-D909-4509-ACA2-704EFC4D64EE}" dt="2026-06-08T15:55:49.924" v="814" actId="478"/>
          <ac:picMkLst>
            <pc:docMk/>
            <pc:sldMk cId="1596956748" sldId="1384"/>
            <ac:picMk id="2" creationId="{5A526132-9A19-4C35-806E-99A9F8408805}"/>
          </ac:picMkLst>
        </pc:picChg>
      </pc:sldChg>
      <pc:sldChg chg="addSp delSp">
        <pc:chgData name="LAMIAE BEZZAZ" userId="f9bc3cc0-8e1c-4944-afa8-b4b36bbf20e1" providerId="ADAL" clId="{F447B203-D909-4509-ACA2-704EFC4D64EE}" dt="2026-06-08T15:56:26.508" v="843"/>
        <pc:sldMkLst>
          <pc:docMk/>
          <pc:sldMk cId="3925385521" sldId="1385"/>
        </pc:sldMkLst>
        <pc:grpChg chg="add">
          <ac:chgData name="LAMIAE BEZZAZ" userId="f9bc3cc0-8e1c-4944-afa8-b4b36bbf20e1" providerId="ADAL" clId="{F447B203-D909-4509-ACA2-704EFC4D64EE}" dt="2026-06-08T15:56:26.508" v="843"/>
          <ac:grpSpMkLst>
            <pc:docMk/>
            <pc:sldMk cId="3925385521" sldId="1385"/>
            <ac:grpSpMk id="5" creationId="{65037ED2-04DD-4D33-9E07-F4895894B2B5}"/>
          </ac:grpSpMkLst>
        </pc:grpChg>
        <pc:picChg chg="del">
          <ac:chgData name="LAMIAE BEZZAZ" userId="f9bc3cc0-8e1c-4944-afa8-b4b36bbf20e1" providerId="ADAL" clId="{F447B203-D909-4509-ACA2-704EFC4D64EE}" dt="2026-06-08T15:56:26.006" v="842" actId="478"/>
          <ac:picMkLst>
            <pc:docMk/>
            <pc:sldMk cId="3925385521" sldId="1385"/>
            <ac:picMk id="6" creationId="{0ECBF940-D170-4C9F-BD5B-CB8CF4FFFF49}"/>
          </ac:picMkLst>
        </pc:picChg>
      </pc:sldChg>
      <pc:sldChg chg="delSp modSp">
        <pc:chgData name="LAMIAE BEZZAZ" userId="f9bc3cc0-8e1c-4944-afa8-b4b36bbf20e1" providerId="ADAL" clId="{F447B203-D909-4509-ACA2-704EFC4D64EE}" dt="2026-06-08T15:57:09.083" v="885" actId="478"/>
        <pc:sldMkLst>
          <pc:docMk/>
          <pc:sldMk cId="846709833" sldId="1386"/>
        </pc:sldMkLst>
        <pc:spChg chg="mod">
          <ac:chgData name="LAMIAE BEZZAZ" userId="f9bc3cc0-8e1c-4944-afa8-b4b36bbf20e1" providerId="ADAL" clId="{F447B203-D909-4509-ACA2-704EFC4D64EE}" dt="2026-06-08T15:56:48.826" v="880" actId="20577"/>
          <ac:spMkLst>
            <pc:docMk/>
            <pc:sldMk cId="846709833" sldId="1386"/>
            <ac:spMk id="8" creationId="{99E532F9-3427-4E81-B46A-09169DC279BD}"/>
          </ac:spMkLst>
        </pc:spChg>
        <pc:spChg chg="mod">
          <ac:chgData name="LAMIAE BEZZAZ" userId="f9bc3cc0-8e1c-4944-afa8-b4b36bbf20e1" providerId="ADAL" clId="{F447B203-D909-4509-ACA2-704EFC4D64EE}" dt="2026-06-08T15:56:57.946" v="882" actId="1076"/>
          <ac:spMkLst>
            <pc:docMk/>
            <pc:sldMk cId="846709833" sldId="1386"/>
            <ac:spMk id="9" creationId="{E94378F2-BF14-41C4-971E-CCF62B3F3A03}"/>
          </ac:spMkLst>
        </pc:spChg>
        <pc:spChg chg="mod">
          <ac:chgData name="LAMIAE BEZZAZ" userId="f9bc3cc0-8e1c-4944-afa8-b4b36bbf20e1" providerId="ADAL" clId="{F447B203-D909-4509-ACA2-704EFC4D64EE}" dt="2026-06-08T15:57:03.101" v="883" actId="1076"/>
          <ac:spMkLst>
            <pc:docMk/>
            <pc:sldMk cId="846709833" sldId="1386"/>
            <ac:spMk id="10" creationId="{867CAA13-75E5-4B83-AA41-6DEF36873B81}"/>
          </ac:spMkLst>
        </pc:spChg>
        <pc:spChg chg="mod">
          <ac:chgData name="LAMIAE BEZZAZ" userId="f9bc3cc0-8e1c-4944-afa8-b4b36bbf20e1" providerId="ADAL" clId="{F447B203-D909-4509-ACA2-704EFC4D64EE}" dt="2026-06-08T15:57:07.179" v="884" actId="1076"/>
          <ac:spMkLst>
            <pc:docMk/>
            <pc:sldMk cId="846709833" sldId="1386"/>
            <ac:spMk id="11" creationId="{C026BB50-EDA1-4B1A-AC89-464FBC834320}"/>
          </ac:spMkLst>
        </pc:spChg>
        <pc:spChg chg="del">
          <ac:chgData name="LAMIAE BEZZAZ" userId="f9bc3cc0-8e1c-4944-afa8-b4b36bbf20e1" providerId="ADAL" clId="{F447B203-D909-4509-ACA2-704EFC4D64EE}" dt="2026-06-08T15:57:09.083" v="885" actId="478"/>
          <ac:spMkLst>
            <pc:docMk/>
            <pc:sldMk cId="846709833" sldId="1386"/>
            <ac:spMk id="13" creationId="{06BE60A1-6270-4249-ADA6-94A89192A24E}"/>
          </ac:spMkLst>
        </pc:spChg>
        <pc:spChg chg="del">
          <ac:chgData name="LAMIAE BEZZAZ" userId="f9bc3cc0-8e1c-4944-afa8-b4b36bbf20e1" providerId="ADAL" clId="{F447B203-D909-4509-ACA2-704EFC4D64EE}" dt="2026-06-08T15:56:51.975" v="881" actId="478"/>
          <ac:spMkLst>
            <pc:docMk/>
            <pc:sldMk cId="846709833" sldId="1386"/>
            <ac:spMk id="14" creationId="{9FDE70BD-AA1C-4075-A7C6-87C6DEC87BFD}"/>
          </ac:spMkLst>
        </pc:spChg>
      </pc:sldChg>
      <pc:sldChg chg="addSp delSp modSp">
        <pc:chgData name="LAMIAE BEZZAZ" userId="f9bc3cc0-8e1c-4944-afa8-b4b36bbf20e1" providerId="ADAL" clId="{F447B203-D909-4509-ACA2-704EFC4D64EE}" dt="2026-06-08T15:58:19.580" v="929" actId="20577"/>
        <pc:sldMkLst>
          <pc:docMk/>
          <pc:sldMk cId="1430224364" sldId="1387"/>
        </pc:sldMkLst>
        <pc:spChg chg="mod">
          <ac:chgData name="LAMIAE BEZZAZ" userId="f9bc3cc0-8e1c-4944-afa8-b4b36bbf20e1" providerId="ADAL" clId="{F447B203-D909-4509-ACA2-704EFC4D64EE}" dt="2026-06-08T15:58:04.583" v="914" actId="14100"/>
          <ac:spMkLst>
            <pc:docMk/>
            <pc:sldMk cId="1430224364" sldId="1387"/>
            <ac:spMk id="10" creationId="{C51FDAEC-EED7-4AA0-AED5-1B6235F0A9B3}"/>
          </ac:spMkLst>
        </pc:spChg>
        <pc:spChg chg="mod">
          <ac:chgData name="LAMIAE BEZZAZ" userId="f9bc3cc0-8e1c-4944-afa8-b4b36bbf20e1" providerId="ADAL" clId="{F447B203-D909-4509-ACA2-704EFC4D64EE}" dt="2026-06-08T15:58:19.580" v="929" actId="20577"/>
          <ac:spMkLst>
            <pc:docMk/>
            <pc:sldMk cId="1430224364" sldId="1387"/>
            <ac:spMk id="11" creationId="{5A729A7B-35CA-46E7-BF17-14FE1D61E28B}"/>
          </ac:spMkLst>
        </pc:spChg>
        <pc:spChg chg="mod">
          <ac:chgData name="LAMIAE BEZZAZ" userId="f9bc3cc0-8e1c-4944-afa8-b4b36bbf20e1" providerId="ADAL" clId="{F447B203-D909-4509-ACA2-704EFC4D64EE}" dt="2026-06-08T15:58:09.527" v="916" actId="14100"/>
          <ac:spMkLst>
            <pc:docMk/>
            <pc:sldMk cId="1430224364" sldId="1387"/>
            <ac:spMk id="14" creationId="{300E0811-2060-4CF9-AF98-E9BF4970804F}"/>
          </ac:spMkLst>
        </pc:spChg>
        <pc:grpChg chg="add">
          <ac:chgData name="LAMIAE BEZZAZ" userId="f9bc3cc0-8e1c-4944-afa8-b4b36bbf20e1" providerId="ADAL" clId="{F447B203-D909-4509-ACA2-704EFC4D64EE}" dt="2026-06-08T15:57:36.296" v="890"/>
          <ac:grpSpMkLst>
            <pc:docMk/>
            <pc:sldMk cId="1430224364" sldId="1387"/>
            <ac:grpSpMk id="7" creationId="{595EE4C1-CAD4-4DD2-8418-954DD2EF545D}"/>
          </ac:grpSpMkLst>
        </pc:grpChg>
        <pc:picChg chg="del">
          <ac:chgData name="LAMIAE BEZZAZ" userId="f9bc3cc0-8e1c-4944-afa8-b4b36bbf20e1" providerId="ADAL" clId="{F447B203-D909-4509-ACA2-704EFC4D64EE}" dt="2026-06-08T15:57:18.208" v="886" actId="478"/>
          <ac:picMkLst>
            <pc:docMk/>
            <pc:sldMk cId="1430224364" sldId="1387"/>
            <ac:picMk id="2" creationId="{A2B63BB2-DCE6-4A88-8FFD-49CDE7B7B1F6}"/>
          </ac:picMkLst>
        </pc:picChg>
      </pc:sldChg>
      <pc:sldChg chg="addSp delSp modSp add del">
        <pc:chgData name="LAMIAE BEZZAZ" userId="f9bc3cc0-8e1c-4944-afa8-b4b36bbf20e1" providerId="ADAL" clId="{F447B203-D909-4509-ACA2-704EFC4D64EE}" dt="2026-06-08T15:58:43.135" v="932" actId="1035"/>
        <pc:sldMkLst>
          <pc:docMk/>
          <pc:sldMk cId="2656760840" sldId="1388"/>
        </pc:sldMkLst>
        <pc:grpChg chg="add mod">
          <ac:chgData name="LAMIAE BEZZAZ" userId="f9bc3cc0-8e1c-4944-afa8-b4b36bbf20e1" providerId="ADAL" clId="{F447B203-D909-4509-ACA2-704EFC4D64EE}" dt="2026-06-08T15:58:43.135" v="932" actId="1035"/>
          <ac:grpSpMkLst>
            <pc:docMk/>
            <pc:sldMk cId="2656760840" sldId="1388"/>
            <ac:grpSpMk id="5" creationId="{3DD18340-7CD8-4E62-AC45-8EAA5CD6AD36}"/>
          </ac:grpSpMkLst>
        </pc:grpChg>
        <pc:picChg chg="del">
          <ac:chgData name="LAMIAE BEZZAZ" userId="f9bc3cc0-8e1c-4944-afa8-b4b36bbf20e1" providerId="ADAL" clId="{F447B203-D909-4509-ACA2-704EFC4D64EE}" dt="2026-06-08T15:57:23.514" v="889" actId="478"/>
          <ac:picMkLst>
            <pc:docMk/>
            <pc:sldMk cId="2656760840" sldId="1388"/>
            <ac:picMk id="6" creationId="{4FCB506C-C1C4-47B8-8549-F933F136898D}"/>
          </ac:picMkLst>
        </pc:picChg>
      </pc:sldChg>
      <pc:sldChg chg="delSp modSp">
        <pc:chgData name="LAMIAE BEZZAZ" userId="f9bc3cc0-8e1c-4944-afa8-b4b36bbf20e1" providerId="ADAL" clId="{F447B203-D909-4509-ACA2-704EFC4D64EE}" dt="2026-06-08T16:00:07.015" v="990" actId="1076"/>
        <pc:sldMkLst>
          <pc:docMk/>
          <pc:sldMk cId="3682552550" sldId="1389"/>
        </pc:sldMkLst>
        <pc:spChg chg="mod">
          <ac:chgData name="LAMIAE BEZZAZ" userId="f9bc3cc0-8e1c-4944-afa8-b4b36bbf20e1" providerId="ADAL" clId="{F447B203-D909-4509-ACA2-704EFC4D64EE}" dt="2026-06-08T15:59:52.333" v="985" actId="14100"/>
          <ac:spMkLst>
            <pc:docMk/>
            <pc:sldMk cId="3682552550" sldId="1389"/>
            <ac:spMk id="8" creationId="{99E532F9-3427-4E81-B46A-09169DC279BD}"/>
          </ac:spMkLst>
        </pc:spChg>
        <pc:spChg chg="mod">
          <ac:chgData name="LAMIAE BEZZAZ" userId="f9bc3cc0-8e1c-4944-afa8-b4b36bbf20e1" providerId="ADAL" clId="{F447B203-D909-4509-ACA2-704EFC4D64EE}" dt="2026-06-08T15:59:58.457" v="987" actId="1076"/>
          <ac:spMkLst>
            <pc:docMk/>
            <pc:sldMk cId="3682552550" sldId="1389"/>
            <ac:spMk id="9" creationId="{E94378F2-BF14-41C4-971E-CCF62B3F3A03}"/>
          </ac:spMkLst>
        </pc:spChg>
        <pc:spChg chg="del">
          <ac:chgData name="LAMIAE BEZZAZ" userId="f9bc3cc0-8e1c-4944-afa8-b4b36bbf20e1" providerId="ADAL" clId="{F447B203-D909-4509-ACA2-704EFC4D64EE}" dt="2026-06-08T15:59:34.024" v="982" actId="478"/>
          <ac:spMkLst>
            <pc:docMk/>
            <pc:sldMk cId="3682552550" sldId="1389"/>
            <ac:spMk id="10" creationId="{867CAA13-75E5-4B83-AA41-6DEF36873B81}"/>
          </ac:spMkLst>
        </pc:spChg>
        <pc:spChg chg="mod">
          <ac:chgData name="LAMIAE BEZZAZ" userId="f9bc3cc0-8e1c-4944-afa8-b4b36bbf20e1" providerId="ADAL" clId="{F447B203-D909-4509-ACA2-704EFC4D64EE}" dt="2026-06-08T16:00:01.432" v="988" actId="1076"/>
          <ac:spMkLst>
            <pc:docMk/>
            <pc:sldMk cId="3682552550" sldId="1389"/>
            <ac:spMk id="11" creationId="{C026BB50-EDA1-4B1A-AC89-464FBC834320}"/>
          </ac:spMkLst>
        </pc:spChg>
        <pc:spChg chg="mod">
          <ac:chgData name="LAMIAE BEZZAZ" userId="f9bc3cc0-8e1c-4944-afa8-b4b36bbf20e1" providerId="ADAL" clId="{F447B203-D909-4509-ACA2-704EFC4D64EE}" dt="2026-06-08T16:00:03.984" v="989" actId="1076"/>
          <ac:spMkLst>
            <pc:docMk/>
            <pc:sldMk cId="3682552550" sldId="1389"/>
            <ac:spMk id="13" creationId="{06BE60A1-6270-4249-ADA6-94A89192A24E}"/>
          </ac:spMkLst>
        </pc:spChg>
        <pc:spChg chg="mod">
          <ac:chgData name="LAMIAE BEZZAZ" userId="f9bc3cc0-8e1c-4944-afa8-b4b36bbf20e1" providerId="ADAL" clId="{F447B203-D909-4509-ACA2-704EFC4D64EE}" dt="2026-06-08T16:00:07.015" v="990" actId="1076"/>
          <ac:spMkLst>
            <pc:docMk/>
            <pc:sldMk cId="3682552550" sldId="1389"/>
            <ac:spMk id="14" creationId="{1E8EDAD4-B638-4E05-A27C-0478BB8C2ED5}"/>
          </ac:spMkLst>
        </pc:spChg>
        <pc:picChg chg="mod">
          <ac:chgData name="LAMIAE BEZZAZ" userId="f9bc3cc0-8e1c-4944-afa8-b4b36bbf20e1" providerId="ADAL" clId="{F447B203-D909-4509-ACA2-704EFC4D64EE}" dt="2026-06-08T15:59:46.715" v="984" actId="14100"/>
          <ac:picMkLst>
            <pc:docMk/>
            <pc:sldMk cId="3682552550" sldId="1389"/>
            <ac:picMk id="7" creationId="{6B8F1512-4709-465F-86AC-0020A7A1CBA4}"/>
          </ac:picMkLst>
        </pc:picChg>
      </pc:sldChg>
      <pc:sldChg chg="modSp add del">
        <pc:chgData name="LAMIAE BEZZAZ" userId="f9bc3cc0-8e1c-4944-afa8-b4b36bbf20e1" providerId="ADAL" clId="{F447B203-D909-4509-ACA2-704EFC4D64EE}" dt="2026-06-08T15:39:03.848" v="352" actId="20577"/>
        <pc:sldMkLst>
          <pc:docMk/>
          <pc:sldMk cId="550881000" sldId="1391"/>
        </pc:sldMkLst>
        <pc:spChg chg="mod">
          <ac:chgData name="LAMIAE BEZZAZ" userId="f9bc3cc0-8e1c-4944-afa8-b4b36bbf20e1" providerId="ADAL" clId="{F447B203-D909-4509-ACA2-704EFC4D64EE}" dt="2026-06-08T15:38:45.655" v="346" actId="20577"/>
          <ac:spMkLst>
            <pc:docMk/>
            <pc:sldMk cId="550881000" sldId="1391"/>
            <ac:spMk id="12" creationId="{713D4023-D802-4560-AD41-CF1B3C92B1E0}"/>
          </ac:spMkLst>
        </pc:spChg>
        <pc:spChg chg="mod">
          <ac:chgData name="LAMIAE BEZZAZ" userId="f9bc3cc0-8e1c-4944-afa8-b4b36bbf20e1" providerId="ADAL" clId="{F447B203-D909-4509-ACA2-704EFC4D64EE}" dt="2026-06-08T15:39:00.430" v="350" actId="20577"/>
          <ac:spMkLst>
            <pc:docMk/>
            <pc:sldMk cId="550881000" sldId="1391"/>
            <ac:spMk id="13" creationId="{15BBC235-7A1B-4BB9-B403-3AF60A4E2F34}"/>
          </ac:spMkLst>
        </pc:spChg>
        <pc:spChg chg="mod">
          <ac:chgData name="LAMIAE BEZZAZ" userId="f9bc3cc0-8e1c-4944-afa8-b4b36bbf20e1" providerId="ADAL" clId="{F447B203-D909-4509-ACA2-704EFC4D64EE}" dt="2026-06-08T15:39:03.848" v="352" actId="20577"/>
          <ac:spMkLst>
            <pc:docMk/>
            <pc:sldMk cId="550881000" sldId="1391"/>
            <ac:spMk id="14" creationId="{4FD27560-FF9A-487E-88E1-A9B3AC4326E7}"/>
          </ac:spMkLst>
        </pc:spChg>
      </pc:sldChg>
      <pc:sldChg chg="addSp delSp modSp add del">
        <pc:chgData name="LAMIAE BEZZAZ" userId="f9bc3cc0-8e1c-4944-afa8-b4b36bbf20e1" providerId="ADAL" clId="{F447B203-D909-4509-ACA2-704EFC4D64EE}" dt="2026-06-08T15:39:15.088" v="358" actId="20577"/>
        <pc:sldMkLst>
          <pc:docMk/>
          <pc:sldMk cId="2232425308" sldId="1392"/>
        </pc:sldMkLst>
        <pc:spChg chg="del">
          <ac:chgData name="LAMIAE BEZZAZ" userId="f9bc3cc0-8e1c-4944-afa8-b4b36bbf20e1" providerId="ADAL" clId="{F447B203-D909-4509-ACA2-704EFC4D64EE}" dt="2026-06-08T15:38:53.061" v="347" actId="478"/>
          <ac:spMkLst>
            <pc:docMk/>
            <pc:sldMk cId="2232425308" sldId="1392"/>
            <ac:spMk id="9" creationId="{4CC54009-D68D-309F-C241-A45ABF3DBA92}"/>
          </ac:spMkLst>
        </pc:spChg>
        <pc:spChg chg="mod">
          <ac:chgData name="LAMIAE BEZZAZ" userId="f9bc3cc0-8e1c-4944-afa8-b4b36bbf20e1" providerId="ADAL" clId="{F447B203-D909-4509-ACA2-704EFC4D64EE}" dt="2026-06-08T15:39:08.501" v="354" actId="20577"/>
          <ac:spMkLst>
            <pc:docMk/>
            <pc:sldMk cId="2232425308" sldId="1392"/>
            <ac:spMk id="10" creationId="{549B283A-040C-9183-D83B-38041E4E411E}"/>
          </ac:spMkLst>
        </pc:spChg>
        <pc:spChg chg="mod">
          <ac:chgData name="LAMIAE BEZZAZ" userId="f9bc3cc0-8e1c-4944-afa8-b4b36bbf20e1" providerId="ADAL" clId="{F447B203-D909-4509-ACA2-704EFC4D64EE}" dt="2026-06-08T15:39:11.793" v="356" actId="20577"/>
          <ac:spMkLst>
            <pc:docMk/>
            <pc:sldMk cId="2232425308" sldId="1392"/>
            <ac:spMk id="11" creationId="{3F679EF2-8C10-2F6D-550D-644BA1CB23E6}"/>
          </ac:spMkLst>
        </pc:spChg>
        <pc:spChg chg="add mod">
          <ac:chgData name="LAMIAE BEZZAZ" userId="f9bc3cc0-8e1c-4944-afa8-b4b36bbf20e1" providerId="ADAL" clId="{F447B203-D909-4509-ACA2-704EFC4D64EE}" dt="2026-06-08T15:39:15.088" v="358" actId="20577"/>
          <ac:spMkLst>
            <pc:docMk/>
            <pc:sldMk cId="2232425308" sldId="1392"/>
            <ac:spMk id="12" creationId="{D05BE6CB-7E2E-4C13-9C77-E3CE592DC3F5}"/>
          </ac:spMkLst>
        </pc:spChg>
      </pc:sldChg>
      <pc:sldChg chg="modSp">
        <pc:chgData name="LAMIAE BEZZAZ" userId="f9bc3cc0-8e1c-4944-afa8-b4b36bbf20e1" providerId="ADAL" clId="{F447B203-D909-4509-ACA2-704EFC4D64EE}" dt="2026-06-08T15:39:33.411" v="368" actId="20577"/>
        <pc:sldMkLst>
          <pc:docMk/>
          <pc:sldMk cId="1271981896" sldId="1393"/>
        </pc:sldMkLst>
        <pc:spChg chg="mod">
          <ac:chgData name="LAMIAE BEZZAZ" userId="f9bc3cc0-8e1c-4944-afa8-b4b36bbf20e1" providerId="ADAL" clId="{F447B203-D909-4509-ACA2-704EFC4D64EE}" dt="2026-06-08T15:39:29.988" v="366" actId="20577"/>
          <ac:spMkLst>
            <pc:docMk/>
            <pc:sldMk cId="1271981896" sldId="1393"/>
            <ac:spMk id="12" creationId="{713D4023-D802-4560-AD41-CF1B3C92B1E0}"/>
          </ac:spMkLst>
        </pc:spChg>
        <pc:spChg chg="mod">
          <ac:chgData name="LAMIAE BEZZAZ" userId="f9bc3cc0-8e1c-4944-afa8-b4b36bbf20e1" providerId="ADAL" clId="{F447B203-D909-4509-ACA2-704EFC4D64EE}" dt="2026-06-08T15:39:33.411" v="368" actId="20577"/>
          <ac:spMkLst>
            <pc:docMk/>
            <pc:sldMk cId="1271981896" sldId="1393"/>
            <ac:spMk id="13" creationId="{15BBC235-7A1B-4BB9-B403-3AF60A4E2F34}"/>
          </ac:spMkLst>
        </pc:spChg>
      </pc:sldChg>
      <pc:sldChg chg="addSp delSp modSp">
        <pc:chgData name="LAMIAE BEZZAZ" userId="f9bc3cc0-8e1c-4944-afa8-b4b36bbf20e1" providerId="ADAL" clId="{F447B203-D909-4509-ACA2-704EFC4D64EE}" dt="2026-06-08T15:39:54.216" v="374" actId="20577"/>
        <pc:sldMkLst>
          <pc:docMk/>
          <pc:sldMk cId="1278075201" sldId="1394"/>
        </pc:sldMkLst>
        <pc:spChg chg="del">
          <ac:chgData name="LAMIAE BEZZAZ" userId="f9bc3cc0-8e1c-4944-afa8-b4b36bbf20e1" providerId="ADAL" clId="{F447B203-D909-4509-ACA2-704EFC4D64EE}" dt="2026-06-08T15:39:45.334" v="369" actId="478"/>
          <ac:spMkLst>
            <pc:docMk/>
            <pc:sldMk cId="1278075201" sldId="1394"/>
            <ac:spMk id="9" creationId="{4CC54009-D68D-309F-C241-A45ABF3DBA92}"/>
          </ac:spMkLst>
        </pc:spChg>
        <pc:spChg chg="mod">
          <ac:chgData name="LAMIAE BEZZAZ" userId="f9bc3cc0-8e1c-4944-afa8-b4b36bbf20e1" providerId="ADAL" clId="{F447B203-D909-4509-ACA2-704EFC4D64EE}" dt="2026-06-08T15:39:54.216" v="374" actId="20577"/>
          <ac:spMkLst>
            <pc:docMk/>
            <pc:sldMk cId="1278075201" sldId="1394"/>
            <ac:spMk id="10" creationId="{549B283A-040C-9183-D83B-38041E4E411E}"/>
          </ac:spMkLst>
        </pc:spChg>
        <pc:spChg chg="add mod">
          <ac:chgData name="LAMIAE BEZZAZ" userId="f9bc3cc0-8e1c-4944-afa8-b4b36bbf20e1" providerId="ADAL" clId="{F447B203-D909-4509-ACA2-704EFC4D64EE}" dt="2026-06-08T15:39:51.611" v="372" actId="20577"/>
          <ac:spMkLst>
            <pc:docMk/>
            <pc:sldMk cId="1278075201" sldId="1394"/>
            <ac:spMk id="12" creationId="{4430E419-C0E2-4B51-9B66-8709DCC0B756}"/>
          </ac:spMkLst>
        </pc:spChg>
      </pc:sldChg>
      <pc:sldChg chg="add del">
        <pc:chgData name="LAMIAE BEZZAZ" userId="f9bc3cc0-8e1c-4944-afa8-b4b36bbf20e1" providerId="ADAL" clId="{F447B203-D909-4509-ACA2-704EFC4D64EE}" dt="2026-06-08T15:36:59.164" v="271" actId="47"/>
        <pc:sldMkLst>
          <pc:docMk/>
          <pc:sldMk cId="1678329813" sldId="1395"/>
        </pc:sldMkLst>
      </pc:sldChg>
      <pc:sldChg chg="delSp modSp">
        <pc:chgData name="LAMIAE BEZZAZ" userId="f9bc3cc0-8e1c-4944-afa8-b4b36bbf20e1" providerId="ADAL" clId="{F447B203-D909-4509-ACA2-704EFC4D64EE}" dt="2026-06-08T15:23:21.157" v="5" actId="1076"/>
        <pc:sldMkLst>
          <pc:docMk/>
          <pc:sldMk cId="975157719" sldId="1398"/>
        </pc:sldMkLst>
        <pc:grpChg chg="del">
          <ac:chgData name="LAMIAE BEZZAZ" userId="f9bc3cc0-8e1c-4944-afa8-b4b36bbf20e1" providerId="ADAL" clId="{F447B203-D909-4509-ACA2-704EFC4D64EE}" dt="2026-06-08T15:22:55.293" v="0" actId="165"/>
          <ac:grpSpMkLst>
            <pc:docMk/>
            <pc:sldMk cId="975157719" sldId="1398"/>
            <ac:grpSpMk id="24" creationId="{425E9A73-12C4-1196-8E65-547189C246FC}"/>
          </ac:grpSpMkLst>
        </pc:grpChg>
        <pc:picChg chg="mod topLvl">
          <ac:chgData name="LAMIAE BEZZAZ" userId="f9bc3cc0-8e1c-4944-afa8-b4b36bbf20e1" providerId="ADAL" clId="{F447B203-D909-4509-ACA2-704EFC4D64EE}" dt="2026-06-08T15:22:55.293" v="0" actId="165"/>
          <ac:picMkLst>
            <pc:docMk/>
            <pc:sldMk cId="975157719" sldId="1398"/>
            <ac:picMk id="13" creationId="{901935C0-A994-28C9-2D9B-8D6C9202E487}"/>
          </ac:picMkLst>
        </pc:picChg>
        <pc:picChg chg="mod topLvl">
          <ac:chgData name="LAMIAE BEZZAZ" userId="f9bc3cc0-8e1c-4944-afa8-b4b36bbf20e1" providerId="ADAL" clId="{F447B203-D909-4509-ACA2-704EFC4D64EE}" dt="2026-06-08T15:23:21.157" v="5" actId="1076"/>
          <ac:picMkLst>
            <pc:docMk/>
            <pc:sldMk cId="975157719" sldId="1398"/>
            <ac:picMk id="17" creationId="{2898B4B5-5617-FB1F-947C-787AC11DBA9A}"/>
          </ac:picMkLst>
        </pc:picChg>
        <pc:picChg chg="mod topLvl">
          <ac:chgData name="LAMIAE BEZZAZ" userId="f9bc3cc0-8e1c-4944-afa8-b4b36bbf20e1" providerId="ADAL" clId="{F447B203-D909-4509-ACA2-704EFC4D64EE}" dt="2026-06-08T15:23:09.894" v="3" actId="1076"/>
          <ac:picMkLst>
            <pc:docMk/>
            <pc:sldMk cId="975157719" sldId="1398"/>
            <ac:picMk id="19" creationId="{38D542A2-FB4C-B1E5-00C9-0E5A564BD70C}"/>
          </ac:picMkLst>
        </pc:picChg>
        <pc:picChg chg="mod topLvl">
          <ac:chgData name="LAMIAE BEZZAZ" userId="f9bc3cc0-8e1c-4944-afa8-b4b36bbf20e1" providerId="ADAL" clId="{F447B203-D909-4509-ACA2-704EFC4D64EE}" dt="2026-06-08T15:23:15.962" v="4" actId="1076"/>
          <ac:picMkLst>
            <pc:docMk/>
            <pc:sldMk cId="975157719" sldId="1398"/>
            <ac:picMk id="21" creationId="{8BEC6A4E-7D89-7AF9-FE0D-68ED929965B2}"/>
          </ac:picMkLst>
        </pc:picChg>
        <pc:picChg chg="mod topLvl">
          <ac:chgData name="LAMIAE BEZZAZ" userId="f9bc3cc0-8e1c-4944-afa8-b4b36bbf20e1" providerId="ADAL" clId="{F447B203-D909-4509-ACA2-704EFC4D64EE}" dt="2026-06-08T15:22:55.293" v="0" actId="165"/>
          <ac:picMkLst>
            <pc:docMk/>
            <pc:sldMk cId="975157719" sldId="1398"/>
            <ac:picMk id="23" creationId="{37A57F04-CD35-970A-3266-BEF34816C93E}"/>
          </ac:picMkLst>
        </pc:picChg>
      </pc:sldChg>
      <pc:sldChg chg="modSp add">
        <pc:chgData name="LAMIAE BEZZAZ" userId="f9bc3cc0-8e1c-4944-afa8-b4b36bbf20e1" providerId="ADAL" clId="{F447B203-D909-4509-ACA2-704EFC4D64EE}" dt="2026-06-08T15:46:37.959" v="537" actId="20577"/>
        <pc:sldMkLst>
          <pc:docMk/>
          <pc:sldMk cId="4013552588" sldId="1401"/>
        </pc:sldMkLst>
        <pc:spChg chg="mod">
          <ac:chgData name="LAMIAE BEZZAZ" userId="f9bc3cc0-8e1c-4944-afa8-b4b36bbf20e1" providerId="ADAL" clId="{F447B203-D909-4509-ACA2-704EFC4D64EE}" dt="2026-06-08T15:46:37.959" v="537" actId="20577"/>
          <ac:spMkLst>
            <pc:docMk/>
            <pc:sldMk cId="4013552588" sldId="1401"/>
            <ac:spMk id="10" creationId="{BC104A54-4469-A5DD-1E5A-911597CA1AA4}"/>
          </ac:spMkLst>
        </pc:spChg>
      </pc:sldChg>
      <pc:sldChg chg="modSp add">
        <pc:chgData name="LAMIAE BEZZAZ" userId="f9bc3cc0-8e1c-4944-afa8-b4b36bbf20e1" providerId="ADAL" clId="{F447B203-D909-4509-ACA2-704EFC4D64EE}" dt="2026-06-08T15:46:51.823" v="561" actId="20577"/>
        <pc:sldMkLst>
          <pc:docMk/>
          <pc:sldMk cId="4288104148" sldId="1402"/>
        </pc:sldMkLst>
        <pc:spChg chg="mod">
          <ac:chgData name="LAMIAE BEZZAZ" userId="f9bc3cc0-8e1c-4944-afa8-b4b36bbf20e1" providerId="ADAL" clId="{F447B203-D909-4509-ACA2-704EFC4D64EE}" dt="2026-06-08T15:46:51.823" v="561" actId="20577"/>
          <ac:spMkLst>
            <pc:docMk/>
            <pc:sldMk cId="4288104148" sldId="1402"/>
            <ac:spMk id="10" creationId="{6A01E0EF-EC57-2493-BC8B-DA463A255872}"/>
          </ac:spMkLst>
        </pc:spChg>
        <pc:spChg chg="mod">
          <ac:chgData name="LAMIAE BEZZAZ" userId="f9bc3cc0-8e1c-4944-afa8-b4b36bbf20e1" providerId="ADAL" clId="{F447B203-D909-4509-ACA2-704EFC4D64EE}" dt="2026-06-08T15:46:45.421" v="552" actId="20577"/>
          <ac:spMkLst>
            <pc:docMk/>
            <pc:sldMk cId="4288104148" sldId="1402"/>
            <ac:spMk id="16" creationId="{86F4476F-120D-4910-A842-D6AC1DBFB08D}"/>
          </ac:spMkLst>
        </pc:spChg>
      </pc:sldChg>
      <pc:sldChg chg="add">
        <pc:chgData name="LAMIAE BEZZAZ" userId="f9bc3cc0-8e1c-4944-afa8-b4b36bbf20e1" providerId="ADAL" clId="{F447B203-D909-4509-ACA2-704EFC4D64EE}" dt="2026-06-08T15:46:26.413" v="530"/>
        <pc:sldMkLst>
          <pc:docMk/>
          <pc:sldMk cId="1135823586" sldId="1403"/>
        </pc:sldMkLst>
      </pc:sldChg>
      <pc:sldChg chg="add">
        <pc:chgData name="LAMIAE BEZZAZ" userId="f9bc3cc0-8e1c-4944-afa8-b4b36bbf20e1" providerId="ADAL" clId="{F447B203-D909-4509-ACA2-704EFC4D64EE}" dt="2026-06-08T15:46:28.973" v="531"/>
        <pc:sldMkLst>
          <pc:docMk/>
          <pc:sldMk cId="2512667288" sldId="1404"/>
        </pc:sldMkLst>
      </pc:sldChg>
      <pc:sldChg chg="modSp add">
        <pc:chgData name="LAMIAE BEZZAZ" userId="f9bc3cc0-8e1c-4944-afa8-b4b36bbf20e1" providerId="ADAL" clId="{F447B203-D909-4509-ACA2-704EFC4D64EE}" dt="2026-06-08T15:49:10.455" v="627" actId="313"/>
        <pc:sldMkLst>
          <pc:docMk/>
          <pc:sldMk cId="3192690337" sldId="1405"/>
        </pc:sldMkLst>
        <pc:spChg chg="mod">
          <ac:chgData name="LAMIAE BEZZAZ" userId="f9bc3cc0-8e1c-4944-afa8-b4b36bbf20e1" providerId="ADAL" clId="{F447B203-D909-4509-ACA2-704EFC4D64EE}" dt="2026-06-08T15:49:10.455" v="627" actId="313"/>
          <ac:spMkLst>
            <pc:docMk/>
            <pc:sldMk cId="3192690337" sldId="1405"/>
            <ac:spMk id="10" creationId="{BC104A54-4469-A5DD-1E5A-911597CA1AA4}"/>
          </ac:spMkLst>
        </pc:spChg>
      </pc:sldChg>
      <pc:sldChg chg="modSp add">
        <pc:chgData name="LAMIAE BEZZAZ" userId="f9bc3cc0-8e1c-4944-afa8-b4b36bbf20e1" providerId="ADAL" clId="{F447B203-D909-4509-ACA2-704EFC4D64EE}" dt="2026-06-08T15:49:26.896" v="629" actId="108"/>
        <pc:sldMkLst>
          <pc:docMk/>
          <pc:sldMk cId="3249547294" sldId="1406"/>
        </pc:sldMkLst>
        <pc:spChg chg="mod">
          <ac:chgData name="LAMIAE BEZZAZ" userId="f9bc3cc0-8e1c-4944-afa8-b4b36bbf20e1" providerId="ADAL" clId="{F447B203-D909-4509-ACA2-704EFC4D64EE}" dt="2026-06-08T15:49:26.896" v="629" actId="108"/>
          <ac:spMkLst>
            <pc:docMk/>
            <pc:sldMk cId="3249547294" sldId="1406"/>
            <ac:spMk id="9" creationId="{D18D1DB2-50DC-4DCD-856E-D315F9BA6D0D}"/>
          </ac:spMkLst>
        </pc:spChg>
      </pc:sldChg>
      <pc:sldChg chg="modSp add">
        <pc:chgData name="LAMIAE BEZZAZ" userId="f9bc3cc0-8e1c-4944-afa8-b4b36bbf20e1" providerId="ADAL" clId="{F447B203-D909-4509-ACA2-704EFC4D64EE}" dt="2026-06-08T15:49:42.305" v="635" actId="20577"/>
        <pc:sldMkLst>
          <pc:docMk/>
          <pc:sldMk cId="275603786" sldId="1407"/>
        </pc:sldMkLst>
        <pc:spChg chg="mod">
          <ac:chgData name="LAMIAE BEZZAZ" userId="f9bc3cc0-8e1c-4944-afa8-b4b36bbf20e1" providerId="ADAL" clId="{F447B203-D909-4509-ACA2-704EFC4D64EE}" dt="2026-06-08T15:49:37.808" v="631" actId="20577"/>
          <ac:spMkLst>
            <pc:docMk/>
            <pc:sldMk cId="275603786" sldId="1407"/>
            <ac:spMk id="2" creationId="{BC814F54-CE0C-6E61-25C9-8A0D72F30B51}"/>
          </ac:spMkLst>
        </pc:spChg>
        <pc:spChg chg="mod">
          <ac:chgData name="LAMIAE BEZZAZ" userId="f9bc3cc0-8e1c-4944-afa8-b4b36bbf20e1" providerId="ADAL" clId="{F447B203-D909-4509-ACA2-704EFC4D64EE}" dt="2026-06-08T15:49:42.305" v="635" actId="20577"/>
          <ac:spMkLst>
            <pc:docMk/>
            <pc:sldMk cId="275603786" sldId="1407"/>
            <ac:spMk id="8" creationId="{1796619A-184B-AC23-FD01-D300A8008A01}"/>
          </ac:spMkLst>
        </pc:spChg>
      </pc:sldChg>
      <pc:sldChg chg="modSp add">
        <pc:chgData name="LAMIAE BEZZAZ" userId="f9bc3cc0-8e1c-4944-afa8-b4b36bbf20e1" providerId="ADAL" clId="{F447B203-D909-4509-ACA2-704EFC4D64EE}" dt="2026-06-08T15:50:08.402" v="657" actId="20577"/>
        <pc:sldMkLst>
          <pc:docMk/>
          <pc:sldMk cId="678480679" sldId="1408"/>
        </pc:sldMkLst>
        <pc:spChg chg="mod">
          <ac:chgData name="LAMIAE BEZZAZ" userId="f9bc3cc0-8e1c-4944-afa8-b4b36bbf20e1" providerId="ADAL" clId="{F447B203-D909-4509-ACA2-704EFC4D64EE}" dt="2026-06-08T15:50:08.402" v="657" actId="20577"/>
          <ac:spMkLst>
            <pc:docMk/>
            <pc:sldMk cId="678480679" sldId="1408"/>
            <ac:spMk id="10" creationId="{3597B4A6-C68C-416C-DA35-A5D88D0764DC}"/>
          </ac:spMkLst>
        </pc:spChg>
        <pc:spChg chg="mod">
          <ac:chgData name="LAMIAE BEZZAZ" userId="f9bc3cc0-8e1c-4944-afa8-b4b36bbf20e1" providerId="ADAL" clId="{F447B203-D909-4509-ACA2-704EFC4D64EE}" dt="2026-06-08T15:50:02.290" v="648" actId="20577"/>
          <ac:spMkLst>
            <pc:docMk/>
            <pc:sldMk cId="678480679" sldId="1408"/>
            <ac:spMk id="16" creationId="{A082BE18-5989-4202-A1DB-D91DAF3433AA}"/>
          </ac:spMkLst>
        </pc:spChg>
        <pc:spChg chg="mod">
          <ac:chgData name="LAMIAE BEZZAZ" userId="f9bc3cc0-8e1c-4944-afa8-b4b36bbf20e1" providerId="ADAL" clId="{F447B203-D909-4509-ACA2-704EFC4D64EE}" dt="2026-06-08T15:49:58.638" v="645" actId="20577"/>
          <ac:spMkLst>
            <pc:docMk/>
            <pc:sldMk cId="678480679" sldId="1408"/>
            <ac:spMk id="18" creationId="{3E8EE5ED-2115-4238-BB74-87EBBC24945D}"/>
          </ac:spMkLst>
        </pc:spChg>
      </pc:sldChg>
      <pc:sldChg chg="add">
        <pc:chgData name="LAMIAE BEZZAZ" userId="f9bc3cc0-8e1c-4944-afa8-b4b36bbf20e1" providerId="ADAL" clId="{F447B203-D909-4509-ACA2-704EFC4D64EE}" dt="2026-06-08T15:48:40.946" v="614"/>
        <pc:sldMkLst>
          <pc:docMk/>
          <pc:sldMk cId="916454456" sldId="1409"/>
        </pc:sldMkLst>
      </pc:sldChg>
      <pc:sldChg chg="add">
        <pc:chgData name="LAMIAE BEZZAZ" userId="f9bc3cc0-8e1c-4944-afa8-b4b36bbf20e1" providerId="ADAL" clId="{F447B203-D909-4509-ACA2-704EFC4D64EE}" dt="2026-06-08T15:48:46.323" v="615"/>
        <pc:sldMkLst>
          <pc:docMk/>
          <pc:sldMk cId="813076349" sldId="14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150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34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9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0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31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5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66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7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37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47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10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66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316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80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65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0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84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07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523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32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9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0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1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3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03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85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2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19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07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0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931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17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19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4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3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4.xml"/><Relationship Id="rId9" Type="http://schemas.openxmlformats.org/officeDocument/2006/relationships/image" Target="../media/image11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0.jpg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12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image" Target="../media/image10.jpg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theme" Target="../theme/theme20.xml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78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9773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0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371188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EC4D6BF-04CB-A46E-D3F1-4857444A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" b="363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901935C0-A994-28C9-2D9B-8D6C9202E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122" y="2401687"/>
            <a:ext cx="1544933" cy="2369714"/>
          </a:xfrm>
          <a:prstGeom prst="rect">
            <a:avLst/>
          </a:prstGeom>
        </p:spPr>
      </p:pic>
      <p:pic>
        <p:nvPicPr>
          <p:cNvPr id="17" name="Image 16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898B4B5-5617-FB1F-947C-787AC11DB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246" y="2401685"/>
            <a:ext cx="1544933" cy="2369714"/>
          </a:xfrm>
          <a:prstGeom prst="rect">
            <a:avLst/>
          </a:prstGeom>
        </p:spPr>
      </p:pic>
      <p:pic>
        <p:nvPicPr>
          <p:cNvPr id="19" name="Image 18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8D542A2-FB4C-B1E5-00C9-0E5A564BD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217" y="2401687"/>
            <a:ext cx="1544934" cy="2369715"/>
          </a:xfrm>
          <a:prstGeom prst="rect">
            <a:avLst/>
          </a:prstGeom>
        </p:spPr>
      </p:pic>
      <p:pic>
        <p:nvPicPr>
          <p:cNvPr id="21" name="Image 20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BEC6A4E-7D89-7AF9-FE0D-68ED929965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50" y="2401687"/>
            <a:ext cx="1544933" cy="2369713"/>
          </a:xfrm>
          <a:prstGeom prst="rect">
            <a:avLst/>
          </a:prstGeom>
        </p:spPr>
      </p:pic>
      <p:pic>
        <p:nvPicPr>
          <p:cNvPr id="23" name="Image 2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A57F04-CD35-970A-3266-BEF34816C9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89" y="2401687"/>
            <a:ext cx="1544933" cy="236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mots et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faire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font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faites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du football.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89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397F0B-49E0-44D9-A056-9E16A37D34C4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font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1C81FB-A359-4F7B-84A1-50A53D3171B2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faites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4243D87-BCC1-4CF9-9A59-0D34EFFAD2A3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ous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faites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du football.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6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avoir ? Levez la main.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 dos.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as</a:t>
            </a:r>
          </a:p>
        </p:txBody>
      </p:sp>
    </p:spTree>
    <p:extLst>
      <p:ext uri="{BB962C8B-B14F-4D97-AF65-F5344CB8AC3E}">
        <p14:creationId xmlns:p14="http://schemas.microsoft.com/office/powerpoint/2010/main" val="401355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582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6F4476F-120D-4910-A842-D6AC1DBFB08D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ai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 dos.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7ACC98-1D1C-43CF-80C8-3CD3A4761C0C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275DF66-72B4-4202-8F54-74523CE1094B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as</a:t>
            </a:r>
          </a:p>
        </p:txBody>
      </p:sp>
    </p:spTree>
    <p:extLst>
      <p:ext uri="{BB962C8B-B14F-4D97-AF65-F5344CB8AC3E}">
        <p14:creationId xmlns:p14="http://schemas.microsoft.com/office/powerpoint/2010/main" val="428810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92C4-6CEB-0CEC-BFD9-51978FF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DEAAB66-5121-FAEE-E179-EBE72A9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avoir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F2A87D-DC94-A650-1084-A032977C51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96619A-184B-AC23-FD01-D300A8008A01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ont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7CC7C2-B83F-F87D-68EA-F14FE0E9BC45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avez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4F54-CE0C-6E61-25C9-8A0D72F30B51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mains.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0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2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9CBC-DE2C-4260-0C67-18299D93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3597B4A6-C68C-416C-DA35-A5D88D07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1F9A57-8657-268F-1D68-11BAEA6D0F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8F2411-7810-7268-7585-E3032E98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0DA7F8-921B-F5B6-57D9-ADD2D708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082BE18-5989-4202-A1DB-D91DAF3433AA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ont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ACF011C-973F-4BA9-A427-B79CFFEDDBFF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avez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170E11-960B-4324-B85D-BD90AB5A23C9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ont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mains.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mettre ? Levez la main.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Sara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un survêtement.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mets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met</a:t>
            </a:r>
          </a:p>
        </p:txBody>
      </p:sp>
    </p:spTree>
    <p:extLst>
      <p:ext uri="{BB962C8B-B14F-4D97-AF65-F5344CB8AC3E}">
        <p14:creationId xmlns:p14="http://schemas.microsoft.com/office/powerpoint/2010/main" val="319269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645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18D1DB2-50DC-4DCD-856E-D315F9BA6D0D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Sara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met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un survêtement.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F5E49B-D39E-4A5A-AC28-FAD50ED707E7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mets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19A277-00A1-4B33-97EF-36623765FC6A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met</a:t>
            </a:r>
          </a:p>
        </p:txBody>
      </p:sp>
    </p:spTree>
    <p:extLst>
      <p:ext uri="{BB962C8B-B14F-4D97-AF65-F5344CB8AC3E}">
        <p14:creationId xmlns:p14="http://schemas.microsoft.com/office/powerpoint/2010/main" val="324954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92C4-6CEB-0CEC-BFD9-51978FF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DEAAB66-5121-FAEE-E179-EBE72A9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mettre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F2A87D-DC94-A650-1084-A032977C51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96619A-184B-AC23-FD01-D300A8008A01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mets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7CC7C2-B83F-F87D-68EA-F14FE0E9BC45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mettent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4F54-CE0C-6E61-25C9-8A0D72F30B51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des baskets.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307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9CBC-DE2C-4260-0C67-18299D93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3597B4A6-C68C-416C-DA35-A5D88D07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1F9A57-8657-268F-1D68-11BAEA6D0F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8F2411-7810-7268-7585-E3032E98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0DA7F8-921B-F5B6-57D9-ADD2D708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082BE18-5989-4202-A1DB-D91DAF3433AA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mets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ACF011C-973F-4BA9-A427-B79CFFEDDBFF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mettent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8EE5ED-2115-4238-BB74-87EBBC24945D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mets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des baskets.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48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mots et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942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571902" y="2367171"/>
            <a:ext cx="781974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Il mange un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2BEE488-88BC-4C61-894B-54D583DEB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01" y="3429000"/>
            <a:ext cx="1637803" cy="17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29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898F41-B613-4262-91D4-95BDEEE44E49}"/>
              </a:ext>
            </a:extLst>
          </p:cNvPr>
          <p:cNvSpPr txBox="1"/>
          <p:nvPr/>
        </p:nvSpPr>
        <p:spPr>
          <a:xfrm>
            <a:off x="571902" y="2367171"/>
            <a:ext cx="781974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Il mange un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fenouil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B5D4FA-D121-4856-9DD9-02CE6FA35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517" y="3370794"/>
            <a:ext cx="1637803" cy="17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9A8A-917E-B197-7DBE-949357D1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295DF63-E6AF-BF16-0BE5-14852B6CC4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0F1C8EC-76A1-7F51-07AA-AE73C1DBC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7B79D-56DD-F33E-855D-9481D4B25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769F881-9FA1-3D4C-154C-D25F097A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607F3E-9A82-8817-CA0F-AF426D7B5E8F}"/>
              </a:ext>
            </a:extLst>
          </p:cNvPr>
          <p:cNvSpPr txBox="1"/>
          <p:nvPr/>
        </p:nvSpPr>
        <p:spPr>
          <a:xfrm>
            <a:off x="834901" y="2367171"/>
            <a:ext cx="72442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Après le sport, j’ai mal au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AD2199-6EB2-4777-BCE0-6ED6A5743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17" y="3269849"/>
            <a:ext cx="1579673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AC180-CD72-0614-A172-120715A0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214B8-8E88-D856-F327-DD3FA06D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18DF6B-C1B5-68C3-0B39-5933E768A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0761DE6-6F37-5E91-2B2F-C66E31501C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BBB7DF-A1E9-457B-C31E-1FDA22A9F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1FE235-3FFE-2419-6029-288E44E73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547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EDC61-3202-ADE2-BBDD-91F956CE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B60B739-73AB-0CA5-61E6-BABC1476599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38DDF89-CDB7-B258-F08F-B5E981FCA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C8D757-BC9A-CF70-DC2C-AAEAC920D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029EDC0A-7994-8641-9136-BFC4980A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3E467D-A4EF-4A74-9296-0B0FC2267DA8}"/>
              </a:ext>
            </a:extLst>
          </p:cNvPr>
          <p:cNvSpPr txBox="1"/>
          <p:nvPr/>
        </p:nvSpPr>
        <p:spPr>
          <a:xfrm>
            <a:off x="834901" y="2367171"/>
            <a:ext cx="72442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Après le sport, j’ai mal au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genou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6FA2A6-CEB9-4AF3-A627-C99D8AC23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17" y="3269849"/>
            <a:ext cx="1579673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368DD-C9B9-9098-AD8E-48188499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08FC84-17C5-AF25-2309-6C81BBED62B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184A5C-F9B2-B0BC-36D9-E31F1C3E9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DF14AB-2A2C-509C-631A-EF502B6844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E0207A2A-8005-CF02-EC05-5616EE0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F63EA2-6524-C896-9B49-4C1B4DEC1A51}"/>
              </a:ext>
            </a:extLst>
          </p:cNvPr>
          <p:cNvSpPr txBox="1"/>
          <p:nvPr/>
        </p:nvSpPr>
        <p:spPr>
          <a:xfrm>
            <a:off x="425828" y="2367171"/>
            <a:ext cx="830148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  fait de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2FE262-5E15-408F-9A1A-9AEACC5FA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3429000"/>
            <a:ext cx="144804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D205-7BCE-F472-01C6-2685083B2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26ADD-C91A-7FFE-8443-60CBDED8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79EBAA-E708-8932-68C6-29CCEF805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3258A5-33F0-B90C-182A-0FE8A41C52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1193B2F-366D-626A-F009-15DDA0569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79F06A-CAE1-9462-7CA5-2A4A90142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24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0A17-11F8-09AF-05E4-DC7512CA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251D7E9-D3C0-1883-FE7E-687059EEBCB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73C8F6-7AC8-8DCA-4D66-2F0556785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052350-2524-629E-CEAE-940155C06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00F1A50-16B1-2698-5382-21169660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EE08C37-B9FD-6F78-F4ED-939C5B9B27CD}"/>
              </a:ext>
            </a:extLst>
          </p:cNvPr>
          <p:cNvSpPr txBox="1"/>
          <p:nvPr/>
        </p:nvSpPr>
        <p:spPr>
          <a:xfrm>
            <a:off x="425828" y="2367171"/>
            <a:ext cx="830148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  fait de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la course à pied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CA9401-14E2-A331-A25F-DE532822B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3429000"/>
            <a:ext cx="144804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734DC-2E15-979E-8644-CE3A4323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4247C2E-2253-E9EA-559D-2622AE37F2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ED62B2-CAFF-4E7E-85AA-490030D58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9B462B-08B9-2A3A-01A8-554216468A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55B3A28-DEE3-FE65-FEB1-569DE139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AA11D2-84A2-307A-E6F6-CC9DEF3A5C09}"/>
              </a:ext>
            </a:extLst>
          </p:cNvPr>
          <p:cNvSpPr txBox="1"/>
          <p:nvPr/>
        </p:nvSpPr>
        <p:spPr>
          <a:xfrm>
            <a:off x="425828" y="2367171"/>
            <a:ext cx="810617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une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</a:t>
            </a: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0C2F4D7-D2C6-447A-AF12-25435089B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35" y="3429000"/>
            <a:ext cx="1480943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97F6-235F-969A-9140-11A66902B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C71C-35F1-BF7F-4F7A-5AA55306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EB828D-DF53-4705-3405-59A0BC1A6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9D188EF-4BE4-C452-8BF3-9B045537C1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5A4F51F-0302-1968-C114-C8FDE2A91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29A68C-7EDA-E306-2A7D-77EB03731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666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CC92A-0B9D-BDC6-0E1A-2507BE63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F13D0947-B885-AA49-759B-5F25310FCC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53B8689-7DD8-67B8-017F-F73FD9E1C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02B6E8-0301-FFBB-A2E7-93F9C3E48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62F609C0-D311-DA61-4AA8-E7CDE4BA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C52BC4-6577-4F19-AB72-79D151614682}"/>
              </a:ext>
            </a:extLst>
          </p:cNvPr>
          <p:cNvSpPr txBox="1"/>
          <p:nvPr/>
        </p:nvSpPr>
        <p:spPr>
          <a:xfrm>
            <a:off x="425828" y="2367171"/>
            <a:ext cx="810617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une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 feuille</a:t>
            </a: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4000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469BD61-4B6D-440F-A5A2-5C21ED353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952" y="3362898"/>
            <a:ext cx="1480943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des phrases.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7206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B813C32-BC9E-4E0A-95B5-12A0F3E98647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6F671AF-0AB9-46A0-998B-D38C46BFA38C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fait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4C70737-2789-44AF-830D-5DA8EDD0D872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du tennis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02AC4E0-6593-42BB-A61D-5881CDCD508D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Kamal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1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A0390-B38E-334B-B307-FFF729158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41FB89-FB4C-8ADC-FCB6-D043172A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2C300E-4072-406D-9ED4-9AD57FD46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C2E6309-178B-4EE6-A32D-4D2010BF61B0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A4B7F59-3E14-467F-81B8-5042B6A90904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fait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8FED47C-43AA-40ED-9899-B34EE22224A0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du tennis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72E6872-3C60-4A34-95F8-11B39249FC24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Kamal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59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734252B-DD7A-453D-B502-D644EBC8A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6893989-0593-4C93-BF9A-738280AA3DA9}"/>
              </a:ext>
            </a:extLst>
          </p:cNvPr>
          <p:cNvSpPr txBox="1"/>
          <p:nvPr/>
        </p:nvSpPr>
        <p:spPr>
          <a:xfrm>
            <a:off x="1515036" y="3076463"/>
            <a:ext cx="66007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K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amal    fait    du   tennis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8A17C00D-E971-47F0-863E-30AAD0AC200B}"/>
              </a:ext>
            </a:extLst>
          </p:cNvPr>
          <p:cNvSpPr/>
          <p:nvPr/>
        </p:nvSpPr>
        <p:spPr>
          <a:xfrm>
            <a:off x="2685938" y="3525775"/>
            <a:ext cx="216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A0CEC772-F63D-455E-9D91-533829E2174F}"/>
              </a:ext>
            </a:extLst>
          </p:cNvPr>
          <p:cNvSpPr/>
          <p:nvPr/>
        </p:nvSpPr>
        <p:spPr>
          <a:xfrm>
            <a:off x="4240422" y="3525775"/>
            <a:ext cx="216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3E9171DF-5B87-4295-8748-91F86E6FD974}"/>
              </a:ext>
            </a:extLst>
          </p:cNvPr>
          <p:cNvSpPr/>
          <p:nvPr/>
        </p:nvSpPr>
        <p:spPr>
          <a:xfrm>
            <a:off x="3548210" y="3525775"/>
            <a:ext cx="216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30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2A9DC54-7E8E-47AC-A1F8-0AF9A8AB1114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91EE81-F884-427D-97AC-7AD6FE907A19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elles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292F8F4-7600-4C00-B7A8-71372786E9D2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ont mal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7FB49A9-F8AB-4E3B-8EF3-F245B604499B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aux genoux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637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FBDE50-251F-4E2A-A1BA-7CC5F9CB5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F2D74BD-66EF-4E27-87F0-CAFABD2256A6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7A603B1-A661-4054-A272-07B873ABE10F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elles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E0EDB96-3F1F-4A61-BF9A-BA6E913CDFDA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ont mal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2EACE1-018E-42D4-BD0D-56C147B97286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aux genoux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23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lles     ont     mal     aux    genoux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E94378F2-BF14-41C4-971E-CCF62B3F3A03}"/>
              </a:ext>
            </a:extLst>
          </p:cNvPr>
          <p:cNvSpPr/>
          <p:nvPr/>
        </p:nvSpPr>
        <p:spPr>
          <a:xfrm>
            <a:off x="2691988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867CAA13-75E5-4B83-AA41-6DEF36873B81}"/>
              </a:ext>
            </a:extLst>
          </p:cNvPr>
          <p:cNvSpPr/>
          <p:nvPr/>
        </p:nvSpPr>
        <p:spPr>
          <a:xfrm>
            <a:off x="3655575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id="{C026BB50-EDA1-4B1A-AC89-464FBC834320}"/>
              </a:ext>
            </a:extLst>
          </p:cNvPr>
          <p:cNvSpPr/>
          <p:nvPr/>
        </p:nvSpPr>
        <p:spPr>
          <a:xfrm>
            <a:off x="4598096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6AB72CAA-C051-416E-8BF6-8717A5A78BE3}"/>
              </a:ext>
            </a:extLst>
          </p:cNvPr>
          <p:cNvSpPr/>
          <p:nvPr/>
        </p:nvSpPr>
        <p:spPr>
          <a:xfrm>
            <a:off x="5540617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05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02F571E-CEC7-439C-8DDA-D70522300525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BED61A7-2FE7-4B54-8306-DD8B04D51174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Ils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F28CCF-CB81-47F7-8BE0-8750C044F4C1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mettent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E4210EF-9B80-4575-A0C6-22A27BEA5EC4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des baskets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695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6002E5-5466-4B9D-849A-6C561C52F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5037ED2-04DD-4D33-9E07-F4895894B2B5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2C90C8C-1BB6-441E-A9A9-F7BD40143677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Ils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B34EA58-84DA-4EFE-9A2E-049A58B554F2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mettent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91CB0B-9B91-4ACB-8CD3-CBACD63C5953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des baskets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538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E532F9-3427-4E81-B46A-09169DC279BD}"/>
              </a:ext>
            </a:extLst>
          </p:cNvPr>
          <p:cNvSpPr txBox="1"/>
          <p:nvPr/>
        </p:nvSpPr>
        <p:spPr>
          <a:xfrm>
            <a:off x="1524000" y="3085428"/>
            <a:ext cx="65917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ls     mettent    des    baskets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E94378F2-BF14-41C4-971E-CCF62B3F3A03}"/>
              </a:ext>
            </a:extLst>
          </p:cNvPr>
          <p:cNvSpPr/>
          <p:nvPr/>
        </p:nvSpPr>
        <p:spPr>
          <a:xfrm>
            <a:off x="2049860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867CAA13-75E5-4B83-AA41-6DEF36873B81}"/>
              </a:ext>
            </a:extLst>
          </p:cNvPr>
          <p:cNvSpPr/>
          <p:nvPr/>
        </p:nvSpPr>
        <p:spPr>
          <a:xfrm>
            <a:off x="3709084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id="{C026BB50-EDA1-4B1A-AC89-464FBC834320}"/>
              </a:ext>
            </a:extLst>
          </p:cNvPr>
          <p:cNvSpPr/>
          <p:nvPr/>
        </p:nvSpPr>
        <p:spPr>
          <a:xfrm>
            <a:off x="4572000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67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17C4A3B7-E0FF-4C17-9995-E4404FCD8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18327"/>
            <a:ext cx="2999481" cy="439919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 de la page 136.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4571999" y="3913679"/>
            <a:ext cx="2999481" cy="95086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8F0EC0F-B926-60D9-7A2A-A5A932BB77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3975" y="2220808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46073B8-7504-4D44-8EB9-71F93BE46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69470F-C499-476E-8B43-4A98D3E2493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6730</TotalTime>
  <Words>765</Words>
  <Application>Microsoft Office PowerPoint</Application>
  <PresentationFormat>Affichage à l'écran (4:3)</PresentationFormat>
  <Paragraphs>135</Paragraphs>
  <Slides>50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50</vt:i4>
      </vt:variant>
    </vt:vector>
  </HeadingPairs>
  <TitlesOfParts>
    <vt:vector size="80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3_Révision</vt:lpstr>
      <vt:lpstr>7_New Voc_01-Livret</vt:lpstr>
      <vt:lpstr>8_New Voc_01-Livret</vt:lpstr>
      <vt:lpstr>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Qui veut compléter la phrase avec la bonne forme du verbe faire ? Levez la main</vt:lpstr>
      <vt:lpstr>Levez vos ardoises. </vt:lpstr>
      <vt:lpstr>Corrigez.</vt:lpstr>
      <vt:lpstr>Qui veut compléter la phrase avec la bonne forme du verbe avoir ? Levez la main.</vt:lpstr>
      <vt:lpstr>Levez vos ardoises. </vt:lpstr>
      <vt:lpstr>Corrigez.</vt:lpstr>
      <vt:lpstr>Qui veut compléter la phrase avec la bonne forme du verbe avoir ? Levez la main</vt:lpstr>
      <vt:lpstr>Levez vos ardoises. </vt:lpstr>
      <vt:lpstr>Corrigez.</vt:lpstr>
      <vt:lpstr>Qui veut compléter la phrase avec la bonne forme du verbe mettre ? Levez la main.</vt:lpstr>
      <vt:lpstr>Levez vos ardoises. </vt:lpstr>
      <vt:lpstr>Corrigez.</vt:lpstr>
      <vt:lpstr>Qui veut compléter la phrase avec la bonne forme du verbe mettre ? Levez la main</vt:lpstr>
      <vt:lpstr>Levez vos ardoises. </vt:lpstr>
      <vt:lpstr>Corrigez.</vt:lpstr>
      <vt:lpstr>Plan de la séance</vt:lpstr>
      <vt:lpstr>Maintenant, nous allons écrire des phrases.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 Vous allez écrire des phrases.</vt:lpstr>
      <vt:lpstr>Ces mots sont en désordre. Écrivez sur vos cahiers une phrase correcte à partir de ces mots. 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La séance d’aujourd’hui est terminée. À la maison, faites l’activité 3 de la page 136.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KHALID.RAMNI</cp:lastModifiedBy>
  <cp:revision>42</cp:revision>
  <cp:lastPrinted>2025-08-13T10:11:39Z</cp:lastPrinted>
  <dcterms:created xsi:type="dcterms:W3CDTF">2025-08-01T12:31:49Z</dcterms:created>
  <dcterms:modified xsi:type="dcterms:W3CDTF">2026-06-14T18:23:41Z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