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4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5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6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7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8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9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10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11.xml" ContentType="application/vnd.openxmlformats-officedocument.theme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12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3.xml" ContentType="application/vnd.openxmlformats-officedocument.theme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14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heme/theme15.xml" ContentType="application/vnd.openxmlformats-officedocument.theme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6.xml" ContentType="application/vnd.openxmlformats-officedocument.theme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17.xml" ContentType="application/vnd.openxmlformats-officedocument.theme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theme/theme18.xml" ContentType="application/vnd.openxmlformats-officedocument.theme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9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theme/theme20.xml" ContentType="application/vnd.openxmlformats-officedocument.theme+xml"/>
  <Override PartName="/ppt/theme/theme2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4"/>
    <p:sldMasterId id="2147483746" r:id="rId5"/>
    <p:sldMasterId id="2147483754" r:id="rId6"/>
    <p:sldMasterId id="2147483766" r:id="rId7"/>
    <p:sldMasterId id="2147483773" r:id="rId8"/>
    <p:sldMasterId id="2147483693" r:id="rId9"/>
    <p:sldMasterId id="2147483697" r:id="rId10"/>
    <p:sldMasterId id="2147483711" r:id="rId11"/>
    <p:sldMasterId id="2147483720" r:id="rId12"/>
    <p:sldMasterId id="2147483729" r:id="rId13"/>
    <p:sldMasterId id="2147483798" r:id="rId14"/>
    <p:sldMasterId id="2147483808" r:id="rId15"/>
    <p:sldMasterId id="2147483818" r:id="rId16"/>
    <p:sldMasterId id="2147483826" r:id="rId17"/>
    <p:sldMasterId id="2147483831" r:id="rId18"/>
    <p:sldMasterId id="2147483837" r:id="rId19"/>
    <p:sldMasterId id="2147483848" r:id="rId20"/>
    <p:sldMasterId id="2147483861" r:id="rId21"/>
    <p:sldMasterId id="2147483875" r:id="rId22"/>
    <p:sldMasterId id="2147483882" r:id="rId23"/>
  </p:sldMasterIdLst>
  <p:notesMasterIdLst>
    <p:notesMasterId r:id="rId76"/>
  </p:notesMasterIdLst>
  <p:sldIdLst>
    <p:sldId id="1250" r:id="rId24"/>
    <p:sldId id="1251" r:id="rId25"/>
    <p:sldId id="1252" r:id="rId26"/>
    <p:sldId id="1229" r:id="rId27"/>
    <p:sldId id="1254" r:id="rId28"/>
    <p:sldId id="1000" r:id="rId29"/>
    <p:sldId id="1256" r:id="rId30"/>
    <p:sldId id="1147" r:id="rId31"/>
    <p:sldId id="1257" r:id="rId32"/>
    <p:sldId id="1291" r:id="rId33"/>
    <p:sldId id="1292" r:id="rId34"/>
    <p:sldId id="1293" r:id="rId35"/>
    <p:sldId id="1296" r:id="rId36"/>
    <p:sldId id="1337" r:id="rId37"/>
    <p:sldId id="1345" r:id="rId38"/>
    <p:sldId id="1346" r:id="rId39"/>
    <p:sldId id="1349" r:id="rId40"/>
    <p:sldId id="1350" r:id="rId41"/>
    <p:sldId id="1351" r:id="rId42"/>
    <p:sldId id="1352" r:id="rId43"/>
    <p:sldId id="1353" r:id="rId44"/>
    <p:sldId id="1354" r:id="rId45"/>
    <p:sldId id="1316" r:id="rId46"/>
    <p:sldId id="1317" r:id="rId47"/>
    <p:sldId id="1318" r:id="rId48"/>
    <p:sldId id="1008" r:id="rId49"/>
    <p:sldId id="1311" r:id="rId50"/>
    <p:sldId id="1312" r:id="rId51"/>
    <p:sldId id="1313" r:id="rId52"/>
    <p:sldId id="1069" r:id="rId53"/>
    <p:sldId id="867" r:id="rId54"/>
    <p:sldId id="1050" r:id="rId55"/>
    <p:sldId id="1053" r:id="rId56"/>
    <p:sldId id="1079" r:id="rId57"/>
    <p:sldId id="1355" r:id="rId58"/>
    <p:sldId id="1080" r:id="rId59"/>
    <p:sldId id="1320" r:id="rId60"/>
    <p:sldId id="1055" r:id="rId61"/>
    <p:sldId id="1054" r:id="rId62"/>
    <p:sldId id="1081" r:id="rId63"/>
    <p:sldId id="1086" r:id="rId64"/>
    <p:sldId id="1321" r:id="rId65"/>
    <p:sldId id="1322" r:id="rId66"/>
    <p:sldId id="1323" r:id="rId67"/>
    <p:sldId id="1324" r:id="rId68"/>
    <p:sldId id="1325" r:id="rId69"/>
    <p:sldId id="1326" r:id="rId70"/>
    <p:sldId id="1327" r:id="rId71"/>
    <p:sldId id="1328" r:id="rId72"/>
    <p:sldId id="1342" r:id="rId73"/>
    <p:sldId id="1343" r:id="rId74"/>
    <p:sldId id="1010" r:id="rId75"/>
  </p:sldIdLst>
  <p:sldSz cx="9144000" cy="6858000" type="screen4x3"/>
  <p:notesSz cx="6735763" cy="9866313"/>
  <p:embeddedFontLst>
    <p:embeddedFont>
      <p:font typeface="Dosis" pitchFamily="2" charset="0"/>
      <p:regular r:id="rId77"/>
      <p:bold r:id="rId78"/>
    </p:embeddedFont>
    <p:embeddedFont>
      <p:font typeface="Dosis ExtraBold" pitchFamily="2" charset="0"/>
      <p:bold r:id="rId79"/>
    </p:embeddedFont>
    <p:embeddedFont>
      <p:font typeface="Dosis Medium" pitchFamily="2" charset="0"/>
      <p:regular r:id="rId80"/>
      <p:bold r:id="rId81"/>
    </p:embeddedFont>
    <p:embeddedFont>
      <p:font typeface="Dosis SemiBold" pitchFamily="2" charset="0"/>
      <p:regular r:id="rId82"/>
      <p:bold r:id="rId83"/>
    </p:embeddedFont>
    <p:embeddedFont>
      <p:font typeface="Mistral" panose="03090702030407020403" pitchFamily="66" charset="0"/>
      <p:regular r:id="rId84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565F88"/>
    <a:srgbClr val="2196B1"/>
    <a:srgbClr val="2AB6D7"/>
    <a:srgbClr val="424D7B"/>
    <a:srgbClr val="E84234"/>
    <a:srgbClr val="9ADEF1"/>
    <a:srgbClr val="4B5377"/>
    <a:srgbClr val="DEEBF7"/>
    <a:srgbClr val="55B7DE"/>
    <a:srgbClr val="A1A6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84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683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Master" Target="slideMasters/slideMaster15.xml"/><Relationship Id="rId26" Type="http://schemas.openxmlformats.org/officeDocument/2006/relationships/slide" Target="slides/slide3.xml"/><Relationship Id="rId39" Type="http://schemas.openxmlformats.org/officeDocument/2006/relationships/slide" Target="slides/slide16.xml"/><Relationship Id="rId21" Type="http://schemas.openxmlformats.org/officeDocument/2006/relationships/slideMaster" Target="slideMasters/slideMaster18.xml"/><Relationship Id="rId34" Type="http://schemas.openxmlformats.org/officeDocument/2006/relationships/slide" Target="slides/slide11.xml"/><Relationship Id="rId42" Type="http://schemas.openxmlformats.org/officeDocument/2006/relationships/slide" Target="slides/slide19.xml"/><Relationship Id="rId47" Type="http://schemas.openxmlformats.org/officeDocument/2006/relationships/slide" Target="slides/slide24.xml"/><Relationship Id="rId50" Type="http://schemas.openxmlformats.org/officeDocument/2006/relationships/slide" Target="slides/slide27.xml"/><Relationship Id="rId55" Type="http://schemas.openxmlformats.org/officeDocument/2006/relationships/slide" Target="slides/slide32.xml"/><Relationship Id="rId63" Type="http://schemas.openxmlformats.org/officeDocument/2006/relationships/slide" Target="slides/slide40.xml"/><Relationship Id="rId68" Type="http://schemas.openxmlformats.org/officeDocument/2006/relationships/slide" Target="slides/slide45.xml"/><Relationship Id="rId76" Type="http://schemas.openxmlformats.org/officeDocument/2006/relationships/notesMaster" Target="notesMasters/notesMaster1.xml"/><Relationship Id="rId84" Type="http://schemas.openxmlformats.org/officeDocument/2006/relationships/font" Target="fonts/font8.fntdata"/><Relationship Id="rId89" Type="http://schemas.microsoft.com/office/2016/11/relationships/changesInfo" Target="changesInfos/changesInfo1.xml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48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3.xml"/><Relationship Id="rId29" Type="http://schemas.openxmlformats.org/officeDocument/2006/relationships/slide" Target="slides/slide6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.xml"/><Relationship Id="rId32" Type="http://schemas.openxmlformats.org/officeDocument/2006/relationships/slide" Target="slides/slide9.xml"/><Relationship Id="rId37" Type="http://schemas.openxmlformats.org/officeDocument/2006/relationships/slide" Target="slides/slide14.xml"/><Relationship Id="rId40" Type="http://schemas.openxmlformats.org/officeDocument/2006/relationships/slide" Target="slides/slide17.xml"/><Relationship Id="rId45" Type="http://schemas.openxmlformats.org/officeDocument/2006/relationships/slide" Target="slides/slide22.xml"/><Relationship Id="rId53" Type="http://schemas.openxmlformats.org/officeDocument/2006/relationships/slide" Target="slides/slide30.xml"/><Relationship Id="rId58" Type="http://schemas.openxmlformats.org/officeDocument/2006/relationships/slide" Target="slides/slide35.xml"/><Relationship Id="rId66" Type="http://schemas.openxmlformats.org/officeDocument/2006/relationships/slide" Target="slides/slide43.xml"/><Relationship Id="rId74" Type="http://schemas.openxmlformats.org/officeDocument/2006/relationships/slide" Target="slides/slide51.xml"/><Relationship Id="rId79" Type="http://schemas.openxmlformats.org/officeDocument/2006/relationships/font" Target="fonts/font3.fntdata"/><Relationship Id="rId87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38.xml"/><Relationship Id="rId82" Type="http://schemas.openxmlformats.org/officeDocument/2006/relationships/font" Target="fonts/font6.fntdata"/><Relationship Id="rId90" Type="http://schemas.microsoft.com/office/2018/10/relationships/authors" Target="authors.xml"/><Relationship Id="rId19" Type="http://schemas.openxmlformats.org/officeDocument/2006/relationships/slideMaster" Target="slideMasters/slideMaster16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slideMaster" Target="slideMasters/slideMaster19.xml"/><Relationship Id="rId27" Type="http://schemas.openxmlformats.org/officeDocument/2006/relationships/slide" Target="slides/slide4.xml"/><Relationship Id="rId30" Type="http://schemas.openxmlformats.org/officeDocument/2006/relationships/slide" Target="slides/slide7.xml"/><Relationship Id="rId35" Type="http://schemas.openxmlformats.org/officeDocument/2006/relationships/slide" Target="slides/slide12.xml"/><Relationship Id="rId43" Type="http://schemas.openxmlformats.org/officeDocument/2006/relationships/slide" Target="slides/slide20.xml"/><Relationship Id="rId48" Type="http://schemas.openxmlformats.org/officeDocument/2006/relationships/slide" Target="slides/slide25.xml"/><Relationship Id="rId56" Type="http://schemas.openxmlformats.org/officeDocument/2006/relationships/slide" Target="slides/slide33.xml"/><Relationship Id="rId64" Type="http://schemas.openxmlformats.org/officeDocument/2006/relationships/slide" Target="slides/slide41.xml"/><Relationship Id="rId69" Type="http://schemas.openxmlformats.org/officeDocument/2006/relationships/slide" Target="slides/slide46.xml"/><Relationship Id="rId77" Type="http://schemas.openxmlformats.org/officeDocument/2006/relationships/font" Target="fonts/font1.fntdata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28.xml"/><Relationship Id="rId72" Type="http://schemas.openxmlformats.org/officeDocument/2006/relationships/slide" Target="slides/slide49.xml"/><Relationship Id="rId80" Type="http://schemas.openxmlformats.org/officeDocument/2006/relationships/font" Target="fonts/font4.fntdata"/><Relationship Id="rId85" Type="http://schemas.openxmlformats.org/officeDocument/2006/relationships/presProps" Target="presProps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slide" Target="slides/slide2.xml"/><Relationship Id="rId33" Type="http://schemas.openxmlformats.org/officeDocument/2006/relationships/slide" Target="slides/slide10.xml"/><Relationship Id="rId38" Type="http://schemas.openxmlformats.org/officeDocument/2006/relationships/slide" Target="slides/slide15.xml"/><Relationship Id="rId46" Type="http://schemas.openxmlformats.org/officeDocument/2006/relationships/slide" Target="slides/slide23.xml"/><Relationship Id="rId59" Type="http://schemas.openxmlformats.org/officeDocument/2006/relationships/slide" Target="slides/slide36.xml"/><Relationship Id="rId67" Type="http://schemas.openxmlformats.org/officeDocument/2006/relationships/slide" Target="slides/slide44.xml"/><Relationship Id="rId20" Type="http://schemas.openxmlformats.org/officeDocument/2006/relationships/slideMaster" Target="slideMasters/slideMaster17.xml"/><Relationship Id="rId41" Type="http://schemas.openxmlformats.org/officeDocument/2006/relationships/slide" Target="slides/slide18.xml"/><Relationship Id="rId54" Type="http://schemas.openxmlformats.org/officeDocument/2006/relationships/slide" Target="slides/slide31.xml"/><Relationship Id="rId62" Type="http://schemas.openxmlformats.org/officeDocument/2006/relationships/slide" Target="slides/slide39.xml"/><Relationship Id="rId70" Type="http://schemas.openxmlformats.org/officeDocument/2006/relationships/slide" Target="slides/slide47.xml"/><Relationship Id="rId75" Type="http://schemas.openxmlformats.org/officeDocument/2006/relationships/slide" Target="slides/slide52.xml"/><Relationship Id="rId83" Type="http://schemas.openxmlformats.org/officeDocument/2006/relationships/font" Target="fonts/font7.fntdata"/><Relationship Id="rId88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Master" Target="slideMasters/slideMaster12.xml"/><Relationship Id="rId23" Type="http://schemas.openxmlformats.org/officeDocument/2006/relationships/slideMaster" Target="slideMasters/slideMaster20.xml"/><Relationship Id="rId28" Type="http://schemas.openxmlformats.org/officeDocument/2006/relationships/slide" Target="slides/slide5.xml"/><Relationship Id="rId36" Type="http://schemas.openxmlformats.org/officeDocument/2006/relationships/slide" Target="slides/slide13.xml"/><Relationship Id="rId49" Type="http://schemas.openxmlformats.org/officeDocument/2006/relationships/slide" Target="slides/slide26.xml"/><Relationship Id="rId57" Type="http://schemas.openxmlformats.org/officeDocument/2006/relationships/slide" Target="slides/slide34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8.xml"/><Relationship Id="rId44" Type="http://schemas.openxmlformats.org/officeDocument/2006/relationships/slide" Target="slides/slide21.xml"/><Relationship Id="rId52" Type="http://schemas.openxmlformats.org/officeDocument/2006/relationships/slide" Target="slides/slide29.xml"/><Relationship Id="rId60" Type="http://schemas.openxmlformats.org/officeDocument/2006/relationships/slide" Target="slides/slide37.xml"/><Relationship Id="rId65" Type="http://schemas.openxmlformats.org/officeDocument/2006/relationships/slide" Target="slides/slide42.xml"/><Relationship Id="rId73" Type="http://schemas.openxmlformats.org/officeDocument/2006/relationships/slide" Target="slides/slide50.xml"/><Relationship Id="rId78" Type="http://schemas.openxmlformats.org/officeDocument/2006/relationships/font" Target="fonts/font2.fntdata"/><Relationship Id="rId81" Type="http://schemas.openxmlformats.org/officeDocument/2006/relationships/font" Target="fonts/font5.fntdata"/><Relationship Id="rId86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IAE BEZZAZ" userId="f9bc3cc0-8e1c-4944-afa8-b4b36bbf20e1" providerId="ADAL" clId="{B94489B7-DB46-46EF-A3D9-FB6ED55C1CE2}"/>
    <pc:docChg chg="undo custSel addSld delSld modSld">
      <pc:chgData name="LAMIAE BEZZAZ" userId="f9bc3cc0-8e1c-4944-afa8-b4b36bbf20e1" providerId="ADAL" clId="{B94489B7-DB46-46EF-A3D9-FB6ED55C1CE2}" dt="2026-06-08T13:42:06.404" v="2003" actId="20577"/>
      <pc:docMkLst>
        <pc:docMk/>
      </pc:docMkLst>
      <pc:sldChg chg="modSp">
        <pc:chgData name="LAMIAE BEZZAZ" userId="f9bc3cc0-8e1c-4944-afa8-b4b36bbf20e1" providerId="ADAL" clId="{B94489B7-DB46-46EF-A3D9-FB6ED55C1CE2}" dt="2026-06-08T12:51:56.548" v="763"/>
        <pc:sldMkLst>
          <pc:docMk/>
          <pc:sldMk cId="0" sldId="867"/>
        </pc:sldMkLst>
        <pc:spChg chg="mod">
          <ac:chgData name="LAMIAE BEZZAZ" userId="f9bc3cc0-8e1c-4944-afa8-b4b36bbf20e1" providerId="ADAL" clId="{B94489B7-DB46-46EF-A3D9-FB6ED55C1CE2}" dt="2026-06-08T12:51:56.548" v="763"/>
          <ac:spMkLst>
            <pc:docMk/>
            <pc:sldMk cId="0" sldId="867"/>
            <ac:spMk id="3" creationId="{11807216-9017-1E04-87CB-A66A447AC330}"/>
          </ac:spMkLst>
        </pc:spChg>
      </pc:sldChg>
      <pc:sldChg chg="addSp delSp modSp">
        <pc:chgData name="LAMIAE BEZZAZ" userId="f9bc3cc0-8e1c-4944-afa8-b4b36bbf20e1" providerId="ADAL" clId="{B94489B7-DB46-46EF-A3D9-FB6ED55C1CE2}" dt="2026-06-08T13:12:20.880" v="1568" actId="14100"/>
        <pc:sldMkLst>
          <pc:docMk/>
          <pc:sldMk cId="3471369106" sldId="1010"/>
        </pc:sldMkLst>
        <pc:spChg chg="mod">
          <ac:chgData name="LAMIAE BEZZAZ" userId="f9bc3cc0-8e1c-4944-afa8-b4b36bbf20e1" providerId="ADAL" clId="{B94489B7-DB46-46EF-A3D9-FB6ED55C1CE2}" dt="2026-06-08T13:12:20.880" v="1568" actId="14100"/>
          <ac:spMkLst>
            <pc:docMk/>
            <pc:sldMk cId="3471369106" sldId="1010"/>
            <ac:spMk id="3" creationId="{B49C4C1F-F302-AE3E-5F09-B923994209AF}"/>
          </ac:spMkLst>
        </pc:spChg>
        <pc:picChg chg="del">
          <ac:chgData name="LAMIAE BEZZAZ" userId="f9bc3cc0-8e1c-4944-afa8-b4b36bbf20e1" providerId="ADAL" clId="{B94489B7-DB46-46EF-A3D9-FB6ED55C1CE2}" dt="2026-06-08T13:12:09.657" v="1563" actId="478"/>
          <ac:picMkLst>
            <pc:docMk/>
            <pc:sldMk cId="3471369106" sldId="1010"/>
            <ac:picMk id="9" creationId="{CD4F4B7A-1C2F-43FD-A52C-00771B3B8C59}"/>
          </ac:picMkLst>
        </pc:picChg>
        <pc:picChg chg="add mod ord">
          <ac:chgData name="LAMIAE BEZZAZ" userId="f9bc3cc0-8e1c-4944-afa8-b4b36bbf20e1" providerId="ADAL" clId="{B94489B7-DB46-46EF-A3D9-FB6ED55C1CE2}" dt="2026-06-08T13:12:14.929" v="1566" actId="167"/>
          <ac:picMkLst>
            <pc:docMk/>
            <pc:sldMk cId="3471369106" sldId="1010"/>
            <ac:picMk id="10" creationId="{580EC42C-C76C-46D2-AA37-37BEC0DC59CE}"/>
          </ac:picMkLst>
        </pc:picChg>
      </pc:sldChg>
      <pc:sldChg chg="modSp">
        <pc:chgData name="LAMIAE BEZZAZ" userId="f9bc3cc0-8e1c-4944-afa8-b4b36bbf20e1" providerId="ADAL" clId="{B94489B7-DB46-46EF-A3D9-FB6ED55C1CE2}" dt="2026-06-08T12:52:37.416" v="829" actId="20577"/>
        <pc:sldMkLst>
          <pc:docMk/>
          <pc:sldMk cId="0" sldId="1050"/>
        </pc:sldMkLst>
        <pc:spChg chg="mod">
          <ac:chgData name="LAMIAE BEZZAZ" userId="f9bc3cc0-8e1c-4944-afa8-b4b36bbf20e1" providerId="ADAL" clId="{B94489B7-DB46-46EF-A3D9-FB6ED55C1CE2}" dt="2026-06-08T12:52:37.416" v="829" actId="20577"/>
          <ac:spMkLst>
            <pc:docMk/>
            <pc:sldMk cId="0" sldId="1050"/>
            <ac:spMk id="2" creationId="{89C2A47D-1FEC-5D29-CC76-49D6462325DE}"/>
          </ac:spMkLst>
        </pc:spChg>
      </pc:sldChg>
      <pc:sldChg chg="addSp delSp modSp">
        <pc:chgData name="LAMIAE BEZZAZ" userId="f9bc3cc0-8e1c-4944-afa8-b4b36bbf20e1" providerId="ADAL" clId="{B94489B7-DB46-46EF-A3D9-FB6ED55C1CE2}" dt="2026-06-08T13:01:16.667" v="865" actId="20577"/>
        <pc:sldMkLst>
          <pc:docMk/>
          <pc:sldMk cId="0" sldId="1053"/>
        </pc:sldMkLst>
        <pc:spChg chg="mod">
          <ac:chgData name="LAMIAE BEZZAZ" userId="f9bc3cc0-8e1c-4944-afa8-b4b36bbf20e1" providerId="ADAL" clId="{B94489B7-DB46-46EF-A3D9-FB6ED55C1CE2}" dt="2026-06-08T13:01:16.667" v="865" actId="20577"/>
          <ac:spMkLst>
            <pc:docMk/>
            <pc:sldMk cId="0" sldId="1053"/>
            <ac:spMk id="6" creationId="{00000000-0000-0000-0000-000000000000}"/>
          </ac:spMkLst>
        </pc:spChg>
        <pc:picChg chg="add mod modCrop">
          <ac:chgData name="LAMIAE BEZZAZ" userId="f9bc3cc0-8e1c-4944-afa8-b4b36bbf20e1" providerId="ADAL" clId="{B94489B7-DB46-46EF-A3D9-FB6ED55C1CE2}" dt="2026-06-08T13:00:58.093" v="838" actId="1076"/>
          <ac:picMkLst>
            <pc:docMk/>
            <pc:sldMk cId="0" sldId="1053"/>
            <ac:picMk id="3" creationId="{E76AD61C-30C2-4D72-87E1-06D0BC7EF949}"/>
          </ac:picMkLst>
        </pc:picChg>
        <pc:picChg chg="del">
          <ac:chgData name="LAMIAE BEZZAZ" userId="f9bc3cc0-8e1c-4944-afa8-b4b36bbf20e1" providerId="ADAL" clId="{B94489B7-DB46-46EF-A3D9-FB6ED55C1CE2}" dt="2026-06-08T13:00:22.397" v="832" actId="478"/>
          <ac:picMkLst>
            <pc:docMk/>
            <pc:sldMk cId="0" sldId="1053"/>
            <ac:picMk id="4" creationId="{E9A4F85F-A7A7-4FD6-B668-77156B4A1286}"/>
          </ac:picMkLst>
        </pc:picChg>
      </pc:sldChg>
      <pc:sldChg chg="addSp delSp modSp">
        <pc:chgData name="LAMIAE BEZZAZ" userId="f9bc3cc0-8e1c-4944-afa8-b4b36bbf20e1" providerId="ADAL" clId="{B94489B7-DB46-46EF-A3D9-FB6ED55C1CE2}" dt="2026-06-08T13:04:55.347" v="1121" actId="1076"/>
        <pc:sldMkLst>
          <pc:docMk/>
          <pc:sldMk cId="0" sldId="1054"/>
        </pc:sldMkLst>
        <pc:spChg chg="mod">
          <ac:chgData name="LAMIAE BEZZAZ" userId="f9bc3cc0-8e1c-4944-afa8-b4b36bbf20e1" providerId="ADAL" clId="{B94489B7-DB46-46EF-A3D9-FB6ED55C1CE2}" dt="2026-06-08T13:03:57.445" v="1107" actId="20577"/>
          <ac:spMkLst>
            <pc:docMk/>
            <pc:sldMk cId="0" sldId="1054"/>
            <ac:spMk id="2" creationId="{00000000-0000-0000-0000-000000000000}"/>
          </ac:spMkLst>
        </pc:spChg>
        <pc:picChg chg="del mod">
          <ac:chgData name="LAMIAE BEZZAZ" userId="f9bc3cc0-8e1c-4944-afa8-b4b36bbf20e1" providerId="ADAL" clId="{B94489B7-DB46-46EF-A3D9-FB6ED55C1CE2}" dt="2026-06-08T13:04:48.134" v="1118" actId="478"/>
          <ac:picMkLst>
            <pc:docMk/>
            <pc:sldMk cId="0" sldId="1054"/>
            <ac:picMk id="7" creationId="{EC8B89A8-9AF4-47C7-BEA7-D16E1AEA179C}"/>
          </ac:picMkLst>
        </pc:picChg>
        <pc:picChg chg="add mod">
          <ac:chgData name="LAMIAE BEZZAZ" userId="f9bc3cc0-8e1c-4944-afa8-b4b36bbf20e1" providerId="ADAL" clId="{B94489B7-DB46-46EF-A3D9-FB6ED55C1CE2}" dt="2026-06-08T13:04:55.347" v="1121" actId="1076"/>
          <ac:picMkLst>
            <pc:docMk/>
            <pc:sldMk cId="0" sldId="1054"/>
            <ac:picMk id="8" creationId="{FD2B7608-8F3F-4AFF-BF85-8B22608A6BCF}"/>
          </ac:picMkLst>
        </pc:picChg>
      </pc:sldChg>
      <pc:sldChg chg="del">
        <pc:chgData name="LAMIAE BEZZAZ" userId="f9bc3cc0-8e1c-4944-afa8-b4b36bbf20e1" providerId="ADAL" clId="{B94489B7-DB46-46EF-A3D9-FB6ED55C1CE2}" dt="2026-06-08T12:10:56.025" v="338" actId="47"/>
        <pc:sldMkLst>
          <pc:docMk/>
          <pc:sldMk cId="1594222650" sldId="1061"/>
        </pc:sldMkLst>
      </pc:sldChg>
      <pc:sldChg chg="del">
        <pc:chgData name="LAMIAE BEZZAZ" userId="f9bc3cc0-8e1c-4944-afa8-b4b36bbf20e1" providerId="ADAL" clId="{B94489B7-DB46-46EF-A3D9-FB6ED55C1CE2}" dt="2026-06-08T12:10:57.491" v="339" actId="47"/>
        <pc:sldMkLst>
          <pc:docMk/>
          <pc:sldMk cId="1887150291" sldId="1062"/>
        </pc:sldMkLst>
      </pc:sldChg>
      <pc:sldChg chg="modSp">
        <pc:chgData name="LAMIAE BEZZAZ" userId="f9bc3cc0-8e1c-4944-afa8-b4b36bbf20e1" providerId="ADAL" clId="{B94489B7-DB46-46EF-A3D9-FB6ED55C1CE2}" dt="2026-06-08T12:51:40.280" v="762"/>
        <pc:sldMkLst>
          <pc:docMk/>
          <pc:sldMk cId="0" sldId="1069"/>
        </pc:sldMkLst>
        <pc:spChg chg="mod">
          <ac:chgData name="LAMIAE BEZZAZ" userId="f9bc3cc0-8e1c-4944-afa8-b4b36bbf20e1" providerId="ADAL" clId="{B94489B7-DB46-46EF-A3D9-FB6ED55C1CE2}" dt="2026-06-08T12:51:40.280" v="762"/>
          <ac:spMkLst>
            <pc:docMk/>
            <pc:sldMk cId="0" sldId="1069"/>
            <ac:spMk id="11" creationId="{00000000-0000-0000-0000-000000000000}"/>
          </ac:spMkLst>
        </pc:spChg>
      </pc:sldChg>
      <pc:sldChg chg="addSp delSp modSp">
        <pc:chgData name="LAMIAE BEZZAZ" userId="f9bc3cc0-8e1c-4944-afa8-b4b36bbf20e1" providerId="ADAL" clId="{B94489B7-DB46-46EF-A3D9-FB6ED55C1CE2}" dt="2026-06-08T13:01:31.496" v="875" actId="20577"/>
        <pc:sldMkLst>
          <pc:docMk/>
          <pc:sldMk cId="0" sldId="1079"/>
        </pc:sldMkLst>
        <pc:spChg chg="mod">
          <ac:chgData name="LAMIAE BEZZAZ" userId="f9bc3cc0-8e1c-4944-afa8-b4b36bbf20e1" providerId="ADAL" clId="{B94489B7-DB46-46EF-A3D9-FB6ED55C1CE2}" dt="2026-06-08T13:01:31.496" v="875" actId="20577"/>
          <ac:spMkLst>
            <pc:docMk/>
            <pc:sldMk cId="0" sldId="1079"/>
            <ac:spMk id="6" creationId="{00000000-0000-0000-0000-000000000000}"/>
          </ac:spMkLst>
        </pc:spChg>
        <pc:picChg chg="del">
          <ac:chgData name="LAMIAE BEZZAZ" userId="f9bc3cc0-8e1c-4944-afa8-b4b36bbf20e1" providerId="ADAL" clId="{B94489B7-DB46-46EF-A3D9-FB6ED55C1CE2}" dt="2026-06-08T13:01:01.930" v="839" actId="478"/>
          <ac:picMkLst>
            <pc:docMk/>
            <pc:sldMk cId="0" sldId="1079"/>
            <ac:picMk id="5" creationId="{2D51864B-4C28-4C0C-BB7D-6306B5B503A1}"/>
          </ac:picMkLst>
        </pc:picChg>
        <pc:picChg chg="add">
          <ac:chgData name="LAMIAE BEZZAZ" userId="f9bc3cc0-8e1c-4944-afa8-b4b36bbf20e1" providerId="ADAL" clId="{B94489B7-DB46-46EF-A3D9-FB6ED55C1CE2}" dt="2026-06-08T13:01:03.001" v="840"/>
          <ac:picMkLst>
            <pc:docMk/>
            <pc:sldMk cId="0" sldId="1079"/>
            <ac:picMk id="7" creationId="{85BECBDB-700A-4062-8515-18E34D1281EA}"/>
          </ac:picMkLst>
        </pc:picChg>
      </pc:sldChg>
      <pc:sldChg chg="addSp delSp modSp">
        <pc:chgData name="LAMIAE BEZZAZ" userId="f9bc3cc0-8e1c-4944-afa8-b4b36bbf20e1" providerId="ADAL" clId="{B94489B7-DB46-46EF-A3D9-FB6ED55C1CE2}" dt="2026-06-08T13:02:07.968" v="924"/>
        <pc:sldMkLst>
          <pc:docMk/>
          <pc:sldMk cId="0" sldId="1080"/>
        </pc:sldMkLst>
        <pc:spChg chg="mod">
          <ac:chgData name="LAMIAE BEZZAZ" userId="f9bc3cc0-8e1c-4944-afa8-b4b36bbf20e1" providerId="ADAL" clId="{B94489B7-DB46-46EF-A3D9-FB6ED55C1CE2}" dt="2026-06-08T13:01:42.643" v="893" actId="20577"/>
          <ac:spMkLst>
            <pc:docMk/>
            <pc:sldMk cId="0" sldId="1080"/>
            <ac:spMk id="6" creationId="{00000000-0000-0000-0000-000000000000}"/>
          </ac:spMkLst>
        </pc:spChg>
        <pc:picChg chg="add">
          <ac:chgData name="LAMIAE BEZZAZ" userId="f9bc3cc0-8e1c-4944-afa8-b4b36bbf20e1" providerId="ADAL" clId="{B94489B7-DB46-46EF-A3D9-FB6ED55C1CE2}" dt="2026-06-08T13:02:07.968" v="924"/>
          <ac:picMkLst>
            <pc:docMk/>
            <pc:sldMk cId="0" sldId="1080"/>
            <ac:picMk id="5" creationId="{58DC69FA-8172-4127-BCC9-A86FA9B486D6}"/>
          </ac:picMkLst>
        </pc:picChg>
        <pc:picChg chg="del">
          <ac:chgData name="LAMIAE BEZZAZ" userId="f9bc3cc0-8e1c-4944-afa8-b4b36bbf20e1" providerId="ADAL" clId="{B94489B7-DB46-46EF-A3D9-FB6ED55C1CE2}" dt="2026-06-08T13:02:07.456" v="923" actId="478"/>
          <ac:picMkLst>
            <pc:docMk/>
            <pc:sldMk cId="0" sldId="1080"/>
            <ac:picMk id="7" creationId="{5EE757E8-6A35-425F-8081-9D31AF0D7FC1}"/>
          </ac:picMkLst>
        </pc:picChg>
      </pc:sldChg>
      <pc:sldChg chg="addSp delSp modSp">
        <pc:chgData name="LAMIAE BEZZAZ" userId="f9bc3cc0-8e1c-4944-afa8-b4b36bbf20e1" providerId="ADAL" clId="{B94489B7-DB46-46EF-A3D9-FB6ED55C1CE2}" dt="2026-06-08T13:05:43.938" v="1145" actId="207"/>
        <pc:sldMkLst>
          <pc:docMk/>
          <pc:sldMk cId="0" sldId="1086"/>
        </pc:sldMkLst>
        <pc:spChg chg="mod">
          <ac:chgData name="LAMIAE BEZZAZ" userId="f9bc3cc0-8e1c-4944-afa8-b4b36bbf20e1" providerId="ADAL" clId="{B94489B7-DB46-46EF-A3D9-FB6ED55C1CE2}" dt="2026-06-08T13:05:34.682" v="1144" actId="20577"/>
          <ac:spMkLst>
            <pc:docMk/>
            <pc:sldMk cId="0" sldId="1086"/>
            <ac:spMk id="6" creationId="{00000000-0000-0000-0000-000000000000}"/>
          </ac:spMkLst>
        </pc:spChg>
        <pc:spChg chg="del">
          <ac:chgData name="LAMIAE BEZZAZ" userId="f9bc3cc0-8e1c-4944-afa8-b4b36bbf20e1" providerId="ADAL" clId="{B94489B7-DB46-46EF-A3D9-FB6ED55C1CE2}" dt="2026-06-08T13:05:10.200" v="1122" actId="478"/>
          <ac:spMkLst>
            <pc:docMk/>
            <pc:sldMk cId="0" sldId="1086"/>
            <ac:spMk id="7" creationId="{636AF211-456C-4E1E-ADF6-A87FF0D5107E}"/>
          </ac:spMkLst>
        </pc:spChg>
        <pc:spChg chg="add mod">
          <ac:chgData name="LAMIAE BEZZAZ" userId="f9bc3cc0-8e1c-4944-afa8-b4b36bbf20e1" providerId="ADAL" clId="{B94489B7-DB46-46EF-A3D9-FB6ED55C1CE2}" dt="2026-06-08T13:05:43.938" v="1145" actId="207"/>
          <ac:spMkLst>
            <pc:docMk/>
            <pc:sldMk cId="0" sldId="1086"/>
            <ac:spMk id="9" creationId="{A51E7A24-3911-4931-810E-8F6136C92CDC}"/>
          </ac:spMkLst>
        </pc:spChg>
        <pc:picChg chg="del">
          <ac:chgData name="LAMIAE BEZZAZ" userId="f9bc3cc0-8e1c-4944-afa8-b4b36bbf20e1" providerId="ADAL" clId="{B94489B7-DB46-46EF-A3D9-FB6ED55C1CE2}" dt="2026-06-08T13:05:10.200" v="1122" actId="478"/>
          <ac:picMkLst>
            <pc:docMk/>
            <pc:sldMk cId="0" sldId="1086"/>
            <ac:picMk id="10" creationId="{E91519B3-D65E-4623-A486-54E3DEE45366}"/>
          </ac:picMkLst>
        </pc:picChg>
        <pc:picChg chg="add">
          <ac:chgData name="LAMIAE BEZZAZ" userId="f9bc3cc0-8e1c-4944-afa8-b4b36bbf20e1" providerId="ADAL" clId="{B94489B7-DB46-46EF-A3D9-FB6ED55C1CE2}" dt="2026-06-08T13:05:10.842" v="1123"/>
          <ac:picMkLst>
            <pc:docMk/>
            <pc:sldMk cId="0" sldId="1086"/>
            <ac:picMk id="11" creationId="{310FFD4A-96A0-4F49-B9FD-207CEB613030}"/>
          </ac:picMkLst>
        </pc:picChg>
      </pc:sldChg>
      <pc:sldChg chg="addSp delSp modSp add del">
        <pc:chgData name="LAMIAE BEZZAZ" userId="f9bc3cc0-8e1c-4944-afa8-b4b36bbf20e1" providerId="ADAL" clId="{B94489B7-DB46-46EF-A3D9-FB6ED55C1CE2}" dt="2026-06-08T11:53:43.312" v="37" actId="14100"/>
        <pc:sldMkLst>
          <pc:docMk/>
          <pc:sldMk cId="1282610390" sldId="1229"/>
        </pc:sldMkLst>
        <pc:grpChg chg="add mod">
          <ac:chgData name="LAMIAE BEZZAZ" userId="f9bc3cc0-8e1c-4944-afa8-b4b36bbf20e1" providerId="ADAL" clId="{B94489B7-DB46-46EF-A3D9-FB6ED55C1CE2}" dt="2026-06-08T11:53:43.312" v="37" actId="14100"/>
          <ac:grpSpMkLst>
            <pc:docMk/>
            <pc:sldMk cId="1282610390" sldId="1229"/>
            <ac:grpSpMk id="14" creationId="{637317CB-50E4-4EAA-973E-03A42403398F}"/>
          </ac:grpSpMkLst>
        </pc:grpChg>
        <pc:grpChg chg="del">
          <ac:chgData name="LAMIAE BEZZAZ" userId="f9bc3cc0-8e1c-4944-afa8-b4b36bbf20e1" providerId="ADAL" clId="{B94489B7-DB46-46EF-A3D9-FB6ED55C1CE2}" dt="2026-06-08T11:53:08.184" v="27" actId="478"/>
          <ac:grpSpMkLst>
            <pc:docMk/>
            <pc:sldMk cId="1282610390" sldId="1229"/>
            <ac:grpSpMk id="24" creationId="{EB2A597B-9D07-4AE3-B240-ABEA9EAC55C9}"/>
          </ac:grpSpMkLst>
        </pc:grpChg>
        <pc:grpChg chg="del">
          <ac:chgData name="LAMIAE BEZZAZ" userId="f9bc3cc0-8e1c-4944-afa8-b4b36bbf20e1" providerId="ADAL" clId="{B94489B7-DB46-46EF-A3D9-FB6ED55C1CE2}" dt="2026-06-08T11:53:09.437" v="28" actId="478"/>
          <ac:grpSpMkLst>
            <pc:docMk/>
            <pc:sldMk cId="1282610390" sldId="1229"/>
            <ac:grpSpMk id="25" creationId="{20CCBB6B-724B-49CA-90AA-85C708FE3500}"/>
          </ac:grpSpMkLst>
        </pc:grpChg>
        <pc:picChg chg="del">
          <ac:chgData name="LAMIAE BEZZAZ" userId="f9bc3cc0-8e1c-4944-afa8-b4b36bbf20e1" providerId="ADAL" clId="{B94489B7-DB46-46EF-A3D9-FB6ED55C1CE2}" dt="2026-06-08T11:53:10.963" v="29" actId="478"/>
          <ac:picMkLst>
            <pc:docMk/>
            <pc:sldMk cId="1282610390" sldId="1229"/>
            <ac:picMk id="13" creationId="{F680FC9D-27FE-4E26-9DCE-3E8F64260F3F}"/>
          </ac:picMkLst>
        </pc:picChg>
        <pc:picChg chg="mod">
          <ac:chgData name="LAMIAE BEZZAZ" userId="f9bc3cc0-8e1c-4944-afa8-b4b36bbf20e1" providerId="ADAL" clId="{B94489B7-DB46-46EF-A3D9-FB6ED55C1CE2}" dt="2026-06-08T11:53:38.115" v="36" actId="1076"/>
          <ac:picMkLst>
            <pc:docMk/>
            <pc:sldMk cId="1282610390" sldId="1229"/>
            <ac:picMk id="16" creationId="{3E13C5E6-D338-4471-94E4-2DB3BC283673}"/>
          </ac:picMkLst>
        </pc:picChg>
        <pc:picChg chg="mod">
          <ac:chgData name="LAMIAE BEZZAZ" userId="f9bc3cc0-8e1c-4944-afa8-b4b36bbf20e1" providerId="ADAL" clId="{B94489B7-DB46-46EF-A3D9-FB6ED55C1CE2}" dt="2026-06-08T11:53:34.618" v="35" actId="1076"/>
          <ac:picMkLst>
            <pc:docMk/>
            <pc:sldMk cId="1282610390" sldId="1229"/>
            <ac:picMk id="18" creationId="{B88CDAFB-16B6-4B95-92FF-E9F4A144DCAD}"/>
          </ac:picMkLst>
        </pc:picChg>
      </pc:sldChg>
      <pc:sldChg chg="del">
        <pc:chgData name="LAMIAE BEZZAZ" userId="f9bc3cc0-8e1c-4944-afa8-b4b36bbf20e1" providerId="ADAL" clId="{B94489B7-DB46-46EF-A3D9-FB6ED55C1CE2}" dt="2026-06-08T13:17:21.521" v="1581" actId="47"/>
        <pc:sldMkLst>
          <pc:docMk/>
          <pc:sldMk cId="2448685570" sldId="1231"/>
        </pc:sldMkLst>
      </pc:sldChg>
      <pc:sldChg chg="del">
        <pc:chgData name="LAMIAE BEZZAZ" userId="f9bc3cc0-8e1c-4944-afa8-b4b36bbf20e1" providerId="ADAL" clId="{B94489B7-DB46-46EF-A3D9-FB6ED55C1CE2}" dt="2026-06-08T13:17:21.521" v="1581" actId="47"/>
        <pc:sldMkLst>
          <pc:docMk/>
          <pc:sldMk cId="3024707293" sldId="1246"/>
        </pc:sldMkLst>
      </pc:sldChg>
      <pc:sldChg chg="addSp delSp modSp">
        <pc:chgData name="LAMIAE BEZZAZ" userId="f9bc3cc0-8e1c-4944-afa8-b4b36bbf20e1" providerId="ADAL" clId="{B94489B7-DB46-46EF-A3D9-FB6ED55C1CE2}" dt="2026-06-08T13:15:52.870" v="1580" actId="164"/>
        <pc:sldMkLst>
          <pc:docMk/>
          <pc:sldMk cId="2939260061" sldId="1250"/>
        </pc:sldMkLst>
        <pc:grpChg chg="add del mod">
          <ac:chgData name="LAMIAE BEZZAZ" userId="f9bc3cc0-8e1c-4944-afa8-b4b36bbf20e1" providerId="ADAL" clId="{B94489B7-DB46-46EF-A3D9-FB6ED55C1CE2}" dt="2026-06-08T13:14:55.916" v="1574" actId="478"/>
          <ac:grpSpMkLst>
            <pc:docMk/>
            <pc:sldMk cId="2939260061" sldId="1250"/>
            <ac:grpSpMk id="4" creationId="{6BB45A46-971F-4C55-8B84-4AC71FE5FDB5}"/>
          </ac:grpSpMkLst>
        </pc:grpChg>
        <pc:grpChg chg="add mod">
          <ac:chgData name="LAMIAE BEZZAZ" userId="f9bc3cc0-8e1c-4944-afa8-b4b36bbf20e1" providerId="ADAL" clId="{B94489B7-DB46-46EF-A3D9-FB6ED55C1CE2}" dt="2026-06-08T13:15:52.870" v="1580" actId="164"/>
          <ac:grpSpMkLst>
            <pc:docMk/>
            <pc:sldMk cId="2939260061" sldId="1250"/>
            <ac:grpSpMk id="6" creationId="{1B8C6A0E-78AA-42D3-B719-488CA79FD5D3}"/>
          </ac:grpSpMkLst>
        </pc:grpChg>
        <pc:picChg chg="add del mod topLvl">
          <ac:chgData name="LAMIAE BEZZAZ" userId="f9bc3cc0-8e1c-4944-afa8-b4b36bbf20e1" providerId="ADAL" clId="{B94489B7-DB46-46EF-A3D9-FB6ED55C1CE2}" dt="2026-06-08T13:14:55.916" v="1574" actId="478"/>
          <ac:picMkLst>
            <pc:docMk/>
            <pc:sldMk cId="2939260061" sldId="1250"/>
            <ac:picMk id="2" creationId="{72A44F60-C135-445A-811F-EA60AA059D85}"/>
          </ac:picMkLst>
        </pc:picChg>
        <pc:picChg chg="mod topLvl">
          <ac:chgData name="LAMIAE BEZZAZ" userId="f9bc3cc0-8e1c-4944-afa8-b4b36bbf20e1" providerId="ADAL" clId="{B94489B7-DB46-46EF-A3D9-FB6ED55C1CE2}" dt="2026-06-08T13:15:52.870" v="1580" actId="164"/>
          <ac:picMkLst>
            <pc:docMk/>
            <pc:sldMk cId="2939260061" sldId="1250"/>
            <ac:picMk id="3" creationId="{EC6F9786-6AA3-4793-B7E4-18BE1AE27B3A}"/>
          </ac:picMkLst>
        </pc:picChg>
        <pc:picChg chg="add mod">
          <ac:chgData name="LAMIAE BEZZAZ" userId="f9bc3cc0-8e1c-4944-afa8-b4b36bbf20e1" providerId="ADAL" clId="{B94489B7-DB46-46EF-A3D9-FB6ED55C1CE2}" dt="2026-06-08T13:15:52.870" v="1580" actId="164"/>
          <ac:picMkLst>
            <pc:docMk/>
            <pc:sldMk cId="2939260061" sldId="1250"/>
            <ac:picMk id="5" creationId="{A7A6AFD3-0584-4CB5-86E3-D60A7500B1F9}"/>
          </ac:picMkLst>
        </pc:picChg>
      </pc:sldChg>
      <pc:sldChg chg="modSp">
        <pc:chgData name="LAMIAE BEZZAZ" userId="f9bc3cc0-8e1c-4944-afa8-b4b36bbf20e1" providerId="ADAL" clId="{B94489B7-DB46-46EF-A3D9-FB6ED55C1CE2}" dt="2026-06-08T11:54:40.386" v="51" actId="20577"/>
        <pc:sldMkLst>
          <pc:docMk/>
          <pc:sldMk cId="2628018805" sldId="1257"/>
        </pc:sldMkLst>
        <pc:spChg chg="mod">
          <ac:chgData name="LAMIAE BEZZAZ" userId="f9bc3cc0-8e1c-4944-afa8-b4b36bbf20e1" providerId="ADAL" clId="{B94489B7-DB46-46EF-A3D9-FB6ED55C1CE2}" dt="2026-06-08T11:54:20.211" v="39" actId="20577"/>
          <ac:spMkLst>
            <pc:docMk/>
            <pc:sldMk cId="2628018805" sldId="1257"/>
            <ac:spMk id="9" creationId="{2EEDD155-8AF1-4B63-8D9F-8616137E3D52}"/>
          </ac:spMkLst>
        </pc:spChg>
        <pc:spChg chg="mod">
          <ac:chgData name="LAMIAE BEZZAZ" userId="f9bc3cc0-8e1c-4944-afa8-b4b36bbf20e1" providerId="ADAL" clId="{B94489B7-DB46-46EF-A3D9-FB6ED55C1CE2}" dt="2026-06-08T11:54:24.182" v="41" actId="20577"/>
          <ac:spMkLst>
            <pc:docMk/>
            <pc:sldMk cId="2628018805" sldId="1257"/>
            <ac:spMk id="10" creationId="{8BED2DAA-A1B8-4399-9681-89F5E8B9A99D}"/>
          </ac:spMkLst>
        </pc:spChg>
        <pc:spChg chg="mod">
          <ac:chgData name="LAMIAE BEZZAZ" userId="f9bc3cc0-8e1c-4944-afa8-b4b36bbf20e1" providerId="ADAL" clId="{B94489B7-DB46-46EF-A3D9-FB6ED55C1CE2}" dt="2026-06-08T11:54:27.592" v="44" actId="20577"/>
          <ac:spMkLst>
            <pc:docMk/>
            <pc:sldMk cId="2628018805" sldId="1257"/>
            <ac:spMk id="11" creationId="{AD2CDC1E-AA1C-4494-B087-4488FEFBBE11}"/>
          </ac:spMkLst>
        </pc:spChg>
        <pc:spChg chg="mod">
          <ac:chgData name="LAMIAE BEZZAZ" userId="f9bc3cc0-8e1c-4944-afa8-b4b36bbf20e1" providerId="ADAL" clId="{B94489B7-DB46-46EF-A3D9-FB6ED55C1CE2}" dt="2026-06-08T11:54:34.586" v="49" actId="20577"/>
          <ac:spMkLst>
            <pc:docMk/>
            <pc:sldMk cId="2628018805" sldId="1257"/>
            <ac:spMk id="12" creationId="{93592929-6BE3-49DA-AB5A-8B68283566F2}"/>
          </ac:spMkLst>
        </pc:spChg>
        <pc:spChg chg="mod">
          <ac:chgData name="LAMIAE BEZZAZ" userId="f9bc3cc0-8e1c-4944-afa8-b4b36bbf20e1" providerId="ADAL" clId="{B94489B7-DB46-46EF-A3D9-FB6ED55C1CE2}" dt="2026-06-08T11:54:40.386" v="51" actId="20577"/>
          <ac:spMkLst>
            <pc:docMk/>
            <pc:sldMk cId="2628018805" sldId="1257"/>
            <ac:spMk id="13" creationId="{9B0FB2A3-1212-4816-82BB-18A2761075B0}"/>
          </ac:spMkLst>
        </pc:spChg>
      </pc:sldChg>
      <pc:sldChg chg="del">
        <pc:chgData name="LAMIAE BEZZAZ" userId="f9bc3cc0-8e1c-4944-afa8-b4b36bbf20e1" providerId="ADAL" clId="{B94489B7-DB46-46EF-A3D9-FB6ED55C1CE2}" dt="2026-06-08T13:17:21.521" v="1581" actId="47"/>
        <pc:sldMkLst>
          <pc:docMk/>
          <pc:sldMk cId="1446148879" sldId="1258"/>
        </pc:sldMkLst>
      </pc:sldChg>
      <pc:sldChg chg="del">
        <pc:chgData name="LAMIAE BEZZAZ" userId="f9bc3cc0-8e1c-4944-afa8-b4b36bbf20e1" providerId="ADAL" clId="{B94489B7-DB46-46EF-A3D9-FB6ED55C1CE2}" dt="2026-06-08T13:17:21.521" v="1581" actId="47"/>
        <pc:sldMkLst>
          <pc:docMk/>
          <pc:sldMk cId="2291597756" sldId="1262"/>
        </pc:sldMkLst>
      </pc:sldChg>
      <pc:sldChg chg="del">
        <pc:chgData name="LAMIAE BEZZAZ" userId="f9bc3cc0-8e1c-4944-afa8-b4b36bbf20e1" providerId="ADAL" clId="{B94489B7-DB46-46EF-A3D9-FB6ED55C1CE2}" dt="2026-06-08T13:17:21.521" v="1581" actId="47"/>
        <pc:sldMkLst>
          <pc:docMk/>
          <pc:sldMk cId="651273619" sldId="1263"/>
        </pc:sldMkLst>
      </pc:sldChg>
      <pc:sldChg chg="del">
        <pc:chgData name="LAMIAE BEZZAZ" userId="f9bc3cc0-8e1c-4944-afa8-b4b36bbf20e1" providerId="ADAL" clId="{B94489B7-DB46-46EF-A3D9-FB6ED55C1CE2}" dt="2026-06-08T13:17:21.521" v="1581" actId="47"/>
        <pc:sldMkLst>
          <pc:docMk/>
          <pc:sldMk cId="1013298960" sldId="1270"/>
        </pc:sldMkLst>
      </pc:sldChg>
      <pc:sldChg chg="addSp delSp modSp del">
        <pc:chgData name="LAMIAE BEZZAZ" userId="f9bc3cc0-8e1c-4944-afa8-b4b36bbf20e1" providerId="ADAL" clId="{B94489B7-DB46-46EF-A3D9-FB6ED55C1CE2}" dt="2026-06-08T13:33:30.344" v="1646" actId="20577"/>
        <pc:sldMkLst>
          <pc:docMk/>
          <pc:sldMk cId="1932069011" sldId="1271"/>
        </pc:sldMkLst>
        <pc:spChg chg="mod">
          <ac:chgData name="LAMIAE BEZZAZ" userId="f9bc3cc0-8e1c-4944-afa8-b4b36bbf20e1" providerId="ADAL" clId="{B94489B7-DB46-46EF-A3D9-FB6ED55C1CE2}" dt="2026-06-08T13:33:30.344" v="1646" actId="20577"/>
          <ac:spMkLst>
            <pc:docMk/>
            <pc:sldMk cId="1932069011" sldId="1271"/>
            <ac:spMk id="16" creationId="{5AE8B19C-F9BD-C41B-5519-216C3062AD85}"/>
          </ac:spMkLst>
        </pc:spChg>
        <pc:picChg chg="add mod">
          <ac:chgData name="LAMIAE BEZZAZ" userId="f9bc3cc0-8e1c-4944-afa8-b4b36bbf20e1" providerId="ADAL" clId="{B94489B7-DB46-46EF-A3D9-FB6ED55C1CE2}" dt="2026-06-08T13:32:49.061" v="1627" actId="14100"/>
          <ac:picMkLst>
            <pc:docMk/>
            <pc:sldMk cId="1932069011" sldId="1271"/>
            <ac:picMk id="3" creationId="{E1334725-BD74-4D93-A8E2-01FE219016D9}"/>
          </ac:picMkLst>
        </pc:picChg>
        <pc:picChg chg="del">
          <ac:chgData name="LAMIAE BEZZAZ" userId="f9bc3cc0-8e1c-4944-afa8-b4b36bbf20e1" providerId="ADAL" clId="{B94489B7-DB46-46EF-A3D9-FB6ED55C1CE2}" dt="2026-06-08T13:32:32.478" v="1620" actId="478"/>
          <ac:picMkLst>
            <pc:docMk/>
            <pc:sldMk cId="1932069011" sldId="1271"/>
            <ac:picMk id="4" creationId="{826665C2-18AC-4C11-81F1-138CA9A068FB}"/>
          </ac:picMkLst>
        </pc:picChg>
      </pc:sldChg>
      <pc:sldChg chg="del">
        <pc:chgData name="LAMIAE BEZZAZ" userId="f9bc3cc0-8e1c-4944-afa8-b4b36bbf20e1" providerId="ADAL" clId="{B94489B7-DB46-46EF-A3D9-FB6ED55C1CE2}" dt="2026-06-08T13:17:21.521" v="1581" actId="47"/>
        <pc:sldMkLst>
          <pc:docMk/>
          <pc:sldMk cId="3526332445" sldId="1272"/>
        </pc:sldMkLst>
      </pc:sldChg>
      <pc:sldChg chg="modSp del">
        <pc:chgData name="LAMIAE BEZZAZ" userId="f9bc3cc0-8e1c-4944-afa8-b4b36bbf20e1" providerId="ADAL" clId="{B94489B7-DB46-46EF-A3D9-FB6ED55C1CE2}" dt="2026-06-08T13:36:17.928" v="1736" actId="20577"/>
        <pc:sldMkLst>
          <pc:docMk/>
          <pc:sldMk cId="1846393975" sldId="1273"/>
        </pc:sldMkLst>
        <pc:graphicFrameChg chg="modGraphic">
          <ac:chgData name="LAMIAE BEZZAZ" userId="f9bc3cc0-8e1c-4944-afa8-b4b36bbf20e1" providerId="ADAL" clId="{B94489B7-DB46-46EF-A3D9-FB6ED55C1CE2}" dt="2026-06-08T13:36:17.928" v="1736" actId="20577"/>
          <ac:graphicFrameMkLst>
            <pc:docMk/>
            <pc:sldMk cId="1846393975" sldId="1273"/>
            <ac:graphicFrameMk id="3" creationId="{CC81AC77-3D3A-491F-950C-145FC6033889}"/>
          </ac:graphicFrameMkLst>
        </pc:graphicFrameChg>
      </pc:sldChg>
      <pc:sldChg chg="del">
        <pc:chgData name="LAMIAE BEZZAZ" userId="f9bc3cc0-8e1c-4944-afa8-b4b36bbf20e1" providerId="ADAL" clId="{B94489B7-DB46-46EF-A3D9-FB6ED55C1CE2}" dt="2026-06-08T13:17:21.521" v="1581" actId="47"/>
        <pc:sldMkLst>
          <pc:docMk/>
          <pc:sldMk cId="568285701" sldId="1274"/>
        </pc:sldMkLst>
      </pc:sldChg>
      <pc:sldChg chg="modSp del">
        <pc:chgData name="LAMIAE BEZZAZ" userId="f9bc3cc0-8e1c-4944-afa8-b4b36bbf20e1" providerId="ADAL" clId="{B94489B7-DB46-46EF-A3D9-FB6ED55C1CE2}" dt="2026-06-08T13:37:04.085" v="1794" actId="20577"/>
        <pc:sldMkLst>
          <pc:docMk/>
          <pc:sldMk cId="2436084734" sldId="1275"/>
        </pc:sldMkLst>
        <pc:graphicFrameChg chg="modGraphic">
          <ac:chgData name="LAMIAE BEZZAZ" userId="f9bc3cc0-8e1c-4944-afa8-b4b36bbf20e1" providerId="ADAL" clId="{B94489B7-DB46-46EF-A3D9-FB6ED55C1CE2}" dt="2026-06-08T13:37:04.085" v="1794" actId="20577"/>
          <ac:graphicFrameMkLst>
            <pc:docMk/>
            <pc:sldMk cId="2436084734" sldId="1275"/>
            <ac:graphicFrameMk id="3" creationId="{CC81AC77-3D3A-491F-950C-145FC6033889}"/>
          </ac:graphicFrameMkLst>
        </pc:graphicFrameChg>
      </pc:sldChg>
      <pc:sldChg chg="del">
        <pc:chgData name="LAMIAE BEZZAZ" userId="f9bc3cc0-8e1c-4944-afa8-b4b36bbf20e1" providerId="ADAL" clId="{B94489B7-DB46-46EF-A3D9-FB6ED55C1CE2}" dt="2026-06-08T13:17:21.521" v="1581" actId="47"/>
        <pc:sldMkLst>
          <pc:docMk/>
          <pc:sldMk cId="2203277354" sldId="1276"/>
        </pc:sldMkLst>
      </pc:sldChg>
      <pc:sldChg chg="addSp delSp modSp del">
        <pc:chgData name="LAMIAE BEZZAZ" userId="f9bc3cc0-8e1c-4944-afa8-b4b36bbf20e1" providerId="ADAL" clId="{B94489B7-DB46-46EF-A3D9-FB6ED55C1CE2}" dt="2026-06-08T13:34:44.730" v="1667" actId="1076"/>
        <pc:sldMkLst>
          <pc:docMk/>
          <pc:sldMk cId="353481677" sldId="1277"/>
        </pc:sldMkLst>
        <pc:picChg chg="del">
          <ac:chgData name="LAMIAE BEZZAZ" userId="f9bc3cc0-8e1c-4944-afa8-b4b36bbf20e1" providerId="ADAL" clId="{B94489B7-DB46-46EF-A3D9-FB6ED55C1CE2}" dt="2026-06-08T13:19:20.163" v="1595" actId="478"/>
          <ac:picMkLst>
            <pc:docMk/>
            <pc:sldMk cId="353481677" sldId="1277"/>
            <ac:picMk id="12" creationId="{4707C4D2-5B30-4B0E-8764-FE888F12697C}"/>
          </ac:picMkLst>
        </pc:picChg>
        <pc:picChg chg="del">
          <ac:chgData name="LAMIAE BEZZAZ" userId="f9bc3cc0-8e1c-4944-afa8-b4b36bbf20e1" providerId="ADAL" clId="{B94489B7-DB46-46EF-A3D9-FB6ED55C1CE2}" dt="2026-06-08T13:19:30.504" v="1598" actId="478"/>
          <ac:picMkLst>
            <pc:docMk/>
            <pc:sldMk cId="353481677" sldId="1277"/>
            <ac:picMk id="17" creationId="{086CA427-7A86-469B-9E01-A8E3433674E1}"/>
          </ac:picMkLst>
        </pc:picChg>
        <pc:picChg chg="del">
          <ac:chgData name="LAMIAE BEZZAZ" userId="f9bc3cc0-8e1c-4944-afa8-b4b36bbf20e1" providerId="ADAL" clId="{B94489B7-DB46-46EF-A3D9-FB6ED55C1CE2}" dt="2026-06-08T13:19:59.618" v="1604" actId="478"/>
          <ac:picMkLst>
            <pc:docMk/>
            <pc:sldMk cId="353481677" sldId="1277"/>
            <ac:picMk id="18" creationId="{0AAF9C94-6026-45E7-A828-27D76C6FE437}"/>
          </ac:picMkLst>
        </pc:picChg>
        <pc:picChg chg="del">
          <ac:chgData name="LAMIAE BEZZAZ" userId="f9bc3cc0-8e1c-4944-afa8-b4b36bbf20e1" providerId="ADAL" clId="{B94489B7-DB46-46EF-A3D9-FB6ED55C1CE2}" dt="2026-06-08T13:19:59.618" v="1604" actId="478"/>
          <ac:picMkLst>
            <pc:docMk/>
            <pc:sldMk cId="353481677" sldId="1277"/>
            <ac:picMk id="19" creationId="{7C99157D-0FBC-469E-9A92-833C0620CBDE}"/>
          </ac:picMkLst>
        </pc:picChg>
        <pc:picChg chg="del">
          <ac:chgData name="LAMIAE BEZZAZ" userId="f9bc3cc0-8e1c-4944-afa8-b4b36bbf20e1" providerId="ADAL" clId="{B94489B7-DB46-46EF-A3D9-FB6ED55C1CE2}" dt="2026-06-08T13:19:13.189" v="1592" actId="478"/>
          <ac:picMkLst>
            <pc:docMk/>
            <pc:sldMk cId="353481677" sldId="1277"/>
            <ac:picMk id="20" creationId="{1617558C-2E4E-44BF-B4C4-5A4ED1990097}"/>
          </ac:picMkLst>
        </pc:picChg>
        <pc:picChg chg="add mod">
          <ac:chgData name="LAMIAE BEZZAZ" userId="f9bc3cc0-8e1c-4944-afa8-b4b36bbf20e1" providerId="ADAL" clId="{B94489B7-DB46-46EF-A3D9-FB6ED55C1CE2}" dt="2026-06-08T13:34:29.207" v="1665" actId="1076"/>
          <ac:picMkLst>
            <pc:docMk/>
            <pc:sldMk cId="353481677" sldId="1277"/>
            <ac:picMk id="21" creationId="{3C1D4288-1170-4FE3-AEE8-C36F02A19612}"/>
          </ac:picMkLst>
        </pc:picChg>
        <pc:picChg chg="add mod">
          <ac:chgData name="LAMIAE BEZZAZ" userId="f9bc3cc0-8e1c-4944-afa8-b4b36bbf20e1" providerId="ADAL" clId="{B94489B7-DB46-46EF-A3D9-FB6ED55C1CE2}" dt="2026-06-08T13:34:32.642" v="1666" actId="1076"/>
          <ac:picMkLst>
            <pc:docMk/>
            <pc:sldMk cId="353481677" sldId="1277"/>
            <ac:picMk id="22" creationId="{1A86D371-CA16-4626-AC37-6C1550933B4D}"/>
          </ac:picMkLst>
        </pc:picChg>
        <pc:picChg chg="add del">
          <ac:chgData name="LAMIAE BEZZAZ" userId="f9bc3cc0-8e1c-4944-afa8-b4b36bbf20e1" providerId="ADAL" clId="{B94489B7-DB46-46EF-A3D9-FB6ED55C1CE2}" dt="2026-06-08T13:21:04.271" v="1606" actId="478"/>
          <ac:picMkLst>
            <pc:docMk/>
            <pc:sldMk cId="353481677" sldId="1277"/>
            <ac:picMk id="23" creationId="{5D37C6AB-E935-4006-AEE9-D2ADE6CBB172}"/>
          </ac:picMkLst>
        </pc:picChg>
        <pc:picChg chg="add mod">
          <ac:chgData name="LAMIAE BEZZAZ" userId="f9bc3cc0-8e1c-4944-afa8-b4b36bbf20e1" providerId="ADAL" clId="{B94489B7-DB46-46EF-A3D9-FB6ED55C1CE2}" dt="2026-06-08T13:34:26.406" v="1664" actId="1076"/>
          <ac:picMkLst>
            <pc:docMk/>
            <pc:sldMk cId="353481677" sldId="1277"/>
            <ac:picMk id="24" creationId="{B9D5E8BC-E625-43C8-99A1-3C9B236CC022}"/>
          </ac:picMkLst>
        </pc:picChg>
        <pc:picChg chg="add mod">
          <ac:chgData name="LAMIAE BEZZAZ" userId="f9bc3cc0-8e1c-4944-afa8-b4b36bbf20e1" providerId="ADAL" clId="{B94489B7-DB46-46EF-A3D9-FB6ED55C1CE2}" dt="2026-06-08T13:34:44.730" v="1667" actId="1076"/>
          <ac:picMkLst>
            <pc:docMk/>
            <pc:sldMk cId="353481677" sldId="1277"/>
            <ac:picMk id="25" creationId="{39E9A621-88E9-4500-B3A6-1909A10AC9B6}"/>
          </ac:picMkLst>
        </pc:picChg>
        <pc:picChg chg="add">
          <ac:chgData name="LAMIAE BEZZAZ" userId="f9bc3cc0-8e1c-4944-afa8-b4b36bbf20e1" providerId="ADAL" clId="{B94489B7-DB46-46EF-A3D9-FB6ED55C1CE2}" dt="2026-06-08T13:24:12.109" v="1614"/>
          <ac:picMkLst>
            <pc:docMk/>
            <pc:sldMk cId="353481677" sldId="1277"/>
            <ac:picMk id="27" creationId="{93F09C88-05BA-4E44-8DD3-3A5A353C11DD}"/>
          </ac:picMkLst>
        </pc:picChg>
      </pc:sldChg>
      <pc:sldChg chg="del">
        <pc:chgData name="LAMIAE BEZZAZ" userId="f9bc3cc0-8e1c-4944-afa8-b4b36bbf20e1" providerId="ADAL" clId="{B94489B7-DB46-46EF-A3D9-FB6ED55C1CE2}" dt="2026-06-08T13:17:21.521" v="1581" actId="47"/>
        <pc:sldMkLst>
          <pc:docMk/>
          <pc:sldMk cId="3841675249" sldId="1278"/>
        </pc:sldMkLst>
      </pc:sldChg>
      <pc:sldChg chg="modSp del">
        <pc:chgData name="LAMIAE BEZZAZ" userId="f9bc3cc0-8e1c-4944-afa8-b4b36bbf20e1" providerId="ADAL" clId="{B94489B7-DB46-46EF-A3D9-FB6ED55C1CE2}" dt="2026-06-08T13:35:38.413" v="1732"/>
        <pc:sldMkLst>
          <pc:docMk/>
          <pc:sldMk cId="3051769598" sldId="1279"/>
        </pc:sldMkLst>
        <pc:spChg chg="mod">
          <ac:chgData name="LAMIAE BEZZAZ" userId="f9bc3cc0-8e1c-4944-afa8-b4b36bbf20e1" providerId="ADAL" clId="{B94489B7-DB46-46EF-A3D9-FB6ED55C1CE2}" dt="2026-06-08T13:35:38.413" v="1732"/>
          <ac:spMkLst>
            <pc:docMk/>
            <pc:sldMk cId="3051769598" sldId="1279"/>
            <ac:spMk id="23" creationId="{8ED6E5E3-C4F1-19B3-0CA3-D422FF67D944}"/>
          </ac:spMkLst>
        </pc:spChg>
      </pc:sldChg>
      <pc:sldChg chg="del">
        <pc:chgData name="LAMIAE BEZZAZ" userId="f9bc3cc0-8e1c-4944-afa8-b4b36bbf20e1" providerId="ADAL" clId="{B94489B7-DB46-46EF-A3D9-FB6ED55C1CE2}" dt="2026-06-08T13:17:21.521" v="1581" actId="47"/>
        <pc:sldMkLst>
          <pc:docMk/>
          <pc:sldMk cId="1726868563" sldId="1280"/>
        </pc:sldMkLst>
      </pc:sldChg>
      <pc:sldChg chg="del">
        <pc:chgData name="LAMIAE BEZZAZ" userId="f9bc3cc0-8e1c-4944-afa8-b4b36bbf20e1" providerId="ADAL" clId="{B94489B7-DB46-46EF-A3D9-FB6ED55C1CE2}" dt="2026-06-08T13:17:21.521" v="1581" actId="47"/>
        <pc:sldMkLst>
          <pc:docMk/>
          <pc:sldMk cId="73515141" sldId="1281"/>
        </pc:sldMkLst>
      </pc:sldChg>
      <pc:sldChg chg="del">
        <pc:chgData name="LAMIAE BEZZAZ" userId="f9bc3cc0-8e1c-4944-afa8-b4b36bbf20e1" providerId="ADAL" clId="{B94489B7-DB46-46EF-A3D9-FB6ED55C1CE2}" dt="2026-06-08T13:17:21.521" v="1581" actId="47"/>
        <pc:sldMkLst>
          <pc:docMk/>
          <pc:sldMk cId="155981778" sldId="1282"/>
        </pc:sldMkLst>
      </pc:sldChg>
      <pc:sldChg chg="del">
        <pc:chgData name="LAMIAE BEZZAZ" userId="f9bc3cc0-8e1c-4944-afa8-b4b36bbf20e1" providerId="ADAL" clId="{B94489B7-DB46-46EF-A3D9-FB6ED55C1CE2}" dt="2026-06-08T13:17:21.521" v="1581" actId="47"/>
        <pc:sldMkLst>
          <pc:docMk/>
          <pc:sldMk cId="989097778" sldId="1283"/>
        </pc:sldMkLst>
      </pc:sldChg>
      <pc:sldChg chg="del">
        <pc:chgData name="LAMIAE BEZZAZ" userId="f9bc3cc0-8e1c-4944-afa8-b4b36bbf20e1" providerId="ADAL" clId="{B94489B7-DB46-46EF-A3D9-FB6ED55C1CE2}" dt="2026-06-08T13:17:21.521" v="1581" actId="47"/>
        <pc:sldMkLst>
          <pc:docMk/>
          <pc:sldMk cId="941468883" sldId="1287"/>
        </pc:sldMkLst>
      </pc:sldChg>
      <pc:sldChg chg="addSp delSp modSp del">
        <pc:chgData name="LAMIAE BEZZAZ" userId="f9bc3cc0-8e1c-4944-afa8-b4b36bbf20e1" providerId="ADAL" clId="{B94489B7-DB46-46EF-A3D9-FB6ED55C1CE2}" dt="2026-06-08T13:18:18.357" v="1588" actId="20577"/>
        <pc:sldMkLst>
          <pc:docMk/>
          <pc:sldMk cId="2978975811" sldId="1289"/>
        </pc:sldMkLst>
        <pc:spChg chg="mod">
          <ac:chgData name="LAMIAE BEZZAZ" userId="f9bc3cc0-8e1c-4944-afa8-b4b36bbf20e1" providerId="ADAL" clId="{B94489B7-DB46-46EF-A3D9-FB6ED55C1CE2}" dt="2026-06-08T13:18:18.357" v="1588" actId="20577"/>
          <ac:spMkLst>
            <pc:docMk/>
            <pc:sldMk cId="2978975811" sldId="1289"/>
            <ac:spMk id="7" creationId="{926954AF-F1E1-39EA-0347-22DD6224C885}"/>
          </ac:spMkLst>
        </pc:spChg>
        <pc:picChg chg="del">
          <ac:chgData name="LAMIAE BEZZAZ" userId="f9bc3cc0-8e1c-4944-afa8-b4b36bbf20e1" providerId="ADAL" clId="{B94489B7-DB46-46EF-A3D9-FB6ED55C1CE2}" dt="2026-06-08T13:18:03.467" v="1582" actId="478"/>
          <ac:picMkLst>
            <pc:docMk/>
            <pc:sldMk cId="2978975811" sldId="1289"/>
            <ac:picMk id="8" creationId="{774514BE-998A-42F2-B6FE-2BA94983B0B4}"/>
          </ac:picMkLst>
        </pc:picChg>
        <pc:picChg chg="add mod">
          <ac:chgData name="LAMIAE BEZZAZ" userId="f9bc3cc0-8e1c-4944-afa8-b4b36bbf20e1" providerId="ADAL" clId="{B94489B7-DB46-46EF-A3D9-FB6ED55C1CE2}" dt="2026-06-08T13:18:11.507" v="1586" actId="1076"/>
          <ac:picMkLst>
            <pc:docMk/>
            <pc:sldMk cId="2978975811" sldId="1289"/>
            <ac:picMk id="9" creationId="{31496687-E2FC-4037-AE53-6AA091038FA0}"/>
          </ac:picMkLst>
        </pc:picChg>
      </pc:sldChg>
      <pc:sldChg chg="modSp">
        <pc:chgData name="LAMIAE BEZZAZ" userId="f9bc3cc0-8e1c-4944-afa8-b4b36bbf20e1" providerId="ADAL" clId="{B94489B7-DB46-46EF-A3D9-FB6ED55C1CE2}" dt="2026-06-08T11:51:44.219" v="24" actId="20577"/>
        <pc:sldMkLst>
          <pc:docMk/>
          <pc:sldMk cId="379146290" sldId="1290"/>
        </pc:sldMkLst>
        <pc:spChg chg="mod">
          <ac:chgData name="LAMIAE BEZZAZ" userId="f9bc3cc0-8e1c-4944-afa8-b4b36bbf20e1" providerId="ADAL" clId="{B94489B7-DB46-46EF-A3D9-FB6ED55C1CE2}" dt="2026-06-08T11:51:44.219" v="24" actId="20577"/>
          <ac:spMkLst>
            <pc:docMk/>
            <pc:sldMk cId="379146290" sldId="1290"/>
            <ac:spMk id="9" creationId="{DB4DDBFF-D324-3E3C-39D9-A0E8D4DE4E9D}"/>
          </ac:spMkLst>
        </pc:spChg>
        <pc:spChg chg="mod">
          <ac:chgData name="LAMIAE BEZZAZ" userId="f9bc3cc0-8e1c-4944-afa8-b4b36bbf20e1" providerId="ADAL" clId="{B94489B7-DB46-46EF-A3D9-FB6ED55C1CE2}" dt="2026-06-08T11:51:34.473" v="10" actId="20577"/>
          <ac:spMkLst>
            <pc:docMk/>
            <pc:sldMk cId="379146290" sldId="1290"/>
            <ac:spMk id="42" creationId="{F17D042A-9C0B-3691-ABA9-FFC53DBA5F5E}"/>
          </ac:spMkLst>
        </pc:spChg>
      </pc:sldChg>
      <pc:sldChg chg="modSp">
        <pc:chgData name="LAMIAE BEZZAZ" userId="f9bc3cc0-8e1c-4944-afa8-b4b36bbf20e1" providerId="ADAL" clId="{B94489B7-DB46-46EF-A3D9-FB6ED55C1CE2}" dt="2026-06-08T11:54:59.456" v="63" actId="20577"/>
        <pc:sldMkLst>
          <pc:docMk/>
          <pc:sldMk cId="609595213" sldId="1291"/>
        </pc:sldMkLst>
        <pc:spChg chg="mod">
          <ac:chgData name="LAMIAE BEZZAZ" userId="f9bc3cc0-8e1c-4944-afa8-b4b36bbf20e1" providerId="ADAL" clId="{B94489B7-DB46-46EF-A3D9-FB6ED55C1CE2}" dt="2026-06-08T11:54:47.025" v="53" actId="20577"/>
          <ac:spMkLst>
            <pc:docMk/>
            <pc:sldMk cId="609595213" sldId="1291"/>
            <ac:spMk id="8" creationId="{69D9147D-86D9-4E6D-95DC-37B5FE395FCC}"/>
          </ac:spMkLst>
        </pc:spChg>
        <pc:spChg chg="mod">
          <ac:chgData name="LAMIAE BEZZAZ" userId="f9bc3cc0-8e1c-4944-afa8-b4b36bbf20e1" providerId="ADAL" clId="{B94489B7-DB46-46EF-A3D9-FB6ED55C1CE2}" dt="2026-06-08T11:54:50.444" v="56" actId="20577"/>
          <ac:spMkLst>
            <pc:docMk/>
            <pc:sldMk cId="609595213" sldId="1291"/>
            <ac:spMk id="9" creationId="{BA6F59A5-D912-4B19-9CA6-16CD33CCA917}"/>
          </ac:spMkLst>
        </pc:spChg>
        <pc:spChg chg="mod">
          <ac:chgData name="LAMIAE BEZZAZ" userId="f9bc3cc0-8e1c-4944-afa8-b4b36bbf20e1" providerId="ADAL" clId="{B94489B7-DB46-46EF-A3D9-FB6ED55C1CE2}" dt="2026-06-08T11:54:54.732" v="60" actId="20577"/>
          <ac:spMkLst>
            <pc:docMk/>
            <pc:sldMk cId="609595213" sldId="1291"/>
            <ac:spMk id="10" creationId="{50982371-3CC4-49E9-88C3-C8022F1ACF54}"/>
          </ac:spMkLst>
        </pc:spChg>
        <pc:spChg chg="mod">
          <ac:chgData name="LAMIAE BEZZAZ" userId="f9bc3cc0-8e1c-4944-afa8-b4b36bbf20e1" providerId="ADAL" clId="{B94489B7-DB46-46EF-A3D9-FB6ED55C1CE2}" dt="2026-06-08T11:54:59.456" v="63" actId="20577"/>
          <ac:spMkLst>
            <pc:docMk/>
            <pc:sldMk cId="609595213" sldId="1291"/>
            <ac:spMk id="12" creationId="{97F1053A-5DBC-40FD-AFCD-8F3017C392ED}"/>
          </ac:spMkLst>
        </pc:spChg>
      </pc:sldChg>
      <pc:sldChg chg="modSp">
        <pc:chgData name="LAMIAE BEZZAZ" userId="f9bc3cc0-8e1c-4944-afa8-b4b36bbf20e1" providerId="ADAL" clId="{B94489B7-DB46-46EF-A3D9-FB6ED55C1CE2}" dt="2026-06-08T11:55:25.232" v="78" actId="20577"/>
        <pc:sldMkLst>
          <pc:docMk/>
          <pc:sldMk cId="247706506" sldId="1292"/>
        </pc:sldMkLst>
        <pc:spChg chg="mod">
          <ac:chgData name="LAMIAE BEZZAZ" userId="f9bc3cc0-8e1c-4944-afa8-b4b36bbf20e1" providerId="ADAL" clId="{B94489B7-DB46-46EF-A3D9-FB6ED55C1CE2}" dt="2026-06-08T11:55:10.532" v="66" actId="20577"/>
          <ac:spMkLst>
            <pc:docMk/>
            <pc:sldMk cId="247706506" sldId="1292"/>
            <ac:spMk id="8" creationId="{426B4718-2431-4B69-9895-06855AD98D37}"/>
          </ac:spMkLst>
        </pc:spChg>
        <pc:spChg chg="mod">
          <ac:chgData name="LAMIAE BEZZAZ" userId="f9bc3cc0-8e1c-4944-afa8-b4b36bbf20e1" providerId="ADAL" clId="{B94489B7-DB46-46EF-A3D9-FB6ED55C1CE2}" dt="2026-06-08T11:55:14.082" v="70" actId="20577"/>
          <ac:spMkLst>
            <pc:docMk/>
            <pc:sldMk cId="247706506" sldId="1292"/>
            <ac:spMk id="9" creationId="{67B0F176-F773-4C9F-8F4D-257AEEB20CC2}"/>
          </ac:spMkLst>
        </pc:spChg>
        <pc:spChg chg="mod">
          <ac:chgData name="LAMIAE BEZZAZ" userId="f9bc3cc0-8e1c-4944-afa8-b4b36bbf20e1" providerId="ADAL" clId="{B94489B7-DB46-46EF-A3D9-FB6ED55C1CE2}" dt="2026-06-08T11:55:19.766" v="74" actId="20577"/>
          <ac:spMkLst>
            <pc:docMk/>
            <pc:sldMk cId="247706506" sldId="1292"/>
            <ac:spMk id="10" creationId="{F5C64F3B-9638-4FB4-A4FD-CFDA85C26C4A}"/>
          </ac:spMkLst>
        </pc:spChg>
        <pc:spChg chg="mod">
          <ac:chgData name="LAMIAE BEZZAZ" userId="f9bc3cc0-8e1c-4944-afa8-b4b36bbf20e1" providerId="ADAL" clId="{B94489B7-DB46-46EF-A3D9-FB6ED55C1CE2}" dt="2026-06-08T11:55:22.345" v="76" actId="20577"/>
          <ac:spMkLst>
            <pc:docMk/>
            <pc:sldMk cId="247706506" sldId="1292"/>
            <ac:spMk id="11" creationId="{515A5D73-C11B-4E83-8C6C-8E1B6C68AFFD}"/>
          </ac:spMkLst>
        </pc:spChg>
        <pc:spChg chg="mod">
          <ac:chgData name="LAMIAE BEZZAZ" userId="f9bc3cc0-8e1c-4944-afa8-b4b36bbf20e1" providerId="ADAL" clId="{B94489B7-DB46-46EF-A3D9-FB6ED55C1CE2}" dt="2026-06-08T11:55:25.232" v="78" actId="20577"/>
          <ac:spMkLst>
            <pc:docMk/>
            <pc:sldMk cId="247706506" sldId="1292"/>
            <ac:spMk id="12" creationId="{DFB589D1-61CF-418B-AB7C-15EFA30644AC}"/>
          </ac:spMkLst>
        </pc:spChg>
      </pc:sldChg>
      <pc:sldChg chg="modSp">
        <pc:chgData name="LAMIAE BEZZAZ" userId="f9bc3cc0-8e1c-4944-afa8-b4b36bbf20e1" providerId="ADAL" clId="{B94489B7-DB46-46EF-A3D9-FB6ED55C1CE2}" dt="2026-06-08T11:55:41.374" v="88" actId="20577"/>
        <pc:sldMkLst>
          <pc:docMk/>
          <pc:sldMk cId="373460704" sldId="1293"/>
        </pc:sldMkLst>
        <pc:spChg chg="mod">
          <ac:chgData name="LAMIAE BEZZAZ" userId="f9bc3cc0-8e1c-4944-afa8-b4b36bbf20e1" providerId="ADAL" clId="{B94489B7-DB46-46EF-A3D9-FB6ED55C1CE2}" dt="2026-06-08T11:55:31.842" v="81" actId="20577"/>
          <ac:spMkLst>
            <pc:docMk/>
            <pc:sldMk cId="373460704" sldId="1293"/>
            <ac:spMk id="8" creationId="{6123586B-9127-4CB5-BBE0-4D2DFF2167CE}"/>
          </ac:spMkLst>
        </pc:spChg>
        <pc:spChg chg="mod">
          <ac:chgData name="LAMIAE BEZZAZ" userId="f9bc3cc0-8e1c-4944-afa8-b4b36bbf20e1" providerId="ADAL" clId="{B94489B7-DB46-46EF-A3D9-FB6ED55C1CE2}" dt="2026-06-08T11:55:35.349" v="83" actId="20577"/>
          <ac:spMkLst>
            <pc:docMk/>
            <pc:sldMk cId="373460704" sldId="1293"/>
            <ac:spMk id="10" creationId="{DD362633-9E14-4943-899F-80BA2045B38F}"/>
          </ac:spMkLst>
        </pc:spChg>
        <pc:spChg chg="mod">
          <ac:chgData name="LAMIAE BEZZAZ" userId="f9bc3cc0-8e1c-4944-afa8-b4b36bbf20e1" providerId="ADAL" clId="{B94489B7-DB46-46EF-A3D9-FB6ED55C1CE2}" dt="2026-06-08T11:55:38.458" v="85" actId="20577"/>
          <ac:spMkLst>
            <pc:docMk/>
            <pc:sldMk cId="373460704" sldId="1293"/>
            <ac:spMk id="11" creationId="{5B0E8B2D-8BC4-4114-90D2-4487B1E71A87}"/>
          </ac:spMkLst>
        </pc:spChg>
        <pc:spChg chg="mod">
          <ac:chgData name="LAMIAE BEZZAZ" userId="f9bc3cc0-8e1c-4944-afa8-b4b36bbf20e1" providerId="ADAL" clId="{B94489B7-DB46-46EF-A3D9-FB6ED55C1CE2}" dt="2026-06-08T11:55:41.374" v="88" actId="20577"/>
          <ac:spMkLst>
            <pc:docMk/>
            <pc:sldMk cId="373460704" sldId="1293"/>
            <ac:spMk id="12" creationId="{02C69173-8ECC-4AB6-B2F7-6BD75BAF1BC3}"/>
          </ac:spMkLst>
        </pc:spChg>
      </pc:sldChg>
      <pc:sldChg chg="modSp">
        <pc:chgData name="LAMIAE BEZZAZ" userId="f9bc3cc0-8e1c-4944-afa8-b4b36bbf20e1" providerId="ADAL" clId="{B94489B7-DB46-46EF-A3D9-FB6ED55C1CE2}" dt="2026-06-08T12:22:17.450" v="437" actId="122"/>
        <pc:sldMkLst>
          <pc:docMk/>
          <pc:sldMk cId="3879019939" sldId="1296"/>
        </pc:sldMkLst>
        <pc:graphicFrameChg chg="mod modGraphic">
          <ac:chgData name="LAMIAE BEZZAZ" userId="f9bc3cc0-8e1c-4944-afa8-b4b36bbf20e1" providerId="ADAL" clId="{B94489B7-DB46-46EF-A3D9-FB6ED55C1CE2}" dt="2026-06-08T12:22:17.450" v="437" actId="122"/>
          <ac:graphicFrameMkLst>
            <pc:docMk/>
            <pc:sldMk cId="3879019939" sldId="1296"/>
            <ac:graphicFrameMk id="2" creationId="{A6B13ECB-907C-401D-BAF8-29B98473B726}"/>
          </ac:graphicFrameMkLst>
        </pc:graphicFrameChg>
      </pc:sldChg>
      <pc:sldChg chg="del">
        <pc:chgData name="LAMIAE BEZZAZ" userId="f9bc3cc0-8e1c-4944-afa8-b4b36bbf20e1" providerId="ADAL" clId="{B94489B7-DB46-46EF-A3D9-FB6ED55C1CE2}" dt="2026-06-08T12:10:38.944" v="337" actId="47"/>
        <pc:sldMkLst>
          <pc:docMk/>
          <pc:sldMk cId="2608586209" sldId="1297"/>
        </pc:sldMkLst>
      </pc:sldChg>
      <pc:sldChg chg="del">
        <pc:chgData name="LAMIAE BEZZAZ" userId="f9bc3cc0-8e1c-4944-afa8-b4b36bbf20e1" providerId="ADAL" clId="{B94489B7-DB46-46EF-A3D9-FB6ED55C1CE2}" dt="2026-06-08T12:07:44.063" v="300" actId="47"/>
        <pc:sldMkLst>
          <pc:docMk/>
          <pc:sldMk cId="2283940540" sldId="1298"/>
        </pc:sldMkLst>
      </pc:sldChg>
      <pc:sldChg chg="addSp delSp modSp">
        <pc:chgData name="LAMIAE BEZZAZ" userId="f9bc3cc0-8e1c-4944-afa8-b4b36bbf20e1" providerId="ADAL" clId="{B94489B7-DB46-46EF-A3D9-FB6ED55C1CE2}" dt="2026-06-08T13:34:11.408" v="1659" actId="1076"/>
        <pc:sldMkLst>
          <pc:docMk/>
          <pc:sldMk cId="2448685570" sldId="1298"/>
        </pc:sldMkLst>
        <pc:picChg chg="del">
          <ac:chgData name="LAMIAE BEZZAZ" userId="f9bc3cc0-8e1c-4944-afa8-b4b36bbf20e1" providerId="ADAL" clId="{B94489B7-DB46-46EF-A3D9-FB6ED55C1CE2}" dt="2026-06-08T13:19:01.763" v="1589" actId="478"/>
          <ac:picMkLst>
            <pc:docMk/>
            <pc:sldMk cId="2448685570" sldId="1298"/>
            <ac:picMk id="12" creationId="{03A31A3A-084F-4682-A72D-A03DA731F63C}"/>
          </ac:picMkLst>
        </pc:picChg>
        <pc:picChg chg="del">
          <ac:chgData name="LAMIAE BEZZAZ" userId="f9bc3cc0-8e1c-4944-afa8-b4b36bbf20e1" providerId="ADAL" clId="{B94489B7-DB46-46EF-A3D9-FB6ED55C1CE2}" dt="2026-06-08T13:19:36.167" v="1600" actId="478"/>
          <ac:picMkLst>
            <pc:docMk/>
            <pc:sldMk cId="2448685570" sldId="1298"/>
            <ac:picMk id="17" creationId="{9C89D108-BF62-463A-8BCA-FBC5100FAFEB}"/>
          </ac:picMkLst>
        </pc:picChg>
        <pc:picChg chg="del">
          <ac:chgData name="LAMIAE BEZZAZ" userId="f9bc3cc0-8e1c-4944-afa8-b4b36bbf20e1" providerId="ADAL" clId="{B94489B7-DB46-46EF-A3D9-FB6ED55C1CE2}" dt="2026-06-08T13:19:36.167" v="1600" actId="478"/>
          <ac:picMkLst>
            <pc:docMk/>
            <pc:sldMk cId="2448685570" sldId="1298"/>
            <ac:picMk id="18" creationId="{0B9548DB-01CB-438C-8B5C-2698989C2519}"/>
          </ac:picMkLst>
        </pc:picChg>
        <pc:picChg chg="del">
          <ac:chgData name="LAMIAE BEZZAZ" userId="f9bc3cc0-8e1c-4944-afa8-b4b36bbf20e1" providerId="ADAL" clId="{B94489B7-DB46-46EF-A3D9-FB6ED55C1CE2}" dt="2026-06-08T13:19:33.006" v="1599" actId="478"/>
          <ac:picMkLst>
            <pc:docMk/>
            <pc:sldMk cId="2448685570" sldId="1298"/>
            <ac:picMk id="19" creationId="{774C78DA-91FB-482A-B56B-B1DEB4CBE220}"/>
          </ac:picMkLst>
        </pc:picChg>
        <pc:picChg chg="del">
          <ac:chgData name="LAMIAE BEZZAZ" userId="f9bc3cc0-8e1c-4944-afa8-b4b36bbf20e1" providerId="ADAL" clId="{B94489B7-DB46-46EF-A3D9-FB6ED55C1CE2}" dt="2026-06-08T13:19:36.167" v="1600" actId="478"/>
          <ac:picMkLst>
            <pc:docMk/>
            <pc:sldMk cId="2448685570" sldId="1298"/>
            <ac:picMk id="20" creationId="{355F1145-B985-4F5A-A41C-AFEE0281FB35}"/>
          </ac:picMkLst>
        </pc:picChg>
        <pc:picChg chg="add mod">
          <ac:chgData name="LAMIAE BEZZAZ" userId="f9bc3cc0-8e1c-4944-afa8-b4b36bbf20e1" providerId="ADAL" clId="{B94489B7-DB46-46EF-A3D9-FB6ED55C1CE2}" dt="2026-06-08T13:34:00.241" v="1656" actId="1076"/>
          <ac:picMkLst>
            <pc:docMk/>
            <pc:sldMk cId="2448685570" sldId="1298"/>
            <ac:picMk id="21" creationId="{FCA19DB9-B75E-43D1-BB75-1F648877990E}"/>
          </ac:picMkLst>
        </pc:picChg>
        <pc:picChg chg="add mod">
          <ac:chgData name="LAMIAE BEZZAZ" userId="f9bc3cc0-8e1c-4944-afa8-b4b36bbf20e1" providerId="ADAL" clId="{B94489B7-DB46-46EF-A3D9-FB6ED55C1CE2}" dt="2026-06-08T13:33:46.265" v="1650" actId="14100"/>
          <ac:picMkLst>
            <pc:docMk/>
            <pc:sldMk cId="2448685570" sldId="1298"/>
            <ac:picMk id="22" creationId="{A3542C95-2B62-4AD3-8C90-60B11E00CBFD}"/>
          </ac:picMkLst>
        </pc:picChg>
        <pc:picChg chg="add mod">
          <ac:chgData name="LAMIAE BEZZAZ" userId="f9bc3cc0-8e1c-4944-afa8-b4b36bbf20e1" providerId="ADAL" clId="{B94489B7-DB46-46EF-A3D9-FB6ED55C1CE2}" dt="2026-06-08T13:34:11.408" v="1659" actId="1076"/>
          <ac:picMkLst>
            <pc:docMk/>
            <pc:sldMk cId="2448685570" sldId="1298"/>
            <ac:picMk id="23" creationId="{F6C3AC22-46C5-4601-B28B-0C72AD2C2D5F}"/>
          </ac:picMkLst>
        </pc:picChg>
        <pc:picChg chg="add del mod">
          <ac:chgData name="LAMIAE BEZZAZ" userId="f9bc3cc0-8e1c-4944-afa8-b4b36bbf20e1" providerId="ADAL" clId="{B94489B7-DB46-46EF-A3D9-FB6ED55C1CE2}" dt="2026-06-08T13:24:31.859" v="1617" actId="478"/>
          <ac:picMkLst>
            <pc:docMk/>
            <pc:sldMk cId="2448685570" sldId="1298"/>
            <ac:picMk id="24" creationId="{218E7265-0DC5-4110-9D69-F5D290EA8513}"/>
          </ac:picMkLst>
        </pc:picChg>
        <pc:picChg chg="add del">
          <ac:chgData name="LAMIAE BEZZAZ" userId="f9bc3cc0-8e1c-4944-afa8-b4b36bbf20e1" providerId="ADAL" clId="{B94489B7-DB46-46EF-A3D9-FB6ED55C1CE2}" dt="2026-06-08T13:23:52.554" v="1611" actId="21"/>
          <ac:picMkLst>
            <pc:docMk/>
            <pc:sldMk cId="2448685570" sldId="1298"/>
            <ac:picMk id="25" creationId="{BC712D35-29D0-480B-8AA2-4D5E453F1880}"/>
          </ac:picMkLst>
        </pc:picChg>
        <pc:picChg chg="add mod">
          <ac:chgData name="LAMIAE BEZZAZ" userId="f9bc3cc0-8e1c-4944-afa8-b4b36bbf20e1" providerId="ADAL" clId="{B94489B7-DB46-46EF-A3D9-FB6ED55C1CE2}" dt="2026-06-08T13:34:08.800" v="1658" actId="1076"/>
          <ac:picMkLst>
            <pc:docMk/>
            <pc:sldMk cId="2448685570" sldId="1298"/>
            <ac:picMk id="27" creationId="{F6F11330-516A-4BA5-AAF7-6E4C906E19BF}"/>
          </ac:picMkLst>
        </pc:picChg>
        <pc:picChg chg="add mod">
          <ac:chgData name="LAMIAE BEZZAZ" userId="f9bc3cc0-8e1c-4944-afa8-b4b36bbf20e1" providerId="ADAL" clId="{B94489B7-DB46-46EF-A3D9-FB6ED55C1CE2}" dt="2026-06-08T13:33:56.998" v="1655" actId="1076"/>
          <ac:picMkLst>
            <pc:docMk/>
            <pc:sldMk cId="2448685570" sldId="1298"/>
            <ac:picMk id="28" creationId="{06292BC6-09F6-46B8-8912-B0C351B1959C}"/>
          </ac:picMkLst>
        </pc:picChg>
      </pc:sldChg>
      <pc:sldChg chg="modSp del">
        <pc:chgData name="LAMIAE BEZZAZ" userId="f9bc3cc0-8e1c-4944-afa8-b4b36bbf20e1" providerId="ADAL" clId="{B94489B7-DB46-46EF-A3D9-FB6ED55C1CE2}" dt="2026-06-08T12:22:53.845" v="442" actId="47"/>
        <pc:sldMkLst>
          <pc:docMk/>
          <pc:sldMk cId="3135216303" sldId="1299"/>
        </pc:sldMkLst>
        <pc:graphicFrameChg chg="modGraphic">
          <ac:chgData name="LAMIAE BEZZAZ" userId="f9bc3cc0-8e1c-4944-afa8-b4b36bbf20e1" providerId="ADAL" clId="{B94489B7-DB46-46EF-A3D9-FB6ED55C1CE2}" dt="2026-06-08T12:04:40.775" v="237" actId="20577"/>
          <ac:graphicFrameMkLst>
            <pc:docMk/>
            <pc:sldMk cId="3135216303" sldId="1299"/>
            <ac:graphicFrameMk id="6" creationId="{EE96802F-4276-4F75-8CF2-7F89DFCE56AE}"/>
          </ac:graphicFrameMkLst>
        </pc:graphicFrameChg>
      </pc:sldChg>
      <pc:sldChg chg="modSp">
        <pc:chgData name="LAMIAE BEZZAZ" userId="f9bc3cc0-8e1c-4944-afa8-b4b36bbf20e1" providerId="ADAL" clId="{B94489B7-DB46-46EF-A3D9-FB6ED55C1CE2}" dt="2026-06-08T13:40:48.753" v="1997" actId="1076"/>
        <pc:sldMkLst>
          <pc:docMk/>
          <pc:sldMk cId="155981778" sldId="1300"/>
        </pc:sldMkLst>
        <pc:spChg chg="mod">
          <ac:chgData name="LAMIAE BEZZAZ" userId="f9bc3cc0-8e1c-4944-afa8-b4b36bbf20e1" providerId="ADAL" clId="{B94489B7-DB46-46EF-A3D9-FB6ED55C1CE2}" dt="2026-06-08T13:40:48.753" v="1997" actId="1076"/>
          <ac:spMkLst>
            <pc:docMk/>
            <pc:sldMk cId="155981778" sldId="1300"/>
            <ac:spMk id="23" creationId="{8ED6E5E3-C4F1-19B3-0CA3-D422FF67D944}"/>
          </ac:spMkLst>
        </pc:spChg>
      </pc:sldChg>
      <pc:sldChg chg="modSp">
        <pc:chgData name="LAMIAE BEZZAZ" userId="f9bc3cc0-8e1c-4944-afa8-b4b36bbf20e1" providerId="ADAL" clId="{B94489B7-DB46-46EF-A3D9-FB6ED55C1CE2}" dt="2026-06-08T12:43:33.436" v="745" actId="20577"/>
        <pc:sldMkLst>
          <pc:docMk/>
          <pc:sldMk cId="0" sldId="1311"/>
        </pc:sldMkLst>
        <pc:spChg chg="mod">
          <ac:chgData name="LAMIAE BEZZAZ" userId="f9bc3cc0-8e1c-4944-afa8-b4b36bbf20e1" providerId="ADAL" clId="{B94489B7-DB46-46EF-A3D9-FB6ED55C1CE2}" dt="2026-06-08T12:43:33.436" v="745" actId="20577"/>
          <ac:spMkLst>
            <pc:docMk/>
            <pc:sldMk cId="0" sldId="1311"/>
            <ac:spMk id="3" creationId="{11807216-9017-1E04-87CB-A66A447AC330}"/>
          </ac:spMkLst>
        </pc:spChg>
      </pc:sldChg>
      <pc:sldChg chg="modSp">
        <pc:chgData name="LAMIAE BEZZAZ" userId="f9bc3cc0-8e1c-4944-afa8-b4b36bbf20e1" providerId="ADAL" clId="{B94489B7-DB46-46EF-A3D9-FB6ED55C1CE2}" dt="2026-06-08T12:43:55.007" v="746" actId="20577"/>
        <pc:sldMkLst>
          <pc:docMk/>
          <pc:sldMk cId="0" sldId="1312"/>
        </pc:sldMkLst>
        <pc:spChg chg="mod">
          <ac:chgData name="LAMIAE BEZZAZ" userId="f9bc3cc0-8e1c-4944-afa8-b4b36bbf20e1" providerId="ADAL" clId="{B94489B7-DB46-46EF-A3D9-FB6ED55C1CE2}" dt="2026-06-08T12:43:55.007" v="746" actId="20577"/>
          <ac:spMkLst>
            <pc:docMk/>
            <pc:sldMk cId="0" sldId="1312"/>
            <ac:spMk id="2" creationId="{89C2A47D-1FEC-5D29-CC76-49D6462325DE}"/>
          </ac:spMkLst>
        </pc:spChg>
      </pc:sldChg>
      <pc:sldChg chg="modSp">
        <pc:chgData name="LAMIAE BEZZAZ" userId="f9bc3cc0-8e1c-4944-afa8-b4b36bbf20e1" providerId="ADAL" clId="{B94489B7-DB46-46EF-A3D9-FB6ED55C1CE2}" dt="2026-06-08T12:45:07.980" v="761" actId="20577"/>
        <pc:sldMkLst>
          <pc:docMk/>
          <pc:sldMk cId="0" sldId="1313"/>
        </pc:sldMkLst>
        <pc:spChg chg="mod">
          <ac:chgData name="LAMIAE BEZZAZ" userId="f9bc3cc0-8e1c-4944-afa8-b4b36bbf20e1" providerId="ADAL" clId="{B94489B7-DB46-46EF-A3D9-FB6ED55C1CE2}" dt="2026-06-08T12:45:07.980" v="761" actId="20577"/>
          <ac:spMkLst>
            <pc:docMk/>
            <pc:sldMk cId="0" sldId="1313"/>
            <ac:spMk id="3" creationId="{5C6421EA-67E3-3316-012A-1E22BBC57837}"/>
          </ac:spMkLst>
        </pc:spChg>
      </pc:sldChg>
      <pc:sldChg chg="addSp delSp modSp">
        <pc:chgData name="LAMIAE BEZZAZ" userId="f9bc3cc0-8e1c-4944-afa8-b4b36bbf20e1" providerId="ADAL" clId="{B94489B7-DB46-46EF-A3D9-FB6ED55C1CE2}" dt="2026-06-08T12:32:51.884" v="654" actId="20577"/>
        <pc:sldMkLst>
          <pc:docMk/>
          <pc:sldMk cId="4293098438" sldId="1316"/>
        </pc:sldMkLst>
        <pc:spChg chg="mod">
          <ac:chgData name="LAMIAE BEZZAZ" userId="f9bc3cc0-8e1c-4944-afa8-b4b36bbf20e1" providerId="ADAL" clId="{B94489B7-DB46-46EF-A3D9-FB6ED55C1CE2}" dt="2026-06-08T12:32:51.884" v="654" actId="20577"/>
          <ac:spMkLst>
            <pc:docMk/>
            <pc:sldMk cId="4293098438" sldId="1316"/>
            <ac:spMk id="15" creationId="{4028D763-82A6-913A-5F00-0C18E140FD49}"/>
          </ac:spMkLst>
        </pc:spChg>
        <pc:spChg chg="mod">
          <ac:chgData name="LAMIAE BEZZAZ" userId="f9bc3cc0-8e1c-4944-afa8-b4b36bbf20e1" providerId="ADAL" clId="{B94489B7-DB46-46EF-A3D9-FB6ED55C1CE2}" dt="2026-06-08T12:32:47.204" v="651" actId="14100"/>
          <ac:spMkLst>
            <pc:docMk/>
            <pc:sldMk cId="4293098438" sldId="1316"/>
            <ac:spMk id="20" creationId="{B1D499C1-D72C-C687-9F3B-94A31D603D9A}"/>
          </ac:spMkLst>
        </pc:spChg>
        <pc:picChg chg="add mod ord">
          <ac:chgData name="LAMIAE BEZZAZ" userId="f9bc3cc0-8e1c-4944-afa8-b4b36bbf20e1" providerId="ADAL" clId="{B94489B7-DB46-46EF-A3D9-FB6ED55C1CE2}" dt="2026-06-08T12:32:42.365" v="650" actId="167"/>
          <ac:picMkLst>
            <pc:docMk/>
            <pc:sldMk cId="4293098438" sldId="1316"/>
            <ac:picMk id="6" creationId="{76A4EFD8-092C-4E73-9352-59EAD65BC69F}"/>
          </ac:picMkLst>
        </pc:picChg>
        <pc:picChg chg="del">
          <ac:chgData name="LAMIAE BEZZAZ" userId="f9bc3cc0-8e1c-4944-afa8-b4b36bbf20e1" providerId="ADAL" clId="{B94489B7-DB46-46EF-A3D9-FB6ED55C1CE2}" dt="2026-06-08T12:32:26.010" v="643" actId="478"/>
          <ac:picMkLst>
            <pc:docMk/>
            <pc:sldMk cId="4293098438" sldId="1316"/>
            <ac:picMk id="8" creationId="{B4EDDDA7-E3C8-46A7-8573-A14FA299228E}"/>
          </ac:picMkLst>
        </pc:picChg>
      </pc:sldChg>
      <pc:sldChg chg="addSp delSp modSp">
        <pc:chgData name="LAMIAE BEZZAZ" userId="f9bc3cc0-8e1c-4944-afa8-b4b36bbf20e1" providerId="ADAL" clId="{B94489B7-DB46-46EF-A3D9-FB6ED55C1CE2}" dt="2026-06-08T12:34:07.646" v="668"/>
        <pc:sldMkLst>
          <pc:docMk/>
          <pc:sldMk cId="2399706282" sldId="1317"/>
        </pc:sldMkLst>
        <pc:picChg chg="del">
          <ac:chgData name="LAMIAE BEZZAZ" userId="f9bc3cc0-8e1c-4944-afa8-b4b36bbf20e1" providerId="ADAL" clId="{B94489B7-DB46-46EF-A3D9-FB6ED55C1CE2}" dt="2026-06-08T12:33:03.416" v="655" actId="478"/>
          <ac:picMkLst>
            <pc:docMk/>
            <pc:sldMk cId="2399706282" sldId="1317"/>
            <ac:picMk id="7" creationId="{6EC050A7-DAAF-4B08-8554-CF60F567CFF4}"/>
          </ac:picMkLst>
        </pc:picChg>
        <pc:picChg chg="add mod modCrop">
          <ac:chgData name="LAMIAE BEZZAZ" userId="f9bc3cc0-8e1c-4944-afa8-b4b36bbf20e1" providerId="ADAL" clId="{B94489B7-DB46-46EF-A3D9-FB6ED55C1CE2}" dt="2026-06-08T12:34:07.646" v="668"/>
          <ac:picMkLst>
            <pc:docMk/>
            <pc:sldMk cId="2399706282" sldId="1317"/>
            <ac:picMk id="8" creationId="{E0D74A1D-DD25-4337-91A1-1D33BED80A6F}"/>
          </ac:picMkLst>
        </pc:picChg>
      </pc:sldChg>
      <pc:sldChg chg="addSp delSp modSp">
        <pc:chgData name="LAMIAE BEZZAZ" userId="f9bc3cc0-8e1c-4944-afa8-b4b36bbf20e1" providerId="ADAL" clId="{B94489B7-DB46-46EF-A3D9-FB6ED55C1CE2}" dt="2026-06-08T12:35:21.714" v="696" actId="14100"/>
        <pc:sldMkLst>
          <pc:docMk/>
          <pc:sldMk cId="131279238" sldId="1318"/>
        </pc:sldMkLst>
        <pc:grpChg chg="add del">
          <ac:chgData name="LAMIAE BEZZAZ" userId="f9bc3cc0-8e1c-4944-afa8-b4b36bbf20e1" providerId="ADAL" clId="{B94489B7-DB46-46EF-A3D9-FB6ED55C1CE2}" dt="2026-06-08T12:34:18.961" v="671" actId="165"/>
          <ac:grpSpMkLst>
            <pc:docMk/>
            <pc:sldMk cId="131279238" sldId="1318"/>
            <ac:grpSpMk id="21" creationId="{AF6957CE-1821-412F-BEF7-EE3967D347A3}"/>
          </ac:grpSpMkLst>
        </pc:grpChg>
        <pc:picChg chg="del mod topLvl">
          <ac:chgData name="LAMIAE BEZZAZ" userId="f9bc3cc0-8e1c-4944-afa8-b4b36bbf20e1" providerId="ADAL" clId="{B94489B7-DB46-46EF-A3D9-FB6ED55C1CE2}" dt="2026-06-08T12:34:22.489" v="672" actId="478"/>
          <ac:picMkLst>
            <pc:docMk/>
            <pc:sldMk cId="131279238" sldId="1318"/>
            <ac:picMk id="11" creationId="{0E218765-32A8-4C36-AB64-93FE3F3E4BDE}"/>
          </ac:picMkLst>
        </pc:picChg>
        <pc:picChg chg="add mod ord">
          <ac:chgData name="LAMIAE BEZZAZ" userId="f9bc3cc0-8e1c-4944-afa8-b4b36bbf20e1" providerId="ADAL" clId="{B94489B7-DB46-46EF-A3D9-FB6ED55C1CE2}" dt="2026-06-08T12:34:39.859" v="684" actId="1076"/>
          <ac:picMkLst>
            <pc:docMk/>
            <pc:sldMk cId="131279238" sldId="1318"/>
            <ac:picMk id="12" creationId="{7B76D391-0B32-4A36-81DA-3F1400D1AB0D}"/>
          </ac:picMkLst>
        </pc:picChg>
        <pc:cxnChg chg="mod topLvl">
          <ac:chgData name="LAMIAE BEZZAZ" userId="f9bc3cc0-8e1c-4944-afa8-b4b36bbf20e1" providerId="ADAL" clId="{B94489B7-DB46-46EF-A3D9-FB6ED55C1CE2}" dt="2026-06-08T12:34:45.846" v="686" actId="14100"/>
          <ac:cxnSpMkLst>
            <pc:docMk/>
            <pc:sldMk cId="131279238" sldId="1318"/>
            <ac:cxnSpMk id="5" creationId="{A6447AAA-AB7E-4113-935B-F7D2BC7C4F92}"/>
          </ac:cxnSpMkLst>
        </pc:cxnChg>
        <pc:cxnChg chg="mod topLvl">
          <ac:chgData name="LAMIAE BEZZAZ" userId="f9bc3cc0-8e1c-4944-afa8-b4b36bbf20e1" providerId="ADAL" clId="{B94489B7-DB46-46EF-A3D9-FB6ED55C1CE2}" dt="2026-06-08T12:35:06.771" v="692" actId="14100"/>
          <ac:cxnSpMkLst>
            <pc:docMk/>
            <pc:sldMk cId="131279238" sldId="1318"/>
            <ac:cxnSpMk id="17" creationId="{4F5F7F92-0939-4A69-95C3-73F79D5F0D4E}"/>
          </ac:cxnSpMkLst>
        </pc:cxnChg>
        <pc:cxnChg chg="mod topLvl">
          <ac:chgData name="LAMIAE BEZZAZ" userId="f9bc3cc0-8e1c-4944-afa8-b4b36bbf20e1" providerId="ADAL" clId="{B94489B7-DB46-46EF-A3D9-FB6ED55C1CE2}" dt="2026-06-08T12:34:58.844" v="690" actId="14100"/>
          <ac:cxnSpMkLst>
            <pc:docMk/>
            <pc:sldMk cId="131279238" sldId="1318"/>
            <ac:cxnSpMk id="18" creationId="{18DA9875-B293-436A-B31A-BF774331A6E1}"/>
          </ac:cxnSpMkLst>
        </pc:cxnChg>
        <pc:cxnChg chg="mod topLvl">
          <ac:chgData name="LAMIAE BEZZAZ" userId="f9bc3cc0-8e1c-4944-afa8-b4b36bbf20e1" providerId="ADAL" clId="{B94489B7-DB46-46EF-A3D9-FB6ED55C1CE2}" dt="2026-06-08T12:34:52.644" v="688" actId="14100"/>
          <ac:cxnSpMkLst>
            <pc:docMk/>
            <pc:sldMk cId="131279238" sldId="1318"/>
            <ac:cxnSpMk id="19" creationId="{F93D9EE0-F02C-43DF-A8E9-8833E32EFE1B}"/>
          </ac:cxnSpMkLst>
        </pc:cxnChg>
        <pc:cxnChg chg="mod topLvl">
          <ac:chgData name="LAMIAE BEZZAZ" userId="f9bc3cc0-8e1c-4944-afa8-b4b36bbf20e1" providerId="ADAL" clId="{B94489B7-DB46-46EF-A3D9-FB6ED55C1CE2}" dt="2026-06-08T12:35:21.714" v="696" actId="14100"/>
          <ac:cxnSpMkLst>
            <pc:docMk/>
            <pc:sldMk cId="131279238" sldId="1318"/>
            <ac:cxnSpMk id="20" creationId="{9D49C58B-C2FA-443E-90FA-E95B951BC707}"/>
          </ac:cxnSpMkLst>
        </pc:cxnChg>
      </pc:sldChg>
      <pc:sldChg chg="addSp delSp modSp">
        <pc:chgData name="LAMIAE BEZZAZ" userId="f9bc3cc0-8e1c-4944-afa8-b4b36bbf20e1" providerId="ADAL" clId="{B94489B7-DB46-46EF-A3D9-FB6ED55C1CE2}" dt="2026-06-08T13:02:10.499" v="926"/>
        <pc:sldMkLst>
          <pc:docMk/>
          <pc:sldMk cId="535434926" sldId="1320"/>
        </pc:sldMkLst>
        <pc:spChg chg="mod">
          <ac:chgData name="LAMIAE BEZZAZ" userId="f9bc3cc0-8e1c-4944-afa8-b4b36bbf20e1" providerId="ADAL" clId="{B94489B7-DB46-46EF-A3D9-FB6ED55C1CE2}" dt="2026-06-08T13:02:01.462" v="922" actId="20577"/>
          <ac:spMkLst>
            <pc:docMk/>
            <pc:sldMk cId="535434926" sldId="1320"/>
            <ac:spMk id="6" creationId="{00000000-0000-0000-0000-000000000000}"/>
          </ac:spMkLst>
        </pc:spChg>
        <pc:picChg chg="add">
          <ac:chgData name="LAMIAE BEZZAZ" userId="f9bc3cc0-8e1c-4944-afa8-b4b36bbf20e1" providerId="ADAL" clId="{B94489B7-DB46-46EF-A3D9-FB6ED55C1CE2}" dt="2026-06-08T13:02:10.499" v="926"/>
          <ac:picMkLst>
            <pc:docMk/>
            <pc:sldMk cId="535434926" sldId="1320"/>
            <ac:picMk id="5" creationId="{A8E2259D-C1F1-4AF5-895C-BB16A75CC3A0}"/>
          </ac:picMkLst>
        </pc:picChg>
        <pc:picChg chg="del">
          <ac:chgData name="LAMIAE BEZZAZ" userId="f9bc3cc0-8e1c-4944-afa8-b4b36bbf20e1" providerId="ADAL" clId="{B94489B7-DB46-46EF-A3D9-FB6ED55C1CE2}" dt="2026-06-08T13:02:10.070" v="925" actId="478"/>
          <ac:picMkLst>
            <pc:docMk/>
            <pc:sldMk cId="535434926" sldId="1320"/>
            <ac:picMk id="7" creationId="{23753431-D80D-4318-BD95-4AE77B7366D0}"/>
          </ac:picMkLst>
        </pc:picChg>
      </pc:sldChg>
      <pc:sldChg chg="addSp delSp modSp">
        <pc:chgData name="LAMIAE BEZZAZ" userId="f9bc3cc0-8e1c-4944-afa8-b4b36bbf20e1" providerId="ADAL" clId="{B94489B7-DB46-46EF-A3D9-FB6ED55C1CE2}" dt="2026-06-08T13:06:48.339" v="1191" actId="20577"/>
        <pc:sldMkLst>
          <pc:docMk/>
          <pc:sldMk cId="52341450" sldId="1321"/>
        </pc:sldMkLst>
        <pc:spChg chg="mod">
          <ac:chgData name="LAMIAE BEZZAZ" userId="f9bc3cc0-8e1c-4944-afa8-b4b36bbf20e1" providerId="ADAL" clId="{B94489B7-DB46-46EF-A3D9-FB6ED55C1CE2}" dt="2026-06-08T13:06:48.339" v="1191" actId="20577"/>
          <ac:spMkLst>
            <pc:docMk/>
            <pc:sldMk cId="52341450" sldId="1321"/>
            <ac:spMk id="6" creationId="{00000000-0000-0000-0000-000000000000}"/>
          </ac:spMkLst>
        </pc:spChg>
        <pc:picChg chg="add mod modCrop">
          <ac:chgData name="LAMIAE BEZZAZ" userId="f9bc3cc0-8e1c-4944-afa8-b4b36bbf20e1" providerId="ADAL" clId="{B94489B7-DB46-46EF-A3D9-FB6ED55C1CE2}" dt="2026-06-08T13:06:33.757" v="1155" actId="1076"/>
          <ac:picMkLst>
            <pc:docMk/>
            <pc:sldMk cId="52341450" sldId="1321"/>
            <ac:picMk id="3" creationId="{7599313C-BEA5-416F-9E5E-68030D1E11BA}"/>
          </ac:picMkLst>
        </pc:picChg>
        <pc:picChg chg="del">
          <ac:chgData name="LAMIAE BEZZAZ" userId="f9bc3cc0-8e1c-4944-afa8-b4b36bbf20e1" providerId="ADAL" clId="{B94489B7-DB46-46EF-A3D9-FB6ED55C1CE2}" dt="2026-06-08T13:05:46.823" v="1146" actId="478"/>
          <ac:picMkLst>
            <pc:docMk/>
            <pc:sldMk cId="52341450" sldId="1321"/>
            <ac:picMk id="4" creationId="{FF461833-1B08-4708-AD1D-F8A09FFBA665}"/>
          </ac:picMkLst>
        </pc:picChg>
      </pc:sldChg>
      <pc:sldChg chg="addSp delSp modSp">
        <pc:chgData name="LAMIAE BEZZAZ" userId="f9bc3cc0-8e1c-4944-afa8-b4b36bbf20e1" providerId="ADAL" clId="{B94489B7-DB46-46EF-A3D9-FB6ED55C1CE2}" dt="2026-06-08T13:07:20.314" v="1236" actId="20577"/>
        <pc:sldMkLst>
          <pc:docMk/>
          <pc:sldMk cId="4156866325" sldId="1322"/>
        </pc:sldMkLst>
        <pc:spChg chg="mod">
          <ac:chgData name="LAMIAE BEZZAZ" userId="f9bc3cc0-8e1c-4944-afa8-b4b36bbf20e1" providerId="ADAL" clId="{B94489B7-DB46-46EF-A3D9-FB6ED55C1CE2}" dt="2026-06-08T13:07:20.314" v="1236" actId="20577"/>
          <ac:spMkLst>
            <pc:docMk/>
            <pc:sldMk cId="4156866325" sldId="1322"/>
            <ac:spMk id="6" creationId="{00000000-0000-0000-0000-000000000000}"/>
          </ac:spMkLst>
        </pc:spChg>
        <pc:picChg chg="del">
          <ac:chgData name="LAMIAE BEZZAZ" userId="f9bc3cc0-8e1c-4944-afa8-b4b36bbf20e1" providerId="ADAL" clId="{B94489B7-DB46-46EF-A3D9-FB6ED55C1CE2}" dt="2026-06-08T13:06:58.024" v="1192" actId="478"/>
          <ac:picMkLst>
            <pc:docMk/>
            <pc:sldMk cId="4156866325" sldId="1322"/>
            <ac:picMk id="5" creationId="{9E79351D-58CC-4FB0-B603-3B4C89E1BB1E}"/>
          </ac:picMkLst>
        </pc:picChg>
        <pc:picChg chg="add">
          <ac:chgData name="LAMIAE BEZZAZ" userId="f9bc3cc0-8e1c-4944-afa8-b4b36bbf20e1" providerId="ADAL" clId="{B94489B7-DB46-46EF-A3D9-FB6ED55C1CE2}" dt="2026-06-08T13:06:58.716" v="1193"/>
          <ac:picMkLst>
            <pc:docMk/>
            <pc:sldMk cId="4156866325" sldId="1322"/>
            <ac:picMk id="7" creationId="{7AE29D55-4CB9-47EA-8327-D459D51C8BF3}"/>
          </ac:picMkLst>
        </pc:picChg>
      </pc:sldChg>
      <pc:sldChg chg="addSp delSp modSp">
        <pc:chgData name="LAMIAE BEZZAZ" userId="f9bc3cc0-8e1c-4944-afa8-b4b36bbf20e1" providerId="ADAL" clId="{B94489B7-DB46-46EF-A3D9-FB6ED55C1CE2}" dt="2026-06-08T13:07:44.106" v="1287"/>
        <pc:sldMkLst>
          <pc:docMk/>
          <pc:sldMk cId="2315588146" sldId="1323"/>
        </pc:sldMkLst>
        <pc:spChg chg="mod">
          <ac:chgData name="LAMIAE BEZZAZ" userId="f9bc3cc0-8e1c-4944-afa8-b4b36bbf20e1" providerId="ADAL" clId="{B94489B7-DB46-46EF-A3D9-FB6ED55C1CE2}" dt="2026-06-08T13:07:40.720" v="1285" actId="20577"/>
          <ac:spMkLst>
            <pc:docMk/>
            <pc:sldMk cId="2315588146" sldId="1323"/>
            <ac:spMk id="6" creationId="{00000000-0000-0000-0000-000000000000}"/>
          </ac:spMkLst>
        </pc:spChg>
        <pc:picChg chg="del">
          <ac:chgData name="LAMIAE BEZZAZ" userId="f9bc3cc0-8e1c-4944-afa8-b4b36bbf20e1" providerId="ADAL" clId="{B94489B7-DB46-46EF-A3D9-FB6ED55C1CE2}" dt="2026-06-08T13:07:43.690" v="1286" actId="478"/>
          <ac:picMkLst>
            <pc:docMk/>
            <pc:sldMk cId="2315588146" sldId="1323"/>
            <ac:picMk id="5" creationId="{E2BF0D0D-0549-45DE-BD88-ECF5D6276D12}"/>
          </ac:picMkLst>
        </pc:picChg>
        <pc:picChg chg="add">
          <ac:chgData name="LAMIAE BEZZAZ" userId="f9bc3cc0-8e1c-4944-afa8-b4b36bbf20e1" providerId="ADAL" clId="{B94489B7-DB46-46EF-A3D9-FB6ED55C1CE2}" dt="2026-06-08T13:07:44.106" v="1287"/>
          <ac:picMkLst>
            <pc:docMk/>
            <pc:sldMk cId="2315588146" sldId="1323"/>
            <ac:picMk id="7" creationId="{ABEC7D54-3126-4788-81D9-575392264C1C}"/>
          </ac:picMkLst>
        </pc:picChg>
      </pc:sldChg>
      <pc:sldChg chg="addSp delSp modSp">
        <pc:chgData name="LAMIAE BEZZAZ" userId="f9bc3cc0-8e1c-4944-afa8-b4b36bbf20e1" providerId="ADAL" clId="{B94489B7-DB46-46EF-A3D9-FB6ED55C1CE2}" dt="2026-06-08T13:08:04.015" v="1339" actId="20577"/>
        <pc:sldMkLst>
          <pc:docMk/>
          <pc:sldMk cId="2759683450" sldId="1324"/>
        </pc:sldMkLst>
        <pc:spChg chg="mod">
          <ac:chgData name="LAMIAE BEZZAZ" userId="f9bc3cc0-8e1c-4944-afa8-b4b36bbf20e1" providerId="ADAL" clId="{B94489B7-DB46-46EF-A3D9-FB6ED55C1CE2}" dt="2026-06-08T13:08:04.015" v="1339" actId="20577"/>
          <ac:spMkLst>
            <pc:docMk/>
            <pc:sldMk cId="2759683450" sldId="1324"/>
            <ac:spMk id="6" creationId="{00000000-0000-0000-0000-000000000000}"/>
          </ac:spMkLst>
        </pc:spChg>
        <pc:picChg chg="del">
          <ac:chgData name="LAMIAE BEZZAZ" userId="f9bc3cc0-8e1c-4944-afa8-b4b36bbf20e1" providerId="ADAL" clId="{B94489B7-DB46-46EF-A3D9-FB6ED55C1CE2}" dt="2026-06-08T13:07:47.012" v="1288" actId="478"/>
          <ac:picMkLst>
            <pc:docMk/>
            <pc:sldMk cId="2759683450" sldId="1324"/>
            <ac:picMk id="5" creationId="{F44794E6-1DC1-482A-AE3F-2B9CA677BB6D}"/>
          </ac:picMkLst>
        </pc:picChg>
        <pc:picChg chg="add">
          <ac:chgData name="LAMIAE BEZZAZ" userId="f9bc3cc0-8e1c-4944-afa8-b4b36bbf20e1" providerId="ADAL" clId="{B94489B7-DB46-46EF-A3D9-FB6ED55C1CE2}" dt="2026-06-08T13:07:47.717" v="1289"/>
          <ac:picMkLst>
            <pc:docMk/>
            <pc:sldMk cId="2759683450" sldId="1324"/>
            <ac:picMk id="7" creationId="{E1C395DF-1C88-4E0C-8D29-1DB84E391571}"/>
          </ac:picMkLst>
        </pc:picChg>
      </pc:sldChg>
      <pc:sldChg chg="addSp delSp modSp">
        <pc:chgData name="LAMIAE BEZZAZ" userId="f9bc3cc0-8e1c-4944-afa8-b4b36bbf20e1" providerId="ADAL" clId="{B94489B7-DB46-46EF-A3D9-FB6ED55C1CE2}" dt="2026-06-08T13:09:30.887" v="1508" actId="1076"/>
        <pc:sldMkLst>
          <pc:docMk/>
          <pc:sldMk cId="1745320558" sldId="1326"/>
        </pc:sldMkLst>
        <pc:spChg chg="mod">
          <ac:chgData name="LAMIAE BEZZAZ" userId="f9bc3cc0-8e1c-4944-afa8-b4b36bbf20e1" providerId="ADAL" clId="{B94489B7-DB46-46EF-A3D9-FB6ED55C1CE2}" dt="2026-06-08T13:09:30.887" v="1508" actId="1076"/>
          <ac:spMkLst>
            <pc:docMk/>
            <pc:sldMk cId="1745320558" sldId="1326"/>
            <ac:spMk id="2" creationId="{00000000-0000-0000-0000-000000000000}"/>
          </ac:spMkLst>
        </pc:spChg>
        <pc:picChg chg="add mod">
          <ac:chgData name="LAMIAE BEZZAZ" userId="f9bc3cc0-8e1c-4944-afa8-b4b36bbf20e1" providerId="ADAL" clId="{B94489B7-DB46-46EF-A3D9-FB6ED55C1CE2}" dt="2026-06-08T13:09:19.473" v="1506" actId="1076"/>
          <ac:picMkLst>
            <pc:docMk/>
            <pc:sldMk cId="1745320558" sldId="1326"/>
            <ac:picMk id="7" creationId="{0C47AA56-A772-4053-ADFC-1459377DD607}"/>
          </ac:picMkLst>
        </pc:picChg>
        <pc:picChg chg="del">
          <ac:chgData name="LAMIAE BEZZAZ" userId="f9bc3cc0-8e1c-4944-afa8-b4b36bbf20e1" providerId="ADAL" clId="{B94489B7-DB46-46EF-A3D9-FB6ED55C1CE2}" dt="2026-06-08T13:08:09.781" v="1340" actId="478"/>
          <ac:picMkLst>
            <pc:docMk/>
            <pc:sldMk cId="1745320558" sldId="1326"/>
            <ac:picMk id="8" creationId="{4D8A11D5-C028-48E1-99B2-41EF2CCA67CF}"/>
          </ac:picMkLst>
        </pc:picChg>
      </pc:sldChg>
      <pc:sldChg chg="addSp delSp modSp">
        <pc:chgData name="LAMIAE BEZZAZ" userId="f9bc3cc0-8e1c-4944-afa8-b4b36bbf20e1" providerId="ADAL" clId="{B94489B7-DB46-46EF-A3D9-FB6ED55C1CE2}" dt="2026-06-08T13:10:23.701" v="1533" actId="20577"/>
        <pc:sldMkLst>
          <pc:docMk/>
          <pc:sldMk cId="2451048818" sldId="1328"/>
        </pc:sldMkLst>
        <pc:spChg chg="mod">
          <ac:chgData name="LAMIAE BEZZAZ" userId="f9bc3cc0-8e1c-4944-afa8-b4b36bbf20e1" providerId="ADAL" clId="{B94489B7-DB46-46EF-A3D9-FB6ED55C1CE2}" dt="2026-06-08T13:10:23.701" v="1533" actId="20577"/>
          <ac:spMkLst>
            <pc:docMk/>
            <pc:sldMk cId="2451048818" sldId="1328"/>
            <ac:spMk id="6" creationId="{00000000-0000-0000-0000-000000000000}"/>
          </ac:spMkLst>
        </pc:spChg>
        <pc:spChg chg="add mod">
          <ac:chgData name="LAMIAE BEZZAZ" userId="f9bc3cc0-8e1c-4944-afa8-b4b36bbf20e1" providerId="ADAL" clId="{B94489B7-DB46-46EF-A3D9-FB6ED55C1CE2}" dt="2026-06-08T13:10:01.776" v="1512" actId="207"/>
          <ac:spMkLst>
            <pc:docMk/>
            <pc:sldMk cId="2451048818" sldId="1328"/>
            <ac:spMk id="7" creationId="{70714EC8-CD6F-49D8-91F7-08B5B932B8FD}"/>
          </ac:spMkLst>
        </pc:spChg>
        <pc:spChg chg="del mod">
          <ac:chgData name="LAMIAE BEZZAZ" userId="f9bc3cc0-8e1c-4944-afa8-b4b36bbf20e1" providerId="ADAL" clId="{B94489B7-DB46-46EF-A3D9-FB6ED55C1CE2}" dt="2026-06-08T13:09:55.687" v="1510" actId="478"/>
          <ac:spMkLst>
            <pc:docMk/>
            <pc:sldMk cId="2451048818" sldId="1328"/>
            <ac:spMk id="9" creationId="{CF56D760-6170-4C20-A09B-718A09A52AE3}"/>
          </ac:spMkLst>
        </pc:spChg>
        <pc:picChg chg="add">
          <ac:chgData name="LAMIAE BEZZAZ" userId="f9bc3cc0-8e1c-4944-afa8-b4b36bbf20e1" providerId="ADAL" clId="{B94489B7-DB46-46EF-A3D9-FB6ED55C1CE2}" dt="2026-06-08T13:09:56.311" v="1511"/>
          <ac:picMkLst>
            <pc:docMk/>
            <pc:sldMk cId="2451048818" sldId="1328"/>
            <ac:picMk id="10" creationId="{C168DFD1-0B65-47E3-A048-104589CF890B}"/>
          </ac:picMkLst>
        </pc:picChg>
        <pc:picChg chg="del mod">
          <ac:chgData name="LAMIAE BEZZAZ" userId="f9bc3cc0-8e1c-4944-afa8-b4b36bbf20e1" providerId="ADAL" clId="{B94489B7-DB46-46EF-A3D9-FB6ED55C1CE2}" dt="2026-06-08T13:09:55.687" v="1510" actId="478"/>
          <ac:picMkLst>
            <pc:docMk/>
            <pc:sldMk cId="2451048818" sldId="1328"/>
            <ac:picMk id="11" creationId="{1BFBA0DF-EE5F-4287-9BF1-536B2A5B1009}"/>
          </ac:picMkLst>
        </pc:picChg>
      </pc:sldChg>
      <pc:sldChg chg="del">
        <pc:chgData name="LAMIAE BEZZAZ" userId="f9bc3cc0-8e1c-4944-afa8-b4b36bbf20e1" providerId="ADAL" clId="{B94489B7-DB46-46EF-A3D9-FB6ED55C1CE2}" dt="2026-06-08T12:10:58.183" v="340" actId="47"/>
        <pc:sldMkLst>
          <pc:docMk/>
          <pc:sldMk cId="101314545" sldId="1330"/>
        </pc:sldMkLst>
      </pc:sldChg>
      <pc:sldChg chg="del">
        <pc:chgData name="LAMIAE BEZZAZ" userId="f9bc3cc0-8e1c-4944-afa8-b4b36bbf20e1" providerId="ADAL" clId="{B94489B7-DB46-46EF-A3D9-FB6ED55C1CE2}" dt="2026-06-08T12:05:22.273" v="241" actId="47"/>
        <pc:sldMkLst>
          <pc:docMk/>
          <pc:sldMk cId="2913940840" sldId="1331"/>
        </pc:sldMkLst>
      </pc:sldChg>
      <pc:sldChg chg="del">
        <pc:chgData name="LAMIAE BEZZAZ" userId="f9bc3cc0-8e1c-4944-afa8-b4b36bbf20e1" providerId="ADAL" clId="{B94489B7-DB46-46EF-A3D9-FB6ED55C1CE2}" dt="2026-06-08T12:10:58.827" v="341" actId="47"/>
        <pc:sldMkLst>
          <pc:docMk/>
          <pc:sldMk cId="1775905817" sldId="1334"/>
        </pc:sldMkLst>
      </pc:sldChg>
      <pc:sldChg chg="del">
        <pc:chgData name="LAMIAE BEZZAZ" userId="f9bc3cc0-8e1c-4944-afa8-b4b36bbf20e1" providerId="ADAL" clId="{B94489B7-DB46-46EF-A3D9-FB6ED55C1CE2}" dt="2026-06-08T12:53:41.409" v="830" actId="47"/>
        <pc:sldMkLst>
          <pc:docMk/>
          <pc:sldMk cId="4225778352" sldId="1335"/>
        </pc:sldMkLst>
      </pc:sldChg>
      <pc:sldChg chg="del">
        <pc:chgData name="LAMIAE BEZZAZ" userId="f9bc3cc0-8e1c-4944-afa8-b4b36bbf20e1" providerId="ADAL" clId="{B94489B7-DB46-46EF-A3D9-FB6ED55C1CE2}" dt="2026-06-08T12:53:42.876" v="831" actId="47"/>
        <pc:sldMkLst>
          <pc:docMk/>
          <pc:sldMk cId="1359027937" sldId="1336"/>
        </pc:sldMkLst>
      </pc:sldChg>
      <pc:sldChg chg="addSp delSp modSp">
        <pc:chgData name="LAMIAE BEZZAZ" userId="f9bc3cc0-8e1c-4944-afa8-b4b36bbf20e1" providerId="ADAL" clId="{B94489B7-DB46-46EF-A3D9-FB6ED55C1CE2}" dt="2026-06-08T12:22:40.598" v="441" actId="1076"/>
        <pc:sldMkLst>
          <pc:docMk/>
          <pc:sldMk cId="2066702622" sldId="1337"/>
        </pc:sldMkLst>
        <pc:graphicFrameChg chg="del">
          <ac:chgData name="LAMIAE BEZZAZ" userId="f9bc3cc0-8e1c-4944-afa8-b4b36bbf20e1" providerId="ADAL" clId="{B94489B7-DB46-46EF-A3D9-FB6ED55C1CE2}" dt="2026-06-08T12:02:32.076" v="193" actId="478"/>
          <ac:graphicFrameMkLst>
            <pc:docMk/>
            <pc:sldMk cId="2066702622" sldId="1337"/>
            <ac:graphicFrameMk id="2" creationId="{A6B13ECB-907C-401D-BAF8-29B98473B726}"/>
          </ac:graphicFrameMkLst>
        </pc:graphicFrameChg>
        <pc:graphicFrameChg chg="add mod">
          <ac:chgData name="LAMIAE BEZZAZ" userId="f9bc3cc0-8e1c-4944-afa8-b4b36bbf20e1" providerId="ADAL" clId="{B94489B7-DB46-46EF-A3D9-FB6ED55C1CE2}" dt="2026-06-08T12:22:40.598" v="441" actId="1076"/>
          <ac:graphicFrameMkLst>
            <pc:docMk/>
            <pc:sldMk cId="2066702622" sldId="1337"/>
            <ac:graphicFrameMk id="3" creationId="{28498546-EDB4-428C-A276-1175AC18F591}"/>
          </ac:graphicFrameMkLst>
        </pc:graphicFrameChg>
        <pc:graphicFrameChg chg="add del modGraphic">
          <ac:chgData name="LAMIAE BEZZAZ" userId="f9bc3cc0-8e1c-4944-afa8-b4b36bbf20e1" providerId="ADAL" clId="{B94489B7-DB46-46EF-A3D9-FB6ED55C1CE2}" dt="2026-06-08T12:22:34.001" v="439" actId="478"/>
          <ac:graphicFrameMkLst>
            <pc:docMk/>
            <pc:sldMk cId="2066702622" sldId="1337"/>
            <ac:graphicFrameMk id="5" creationId="{152088CC-61C4-4688-8479-A188B247DC03}"/>
          </ac:graphicFrameMkLst>
        </pc:graphicFrameChg>
      </pc:sldChg>
      <pc:sldChg chg="addSp delSp del">
        <pc:chgData name="LAMIAE BEZZAZ" userId="f9bc3cc0-8e1c-4944-afa8-b4b36bbf20e1" providerId="ADAL" clId="{B94489B7-DB46-46EF-A3D9-FB6ED55C1CE2}" dt="2026-06-08T12:22:53.845" v="442" actId="47"/>
        <pc:sldMkLst>
          <pc:docMk/>
          <pc:sldMk cId="2561778675" sldId="1338"/>
        </pc:sldMkLst>
        <pc:graphicFrameChg chg="del">
          <ac:chgData name="LAMIAE BEZZAZ" userId="f9bc3cc0-8e1c-4944-afa8-b4b36bbf20e1" providerId="ADAL" clId="{B94489B7-DB46-46EF-A3D9-FB6ED55C1CE2}" dt="2026-06-08T12:04:59.290" v="238" actId="478"/>
          <ac:graphicFrameMkLst>
            <pc:docMk/>
            <pc:sldMk cId="2561778675" sldId="1338"/>
            <ac:graphicFrameMk id="6" creationId="{EE96802F-4276-4F75-8CF2-7F89DFCE56AE}"/>
          </ac:graphicFrameMkLst>
        </pc:graphicFrameChg>
        <pc:graphicFrameChg chg="add">
          <ac:chgData name="LAMIAE BEZZAZ" userId="f9bc3cc0-8e1c-4944-afa8-b4b36bbf20e1" providerId="ADAL" clId="{B94489B7-DB46-46EF-A3D9-FB6ED55C1CE2}" dt="2026-06-08T12:04:59.979" v="239"/>
          <ac:graphicFrameMkLst>
            <pc:docMk/>
            <pc:sldMk cId="2561778675" sldId="1338"/>
            <ac:graphicFrameMk id="7" creationId="{ABDB2B66-1E42-4D85-878F-C1B92A810D27}"/>
          </ac:graphicFrameMkLst>
        </pc:graphicFrameChg>
      </pc:sldChg>
      <pc:sldChg chg="del">
        <pc:chgData name="LAMIAE BEZZAZ" userId="f9bc3cc0-8e1c-4944-afa8-b4b36bbf20e1" providerId="ADAL" clId="{B94489B7-DB46-46EF-A3D9-FB6ED55C1CE2}" dt="2026-06-08T12:05:21.668" v="240" actId="47"/>
        <pc:sldMkLst>
          <pc:docMk/>
          <pc:sldMk cId="97633852" sldId="1340"/>
        </pc:sldMkLst>
      </pc:sldChg>
      <pc:sldChg chg="del">
        <pc:chgData name="LAMIAE BEZZAZ" userId="f9bc3cc0-8e1c-4944-afa8-b4b36bbf20e1" providerId="ADAL" clId="{B94489B7-DB46-46EF-A3D9-FB6ED55C1CE2}" dt="2026-06-08T12:07:43.446" v="299" actId="47"/>
        <pc:sldMkLst>
          <pc:docMk/>
          <pc:sldMk cId="1293352657" sldId="1341"/>
        </pc:sldMkLst>
      </pc:sldChg>
      <pc:sldChg chg="addSp delSp modSp">
        <pc:chgData name="LAMIAE BEZZAZ" userId="f9bc3cc0-8e1c-4944-afa8-b4b36bbf20e1" providerId="ADAL" clId="{B94489B7-DB46-46EF-A3D9-FB6ED55C1CE2}" dt="2026-06-08T13:11:03.869" v="1545" actId="20577"/>
        <pc:sldMkLst>
          <pc:docMk/>
          <pc:sldMk cId="3143613910" sldId="1342"/>
        </pc:sldMkLst>
        <pc:spChg chg="mod">
          <ac:chgData name="LAMIAE BEZZAZ" userId="f9bc3cc0-8e1c-4944-afa8-b4b36bbf20e1" providerId="ADAL" clId="{B94489B7-DB46-46EF-A3D9-FB6ED55C1CE2}" dt="2026-06-08T13:11:03.869" v="1545" actId="20577"/>
          <ac:spMkLst>
            <pc:docMk/>
            <pc:sldMk cId="3143613910" sldId="1342"/>
            <ac:spMk id="6" creationId="{00000000-0000-0000-0000-000000000000}"/>
          </ac:spMkLst>
        </pc:spChg>
        <pc:spChg chg="mod">
          <ac:chgData name="LAMIAE BEZZAZ" userId="f9bc3cc0-8e1c-4944-afa8-b4b36bbf20e1" providerId="ADAL" clId="{B94489B7-DB46-46EF-A3D9-FB6ED55C1CE2}" dt="2026-06-08T13:10:54.416" v="1541" actId="14100"/>
          <ac:spMkLst>
            <pc:docMk/>
            <pc:sldMk cId="3143613910" sldId="1342"/>
            <ac:spMk id="10" creationId="{7992CC11-016C-49DE-811C-B367E82A45E3}"/>
          </ac:spMkLst>
        </pc:spChg>
        <pc:picChg chg="del">
          <ac:chgData name="LAMIAE BEZZAZ" userId="f9bc3cc0-8e1c-4944-afa8-b4b36bbf20e1" providerId="ADAL" clId="{B94489B7-DB46-46EF-A3D9-FB6ED55C1CE2}" dt="2026-06-08T13:10:27.651" v="1534" actId="478"/>
          <ac:picMkLst>
            <pc:docMk/>
            <pc:sldMk cId="3143613910" sldId="1342"/>
            <ac:picMk id="3" creationId="{1A9A45B2-ED74-45A4-A992-46BB701EADB2}"/>
          </ac:picMkLst>
        </pc:picChg>
        <pc:picChg chg="add mod ord">
          <ac:chgData name="LAMIAE BEZZAZ" userId="f9bc3cc0-8e1c-4944-afa8-b4b36bbf20e1" providerId="ADAL" clId="{B94489B7-DB46-46EF-A3D9-FB6ED55C1CE2}" dt="2026-06-08T13:10:59.385" v="1542" actId="14100"/>
          <ac:picMkLst>
            <pc:docMk/>
            <pc:sldMk cId="3143613910" sldId="1342"/>
            <ac:picMk id="7" creationId="{A6C64565-8B6A-448E-A900-706DFAA1475B}"/>
          </ac:picMkLst>
        </pc:picChg>
      </pc:sldChg>
      <pc:sldChg chg="addSp delSp modSp">
        <pc:chgData name="LAMIAE BEZZAZ" userId="f9bc3cc0-8e1c-4944-afa8-b4b36bbf20e1" providerId="ADAL" clId="{B94489B7-DB46-46EF-A3D9-FB6ED55C1CE2}" dt="2026-06-08T13:12:01.325" v="1562" actId="478"/>
        <pc:sldMkLst>
          <pc:docMk/>
          <pc:sldMk cId="228585052" sldId="1343"/>
        </pc:sldMkLst>
        <pc:spChg chg="mod">
          <ac:chgData name="LAMIAE BEZZAZ" userId="f9bc3cc0-8e1c-4944-afa8-b4b36bbf20e1" providerId="ADAL" clId="{B94489B7-DB46-46EF-A3D9-FB6ED55C1CE2}" dt="2026-06-08T13:11:55.236" v="1560" actId="1076"/>
          <ac:spMkLst>
            <pc:docMk/>
            <pc:sldMk cId="228585052" sldId="1343"/>
            <ac:spMk id="2" creationId="{D0704E2D-6EC3-4435-BC3E-4F0CA80FC2CE}"/>
          </ac:spMkLst>
        </pc:spChg>
        <pc:spChg chg="mod">
          <ac:chgData name="LAMIAE BEZZAZ" userId="f9bc3cc0-8e1c-4944-afa8-b4b36bbf20e1" providerId="ADAL" clId="{B94489B7-DB46-46EF-A3D9-FB6ED55C1CE2}" dt="2026-06-08T13:11:59.812" v="1561" actId="1076"/>
          <ac:spMkLst>
            <pc:docMk/>
            <pc:sldMk cId="228585052" sldId="1343"/>
            <ac:spMk id="7" creationId="{94BBDEBB-C80D-48F6-BAD2-E36912A9450A}"/>
          </ac:spMkLst>
        </pc:spChg>
        <pc:spChg chg="del">
          <ac:chgData name="LAMIAE BEZZAZ" userId="f9bc3cc0-8e1c-4944-afa8-b4b36bbf20e1" providerId="ADAL" clId="{B94489B7-DB46-46EF-A3D9-FB6ED55C1CE2}" dt="2026-06-08T13:12:01.325" v="1562" actId="478"/>
          <ac:spMkLst>
            <pc:docMk/>
            <pc:sldMk cId="228585052" sldId="1343"/>
            <ac:spMk id="8" creationId="{A1C8C633-AA3F-4E6A-B2E4-543B5B67C15F}"/>
          </ac:spMkLst>
        </pc:spChg>
        <pc:picChg chg="del">
          <ac:chgData name="LAMIAE BEZZAZ" userId="f9bc3cc0-8e1c-4944-afa8-b4b36bbf20e1" providerId="ADAL" clId="{B94489B7-DB46-46EF-A3D9-FB6ED55C1CE2}" dt="2026-06-08T13:11:10.009" v="1546" actId="478"/>
          <ac:picMkLst>
            <pc:docMk/>
            <pc:sldMk cId="228585052" sldId="1343"/>
            <ac:picMk id="3" creationId="{1A9A45B2-ED74-45A4-A992-46BB701EADB2}"/>
          </ac:picMkLst>
        </pc:picChg>
        <pc:picChg chg="add mod ord modCrop">
          <ac:chgData name="LAMIAE BEZZAZ" userId="f9bc3cc0-8e1c-4944-afa8-b4b36bbf20e1" providerId="ADAL" clId="{B94489B7-DB46-46EF-A3D9-FB6ED55C1CE2}" dt="2026-06-08T13:11:46.700" v="1559" actId="167"/>
          <ac:picMkLst>
            <pc:docMk/>
            <pc:sldMk cId="228585052" sldId="1343"/>
            <ac:picMk id="9" creationId="{1C220620-CFA6-4A1F-8FE8-FEDF079F8BD9}"/>
          </ac:picMkLst>
        </pc:picChg>
      </pc:sldChg>
      <pc:sldChg chg="del">
        <pc:chgData name="LAMIAE BEZZAZ" userId="f9bc3cc0-8e1c-4944-afa8-b4b36bbf20e1" providerId="ADAL" clId="{B94489B7-DB46-46EF-A3D9-FB6ED55C1CE2}" dt="2026-06-08T13:17:21.521" v="1581" actId="47"/>
        <pc:sldMkLst>
          <pc:docMk/>
          <pc:sldMk cId="902392552" sldId="1344"/>
        </pc:sldMkLst>
      </pc:sldChg>
      <pc:sldChg chg="modSp add">
        <pc:chgData name="LAMIAE BEZZAZ" userId="f9bc3cc0-8e1c-4944-afa8-b4b36bbf20e1" providerId="ADAL" clId="{B94489B7-DB46-46EF-A3D9-FB6ED55C1CE2}" dt="2026-06-08T12:23:59.747" v="461" actId="1076"/>
        <pc:sldMkLst>
          <pc:docMk/>
          <pc:sldMk cId="329108355" sldId="1345"/>
        </pc:sldMkLst>
        <pc:graphicFrameChg chg="mod modGraphic">
          <ac:chgData name="LAMIAE BEZZAZ" userId="f9bc3cc0-8e1c-4944-afa8-b4b36bbf20e1" providerId="ADAL" clId="{B94489B7-DB46-46EF-A3D9-FB6ED55C1CE2}" dt="2026-06-08T12:23:59.747" v="461" actId="1076"/>
          <ac:graphicFrameMkLst>
            <pc:docMk/>
            <pc:sldMk cId="329108355" sldId="1345"/>
            <ac:graphicFrameMk id="6" creationId="{EE96802F-4276-4F75-8CF2-7F89DFCE56AE}"/>
          </ac:graphicFrameMkLst>
        </pc:graphicFrameChg>
      </pc:sldChg>
      <pc:sldChg chg="addSp delSp add replId">
        <pc:chgData name="LAMIAE BEZZAZ" userId="f9bc3cc0-8e1c-4944-afa8-b4b36bbf20e1" providerId="ADAL" clId="{B94489B7-DB46-46EF-A3D9-FB6ED55C1CE2}" dt="2026-06-08T12:24:06.420" v="463"/>
        <pc:sldMkLst>
          <pc:docMk/>
          <pc:sldMk cId="1467306474" sldId="1346"/>
        </pc:sldMkLst>
        <pc:graphicFrameChg chg="add del">
          <ac:chgData name="LAMIAE BEZZAZ" userId="f9bc3cc0-8e1c-4944-afa8-b4b36bbf20e1" providerId="ADAL" clId="{B94489B7-DB46-46EF-A3D9-FB6ED55C1CE2}" dt="2026-06-08T12:24:05.832" v="462" actId="478"/>
          <ac:graphicFrameMkLst>
            <pc:docMk/>
            <pc:sldMk cId="1467306474" sldId="1346"/>
            <ac:graphicFrameMk id="6" creationId="{10ECEA41-C77D-45D8-ACAE-866AE0E08A2D}"/>
          </ac:graphicFrameMkLst>
        </pc:graphicFrameChg>
        <pc:graphicFrameChg chg="del">
          <ac:chgData name="LAMIAE BEZZAZ" userId="f9bc3cc0-8e1c-4944-afa8-b4b36bbf20e1" providerId="ADAL" clId="{B94489B7-DB46-46EF-A3D9-FB6ED55C1CE2}" dt="2026-06-08T12:07:19.149" v="297" actId="478"/>
          <ac:graphicFrameMkLst>
            <pc:docMk/>
            <pc:sldMk cId="1467306474" sldId="1346"/>
            <ac:graphicFrameMk id="7" creationId="{ABDB2B66-1E42-4D85-878F-C1B92A810D27}"/>
          </ac:graphicFrameMkLst>
        </pc:graphicFrameChg>
        <pc:graphicFrameChg chg="add">
          <ac:chgData name="LAMIAE BEZZAZ" userId="f9bc3cc0-8e1c-4944-afa8-b4b36bbf20e1" providerId="ADAL" clId="{B94489B7-DB46-46EF-A3D9-FB6ED55C1CE2}" dt="2026-06-08T12:24:06.420" v="463"/>
          <ac:graphicFrameMkLst>
            <pc:docMk/>
            <pc:sldMk cId="1467306474" sldId="1346"/>
            <ac:graphicFrameMk id="8" creationId="{C90AFF10-E151-498A-8AD7-33C34B433A10}"/>
          </ac:graphicFrameMkLst>
        </pc:graphicFrameChg>
      </pc:sldChg>
      <pc:sldChg chg="modSp add del">
        <pc:chgData name="LAMIAE BEZZAZ" userId="f9bc3cc0-8e1c-4944-afa8-b4b36bbf20e1" providerId="ADAL" clId="{B94489B7-DB46-46EF-A3D9-FB6ED55C1CE2}" dt="2026-06-08T12:24:13.635" v="464" actId="47"/>
        <pc:sldMkLst>
          <pc:docMk/>
          <pc:sldMk cId="3572354310" sldId="1347"/>
        </pc:sldMkLst>
        <pc:graphicFrameChg chg="modGraphic">
          <ac:chgData name="LAMIAE BEZZAZ" userId="f9bc3cc0-8e1c-4944-afa8-b4b36bbf20e1" providerId="ADAL" clId="{B94489B7-DB46-46EF-A3D9-FB6ED55C1CE2}" dt="2026-06-08T12:10:17.404" v="334" actId="20577"/>
          <ac:graphicFrameMkLst>
            <pc:docMk/>
            <pc:sldMk cId="3572354310" sldId="1347"/>
            <ac:graphicFrameMk id="6" creationId="{EE96802F-4276-4F75-8CF2-7F89DFCE56AE}"/>
          </ac:graphicFrameMkLst>
        </pc:graphicFrameChg>
      </pc:sldChg>
      <pc:sldChg chg="addSp delSp add del replId">
        <pc:chgData name="LAMIAE BEZZAZ" userId="f9bc3cc0-8e1c-4944-afa8-b4b36bbf20e1" providerId="ADAL" clId="{B94489B7-DB46-46EF-A3D9-FB6ED55C1CE2}" dt="2026-06-08T12:24:13.635" v="464" actId="47"/>
        <pc:sldMkLst>
          <pc:docMk/>
          <pc:sldMk cId="1021139755" sldId="1348"/>
        </pc:sldMkLst>
        <pc:graphicFrameChg chg="del">
          <ac:chgData name="LAMIAE BEZZAZ" userId="f9bc3cc0-8e1c-4944-afa8-b4b36bbf20e1" providerId="ADAL" clId="{B94489B7-DB46-46EF-A3D9-FB6ED55C1CE2}" dt="2026-06-08T12:10:30.389" v="335" actId="478"/>
          <ac:graphicFrameMkLst>
            <pc:docMk/>
            <pc:sldMk cId="1021139755" sldId="1348"/>
            <ac:graphicFrameMk id="6" creationId="{10ECEA41-C77D-45D8-ACAE-866AE0E08A2D}"/>
          </ac:graphicFrameMkLst>
        </pc:graphicFrameChg>
        <pc:graphicFrameChg chg="add">
          <ac:chgData name="LAMIAE BEZZAZ" userId="f9bc3cc0-8e1c-4944-afa8-b4b36bbf20e1" providerId="ADAL" clId="{B94489B7-DB46-46EF-A3D9-FB6ED55C1CE2}" dt="2026-06-08T12:10:31.059" v="336"/>
          <ac:graphicFrameMkLst>
            <pc:docMk/>
            <pc:sldMk cId="1021139755" sldId="1348"/>
            <ac:graphicFrameMk id="7" creationId="{2427D9EA-1600-4727-A679-E6BE8A5FE883}"/>
          </ac:graphicFrameMkLst>
        </pc:graphicFrameChg>
      </pc:sldChg>
      <pc:sldChg chg="modSp add">
        <pc:chgData name="LAMIAE BEZZAZ" userId="f9bc3cc0-8e1c-4944-afa8-b4b36bbf20e1" providerId="ADAL" clId="{B94489B7-DB46-46EF-A3D9-FB6ED55C1CE2}" dt="2026-06-08T12:27:33.055" v="513"/>
        <pc:sldMkLst>
          <pc:docMk/>
          <pc:sldMk cId="4195546623" sldId="1349"/>
        </pc:sldMkLst>
        <pc:graphicFrameChg chg="mod modGraphic">
          <ac:chgData name="LAMIAE BEZZAZ" userId="f9bc3cc0-8e1c-4944-afa8-b4b36bbf20e1" providerId="ADAL" clId="{B94489B7-DB46-46EF-A3D9-FB6ED55C1CE2}" dt="2026-06-08T12:27:33.055" v="513"/>
          <ac:graphicFrameMkLst>
            <pc:docMk/>
            <pc:sldMk cId="4195546623" sldId="1349"/>
            <ac:graphicFrameMk id="6" creationId="{EE96802F-4276-4F75-8CF2-7F89DFCE56AE}"/>
          </ac:graphicFrameMkLst>
        </pc:graphicFrameChg>
      </pc:sldChg>
      <pc:sldChg chg="addSp delSp modSp add replId">
        <pc:chgData name="LAMIAE BEZZAZ" userId="f9bc3cc0-8e1c-4944-afa8-b4b36bbf20e1" providerId="ADAL" clId="{B94489B7-DB46-46EF-A3D9-FB6ED55C1CE2}" dt="2026-06-08T12:27:36.515" v="514"/>
        <pc:sldMkLst>
          <pc:docMk/>
          <pc:sldMk cId="422626145" sldId="1350"/>
        </pc:sldMkLst>
        <pc:graphicFrameChg chg="add del">
          <ac:chgData name="LAMIAE BEZZAZ" userId="f9bc3cc0-8e1c-4944-afa8-b4b36bbf20e1" providerId="ADAL" clId="{B94489B7-DB46-46EF-A3D9-FB6ED55C1CE2}" dt="2026-06-08T12:26:33.928" v="496" actId="478"/>
          <ac:graphicFrameMkLst>
            <pc:docMk/>
            <pc:sldMk cId="422626145" sldId="1350"/>
            <ac:graphicFrameMk id="6" creationId="{983ED967-0539-4072-9058-8DFF5B245B88}"/>
          </ac:graphicFrameMkLst>
        </pc:graphicFrameChg>
        <pc:graphicFrameChg chg="del">
          <ac:chgData name="LAMIAE BEZZAZ" userId="f9bc3cc0-8e1c-4944-afa8-b4b36bbf20e1" providerId="ADAL" clId="{B94489B7-DB46-46EF-A3D9-FB6ED55C1CE2}" dt="2026-06-08T12:17:20.206" v="387" actId="478"/>
          <ac:graphicFrameMkLst>
            <pc:docMk/>
            <pc:sldMk cId="422626145" sldId="1350"/>
            <ac:graphicFrameMk id="7" creationId="{2427D9EA-1600-4727-A679-E6BE8A5FE883}"/>
          </ac:graphicFrameMkLst>
        </pc:graphicFrameChg>
        <pc:graphicFrameChg chg="add mod">
          <ac:chgData name="LAMIAE BEZZAZ" userId="f9bc3cc0-8e1c-4944-afa8-b4b36bbf20e1" providerId="ADAL" clId="{B94489B7-DB46-46EF-A3D9-FB6ED55C1CE2}" dt="2026-06-08T12:27:36.515" v="514"/>
          <ac:graphicFrameMkLst>
            <pc:docMk/>
            <pc:sldMk cId="422626145" sldId="1350"/>
            <ac:graphicFrameMk id="8" creationId="{3AB41794-E7A4-4E77-BC9F-D37425ABB2B3}"/>
          </ac:graphicFrameMkLst>
        </pc:graphicFrameChg>
      </pc:sldChg>
      <pc:sldChg chg="addSp delSp modSp add">
        <pc:chgData name="LAMIAE BEZZAZ" userId="f9bc3cc0-8e1c-4944-afa8-b4b36bbf20e1" providerId="ADAL" clId="{B94489B7-DB46-46EF-A3D9-FB6ED55C1CE2}" dt="2026-06-08T13:42:01.513" v="2000" actId="20577"/>
        <pc:sldMkLst>
          <pc:docMk/>
          <pc:sldMk cId="101515063" sldId="1351"/>
        </pc:sldMkLst>
        <pc:graphicFrameChg chg="add mod modGraphic">
          <ac:chgData name="LAMIAE BEZZAZ" userId="f9bc3cc0-8e1c-4944-afa8-b4b36bbf20e1" providerId="ADAL" clId="{B94489B7-DB46-46EF-A3D9-FB6ED55C1CE2}" dt="2026-06-08T13:42:01.513" v="2000" actId="20577"/>
          <ac:graphicFrameMkLst>
            <pc:docMk/>
            <pc:sldMk cId="101515063" sldId="1351"/>
            <ac:graphicFrameMk id="5" creationId="{3992CA7A-8944-4FDC-8C69-1E863FCAB339}"/>
          </ac:graphicFrameMkLst>
        </pc:graphicFrameChg>
        <pc:graphicFrameChg chg="del">
          <ac:chgData name="LAMIAE BEZZAZ" userId="f9bc3cc0-8e1c-4944-afa8-b4b36bbf20e1" providerId="ADAL" clId="{B94489B7-DB46-46EF-A3D9-FB6ED55C1CE2}" dt="2026-06-08T12:26:39.388" v="498" actId="478"/>
          <ac:graphicFrameMkLst>
            <pc:docMk/>
            <pc:sldMk cId="101515063" sldId="1351"/>
            <ac:graphicFrameMk id="6" creationId="{EE96802F-4276-4F75-8CF2-7F89DFCE56AE}"/>
          </ac:graphicFrameMkLst>
        </pc:graphicFrameChg>
      </pc:sldChg>
      <pc:sldChg chg="addSp delSp modSp add replId">
        <pc:chgData name="LAMIAE BEZZAZ" userId="f9bc3cc0-8e1c-4944-afa8-b4b36bbf20e1" providerId="ADAL" clId="{B94489B7-DB46-46EF-A3D9-FB6ED55C1CE2}" dt="2026-06-08T13:42:06.404" v="2003" actId="20577"/>
        <pc:sldMkLst>
          <pc:docMk/>
          <pc:sldMk cId="64146526" sldId="1352"/>
        </pc:sldMkLst>
        <pc:graphicFrameChg chg="del">
          <ac:chgData name="LAMIAE BEZZAZ" userId="f9bc3cc0-8e1c-4944-afa8-b4b36bbf20e1" providerId="ADAL" clId="{B94489B7-DB46-46EF-A3D9-FB6ED55C1CE2}" dt="2026-06-08T12:26:45.320" v="500" actId="478"/>
          <ac:graphicFrameMkLst>
            <pc:docMk/>
            <pc:sldMk cId="64146526" sldId="1352"/>
            <ac:graphicFrameMk id="6" creationId="{983ED967-0539-4072-9058-8DFF5B245B88}"/>
          </ac:graphicFrameMkLst>
        </pc:graphicFrameChg>
        <pc:graphicFrameChg chg="add del">
          <ac:chgData name="LAMIAE BEZZAZ" userId="f9bc3cc0-8e1c-4944-afa8-b4b36bbf20e1" providerId="ADAL" clId="{B94489B7-DB46-46EF-A3D9-FB6ED55C1CE2}" dt="2026-06-08T12:29:26.835" v="582" actId="478"/>
          <ac:graphicFrameMkLst>
            <pc:docMk/>
            <pc:sldMk cId="64146526" sldId="1352"/>
            <ac:graphicFrameMk id="7" creationId="{8417B7CF-F04A-4EFA-BC46-4F83B5FA006E}"/>
          </ac:graphicFrameMkLst>
        </pc:graphicFrameChg>
        <pc:graphicFrameChg chg="add modGraphic">
          <ac:chgData name="LAMIAE BEZZAZ" userId="f9bc3cc0-8e1c-4944-afa8-b4b36bbf20e1" providerId="ADAL" clId="{B94489B7-DB46-46EF-A3D9-FB6ED55C1CE2}" dt="2026-06-08T13:42:06.404" v="2003" actId="20577"/>
          <ac:graphicFrameMkLst>
            <pc:docMk/>
            <pc:sldMk cId="64146526" sldId="1352"/>
            <ac:graphicFrameMk id="8" creationId="{82135690-9F81-4CD8-9DD7-29E79FA13EBF}"/>
          </ac:graphicFrameMkLst>
        </pc:graphicFrameChg>
      </pc:sldChg>
      <pc:sldChg chg="modSp add">
        <pc:chgData name="LAMIAE BEZZAZ" userId="f9bc3cc0-8e1c-4944-afa8-b4b36bbf20e1" providerId="ADAL" clId="{B94489B7-DB46-46EF-A3D9-FB6ED55C1CE2}" dt="2026-06-08T12:31:46.484" v="640" actId="14734"/>
        <pc:sldMkLst>
          <pc:docMk/>
          <pc:sldMk cId="2340134589" sldId="1353"/>
        </pc:sldMkLst>
        <pc:graphicFrameChg chg="modGraphic">
          <ac:chgData name="LAMIAE BEZZAZ" userId="f9bc3cc0-8e1c-4944-afa8-b4b36bbf20e1" providerId="ADAL" clId="{B94489B7-DB46-46EF-A3D9-FB6ED55C1CE2}" dt="2026-06-08T12:31:46.484" v="640" actId="14734"/>
          <ac:graphicFrameMkLst>
            <pc:docMk/>
            <pc:sldMk cId="2340134589" sldId="1353"/>
            <ac:graphicFrameMk id="5" creationId="{3992CA7A-8944-4FDC-8C69-1E863FCAB339}"/>
          </ac:graphicFrameMkLst>
        </pc:graphicFrameChg>
      </pc:sldChg>
      <pc:sldChg chg="addSp delSp add replId">
        <pc:chgData name="LAMIAE BEZZAZ" userId="f9bc3cc0-8e1c-4944-afa8-b4b36bbf20e1" providerId="ADAL" clId="{B94489B7-DB46-46EF-A3D9-FB6ED55C1CE2}" dt="2026-06-08T12:32:07.527" v="642"/>
        <pc:sldMkLst>
          <pc:docMk/>
          <pc:sldMk cId="936846124" sldId="1354"/>
        </pc:sldMkLst>
        <pc:graphicFrameChg chg="add">
          <ac:chgData name="LAMIAE BEZZAZ" userId="f9bc3cc0-8e1c-4944-afa8-b4b36bbf20e1" providerId="ADAL" clId="{B94489B7-DB46-46EF-A3D9-FB6ED55C1CE2}" dt="2026-06-08T12:32:07.527" v="642"/>
          <ac:graphicFrameMkLst>
            <pc:docMk/>
            <pc:sldMk cId="936846124" sldId="1354"/>
            <ac:graphicFrameMk id="6" creationId="{53A5E11D-582A-440C-8253-3027C375135A}"/>
          </ac:graphicFrameMkLst>
        </pc:graphicFrameChg>
        <pc:graphicFrameChg chg="del">
          <ac:chgData name="LAMIAE BEZZAZ" userId="f9bc3cc0-8e1c-4944-afa8-b4b36bbf20e1" providerId="ADAL" clId="{B94489B7-DB46-46EF-A3D9-FB6ED55C1CE2}" dt="2026-06-08T12:32:06.605" v="641" actId="478"/>
          <ac:graphicFrameMkLst>
            <pc:docMk/>
            <pc:sldMk cId="936846124" sldId="1354"/>
            <ac:graphicFrameMk id="8" creationId="{82135690-9F81-4CD8-9DD7-29E79FA13EBF}"/>
          </ac:graphicFrameMkLst>
        </pc:graphicFrameChg>
      </pc:sldChg>
      <pc:sldChg chg="modSp add">
        <pc:chgData name="LAMIAE BEZZAZ" userId="f9bc3cc0-8e1c-4944-afa8-b4b36bbf20e1" providerId="ADAL" clId="{B94489B7-DB46-46EF-A3D9-FB6ED55C1CE2}" dt="2026-06-08T13:04:32.491" v="1117" actId="20577"/>
        <pc:sldMkLst>
          <pc:docMk/>
          <pc:sldMk cId="3425493498" sldId="1355"/>
        </pc:sldMkLst>
        <pc:spChg chg="mod">
          <ac:chgData name="LAMIAE BEZZAZ" userId="f9bc3cc0-8e1c-4944-afa8-b4b36bbf20e1" providerId="ADAL" clId="{B94489B7-DB46-46EF-A3D9-FB6ED55C1CE2}" dt="2026-06-08T13:04:32.491" v="1117" actId="20577"/>
          <ac:spMkLst>
            <pc:docMk/>
            <pc:sldMk cId="3425493498" sldId="1355"/>
            <ac:spMk id="6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6717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Layouts/_rels/slideLayout9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7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7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7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11577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7449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4655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44885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55698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466745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95324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981961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953242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33809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248818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783246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413922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4167945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4139226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5240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969230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63483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742973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652729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30180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419304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0428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13426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10405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48117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391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Espace réservé du contenu 6"/>
          <p:cNvSpPr>
            <a:spLocks noGrp="1" noChangeAspect="1"/>
          </p:cNvSpPr>
          <p:nvPr>
            <p:ph sz="quarter" idx="13" hasCustomPrompt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8980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37966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540321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4242527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63266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6619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70201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4174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1056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2386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50243620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80293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3199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3092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781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867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03483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24258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3571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25141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2074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9203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22796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1657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051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57916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38025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79789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9485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99783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16847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80292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2137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5418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11546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14388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39351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8809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3404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84131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1215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9285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68674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15740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9.jpg"/><Relationship Id="rId2" Type="http://schemas.openxmlformats.org/officeDocument/2006/relationships/slideLayout" Target="../slideLayouts/slideLayout14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30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5" Type="http://schemas.openxmlformats.org/officeDocument/2006/relationships/slideLayout" Target="../slideLayouts/slideLayout32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31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36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7.xml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41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4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4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3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2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1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70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9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78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0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85.xml"/><Relationship Id="rId7" Type="http://schemas.openxmlformats.org/officeDocument/2006/relationships/slideLayout" Target="../slideLayouts/slideLayout89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84.xml"/><Relationship Id="rId1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8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87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86.xml"/><Relationship Id="rId9" Type="http://schemas.openxmlformats.org/officeDocument/2006/relationships/slideLayout" Target="../slideLayouts/slideLayout91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theme" Target="../theme/theme13.xml"/><Relationship Id="rId3" Type="http://schemas.openxmlformats.org/officeDocument/2006/relationships/slideLayout" Target="../slideLayouts/slideLayout94.xml"/><Relationship Id="rId7" Type="http://schemas.openxmlformats.org/officeDocument/2006/relationships/slideLayout" Target="../slideLayouts/slideLayout98.xml"/><Relationship Id="rId2" Type="http://schemas.openxmlformats.org/officeDocument/2006/relationships/slideLayout" Target="../slideLayouts/slideLayout93.xml"/><Relationship Id="rId1" Type="http://schemas.openxmlformats.org/officeDocument/2006/relationships/slideLayout" Target="../slideLayouts/slideLayout92.xml"/><Relationship Id="rId6" Type="http://schemas.openxmlformats.org/officeDocument/2006/relationships/slideLayout" Target="../slideLayouts/slideLayout97.xml"/><Relationship Id="rId5" Type="http://schemas.openxmlformats.org/officeDocument/2006/relationships/slideLayout" Target="../slideLayouts/slideLayout96.xml"/><Relationship Id="rId4" Type="http://schemas.openxmlformats.org/officeDocument/2006/relationships/slideLayout" Target="../slideLayouts/slideLayout95.xml"/><Relationship Id="rId9" Type="http://schemas.openxmlformats.org/officeDocument/2006/relationships/image" Target="../media/image4.jpg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theme" Target="../theme/theme14.xml"/><Relationship Id="rId2" Type="http://schemas.openxmlformats.org/officeDocument/2006/relationships/slideLayout" Target="../slideLayouts/slideLayout100.xml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jp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theme" Target="../theme/theme15.xml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2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105.xml"/><Relationship Id="rId10" Type="http://schemas.openxmlformats.org/officeDocument/2006/relationships/image" Target="../media/image10.png"/><Relationship Id="rId4" Type="http://schemas.openxmlformats.org/officeDocument/2006/relationships/slideLayout" Target="../slideLayouts/slideLayout104.xml"/><Relationship Id="rId9" Type="http://schemas.openxmlformats.org/officeDocument/2006/relationships/image" Target="../media/image9.jpg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5.xml"/><Relationship Id="rId3" Type="http://schemas.openxmlformats.org/officeDocument/2006/relationships/slideLayout" Target="../slideLayouts/slideLayout110.xml"/><Relationship Id="rId7" Type="http://schemas.openxmlformats.org/officeDocument/2006/relationships/slideLayout" Target="../slideLayouts/slideLayout114.xml"/><Relationship Id="rId12" Type="http://schemas.openxmlformats.org/officeDocument/2006/relationships/image" Target="../media/image4.jpg"/><Relationship Id="rId2" Type="http://schemas.openxmlformats.org/officeDocument/2006/relationships/slideLayout" Target="../slideLayouts/slideLayout109.xml"/><Relationship Id="rId1" Type="http://schemas.openxmlformats.org/officeDocument/2006/relationships/slideLayout" Target="../slideLayouts/slideLayout108.xml"/><Relationship Id="rId6" Type="http://schemas.openxmlformats.org/officeDocument/2006/relationships/slideLayout" Target="../slideLayouts/slideLayout113.xml"/><Relationship Id="rId11" Type="http://schemas.openxmlformats.org/officeDocument/2006/relationships/theme" Target="../theme/theme16.xml"/><Relationship Id="rId5" Type="http://schemas.openxmlformats.org/officeDocument/2006/relationships/slideLayout" Target="../slideLayouts/slideLayout112.xml"/><Relationship Id="rId10" Type="http://schemas.openxmlformats.org/officeDocument/2006/relationships/slideLayout" Target="../slideLayouts/slideLayout117.xml"/><Relationship Id="rId4" Type="http://schemas.openxmlformats.org/officeDocument/2006/relationships/slideLayout" Target="../slideLayouts/slideLayout111.xml"/><Relationship Id="rId9" Type="http://schemas.openxmlformats.org/officeDocument/2006/relationships/slideLayout" Target="../slideLayouts/slideLayout116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theme" Target="../theme/theme17.xml"/><Relationship Id="rId3" Type="http://schemas.openxmlformats.org/officeDocument/2006/relationships/slideLayout" Target="../slideLayouts/slideLayout120.xml"/><Relationship Id="rId7" Type="http://schemas.openxmlformats.org/officeDocument/2006/relationships/slideLayout" Target="../slideLayouts/slideLayout124.xml"/><Relationship Id="rId2" Type="http://schemas.openxmlformats.org/officeDocument/2006/relationships/slideLayout" Target="../slideLayouts/slideLayout119.xml"/><Relationship Id="rId1" Type="http://schemas.openxmlformats.org/officeDocument/2006/relationships/slideLayout" Target="../slideLayouts/slideLayout118.xml"/><Relationship Id="rId6" Type="http://schemas.openxmlformats.org/officeDocument/2006/relationships/slideLayout" Target="../slideLayouts/slideLayout123.xml"/><Relationship Id="rId5" Type="http://schemas.openxmlformats.org/officeDocument/2006/relationships/slideLayout" Target="../slideLayouts/slideLayout122.xml"/><Relationship Id="rId4" Type="http://schemas.openxmlformats.org/officeDocument/2006/relationships/slideLayout" Target="../slideLayouts/slideLayout121.xml"/><Relationship Id="rId9" Type="http://schemas.openxmlformats.org/officeDocument/2006/relationships/image" Target="../media/image4.jpg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2.xml"/><Relationship Id="rId13" Type="http://schemas.openxmlformats.org/officeDocument/2006/relationships/slideLayout" Target="../slideLayouts/slideLayout137.xml"/><Relationship Id="rId3" Type="http://schemas.openxmlformats.org/officeDocument/2006/relationships/slideLayout" Target="../slideLayouts/slideLayout127.xml"/><Relationship Id="rId7" Type="http://schemas.openxmlformats.org/officeDocument/2006/relationships/slideLayout" Target="../slideLayouts/slideLayout131.xml"/><Relationship Id="rId12" Type="http://schemas.openxmlformats.org/officeDocument/2006/relationships/slideLayout" Target="../slideLayouts/slideLayout136.xml"/><Relationship Id="rId2" Type="http://schemas.openxmlformats.org/officeDocument/2006/relationships/slideLayout" Target="../slideLayouts/slideLayout126.xml"/><Relationship Id="rId1" Type="http://schemas.openxmlformats.org/officeDocument/2006/relationships/slideLayout" Target="../slideLayouts/slideLayout125.xml"/><Relationship Id="rId6" Type="http://schemas.openxmlformats.org/officeDocument/2006/relationships/slideLayout" Target="../slideLayouts/slideLayout130.xml"/><Relationship Id="rId11" Type="http://schemas.openxmlformats.org/officeDocument/2006/relationships/slideLayout" Target="../slideLayouts/slideLayout135.xml"/><Relationship Id="rId5" Type="http://schemas.openxmlformats.org/officeDocument/2006/relationships/slideLayout" Target="../slideLayouts/slideLayout129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134.xml"/><Relationship Id="rId4" Type="http://schemas.openxmlformats.org/officeDocument/2006/relationships/slideLayout" Target="../slideLayouts/slideLayout128.xml"/><Relationship Id="rId9" Type="http://schemas.openxmlformats.org/officeDocument/2006/relationships/slideLayout" Target="../slideLayouts/slideLayout133.xml"/><Relationship Id="rId14" Type="http://schemas.openxmlformats.org/officeDocument/2006/relationships/theme" Target="../theme/theme18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140.xml"/><Relationship Id="rId7" Type="http://schemas.openxmlformats.org/officeDocument/2006/relationships/theme" Target="../theme/theme19.xml"/><Relationship Id="rId2" Type="http://schemas.openxmlformats.org/officeDocument/2006/relationships/slideLayout" Target="../slideLayouts/slideLayout139.xml"/><Relationship Id="rId1" Type="http://schemas.openxmlformats.org/officeDocument/2006/relationships/slideLayout" Target="../slideLayouts/slideLayout138.xml"/><Relationship Id="rId6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42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141.xml"/><Relationship Id="rId9" Type="http://schemas.openxmlformats.org/officeDocument/2006/relationships/image" Target="../media/image10.png"/></Relationships>
</file>

<file path=ppt/slideMasters/_rels/slideMaster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6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image" Target="../media/image9.jpg"/><Relationship Id="rId5" Type="http://schemas.openxmlformats.org/officeDocument/2006/relationships/theme" Target="../theme/theme20.xml"/><Relationship Id="rId4" Type="http://schemas.openxmlformats.org/officeDocument/2006/relationships/slideLayout" Target="../slideLayouts/slideLayout1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28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3100863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52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5473707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84" r:id="rId12"/>
    <p:sldLayoutId id="2147483856" r:id="rId13"/>
    <p:sldLayoutId id="2147483857" r:id="rId14"/>
    <p:sldLayoutId id="2147483860" r:id="rId15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3272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80951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30" r:id="rId2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80951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815898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59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00687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8" r:id="rId1"/>
    <p:sldLayoutId id="2147483839" r:id="rId2"/>
    <p:sldLayoutId id="2147483840" r:id="rId3"/>
    <p:sldLayoutId id="2147483841" r:id="rId4"/>
    <p:sldLayoutId id="2147483842" r:id="rId5"/>
    <p:sldLayoutId id="2147483843" r:id="rId6"/>
    <p:sldLayoutId id="2147483844" r:id="rId7"/>
    <p:sldLayoutId id="2147483845" r:id="rId8"/>
    <p:sldLayoutId id="2147483846" r:id="rId9"/>
    <p:sldLayoutId id="2147483847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7071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51" r:id="rId3"/>
    <p:sldLayoutId id="2147483852" r:id="rId4"/>
    <p:sldLayoutId id="2147483853" r:id="rId5"/>
    <p:sldLayoutId id="2147483854" r:id="rId6"/>
    <p:sldLayoutId id="214748385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5025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2" r:id="rId1"/>
    <p:sldLayoutId id="2147483863" r:id="rId2"/>
    <p:sldLayoutId id="2147483864" r:id="rId3"/>
    <p:sldLayoutId id="2147483865" r:id="rId4"/>
    <p:sldLayoutId id="2147483866" r:id="rId5"/>
    <p:sldLayoutId id="2147483867" r:id="rId6"/>
    <p:sldLayoutId id="2147483868" r:id="rId7"/>
    <p:sldLayoutId id="2147483869" r:id="rId8"/>
    <p:sldLayoutId id="2147483870" r:id="rId9"/>
    <p:sldLayoutId id="2147483871" r:id="rId10"/>
    <p:sldLayoutId id="2147483872" r:id="rId11"/>
    <p:sldLayoutId id="2147483873" r:id="rId12"/>
    <p:sldLayoutId id="214748387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80951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3710198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6" r:id="rId1"/>
    <p:sldLayoutId id="2147483877" r:id="rId2"/>
    <p:sldLayoutId id="2147483878" r:id="rId3"/>
    <p:sldLayoutId id="2147483879" r:id="rId4"/>
    <p:sldLayoutId id="2147483880" r:id="rId5"/>
    <p:sldLayoutId id="2147483881" r:id="rId6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65861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8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8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0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5.xml"/><Relationship Id="rId5" Type="http://schemas.openxmlformats.org/officeDocument/2006/relationships/image" Target="../media/image34.png"/><Relationship Id="rId4" Type="http://schemas.microsoft.com/office/2007/relationships/hdphoto" Target="../media/hdphoto6.wd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8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microsoft.com/office/2007/relationships/media" Target="../media/media2.mp4"/><Relationship Id="rId7" Type="http://schemas.openxmlformats.org/officeDocument/2006/relationships/image" Target="../media/image3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5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7.xml"/><Relationship Id="rId5" Type="http://schemas.microsoft.com/office/2007/relationships/hdphoto" Target="../media/hdphoto7.wdp"/><Relationship Id="rId4" Type="http://schemas.openxmlformats.org/officeDocument/2006/relationships/image" Target="../media/image39.png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7.xml"/><Relationship Id="rId4" Type="http://schemas.openxmlformats.org/officeDocument/2006/relationships/image" Target="../media/image34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0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0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0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0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5.png"/><Relationship Id="rId5" Type="http://schemas.openxmlformats.org/officeDocument/2006/relationships/image" Target="../media/image35.png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0E05D6B6-9244-0613-A2DE-95A6BDE6C6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31" b="3536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260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1546392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1462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334" y="1366599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637317CB-50E4-4EAA-973E-03A42403398F}"/>
              </a:ext>
            </a:extLst>
          </p:cNvPr>
          <p:cNvGrpSpPr/>
          <p:nvPr/>
        </p:nvGrpSpPr>
        <p:grpSpPr>
          <a:xfrm>
            <a:off x="282906" y="2487369"/>
            <a:ext cx="8502506" cy="3004031"/>
            <a:chOff x="237798" y="2401688"/>
            <a:chExt cx="7724663" cy="2369715"/>
          </a:xfrm>
        </p:grpSpPr>
        <p:pic>
          <p:nvPicPr>
            <p:cNvPr id="15" name="Image 14" descr="Une image contenant texte, Appareils électroniques, capture d’écran, Publicité en ligne&#10;&#10;Le contenu généré par l’IA peut être incorrect.">
              <a:extLst>
                <a:ext uri="{FF2B5EF4-FFF2-40B4-BE49-F238E27FC236}">
                  <a16:creationId xmlns:a16="http://schemas.microsoft.com/office/drawing/2014/main" id="{3D2191B9-E840-4163-A948-F8D6511777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2731" y="2401689"/>
              <a:ext cx="1544933" cy="2369714"/>
            </a:xfrm>
            <a:prstGeom prst="rect">
              <a:avLst/>
            </a:prstGeom>
          </p:spPr>
        </p:pic>
        <p:pic>
          <p:nvPicPr>
            <p:cNvPr id="16" name="Image 15" descr="Une image contenant texte, Appareils électroniques, capture d’écran, Système d’exploitation&#10;&#10;Le contenu généré par l’IA peut être incorrect.">
              <a:extLst>
                <a:ext uri="{FF2B5EF4-FFF2-40B4-BE49-F238E27FC236}">
                  <a16:creationId xmlns:a16="http://schemas.microsoft.com/office/drawing/2014/main" id="{3E13C5E6-D338-4471-94E4-2DB3BC28367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17528" y="2401688"/>
              <a:ext cx="1544933" cy="2369713"/>
            </a:xfrm>
            <a:prstGeom prst="rect">
              <a:avLst/>
            </a:prstGeom>
          </p:spPr>
        </p:pic>
        <p:pic>
          <p:nvPicPr>
            <p:cNvPr id="18" name="Image 17" descr="Une image contenant texte, Appareils électroniques, capture d’écran&#10;&#10;Le contenu généré par l’IA peut être incorrect.">
              <a:extLst>
                <a:ext uri="{FF2B5EF4-FFF2-40B4-BE49-F238E27FC236}">
                  <a16:creationId xmlns:a16="http://schemas.microsoft.com/office/drawing/2014/main" id="{B88CDAFB-16B6-4B95-92FF-E9F4A144DCA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27663" y="2401688"/>
              <a:ext cx="1544934" cy="2369715"/>
            </a:xfrm>
            <a:prstGeom prst="rect">
              <a:avLst/>
            </a:prstGeom>
          </p:spPr>
        </p:pic>
        <p:pic>
          <p:nvPicPr>
            <p:cNvPr id="20" name="Image 19" descr="Une image contenant texte, Appareils électroniques, capture d’écran&#10;&#10;Le contenu généré par l’IA peut être incorrect.">
              <a:extLst>
                <a:ext uri="{FF2B5EF4-FFF2-40B4-BE49-F238E27FC236}">
                  <a16:creationId xmlns:a16="http://schemas.microsoft.com/office/drawing/2014/main" id="{431D2F4E-C19E-46EA-A628-6C12A7985FF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72597" y="2401688"/>
              <a:ext cx="1544933" cy="2369713"/>
            </a:xfrm>
            <a:prstGeom prst="rect">
              <a:avLst/>
            </a:prstGeom>
          </p:spPr>
        </p:pic>
        <p:pic>
          <p:nvPicPr>
            <p:cNvPr id="22" name="Image 21" descr="Une image contenant texte, capture d’écran&#10;&#10;Le contenu généré par l’IA peut être incorrect.">
              <a:extLst>
                <a:ext uri="{FF2B5EF4-FFF2-40B4-BE49-F238E27FC236}">
                  <a16:creationId xmlns:a16="http://schemas.microsoft.com/office/drawing/2014/main" id="{0ADCB95F-4CDE-49DB-87DE-89ED440B383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7798" y="2401689"/>
              <a:ext cx="1544933" cy="236971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82610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89567" y="415610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05567" y="390410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423691" y="418098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639691" y="392898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603691" y="4409793"/>
            <a:ext cx="3420000" cy="7920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orales 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068650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 5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4789567" y="2429663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5005567" y="2177663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4969567" y="2628951"/>
            <a:ext cx="3420000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lecture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9570" y="2172516"/>
            <a:ext cx="3828620" cy="1365622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5036762" y="4349217"/>
            <a:ext cx="3420000" cy="7920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d’écriture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733880" y="217068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B4DDBFF-D324-3E3C-39D9-A0E8D4DE4E9D}"/>
              </a:ext>
            </a:extLst>
          </p:cNvPr>
          <p:cNvSpPr txBox="1"/>
          <p:nvPr/>
        </p:nvSpPr>
        <p:spPr>
          <a:xfrm>
            <a:off x="850459" y="2817699"/>
            <a:ext cx="38314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vocabulaire</a:t>
            </a:r>
          </a:p>
        </p:txBody>
      </p:sp>
    </p:spTree>
    <p:extLst>
      <p:ext uri="{BB962C8B-B14F-4D97-AF65-F5344CB8AC3E}">
        <p14:creationId xmlns:p14="http://schemas.microsoft.com/office/powerpoint/2010/main" val="1571879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19C4005-4A51-DD46-6175-E7EA3F0C24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dirty="0"/>
              <a:t>Lecture et compréhension de phrases.</a:t>
            </a:r>
            <a:endParaRPr lang="fr-MA" dirty="0"/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B8AE1112-EE82-8B56-B589-D5C05675E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07B2C7-53CF-9049-FD6D-F24173083D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376667"/>
            <a:ext cx="6246795" cy="134993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/>
        </p:nvSpPr>
        <p:spPr>
          <a:xfrm>
            <a:off x="2275014" y="2506852"/>
            <a:ext cx="1445650" cy="350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Activité 1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8BE1566B-D585-7E21-D244-BCFCE70B9FA4}"/>
              </a:ext>
            </a:extLst>
          </p:cNvPr>
          <p:cNvSpPr txBox="1">
            <a:spLocks/>
          </p:cNvSpPr>
          <p:nvPr/>
        </p:nvSpPr>
        <p:spPr>
          <a:xfrm>
            <a:off x="2203199" y="2851086"/>
            <a:ext cx="534526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>
                <a:solidFill>
                  <a:srgbClr val="565F88"/>
                </a:solidFill>
              </a:rPr>
              <a:t>Lecture des graphèmes.</a:t>
            </a:r>
          </a:p>
          <a:p>
            <a:pPr lvl="0">
              <a:defRPr/>
            </a:pPr>
            <a:r>
              <a:rPr lang="fr-FR" dirty="0">
                <a:solidFill>
                  <a:srgbClr val="565F88"/>
                </a:solidFill>
              </a:rPr>
              <a:t>Lecture des syllabes.</a:t>
            </a:r>
          </a:p>
          <a:p>
            <a:pPr lvl="0">
              <a:defRPr/>
            </a:pPr>
            <a:r>
              <a:rPr lang="fr-FR" dirty="0">
                <a:solidFill>
                  <a:srgbClr val="565F88"/>
                </a:solidFill>
              </a:rPr>
              <a:t>Lecture et compréhension des mots.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B84BFEE-BBD8-4BF3-2434-8540C33B07C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A7B19E7-13CC-B9C4-EEF2-A555D5EB6D8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0832FF2-03F4-4292-2A21-4B531E2A6D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7400D3D8-5C43-2B92-8B4D-1650CB15D2C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2" name="Espace réservé pour une image  10">
            <a:extLst>
              <a:ext uri="{FF2B5EF4-FFF2-40B4-BE49-F238E27FC236}">
                <a16:creationId xmlns:a16="http://schemas.microsoft.com/office/drawing/2014/main" id="{3A3BE96B-F106-41BC-29A1-EAA31D27AC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78464" y="3788874"/>
            <a:ext cx="540000" cy="540000"/>
          </a:xfrm>
          <a:prstGeom prst="rect">
            <a:avLst/>
          </a:prstGeom>
          <a:noFill/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F0002C7-1E42-8691-D136-BCC3284EEA4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23041" y="2081429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3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762584"/>
            <a:ext cx="7052064" cy="209263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66394" y="175538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370122" y="3008680"/>
            <a:ext cx="6899973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spcAft>
                <a:spcPts val="1200"/>
              </a:spcAft>
              <a:buFont typeface="Dosis Medium" pitchFamily="2" charset="0"/>
              <a:buChar char="→"/>
              <a:defRPr/>
            </a:pPr>
            <a:r>
              <a:rPr lang="fr-FR" sz="2200" b="1" kern="0" dirty="0">
                <a:solidFill>
                  <a:srgbClr val="2AB6D7"/>
                </a:solidFill>
                <a:latin typeface="Dosis Medium" pitchFamily="2" charset="0"/>
                <a:cs typeface="Calibri" panose="020F0502020204030204" pitchFamily="34" charset="0"/>
              </a:rPr>
              <a:t>Identifier et lire </a:t>
            </a:r>
            <a:r>
              <a:rPr lang="fr-FR" sz="2200" b="1" kern="0" dirty="0">
                <a:solidFill>
                  <a:srgbClr val="4B5377"/>
                </a:solidFill>
                <a:latin typeface="Dosis Medium" pitchFamily="2" charset="0"/>
                <a:cs typeface="Calibri" panose="020F0502020204030204" pitchFamily="34" charset="0"/>
              </a:rPr>
              <a:t>les graphèmes étudiés.</a:t>
            </a:r>
          </a:p>
          <a:p>
            <a:pPr marL="342900" lvl="0" indent="-342900">
              <a:spcAft>
                <a:spcPts val="1200"/>
              </a:spcAft>
              <a:buFont typeface="Dosis Medium" pitchFamily="2" charset="0"/>
              <a:buChar char="→"/>
              <a:defRPr/>
            </a:pPr>
            <a:r>
              <a:rPr lang="fr-FR" sz="2200" b="1" kern="0" dirty="0">
                <a:solidFill>
                  <a:srgbClr val="2AB6D7"/>
                </a:solidFill>
                <a:latin typeface="Dosis Medium" pitchFamily="2" charset="0"/>
                <a:cs typeface="Calibri" panose="020F0502020204030204" pitchFamily="34" charset="0"/>
              </a:rPr>
              <a:t>Lire et comprendre </a:t>
            </a:r>
            <a:r>
              <a:rPr lang="fr-FR" sz="2200" b="1" kern="0" dirty="0">
                <a:solidFill>
                  <a:srgbClr val="4B5377"/>
                </a:solidFill>
                <a:latin typeface="Dosis Medium" pitchFamily="2" charset="0"/>
                <a:cs typeface="Calibri" panose="020F0502020204030204" pitchFamily="34" charset="0"/>
              </a:rPr>
              <a:t>des mots et des phrases simples contenant les graphèmes étudiés.</a:t>
            </a:r>
            <a:endParaRPr kumimoji="0" lang="fr-FR" sz="22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490221" y="4987460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2808969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/>
              <a:t>Bonjour les enfants. Aujourd’hui, nous allons commencer une nouvelle séance de révision. Soyez attentifs.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  <p:pic>
        <p:nvPicPr>
          <p:cNvPr id="7170" name="Picture 2">
            <a:extLst>
              <a:ext uri="{FF2B5EF4-FFF2-40B4-BE49-F238E27FC236}">
                <a16:creationId xmlns:a16="http://schemas.microsoft.com/office/drawing/2014/main" id="{D64DA83D-7342-4F7C-910A-DE79FE9FA4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35" y="681318"/>
            <a:ext cx="999530" cy="92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69E791-A217-C915-ECAA-CCF629909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3C7D74-DEBB-7789-512B-54CE6CA6A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Lisons ensemble.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ACA55C39-EC64-4457-AAB7-4C10EC149A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35" y="681318"/>
            <a:ext cx="999530" cy="92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B9C36DD7-8435-433C-B09E-C63EC15610CF}"/>
              </a:ext>
            </a:extLst>
          </p:cNvPr>
          <p:cNvGrpSpPr/>
          <p:nvPr/>
        </p:nvGrpSpPr>
        <p:grpSpPr>
          <a:xfrm>
            <a:off x="742600" y="3429000"/>
            <a:ext cx="7336875" cy="687479"/>
            <a:chOff x="425828" y="3473833"/>
            <a:chExt cx="6806831" cy="687479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D56EA4E1-7F5B-4265-B1A7-41FA7B880E0C}"/>
                </a:ext>
              </a:extLst>
            </p:cNvPr>
            <p:cNvSpPr/>
            <p:nvPr/>
          </p:nvSpPr>
          <p:spPr>
            <a:xfrm>
              <a:off x="425828" y="347383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isa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EEDD155-8AF1-4B63-8D9F-8616137E3D52}"/>
                </a:ext>
              </a:extLst>
            </p:cNvPr>
            <p:cNvSpPr/>
            <p:nvPr/>
          </p:nvSpPr>
          <p:spPr>
            <a:xfrm>
              <a:off x="1590402" y="347383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euil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8BED2DAA-A1B8-4399-9681-89F5E8B9A99D}"/>
                </a:ext>
              </a:extLst>
            </p:cNvPr>
            <p:cNvSpPr/>
            <p:nvPr/>
          </p:nvSpPr>
          <p:spPr>
            <a:xfrm>
              <a:off x="2754976" y="347383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ei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AD2CDC1E-AA1C-4494-B087-4488FEFBBE11}"/>
                </a:ext>
              </a:extLst>
            </p:cNvPr>
            <p:cNvSpPr/>
            <p:nvPr/>
          </p:nvSpPr>
          <p:spPr>
            <a:xfrm>
              <a:off x="3919550" y="347383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ieu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93592929-6BE3-49DA-AB5A-8B68283566F2}"/>
                </a:ext>
              </a:extLst>
            </p:cNvPr>
            <p:cNvSpPr/>
            <p:nvPr/>
          </p:nvSpPr>
          <p:spPr>
            <a:xfrm>
              <a:off x="5084124" y="347383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ill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9B0FB2A3-1212-4816-82BB-18A2761075B0}"/>
                </a:ext>
              </a:extLst>
            </p:cNvPr>
            <p:cNvSpPr/>
            <p:nvPr/>
          </p:nvSpPr>
          <p:spPr>
            <a:xfrm>
              <a:off x="6248698" y="3478886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br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28018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69E791-A217-C915-ECAA-CCF629909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3C7D74-DEBB-7789-512B-54CE6CA6A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passer au tableau pour lire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? Levez la main.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E8AC075-AA89-421F-98C5-0C84BF8214F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D99C9DBA-1D1F-40D4-9786-E0222A7DFF90}"/>
              </a:ext>
            </a:extLst>
          </p:cNvPr>
          <p:cNvGrpSpPr/>
          <p:nvPr/>
        </p:nvGrpSpPr>
        <p:grpSpPr>
          <a:xfrm>
            <a:off x="742600" y="3429000"/>
            <a:ext cx="7336875" cy="687479"/>
            <a:chOff x="425828" y="3473833"/>
            <a:chExt cx="6806831" cy="687479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69D9147D-86D9-4E6D-95DC-37B5FE395FCC}"/>
                </a:ext>
              </a:extLst>
            </p:cNvPr>
            <p:cNvSpPr/>
            <p:nvPr/>
          </p:nvSpPr>
          <p:spPr>
            <a:xfrm>
              <a:off x="425828" y="347383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ay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BA6F59A5-D912-4B19-9CA6-16CD33CCA917}"/>
                </a:ext>
              </a:extLst>
            </p:cNvPr>
            <p:cNvSpPr/>
            <p:nvPr/>
          </p:nvSpPr>
          <p:spPr>
            <a:xfrm>
              <a:off x="1590402" y="347383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ion 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50982371-3CC4-49E9-88C3-C8022F1ACF54}"/>
                </a:ext>
              </a:extLst>
            </p:cNvPr>
            <p:cNvSpPr/>
            <p:nvPr/>
          </p:nvSpPr>
          <p:spPr>
            <a:xfrm>
              <a:off x="2754976" y="347383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ouil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1B15E63-032E-4BD6-B14F-3027508C2CE0}"/>
                </a:ext>
              </a:extLst>
            </p:cNvPr>
            <p:cNvSpPr/>
            <p:nvPr/>
          </p:nvSpPr>
          <p:spPr>
            <a:xfrm>
              <a:off x="3919550" y="347383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q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97F1053A-5DBC-40FD-AFCD-8F3017C392ED}"/>
                </a:ext>
              </a:extLst>
            </p:cNvPr>
            <p:cNvSpPr/>
            <p:nvPr/>
          </p:nvSpPr>
          <p:spPr>
            <a:xfrm>
              <a:off x="5084124" y="347383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oin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079A9E94-9C28-4DAF-9E56-8A1FD8A7A694}"/>
                </a:ext>
              </a:extLst>
            </p:cNvPr>
            <p:cNvSpPr/>
            <p:nvPr/>
          </p:nvSpPr>
          <p:spPr>
            <a:xfrm>
              <a:off x="6248698" y="3478886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ph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09595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69E791-A217-C915-ECAA-CCF629909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3C7D74-DEBB-7789-512B-54CE6CA6A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Lisons ensemble.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ACA55C39-EC64-4457-AAB7-4C10EC149A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35" y="681318"/>
            <a:ext cx="999530" cy="92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D2EAAF47-3121-4992-B37C-6C54285A4971}"/>
              </a:ext>
            </a:extLst>
          </p:cNvPr>
          <p:cNvGrpSpPr/>
          <p:nvPr/>
        </p:nvGrpSpPr>
        <p:grpSpPr>
          <a:xfrm>
            <a:off x="791570" y="3087787"/>
            <a:ext cx="7369791" cy="682426"/>
            <a:chOff x="425828" y="3473833"/>
            <a:chExt cx="5642257" cy="682426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426B4718-2431-4B69-9895-06855AD98D37}"/>
                </a:ext>
              </a:extLst>
            </p:cNvPr>
            <p:cNvSpPr/>
            <p:nvPr/>
          </p:nvSpPr>
          <p:spPr>
            <a:xfrm>
              <a:off x="425828" y="347383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ail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67B0F176-F773-4C9F-8F4D-257AEEB20CC2}"/>
                </a:ext>
              </a:extLst>
            </p:cNvPr>
            <p:cNvSpPr/>
            <p:nvPr/>
          </p:nvSpPr>
          <p:spPr>
            <a:xfrm>
              <a:off x="1590402" y="347383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oy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F5C64F3B-9638-4FB4-A4FD-CFDA85C26C4A}"/>
                </a:ext>
              </a:extLst>
            </p:cNvPr>
            <p:cNvSpPr/>
            <p:nvPr/>
          </p:nvSpPr>
          <p:spPr>
            <a:xfrm>
              <a:off x="2754976" y="347383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ouin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515A5D73-C11B-4E83-8C6C-8E1B6C68AFFD}"/>
                </a:ext>
              </a:extLst>
            </p:cNvPr>
            <p:cNvSpPr/>
            <p:nvPr/>
          </p:nvSpPr>
          <p:spPr>
            <a:xfrm>
              <a:off x="3919550" y="347383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ai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FB589D1-61CF-418B-AB7C-15EFA30644AC}"/>
                </a:ext>
              </a:extLst>
            </p:cNvPr>
            <p:cNvSpPr/>
            <p:nvPr/>
          </p:nvSpPr>
          <p:spPr>
            <a:xfrm>
              <a:off x="5084124" y="347383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oi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7706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69E791-A217-C915-ECAA-CCF629909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3C7D74-DEBB-7789-512B-54CE6CA6A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Qui veut passer au tableau pour lire ? Lever la main.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4499923-5D8F-4C67-A4DD-8EDF575924A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64ADEAC3-91B6-4905-B2E4-654F878527A4}"/>
              </a:ext>
            </a:extLst>
          </p:cNvPr>
          <p:cNvGrpSpPr/>
          <p:nvPr/>
        </p:nvGrpSpPr>
        <p:grpSpPr>
          <a:xfrm>
            <a:off x="791570" y="3087787"/>
            <a:ext cx="7369791" cy="682426"/>
            <a:chOff x="425828" y="3473833"/>
            <a:chExt cx="5642257" cy="682426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6123586B-9127-4CB5-BBE0-4D2DFF2167CE}"/>
                </a:ext>
              </a:extLst>
            </p:cNvPr>
            <p:cNvSpPr/>
            <p:nvPr/>
          </p:nvSpPr>
          <p:spPr>
            <a:xfrm>
              <a:off x="425828" y="347383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eil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74C203F-69AA-4C70-87BB-4ACD74DDDBEA}"/>
                </a:ext>
              </a:extLst>
            </p:cNvPr>
            <p:cNvSpPr/>
            <p:nvPr/>
          </p:nvSpPr>
          <p:spPr>
            <a:xfrm>
              <a:off x="1590402" y="347383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gr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DD362633-9E14-4943-899F-80BA2045B38F}"/>
                </a:ext>
              </a:extLst>
            </p:cNvPr>
            <p:cNvSpPr/>
            <p:nvPr/>
          </p:nvSpPr>
          <p:spPr>
            <a:xfrm>
              <a:off x="2754976" y="347383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uy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5B0E8B2D-8BC4-4114-90D2-4487B1E71A87}"/>
                </a:ext>
              </a:extLst>
            </p:cNvPr>
            <p:cNvSpPr/>
            <p:nvPr/>
          </p:nvSpPr>
          <p:spPr>
            <a:xfrm>
              <a:off x="3919550" y="347383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ei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2C69173-8ECC-4AB6-B2F7-6BD75BAF1BC3}"/>
                </a:ext>
              </a:extLst>
            </p:cNvPr>
            <p:cNvSpPr/>
            <p:nvPr/>
          </p:nvSpPr>
          <p:spPr>
            <a:xfrm>
              <a:off x="5084124" y="347383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ien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3460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E046B2-2BBA-FD32-DFEC-5E8A88949C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77E62522-262C-4F89-13C2-9220782D2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passer au tableau pour lire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? Levez la main.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aphicFrame>
        <p:nvGraphicFramePr>
          <p:cNvPr id="2" name="Tableau 3">
            <a:extLst>
              <a:ext uri="{FF2B5EF4-FFF2-40B4-BE49-F238E27FC236}">
                <a16:creationId xmlns:a16="http://schemas.microsoft.com/office/drawing/2014/main" id="{A6B13ECB-907C-401D-BAF8-29B98473B7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4567734"/>
              </p:ext>
            </p:extLst>
          </p:nvPr>
        </p:nvGraphicFramePr>
        <p:xfrm>
          <a:off x="414924" y="2622177"/>
          <a:ext cx="8094747" cy="282746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12427">
                  <a:extLst>
                    <a:ext uri="{9D8B030D-6E8A-4147-A177-3AD203B41FA5}">
                      <a16:colId xmlns:a16="http://schemas.microsoft.com/office/drawing/2014/main" val="687800867"/>
                    </a:ext>
                  </a:extLst>
                </a:gridCol>
                <a:gridCol w="2510118">
                  <a:extLst>
                    <a:ext uri="{9D8B030D-6E8A-4147-A177-3AD203B41FA5}">
                      <a16:colId xmlns:a16="http://schemas.microsoft.com/office/drawing/2014/main" val="512854702"/>
                    </a:ext>
                  </a:extLst>
                </a:gridCol>
                <a:gridCol w="1748202">
                  <a:extLst>
                    <a:ext uri="{9D8B030D-6E8A-4147-A177-3AD203B41FA5}">
                      <a16:colId xmlns:a16="http://schemas.microsoft.com/office/drawing/2014/main" val="3513104744"/>
                    </a:ext>
                  </a:extLst>
                </a:gridCol>
                <a:gridCol w="2124000">
                  <a:extLst>
                    <a:ext uri="{9D8B030D-6E8A-4147-A177-3AD203B41FA5}">
                      <a16:colId xmlns:a16="http://schemas.microsoft.com/office/drawing/2014/main" val="1691650014"/>
                    </a:ext>
                  </a:extLst>
                </a:gridCol>
              </a:tblGrid>
              <a:tr h="981760">
                <a:tc>
                  <a:txBody>
                    <a:bodyPr/>
                    <a:lstStyle/>
                    <a:p>
                      <a:pPr algn="ctr"/>
                      <a:r>
                        <a:rPr lang="fr-FR" sz="4400" kern="1200" dirty="0" err="1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t</a:t>
                      </a:r>
                      <a:r>
                        <a:rPr lang="fr-FR" sz="4400" kern="1200" dirty="0" err="1">
                          <a:solidFill>
                            <a:srgbClr val="2196B1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il</a:t>
                      </a:r>
                      <a:endParaRPr lang="fr-FR" sz="4400" kern="1200" dirty="0">
                        <a:solidFill>
                          <a:srgbClr val="2196B1"/>
                        </a:solidFill>
                        <a:latin typeface="Dosis SemiBold" panose="020B0604020202020204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400" kern="1200" dirty="0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4400" kern="1200" dirty="0" err="1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qu</a:t>
                      </a:r>
                      <a:r>
                        <a:rPr lang="fr-FR" sz="4400" kern="1200" dirty="0" err="1">
                          <a:solidFill>
                            <a:srgbClr val="2196B1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ill</a:t>
                      </a:r>
                      <a:r>
                        <a:rPr lang="fr-FR" sz="4400" kern="1200" dirty="0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              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400" kern="1200" dirty="0" err="1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v</a:t>
                      </a:r>
                      <a:r>
                        <a:rPr lang="fr-FR" sz="4400" dirty="0" err="1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ail</a:t>
                      </a:r>
                      <a:endParaRPr lang="fr-FR" sz="4400" kern="1200" dirty="0">
                        <a:solidFill>
                          <a:srgbClr val="424D7B"/>
                        </a:solidFill>
                        <a:latin typeface="Dosis SemiBold" panose="020B0604020202020204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400" dirty="0" err="1">
                          <a:solidFill>
                            <a:srgbClr val="424D7B"/>
                          </a:solidFill>
                          <a:latin typeface="Dosis SemiBold" panose="020B0604020202020204" charset="0"/>
                        </a:rPr>
                        <a:t>d</a:t>
                      </a:r>
                      <a:r>
                        <a:rPr lang="fr-FR" sz="4400" dirty="0" err="1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aill</a:t>
                      </a:r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23871879"/>
                  </a:ext>
                </a:extLst>
              </a:tr>
              <a:tr h="1845708"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4400" kern="1200" dirty="0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gent</a:t>
                      </a:r>
                      <a:r>
                        <a:rPr lang="fr-FR" sz="4400" kern="1200" dirty="0">
                          <a:solidFill>
                            <a:srgbClr val="2196B1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il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4400" kern="1200" dirty="0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coqu</a:t>
                      </a:r>
                      <a:r>
                        <a:rPr lang="fr-FR" sz="4400" kern="1200" dirty="0">
                          <a:solidFill>
                            <a:srgbClr val="2196B1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ill</a:t>
                      </a:r>
                      <a:r>
                        <a:rPr lang="fr-FR" sz="4400" kern="1200" dirty="0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age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400" dirty="0">
                          <a:solidFill>
                            <a:srgbClr val="424D7B"/>
                          </a:solidFill>
                          <a:latin typeface="Dosis SemiBold" panose="020B0604020202020204" charset="0"/>
                        </a:rPr>
                        <a:t>trav</a:t>
                      </a:r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ail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400" dirty="0">
                          <a:solidFill>
                            <a:srgbClr val="424D7B"/>
                          </a:solidFill>
                          <a:latin typeface="Dosis SemiBold" panose="020B0604020202020204" charset="0"/>
                        </a:rPr>
                        <a:t>méd</a:t>
                      </a:r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aille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65234765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768AAB70-69F6-4486-B425-4BD9AAF885D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879019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E046B2-2BBA-FD32-DFEC-5E8A88949C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77E62522-262C-4F89-13C2-9220782D2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Lisons ensemble.</a:t>
            </a: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4C9E754F-4AF6-463E-A9C6-1188BEBBC1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35" y="690283"/>
            <a:ext cx="999530" cy="92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28498546-EDB4-428C-A276-1175AC18F5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4710221"/>
              </p:ext>
            </p:extLst>
          </p:nvPr>
        </p:nvGraphicFramePr>
        <p:xfrm>
          <a:off x="524626" y="2605554"/>
          <a:ext cx="8094747" cy="282746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12427">
                  <a:extLst>
                    <a:ext uri="{9D8B030D-6E8A-4147-A177-3AD203B41FA5}">
                      <a16:colId xmlns:a16="http://schemas.microsoft.com/office/drawing/2014/main" val="3266036636"/>
                    </a:ext>
                  </a:extLst>
                </a:gridCol>
                <a:gridCol w="2510118">
                  <a:extLst>
                    <a:ext uri="{9D8B030D-6E8A-4147-A177-3AD203B41FA5}">
                      <a16:colId xmlns:a16="http://schemas.microsoft.com/office/drawing/2014/main" val="2337185120"/>
                    </a:ext>
                  </a:extLst>
                </a:gridCol>
                <a:gridCol w="1748202">
                  <a:extLst>
                    <a:ext uri="{9D8B030D-6E8A-4147-A177-3AD203B41FA5}">
                      <a16:colId xmlns:a16="http://schemas.microsoft.com/office/drawing/2014/main" val="692476799"/>
                    </a:ext>
                  </a:extLst>
                </a:gridCol>
                <a:gridCol w="2124000">
                  <a:extLst>
                    <a:ext uri="{9D8B030D-6E8A-4147-A177-3AD203B41FA5}">
                      <a16:colId xmlns:a16="http://schemas.microsoft.com/office/drawing/2014/main" val="2688720572"/>
                    </a:ext>
                  </a:extLst>
                </a:gridCol>
              </a:tblGrid>
              <a:tr h="981760">
                <a:tc>
                  <a:txBody>
                    <a:bodyPr/>
                    <a:lstStyle/>
                    <a:p>
                      <a:pPr algn="ctr"/>
                      <a:r>
                        <a:rPr lang="fr-FR" sz="4400" kern="1200" dirty="0" err="1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t</a:t>
                      </a:r>
                      <a:r>
                        <a:rPr lang="fr-FR" sz="4400" kern="1200" dirty="0" err="1">
                          <a:solidFill>
                            <a:srgbClr val="2196B1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il</a:t>
                      </a:r>
                      <a:endParaRPr lang="fr-FR" sz="4400" kern="1200" dirty="0">
                        <a:solidFill>
                          <a:srgbClr val="2196B1"/>
                        </a:solidFill>
                        <a:latin typeface="Dosis SemiBold" panose="020B0604020202020204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400" kern="1200" dirty="0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4400" kern="1200" dirty="0" err="1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qu</a:t>
                      </a:r>
                      <a:r>
                        <a:rPr lang="fr-FR" sz="4400" kern="1200" dirty="0" err="1">
                          <a:solidFill>
                            <a:srgbClr val="2196B1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ill</a:t>
                      </a:r>
                      <a:r>
                        <a:rPr lang="fr-FR" sz="4400" kern="1200" dirty="0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              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400" kern="1200" dirty="0" err="1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v</a:t>
                      </a:r>
                      <a:r>
                        <a:rPr lang="fr-FR" sz="4400" dirty="0" err="1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ail</a:t>
                      </a:r>
                      <a:endParaRPr lang="fr-FR" sz="4400" kern="1200" dirty="0">
                        <a:solidFill>
                          <a:srgbClr val="424D7B"/>
                        </a:solidFill>
                        <a:latin typeface="Dosis SemiBold" panose="020B0604020202020204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400" dirty="0" err="1">
                          <a:solidFill>
                            <a:srgbClr val="424D7B"/>
                          </a:solidFill>
                          <a:latin typeface="Dosis SemiBold" panose="020B0604020202020204" charset="0"/>
                        </a:rPr>
                        <a:t>d</a:t>
                      </a:r>
                      <a:r>
                        <a:rPr lang="fr-FR" sz="4400" dirty="0" err="1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aill</a:t>
                      </a:r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11624872"/>
                  </a:ext>
                </a:extLst>
              </a:tr>
              <a:tr h="1845708"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4400" kern="1200" dirty="0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gent</a:t>
                      </a:r>
                      <a:r>
                        <a:rPr lang="fr-FR" sz="4400" kern="1200" dirty="0">
                          <a:solidFill>
                            <a:srgbClr val="2196B1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il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4400" kern="1200" dirty="0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coqu</a:t>
                      </a:r>
                      <a:r>
                        <a:rPr lang="fr-FR" sz="4400" kern="1200" dirty="0">
                          <a:solidFill>
                            <a:srgbClr val="2196B1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ill</a:t>
                      </a:r>
                      <a:r>
                        <a:rPr lang="fr-FR" sz="4400" kern="1200" dirty="0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age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400" dirty="0">
                          <a:solidFill>
                            <a:srgbClr val="424D7B"/>
                          </a:solidFill>
                          <a:latin typeface="Dosis SemiBold" panose="020B0604020202020204" charset="0"/>
                        </a:rPr>
                        <a:t>trav</a:t>
                      </a:r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ail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400" dirty="0">
                          <a:solidFill>
                            <a:srgbClr val="424D7B"/>
                          </a:solidFill>
                          <a:latin typeface="Dosis SemiBold" panose="020B0604020202020204" charset="0"/>
                        </a:rPr>
                        <a:t>méd</a:t>
                      </a:r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aille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453913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6702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E046B2-2BBA-FD32-DFEC-5E8A88949C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77E62522-262C-4F89-13C2-9220782D2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passer au tableau pour lire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? Levez la main.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88E8C88-B6A1-4B2F-BD88-F8F44F8E48B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graphicFrame>
        <p:nvGraphicFramePr>
          <p:cNvPr id="6" name="Tableau 3">
            <a:extLst>
              <a:ext uri="{FF2B5EF4-FFF2-40B4-BE49-F238E27FC236}">
                <a16:creationId xmlns:a16="http://schemas.microsoft.com/office/drawing/2014/main" id="{EE96802F-4276-4F75-8CF2-7F89DFCE56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654743"/>
              </p:ext>
            </p:extLst>
          </p:nvPr>
        </p:nvGraphicFramePr>
        <p:xfrm>
          <a:off x="738000" y="2684928"/>
          <a:ext cx="7668000" cy="280782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00000">
                  <a:extLst>
                    <a:ext uri="{9D8B030D-6E8A-4147-A177-3AD203B41FA5}">
                      <a16:colId xmlns:a16="http://schemas.microsoft.com/office/drawing/2014/main" val="687800867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2123595357"/>
                    </a:ext>
                  </a:extLst>
                </a:gridCol>
                <a:gridCol w="2268000">
                  <a:extLst>
                    <a:ext uri="{9D8B030D-6E8A-4147-A177-3AD203B41FA5}">
                      <a16:colId xmlns:a16="http://schemas.microsoft.com/office/drawing/2014/main" val="1687703507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1243665652"/>
                    </a:ext>
                  </a:extLst>
                </a:gridCol>
              </a:tblGrid>
              <a:tr h="1403913">
                <a:tc>
                  <a:txBody>
                    <a:bodyPr/>
                    <a:lstStyle/>
                    <a:p>
                      <a:pPr algn="ctr"/>
                      <a:r>
                        <a:rPr lang="fr-FR" sz="4400" kern="1200" dirty="0" err="1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4400" kern="1200" dirty="0" err="1">
                          <a:solidFill>
                            <a:srgbClr val="2196B1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4400" dirty="0" err="1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il</a:t>
                      </a:r>
                      <a:endParaRPr lang="fr-FR" sz="4400" kern="1200" dirty="0">
                        <a:solidFill>
                          <a:srgbClr val="424D7B"/>
                        </a:solidFill>
                        <a:latin typeface="Dosis SemiBold" panose="020B060402020202020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400" dirty="0" err="1">
                          <a:solidFill>
                            <a:srgbClr val="424D7B"/>
                          </a:solidFill>
                          <a:latin typeface="Dosis SemiBold" panose="020B0604020202020204" charset="0"/>
                        </a:rPr>
                        <a:t>r</a:t>
                      </a:r>
                      <a:r>
                        <a:rPr lang="fr-FR" sz="4400" dirty="0" err="1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eill</a:t>
                      </a:r>
                      <a:endParaRPr lang="fr-FR" sz="4400" dirty="0">
                        <a:solidFill>
                          <a:srgbClr val="2196B1"/>
                        </a:solidFill>
                        <a:latin typeface="Dosis SemiBold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400" dirty="0" err="1">
                          <a:solidFill>
                            <a:srgbClr val="424D7B"/>
                          </a:solidFill>
                          <a:latin typeface="Dosis SemiBold" panose="020B0604020202020204" charset="0"/>
                        </a:rPr>
                        <a:t>r</a:t>
                      </a:r>
                      <a:r>
                        <a:rPr lang="fr-FR" sz="4400" dirty="0" err="1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euil</a:t>
                      </a:r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400" dirty="0" err="1">
                          <a:solidFill>
                            <a:srgbClr val="424D7B"/>
                          </a:solidFill>
                          <a:latin typeface="Dosis SemiBold" panose="020B0604020202020204" charset="0"/>
                        </a:rPr>
                        <a:t>f</a:t>
                      </a:r>
                      <a:r>
                        <a:rPr lang="fr-FR" sz="4400" dirty="0" err="1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euill</a:t>
                      </a:r>
                      <a:endParaRPr lang="fr-FR" sz="4400" dirty="0">
                        <a:solidFill>
                          <a:srgbClr val="2196B1"/>
                        </a:solidFill>
                        <a:latin typeface="Dosis SemiBold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3871879"/>
                  </a:ext>
                </a:extLst>
              </a:tr>
              <a:tr h="1403913">
                <a:tc>
                  <a:txBody>
                    <a:bodyPr/>
                    <a:lstStyle/>
                    <a:p>
                      <a:pPr algn="ctr"/>
                      <a:r>
                        <a:rPr lang="fr-FR" sz="4400" dirty="0">
                          <a:solidFill>
                            <a:srgbClr val="424D7B"/>
                          </a:solidFill>
                          <a:latin typeface="Dosis SemiBold" panose="020B0604020202020204" charset="0"/>
                        </a:rPr>
                        <a:t>cons</a:t>
                      </a:r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eil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4400" kern="1200" dirty="0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or</a:t>
                      </a:r>
                      <a:r>
                        <a:rPr lang="fr-FR" sz="4400" kern="1200" dirty="0">
                          <a:solidFill>
                            <a:srgbClr val="2196B1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ill</a:t>
                      </a:r>
                      <a:r>
                        <a:rPr lang="fr-FR" sz="4400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Dosis SemiBold" panose="020B0604020202020204" charset="0"/>
                        </a:rPr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400" dirty="0">
                          <a:solidFill>
                            <a:srgbClr val="424D7B"/>
                          </a:solidFill>
                          <a:latin typeface="Dosis SemiBold" panose="020B0604020202020204" charset="0"/>
                        </a:rPr>
                        <a:t>chevr</a:t>
                      </a:r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euil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4400" kern="1200" dirty="0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f</a:t>
                      </a:r>
                      <a:r>
                        <a:rPr lang="fr-FR" sz="4400" kern="1200" dirty="0">
                          <a:solidFill>
                            <a:srgbClr val="2196B1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eui</a:t>
                      </a:r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ll</a:t>
                      </a:r>
                      <a:r>
                        <a:rPr lang="fr-FR" sz="4400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Dosis SemiBold" panose="020B0604020202020204" charset="0"/>
                        </a:rPr>
                        <a:t>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2347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108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E046B2-2BBA-FD32-DFEC-5E8A88949C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77E62522-262C-4F89-13C2-9220782D2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Lisons ensemble.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AFC3BC26-EC8D-4CD7-8F19-063951D5A9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35" y="690283"/>
            <a:ext cx="999530" cy="92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Tableau 3">
            <a:extLst>
              <a:ext uri="{FF2B5EF4-FFF2-40B4-BE49-F238E27FC236}">
                <a16:creationId xmlns:a16="http://schemas.microsoft.com/office/drawing/2014/main" id="{C90AFF10-E151-498A-8AD7-33C34B433A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4986545"/>
              </p:ext>
            </p:extLst>
          </p:nvPr>
        </p:nvGraphicFramePr>
        <p:xfrm>
          <a:off x="738000" y="2684928"/>
          <a:ext cx="7668000" cy="280782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00000">
                  <a:extLst>
                    <a:ext uri="{9D8B030D-6E8A-4147-A177-3AD203B41FA5}">
                      <a16:colId xmlns:a16="http://schemas.microsoft.com/office/drawing/2014/main" val="687800867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2123595357"/>
                    </a:ext>
                  </a:extLst>
                </a:gridCol>
                <a:gridCol w="2268000">
                  <a:extLst>
                    <a:ext uri="{9D8B030D-6E8A-4147-A177-3AD203B41FA5}">
                      <a16:colId xmlns:a16="http://schemas.microsoft.com/office/drawing/2014/main" val="1687703507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1243665652"/>
                    </a:ext>
                  </a:extLst>
                </a:gridCol>
              </a:tblGrid>
              <a:tr h="1403913">
                <a:tc>
                  <a:txBody>
                    <a:bodyPr/>
                    <a:lstStyle/>
                    <a:p>
                      <a:pPr algn="ctr"/>
                      <a:r>
                        <a:rPr lang="fr-FR" sz="4400" kern="1200" dirty="0" err="1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4400" kern="1200" dirty="0" err="1">
                          <a:solidFill>
                            <a:srgbClr val="2196B1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4400" dirty="0" err="1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il</a:t>
                      </a:r>
                      <a:endParaRPr lang="fr-FR" sz="4400" kern="1200" dirty="0">
                        <a:solidFill>
                          <a:srgbClr val="424D7B"/>
                        </a:solidFill>
                        <a:latin typeface="Dosis SemiBold" panose="020B060402020202020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400" dirty="0" err="1">
                          <a:solidFill>
                            <a:srgbClr val="424D7B"/>
                          </a:solidFill>
                          <a:latin typeface="Dosis SemiBold" panose="020B0604020202020204" charset="0"/>
                        </a:rPr>
                        <a:t>r</a:t>
                      </a:r>
                      <a:r>
                        <a:rPr lang="fr-FR" sz="4400" dirty="0" err="1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eill</a:t>
                      </a:r>
                      <a:endParaRPr lang="fr-FR" sz="4400" dirty="0">
                        <a:solidFill>
                          <a:srgbClr val="2196B1"/>
                        </a:solidFill>
                        <a:latin typeface="Dosis SemiBold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400" dirty="0" err="1">
                          <a:solidFill>
                            <a:srgbClr val="424D7B"/>
                          </a:solidFill>
                          <a:latin typeface="Dosis SemiBold" panose="020B0604020202020204" charset="0"/>
                        </a:rPr>
                        <a:t>r</a:t>
                      </a:r>
                      <a:r>
                        <a:rPr lang="fr-FR" sz="4400" dirty="0" err="1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euil</a:t>
                      </a:r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400" dirty="0" err="1">
                          <a:solidFill>
                            <a:srgbClr val="424D7B"/>
                          </a:solidFill>
                          <a:latin typeface="Dosis SemiBold" panose="020B0604020202020204" charset="0"/>
                        </a:rPr>
                        <a:t>f</a:t>
                      </a:r>
                      <a:r>
                        <a:rPr lang="fr-FR" sz="4400" dirty="0" err="1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euill</a:t>
                      </a:r>
                      <a:endParaRPr lang="fr-FR" sz="4400" dirty="0">
                        <a:solidFill>
                          <a:srgbClr val="2196B1"/>
                        </a:solidFill>
                        <a:latin typeface="Dosis SemiBold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3871879"/>
                  </a:ext>
                </a:extLst>
              </a:tr>
              <a:tr h="1403913">
                <a:tc>
                  <a:txBody>
                    <a:bodyPr/>
                    <a:lstStyle/>
                    <a:p>
                      <a:pPr algn="ctr"/>
                      <a:r>
                        <a:rPr lang="fr-FR" sz="4400" dirty="0">
                          <a:solidFill>
                            <a:srgbClr val="424D7B"/>
                          </a:solidFill>
                          <a:latin typeface="Dosis SemiBold" panose="020B0604020202020204" charset="0"/>
                        </a:rPr>
                        <a:t>cons</a:t>
                      </a:r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eil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4400" kern="1200" dirty="0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or</a:t>
                      </a:r>
                      <a:r>
                        <a:rPr lang="fr-FR" sz="4400" kern="1200" dirty="0">
                          <a:solidFill>
                            <a:srgbClr val="2196B1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ill</a:t>
                      </a:r>
                      <a:r>
                        <a:rPr lang="fr-FR" sz="4400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Dosis SemiBold" panose="020B0604020202020204" charset="0"/>
                        </a:rPr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400" dirty="0">
                          <a:solidFill>
                            <a:srgbClr val="424D7B"/>
                          </a:solidFill>
                          <a:latin typeface="Dosis SemiBold" panose="020B0604020202020204" charset="0"/>
                        </a:rPr>
                        <a:t>chevr</a:t>
                      </a:r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euil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4400" kern="1200" dirty="0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f</a:t>
                      </a:r>
                      <a:r>
                        <a:rPr lang="fr-FR" sz="4400" kern="1200" dirty="0">
                          <a:solidFill>
                            <a:srgbClr val="2196B1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eui</a:t>
                      </a:r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ll</a:t>
                      </a:r>
                      <a:r>
                        <a:rPr lang="fr-FR" sz="4400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Dosis SemiBold" panose="020B0604020202020204" charset="0"/>
                        </a:rPr>
                        <a:t>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2347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7306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E046B2-2BBA-FD32-DFEC-5E8A88949C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77E62522-262C-4F89-13C2-9220782D2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passer au tableau pour lire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? Levez la main.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88E8C88-B6A1-4B2F-BD88-F8F44F8E48B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graphicFrame>
        <p:nvGraphicFramePr>
          <p:cNvPr id="6" name="Tableau 3">
            <a:extLst>
              <a:ext uri="{FF2B5EF4-FFF2-40B4-BE49-F238E27FC236}">
                <a16:creationId xmlns:a16="http://schemas.microsoft.com/office/drawing/2014/main" id="{EE96802F-4276-4F75-8CF2-7F89DFCE56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221842"/>
              </p:ext>
            </p:extLst>
          </p:nvPr>
        </p:nvGraphicFramePr>
        <p:xfrm>
          <a:off x="438411" y="2678429"/>
          <a:ext cx="8204549" cy="280782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51138">
                  <a:extLst>
                    <a:ext uri="{9D8B030D-6E8A-4147-A177-3AD203B41FA5}">
                      <a16:colId xmlns:a16="http://schemas.microsoft.com/office/drawing/2014/main" val="687800867"/>
                    </a:ext>
                  </a:extLst>
                </a:gridCol>
                <a:gridCol w="2420654">
                  <a:extLst>
                    <a:ext uri="{9D8B030D-6E8A-4147-A177-3AD203B41FA5}">
                      <a16:colId xmlns:a16="http://schemas.microsoft.com/office/drawing/2014/main" val="2123595357"/>
                    </a:ext>
                  </a:extLst>
                </a:gridCol>
                <a:gridCol w="1681620">
                  <a:extLst>
                    <a:ext uri="{9D8B030D-6E8A-4147-A177-3AD203B41FA5}">
                      <a16:colId xmlns:a16="http://schemas.microsoft.com/office/drawing/2014/main" val="1687703507"/>
                    </a:ext>
                  </a:extLst>
                </a:gridCol>
                <a:gridCol w="2051137">
                  <a:extLst>
                    <a:ext uri="{9D8B030D-6E8A-4147-A177-3AD203B41FA5}">
                      <a16:colId xmlns:a16="http://schemas.microsoft.com/office/drawing/2014/main" val="4206971518"/>
                    </a:ext>
                  </a:extLst>
                </a:gridCol>
              </a:tblGrid>
              <a:tr h="1403913">
                <a:tc>
                  <a:txBody>
                    <a:bodyPr/>
                    <a:lstStyle/>
                    <a:p>
                      <a:pPr algn="ctr"/>
                      <a:r>
                        <a:rPr lang="fr-FR" sz="4400" kern="1200" dirty="0" err="1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n</a:t>
                      </a:r>
                      <a:r>
                        <a:rPr lang="fr-FR" sz="4400" kern="1200" dirty="0" err="1">
                          <a:solidFill>
                            <a:srgbClr val="2196B1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ou</a:t>
                      </a:r>
                      <a:r>
                        <a:rPr lang="fr-FR" sz="4400" dirty="0" err="1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il</a:t>
                      </a:r>
                      <a:endParaRPr lang="fr-FR" sz="4400" kern="1200" dirty="0">
                        <a:solidFill>
                          <a:srgbClr val="424D7B"/>
                        </a:solidFill>
                        <a:latin typeface="Dosis SemiBold" panose="020B060402020202020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400" dirty="0" err="1">
                          <a:solidFill>
                            <a:srgbClr val="424D7B"/>
                          </a:solidFill>
                          <a:latin typeface="Dosis SemiBold" panose="020B0604020202020204" charset="0"/>
                        </a:rPr>
                        <a:t>n</a:t>
                      </a:r>
                      <a:r>
                        <a:rPr lang="fr-FR" sz="4400" dirty="0" err="1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ouill</a:t>
                      </a:r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400" dirty="0" err="1">
                          <a:solidFill>
                            <a:srgbClr val="565F88"/>
                          </a:solidFill>
                          <a:latin typeface="Dosis SemiBold" panose="020B0604020202020204" charset="0"/>
                        </a:rPr>
                        <a:t>p</a:t>
                      </a:r>
                      <a:r>
                        <a:rPr lang="fr-FR" sz="4400" dirty="0" err="1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oin</a:t>
                      </a:r>
                      <a:endParaRPr lang="fr-FR" sz="4400" dirty="0">
                        <a:solidFill>
                          <a:srgbClr val="2196B1"/>
                        </a:solidFill>
                        <a:latin typeface="Dosis SemiBold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400" dirty="0">
                          <a:solidFill>
                            <a:srgbClr val="565F88"/>
                          </a:solidFill>
                          <a:latin typeface="Dosis SemiBold" panose="020B0604020202020204" charset="0"/>
                        </a:rPr>
                        <a:t>l</a:t>
                      </a:r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oin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3871879"/>
                  </a:ext>
                </a:extLst>
              </a:tr>
              <a:tr h="1403913">
                <a:tc>
                  <a:txBody>
                    <a:bodyPr/>
                    <a:lstStyle/>
                    <a:p>
                      <a:pPr algn="ctr"/>
                      <a:r>
                        <a:rPr lang="fr-FR" sz="4400" dirty="0">
                          <a:solidFill>
                            <a:srgbClr val="424D7B"/>
                          </a:solidFill>
                          <a:latin typeface="Dosis SemiBold" panose="020B0604020202020204" charset="0"/>
                        </a:rPr>
                        <a:t>fen</a:t>
                      </a:r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ouil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400" dirty="0">
                          <a:solidFill>
                            <a:srgbClr val="424D7B"/>
                          </a:solidFill>
                          <a:latin typeface="Dosis SemiBold" panose="020B0604020202020204" charset="0"/>
                        </a:rPr>
                        <a:t>gren</a:t>
                      </a:r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ouill</a:t>
                      </a:r>
                      <a:r>
                        <a:rPr lang="fr-FR" sz="4400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Dosis SemiBold" panose="020B0604020202020204" charset="0"/>
                        </a:rPr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4400" kern="1200" dirty="0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p</a:t>
                      </a:r>
                      <a:r>
                        <a:rPr lang="fr-FR" sz="4400" kern="1200" dirty="0">
                          <a:solidFill>
                            <a:srgbClr val="2196B1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oin</a:t>
                      </a:r>
                      <a:r>
                        <a:rPr lang="fr-FR" sz="4400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4400" kern="1200" dirty="0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l</a:t>
                      </a:r>
                      <a:r>
                        <a:rPr lang="fr-FR" sz="4400" kern="1200" dirty="0">
                          <a:solidFill>
                            <a:srgbClr val="2196B1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oin</a:t>
                      </a:r>
                      <a:r>
                        <a:rPr lang="fr-FR" sz="4400" kern="1200" dirty="0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tain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2347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5546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E046B2-2BBA-FD32-DFEC-5E8A88949C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77E62522-262C-4F89-13C2-9220782D2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Lisons ensemble.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AFC3BC26-EC8D-4CD7-8F19-063951D5A9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35" y="690283"/>
            <a:ext cx="999530" cy="92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Tableau 3">
            <a:extLst>
              <a:ext uri="{FF2B5EF4-FFF2-40B4-BE49-F238E27FC236}">
                <a16:creationId xmlns:a16="http://schemas.microsoft.com/office/drawing/2014/main" id="{3AB41794-E7A4-4E77-BC9F-D37425ABB2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7155223"/>
              </p:ext>
            </p:extLst>
          </p:nvPr>
        </p:nvGraphicFramePr>
        <p:xfrm>
          <a:off x="438411" y="2678429"/>
          <a:ext cx="8204549" cy="280782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51138">
                  <a:extLst>
                    <a:ext uri="{9D8B030D-6E8A-4147-A177-3AD203B41FA5}">
                      <a16:colId xmlns:a16="http://schemas.microsoft.com/office/drawing/2014/main" val="687800867"/>
                    </a:ext>
                  </a:extLst>
                </a:gridCol>
                <a:gridCol w="2420654">
                  <a:extLst>
                    <a:ext uri="{9D8B030D-6E8A-4147-A177-3AD203B41FA5}">
                      <a16:colId xmlns:a16="http://schemas.microsoft.com/office/drawing/2014/main" val="2123595357"/>
                    </a:ext>
                  </a:extLst>
                </a:gridCol>
                <a:gridCol w="1681620">
                  <a:extLst>
                    <a:ext uri="{9D8B030D-6E8A-4147-A177-3AD203B41FA5}">
                      <a16:colId xmlns:a16="http://schemas.microsoft.com/office/drawing/2014/main" val="1687703507"/>
                    </a:ext>
                  </a:extLst>
                </a:gridCol>
                <a:gridCol w="2051137">
                  <a:extLst>
                    <a:ext uri="{9D8B030D-6E8A-4147-A177-3AD203B41FA5}">
                      <a16:colId xmlns:a16="http://schemas.microsoft.com/office/drawing/2014/main" val="4206971518"/>
                    </a:ext>
                  </a:extLst>
                </a:gridCol>
              </a:tblGrid>
              <a:tr h="1403913">
                <a:tc>
                  <a:txBody>
                    <a:bodyPr/>
                    <a:lstStyle/>
                    <a:p>
                      <a:pPr algn="ctr"/>
                      <a:r>
                        <a:rPr lang="fr-FR" sz="4400" kern="1200" dirty="0" err="1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n</a:t>
                      </a:r>
                      <a:r>
                        <a:rPr lang="fr-FR" sz="4400" kern="1200" dirty="0" err="1">
                          <a:solidFill>
                            <a:srgbClr val="2196B1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ou</a:t>
                      </a:r>
                      <a:r>
                        <a:rPr lang="fr-FR" sz="4400" dirty="0" err="1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il</a:t>
                      </a:r>
                      <a:endParaRPr lang="fr-FR" sz="4400" kern="1200" dirty="0">
                        <a:solidFill>
                          <a:srgbClr val="424D7B"/>
                        </a:solidFill>
                        <a:latin typeface="Dosis SemiBold" panose="020B060402020202020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400" dirty="0" err="1">
                          <a:solidFill>
                            <a:srgbClr val="424D7B"/>
                          </a:solidFill>
                          <a:latin typeface="Dosis SemiBold" panose="020B0604020202020204" charset="0"/>
                        </a:rPr>
                        <a:t>n</a:t>
                      </a:r>
                      <a:r>
                        <a:rPr lang="fr-FR" sz="4400" dirty="0" err="1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ouill</a:t>
                      </a:r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400" dirty="0" err="1">
                          <a:solidFill>
                            <a:srgbClr val="565F88"/>
                          </a:solidFill>
                          <a:latin typeface="Dosis SemiBold" panose="020B0604020202020204" charset="0"/>
                        </a:rPr>
                        <a:t>p</a:t>
                      </a:r>
                      <a:r>
                        <a:rPr lang="fr-FR" sz="4400" dirty="0" err="1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oin</a:t>
                      </a:r>
                      <a:endParaRPr lang="fr-FR" sz="4400" dirty="0">
                        <a:solidFill>
                          <a:srgbClr val="2196B1"/>
                        </a:solidFill>
                        <a:latin typeface="Dosis SemiBold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400" dirty="0">
                          <a:solidFill>
                            <a:srgbClr val="565F88"/>
                          </a:solidFill>
                          <a:latin typeface="Dosis SemiBold" panose="020B0604020202020204" charset="0"/>
                        </a:rPr>
                        <a:t>l</a:t>
                      </a:r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oin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3871879"/>
                  </a:ext>
                </a:extLst>
              </a:tr>
              <a:tr h="1403913">
                <a:tc>
                  <a:txBody>
                    <a:bodyPr/>
                    <a:lstStyle/>
                    <a:p>
                      <a:pPr algn="ctr"/>
                      <a:r>
                        <a:rPr lang="fr-FR" sz="4400" dirty="0">
                          <a:solidFill>
                            <a:srgbClr val="424D7B"/>
                          </a:solidFill>
                          <a:latin typeface="Dosis SemiBold" panose="020B0604020202020204" charset="0"/>
                        </a:rPr>
                        <a:t>fen</a:t>
                      </a:r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ouil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400" dirty="0">
                          <a:solidFill>
                            <a:srgbClr val="424D7B"/>
                          </a:solidFill>
                          <a:latin typeface="Dosis SemiBold" panose="020B0604020202020204" charset="0"/>
                        </a:rPr>
                        <a:t>gren</a:t>
                      </a:r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ouill</a:t>
                      </a:r>
                      <a:r>
                        <a:rPr lang="fr-FR" sz="4400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Dosis SemiBold" panose="020B0604020202020204" charset="0"/>
                        </a:rPr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4400" kern="1200" dirty="0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p</a:t>
                      </a:r>
                      <a:r>
                        <a:rPr lang="fr-FR" sz="4400" kern="1200" dirty="0">
                          <a:solidFill>
                            <a:srgbClr val="2196B1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oin</a:t>
                      </a:r>
                      <a:r>
                        <a:rPr lang="fr-FR" sz="4400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4400" kern="1200" dirty="0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l</a:t>
                      </a:r>
                      <a:r>
                        <a:rPr lang="fr-FR" sz="4400" kern="1200" dirty="0">
                          <a:solidFill>
                            <a:srgbClr val="2196B1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oin</a:t>
                      </a:r>
                      <a:r>
                        <a:rPr lang="fr-FR" sz="4400" kern="1200" dirty="0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tain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2347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626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E046B2-2BBA-FD32-DFEC-5E8A88949C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77E62522-262C-4F89-13C2-9220782D2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passer au tableau pour lire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? Levez la main.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88E8C88-B6A1-4B2F-BD88-F8F44F8E48B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graphicFrame>
        <p:nvGraphicFramePr>
          <p:cNvPr id="5" name="Tableau 3">
            <a:extLst>
              <a:ext uri="{FF2B5EF4-FFF2-40B4-BE49-F238E27FC236}">
                <a16:creationId xmlns:a16="http://schemas.microsoft.com/office/drawing/2014/main" id="{3992CA7A-8944-4FDC-8C69-1E863FCAB3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3342901"/>
              </p:ext>
            </p:extLst>
          </p:nvPr>
        </p:nvGraphicFramePr>
        <p:xfrm>
          <a:off x="438411" y="2678429"/>
          <a:ext cx="8204549" cy="280782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51138">
                  <a:extLst>
                    <a:ext uri="{9D8B030D-6E8A-4147-A177-3AD203B41FA5}">
                      <a16:colId xmlns:a16="http://schemas.microsoft.com/office/drawing/2014/main" val="687800867"/>
                    </a:ext>
                  </a:extLst>
                </a:gridCol>
                <a:gridCol w="2420654">
                  <a:extLst>
                    <a:ext uri="{9D8B030D-6E8A-4147-A177-3AD203B41FA5}">
                      <a16:colId xmlns:a16="http://schemas.microsoft.com/office/drawing/2014/main" val="2123595357"/>
                    </a:ext>
                  </a:extLst>
                </a:gridCol>
                <a:gridCol w="1681620">
                  <a:extLst>
                    <a:ext uri="{9D8B030D-6E8A-4147-A177-3AD203B41FA5}">
                      <a16:colId xmlns:a16="http://schemas.microsoft.com/office/drawing/2014/main" val="1687703507"/>
                    </a:ext>
                  </a:extLst>
                </a:gridCol>
                <a:gridCol w="2051137">
                  <a:extLst>
                    <a:ext uri="{9D8B030D-6E8A-4147-A177-3AD203B41FA5}">
                      <a16:colId xmlns:a16="http://schemas.microsoft.com/office/drawing/2014/main" val="4206971518"/>
                    </a:ext>
                  </a:extLst>
                </a:gridCol>
              </a:tblGrid>
              <a:tr h="1403913">
                <a:tc>
                  <a:txBody>
                    <a:bodyPr/>
                    <a:lstStyle/>
                    <a:p>
                      <a:pPr algn="ctr"/>
                      <a:r>
                        <a:rPr lang="fr-FR" sz="4400" kern="1200" dirty="0" err="1">
                          <a:solidFill>
                            <a:srgbClr val="565F88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d</a:t>
                      </a:r>
                      <a:r>
                        <a:rPr lang="fr-FR" sz="4400" kern="1200" dirty="0" err="1">
                          <a:solidFill>
                            <a:srgbClr val="2196B1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ouin</a:t>
                      </a:r>
                      <a:endParaRPr lang="fr-FR" sz="4400" kern="1200" dirty="0">
                        <a:solidFill>
                          <a:srgbClr val="424D7B"/>
                        </a:solidFill>
                        <a:latin typeface="Dosis SemiBold" panose="020B060402020202020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400" dirty="0" err="1">
                          <a:solidFill>
                            <a:srgbClr val="424D7B"/>
                          </a:solidFill>
                          <a:latin typeface="Dosis SemiBold" panose="020B0604020202020204" charset="0"/>
                        </a:rPr>
                        <a:t>g</a:t>
                      </a:r>
                      <a:r>
                        <a:rPr lang="fr-FR" sz="4400" dirty="0" err="1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ouin</a:t>
                      </a:r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400" dirty="0" err="1">
                          <a:solidFill>
                            <a:srgbClr val="565F88"/>
                          </a:solidFill>
                          <a:latin typeface="Dosis SemiBold" panose="020B0604020202020204" charset="0"/>
                        </a:rPr>
                        <a:t>p</a:t>
                      </a:r>
                      <a:r>
                        <a:rPr lang="fr-FR" sz="4400" dirty="0" err="1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ay</a:t>
                      </a:r>
                      <a:endParaRPr lang="fr-FR" sz="4400" dirty="0">
                        <a:solidFill>
                          <a:srgbClr val="2196B1"/>
                        </a:solidFill>
                        <a:latin typeface="Dosis SemiBold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400" dirty="0">
                          <a:solidFill>
                            <a:srgbClr val="565F88"/>
                          </a:solidFill>
                          <a:latin typeface="Dosis SemiBold" panose="020B0604020202020204" charset="0"/>
                        </a:rPr>
                        <a:t>r</a:t>
                      </a:r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3871879"/>
                  </a:ext>
                </a:extLst>
              </a:tr>
              <a:tr h="1403913">
                <a:tc>
                  <a:txBody>
                    <a:bodyPr/>
                    <a:lstStyle/>
                    <a:p>
                      <a:pPr algn="ctr"/>
                      <a:r>
                        <a:rPr lang="fr-FR" sz="4400" dirty="0">
                          <a:solidFill>
                            <a:srgbClr val="424D7B"/>
                          </a:solidFill>
                          <a:latin typeface="Dosis SemiBold" panose="020B0604020202020204" charset="0"/>
                        </a:rPr>
                        <a:t>béd</a:t>
                      </a:r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ouin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400" dirty="0">
                          <a:solidFill>
                            <a:srgbClr val="424D7B"/>
                          </a:solidFill>
                          <a:latin typeface="Dosis SemiBold" panose="020B0604020202020204" charset="0"/>
                        </a:rPr>
                        <a:t>ping</a:t>
                      </a:r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ouin</a:t>
                      </a:r>
                      <a:endParaRPr lang="fr-FR" sz="4400" dirty="0">
                        <a:solidFill>
                          <a:schemeClr val="bg2">
                            <a:lumMod val="75000"/>
                          </a:schemeClr>
                        </a:solidFill>
                        <a:latin typeface="Dosis SemiBold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4400" kern="1200" dirty="0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p</a:t>
                      </a:r>
                      <a:r>
                        <a:rPr lang="fr-FR" sz="4400" kern="1200" dirty="0">
                          <a:solidFill>
                            <a:srgbClr val="2196B1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ay</a:t>
                      </a:r>
                      <a:r>
                        <a:rPr lang="fr-FR" sz="4400" kern="1200" dirty="0">
                          <a:solidFill>
                            <a:srgbClr val="565F88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4400" kern="1200" dirty="0" err="1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r</a:t>
                      </a:r>
                      <a:r>
                        <a:rPr lang="fr-FR" sz="4400" kern="1200" dirty="0" err="1">
                          <a:solidFill>
                            <a:srgbClr val="2196B1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ay</a:t>
                      </a:r>
                      <a:r>
                        <a:rPr lang="fr-FR" sz="4400" kern="1200" dirty="0" err="1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ur</a:t>
                      </a:r>
                      <a:endParaRPr lang="fr-FR" sz="4400" kern="1200" dirty="0">
                        <a:solidFill>
                          <a:srgbClr val="424D7B"/>
                        </a:solidFill>
                        <a:latin typeface="Dosis SemiBold" panose="020B060402020202020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2347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1515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E046B2-2BBA-FD32-DFEC-5E8A88949C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77E62522-262C-4F89-13C2-9220782D2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Lisons ensemble.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AFC3BC26-EC8D-4CD7-8F19-063951D5A9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35" y="690283"/>
            <a:ext cx="999530" cy="92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Tableau 3">
            <a:extLst>
              <a:ext uri="{FF2B5EF4-FFF2-40B4-BE49-F238E27FC236}">
                <a16:creationId xmlns:a16="http://schemas.microsoft.com/office/drawing/2014/main" id="{82135690-9F81-4CD8-9DD7-29E79FA13E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5882155"/>
              </p:ext>
            </p:extLst>
          </p:nvPr>
        </p:nvGraphicFramePr>
        <p:xfrm>
          <a:off x="438411" y="2678429"/>
          <a:ext cx="8204549" cy="280782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51138">
                  <a:extLst>
                    <a:ext uri="{9D8B030D-6E8A-4147-A177-3AD203B41FA5}">
                      <a16:colId xmlns:a16="http://schemas.microsoft.com/office/drawing/2014/main" val="687800867"/>
                    </a:ext>
                  </a:extLst>
                </a:gridCol>
                <a:gridCol w="2420654">
                  <a:extLst>
                    <a:ext uri="{9D8B030D-6E8A-4147-A177-3AD203B41FA5}">
                      <a16:colId xmlns:a16="http://schemas.microsoft.com/office/drawing/2014/main" val="2123595357"/>
                    </a:ext>
                  </a:extLst>
                </a:gridCol>
                <a:gridCol w="1681620">
                  <a:extLst>
                    <a:ext uri="{9D8B030D-6E8A-4147-A177-3AD203B41FA5}">
                      <a16:colId xmlns:a16="http://schemas.microsoft.com/office/drawing/2014/main" val="1687703507"/>
                    </a:ext>
                  </a:extLst>
                </a:gridCol>
                <a:gridCol w="2051137">
                  <a:extLst>
                    <a:ext uri="{9D8B030D-6E8A-4147-A177-3AD203B41FA5}">
                      <a16:colId xmlns:a16="http://schemas.microsoft.com/office/drawing/2014/main" val="4206971518"/>
                    </a:ext>
                  </a:extLst>
                </a:gridCol>
              </a:tblGrid>
              <a:tr h="1403913">
                <a:tc>
                  <a:txBody>
                    <a:bodyPr/>
                    <a:lstStyle/>
                    <a:p>
                      <a:pPr algn="ctr"/>
                      <a:r>
                        <a:rPr lang="fr-FR" sz="4400" kern="1200" dirty="0" err="1">
                          <a:solidFill>
                            <a:srgbClr val="565F88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d</a:t>
                      </a:r>
                      <a:r>
                        <a:rPr lang="fr-FR" sz="4400" kern="1200" dirty="0" err="1">
                          <a:solidFill>
                            <a:srgbClr val="2196B1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ouin</a:t>
                      </a:r>
                      <a:endParaRPr lang="fr-FR" sz="4400" kern="1200" dirty="0">
                        <a:solidFill>
                          <a:srgbClr val="424D7B"/>
                        </a:solidFill>
                        <a:latin typeface="Dosis SemiBold" panose="020B060402020202020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400" dirty="0" err="1">
                          <a:solidFill>
                            <a:srgbClr val="424D7B"/>
                          </a:solidFill>
                          <a:latin typeface="Dosis SemiBold" panose="020B0604020202020204" charset="0"/>
                        </a:rPr>
                        <a:t>g</a:t>
                      </a:r>
                      <a:r>
                        <a:rPr lang="fr-FR" sz="4400" dirty="0" err="1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ouin</a:t>
                      </a:r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400" dirty="0" err="1">
                          <a:solidFill>
                            <a:srgbClr val="565F88"/>
                          </a:solidFill>
                          <a:latin typeface="Dosis SemiBold" panose="020B0604020202020204" charset="0"/>
                        </a:rPr>
                        <a:t>p</a:t>
                      </a:r>
                      <a:r>
                        <a:rPr lang="fr-FR" sz="4400" dirty="0" err="1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ay</a:t>
                      </a:r>
                      <a:endParaRPr lang="fr-FR" sz="4400" dirty="0">
                        <a:solidFill>
                          <a:srgbClr val="2196B1"/>
                        </a:solidFill>
                        <a:latin typeface="Dosis SemiBold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400" dirty="0">
                          <a:solidFill>
                            <a:srgbClr val="565F88"/>
                          </a:solidFill>
                          <a:latin typeface="Dosis SemiBold" panose="020B0604020202020204" charset="0"/>
                        </a:rPr>
                        <a:t>r</a:t>
                      </a:r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3871879"/>
                  </a:ext>
                </a:extLst>
              </a:tr>
              <a:tr h="1403913">
                <a:tc>
                  <a:txBody>
                    <a:bodyPr/>
                    <a:lstStyle/>
                    <a:p>
                      <a:pPr algn="ctr"/>
                      <a:r>
                        <a:rPr lang="fr-FR" sz="4400" dirty="0">
                          <a:solidFill>
                            <a:srgbClr val="424D7B"/>
                          </a:solidFill>
                          <a:latin typeface="Dosis SemiBold" panose="020B0604020202020204" charset="0"/>
                        </a:rPr>
                        <a:t>béd</a:t>
                      </a:r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ouin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400" dirty="0">
                          <a:solidFill>
                            <a:srgbClr val="424D7B"/>
                          </a:solidFill>
                          <a:latin typeface="Dosis SemiBold" panose="020B0604020202020204" charset="0"/>
                        </a:rPr>
                        <a:t>ping</a:t>
                      </a:r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ouin</a:t>
                      </a:r>
                      <a:endParaRPr lang="fr-FR" sz="4400" dirty="0">
                        <a:solidFill>
                          <a:schemeClr val="bg2">
                            <a:lumMod val="75000"/>
                          </a:schemeClr>
                        </a:solidFill>
                        <a:latin typeface="Dosis SemiBold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4400" kern="1200" dirty="0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p</a:t>
                      </a:r>
                      <a:r>
                        <a:rPr lang="fr-FR" sz="4400" kern="1200" dirty="0">
                          <a:solidFill>
                            <a:srgbClr val="2196B1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ay</a:t>
                      </a:r>
                      <a:r>
                        <a:rPr lang="fr-FR" sz="4400" kern="1200" dirty="0">
                          <a:solidFill>
                            <a:srgbClr val="565F88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4400" kern="1200" dirty="0" err="1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r</a:t>
                      </a:r>
                      <a:r>
                        <a:rPr lang="fr-FR" sz="4400" kern="1200" dirty="0" err="1">
                          <a:solidFill>
                            <a:srgbClr val="2196B1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ay</a:t>
                      </a:r>
                      <a:r>
                        <a:rPr lang="fr-FR" sz="4400" kern="1200" dirty="0" err="1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ur</a:t>
                      </a:r>
                      <a:endParaRPr lang="fr-FR" sz="4400" kern="1200" dirty="0">
                        <a:solidFill>
                          <a:srgbClr val="424D7B"/>
                        </a:solidFill>
                        <a:latin typeface="Dosis SemiBold" panose="020B060402020202020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2347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146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E046B2-2BBA-FD32-DFEC-5E8A88949C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77E62522-262C-4F89-13C2-9220782D2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passer au tableau pour lire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? Levez la main.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88E8C88-B6A1-4B2F-BD88-F8F44F8E48B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graphicFrame>
        <p:nvGraphicFramePr>
          <p:cNvPr id="5" name="Tableau 3">
            <a:extLst>
              <a:ext uri="{FF2B5EF4-FFF2-40B4-BE49-F238E27FC236}">
                <a16:creationId xmlns:a16="http://schemas.microsoft.com/office/drawing/2014/main" id="{3992CA7A-8944-4FDC-8C69-1E863FCAB3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1139601"/>
              </p:ext>
            </p:extLst>
          </p:nvPr>
        </p:nvGraphicFramePr>
        <p:xfrm>
          <a:off x="438411" y="2678429"/>
          <a:ext cx="8204549" cy="280782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31048">
                  <a:extLst>
                    <a:ext uri="{9D8B030D-6E8A-4147-A177-3AD203B41FA5}">
                      <a16:colId xmlns:a16="http://schemas.microsoft.com/office/drawing/2014/main" val="687800867"/>
                    </a:ext>
                  </a:extLst>
                </a:gridCol>
                <a:gridCol w="2214282">
                  <a:extLst>
                    <a:ext uri="{9D8B030D-6E8A-4147-A177-3AD203B41FA5}">
                      <a16:colId xmlns:a16="http://schemas.microsoft.com/office/drawing/2014/main" val="2123595357"/>
                    </a:ext>
                  </a:extLst>
                </a:gridCol>
                <a:gridCol w="2208082">
                  <a:extLst>
                    <a:ext uri="{9D8B030D-6E8A-4147-A177-3AD203B41FA5}">
                      <a16:colId xmlns:a16="http://schemas.microsoft.com/office/drawing/2014/main" val="1687703507"/>
                    </a:ext>
                  </a:extLst>
                </a:gridCol>
                <a:gridCol w="2051137">
                  <a:extLst>
                    <a:ext uri="{9D8B030D-6E8A-4147-A177-3AD203B41FA5}">
                      <a16:colId xmlns:a16="http://schemas.microsoft.com/office/drawing/2014/main" val="4206971518"/>
                    </a:ext>
                  </a:extLst>
                </a:gridCol>
              </a:tblGrid>
              <a:tr h="1403913">
                <a:tc>
                  <a:txBody>
                    <a:bodyPr/>
                    <a:lstStyle/>
                    <a:p>
                      <a:pPr algn="ctr"/>
                      <a:r>
                        <a:rPr lang="fr-FR" sz="4400" kern="1200" dirty="0" err="1">
                          <a:solidFill>
                            <a:srgbClr val="565F88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j</a:t>
                      </a:r>
                      <a:r>
                        <a:rPr lang="fr-FR" sz="4400" kern="1200" dirty="0" err="1">
                          <a:solidFill>
                            <a:srgbClr val="2196B1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oy</a:t>
                      </a:r>
                      <a:endParaRPr lang="fr-FR" sz="4400" kern="1200" dirty="0">
                        <a:solidFill>
                          <a:srgbClr val="424D7B"/>
                        </a:solidFill>
                        <a:latin typeface="Dosis SemiBold" panose="020B060402020202020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400" dirty="0" err="1">
                          <a:solidFill>
                            <a:srgbClr val="424D7B"/>
                          </a:solidFill>
                          <a:latin typeface="Dosis SemiBold" panose="020B0604020202020204" charset="0"/>
                        </a:rPr>
                        <a:t>v</a:t>
                      </a:r>
                      <a:r>
                        <a:rPr lang="fr-FR" sz="4400" dirty="0" err="1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oy</a:t>
                      </a:r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400" dirty="0" err="1">
                          <a:solidFill>
                            <a:srgbClr val="565F88"/>
                          </a:solidFill>
                          <a:latin typeface="Dosis SemiBold" panose="020B0604020202020204" charset="0"/>
                        </a:rPr>
                        <a:t>ss</a:t>
                      </a:r>
                      <a:r>
                        <a:rPr lang="fr-FR" sz="4400" dirty="0" err="1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uy</a:t>
                      </a:r>
                      <a:endParaRPr lang="fr-FR" sz="4400" dirty="0">
                        <a:solidFill>
                          <a:srgbClr val="2196B1"/>
                        </a:solidFill>
                        <a:latin typeface="Dosis SemiBold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400" dirty="0" err="1">
                          <a:solidFill>
                            <a:srgbClr val="565F88"/>
                          </a:solidFill>
                          <a:latin typeface="Dosis SemiBold" panose="020B0604020202020204" charset="0"/>
                        </a:rPr>
                        <a:t>pp</a:t>
                      </a:r>
                      <a:r>
                        <a:rPr lang="fr-FR" sz="4400" dirty="0" err="1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uy</a:t>
                      </a:r>
                      <a:endParaRPr lang="fr-FR" sz="4400" dirty="0">
                        <a:solidFill>
                          <a:srgbClr val="2196B1"/>
                        </a:solidFill>
                        <a:latin typeface="Dosis SemiBold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3871879"/>
                  </a:ext>
                </a:extLst>
              </a:tr>
              <a:tr h="1403913">
                <a:tc>
                  <a:txBody>
                    <a:bodyPr/>
                    <a:lstStyle/>
                    <a:p>
                      <a:pPr algn="ctr"/>
                      <a:r>
                        <a:rPr lang="fr-FR" sz="4400" dirty="0">
                          <a:solidFill>
                            <a:srgbClr val="424D7B"/>
                          </a:solidFill>
                          <a:latin typeface="Dosis SemiBold" panose="020B0604020202020204" charset="0"/>
                        </a:rPr>
                        <a:t>j</a:t>
                      </a:r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oy</a:t>
                      </a:r>
                      <a:r>
                        <a:rPr lang="fr-FR" sz="4400" dirty="0">
                          <a:solidFill>
                            <a:srgbClr val="565F88"/>
                          </a:solidFill>
                          <a:latin typeface="Dosis SemiBold" panose="020B0604020202020204" charset="0"/>
                        </a:rPr>
                        <a:t>eux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400" dirty="0">
                          <a:solidFill>
                            <a:srgbClr val="424D7B"/>
                          </a:solidFill>
                          <a:latin typeface="Dosis SemiBold" panose="020B0604020202020204" charset="0"/>
                        </a:rPr>
                        <a:t>v</a:t>
                      </a:r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oy</a:t>
                      </a:r>
                      <a:r>
                        <a:rPr lang="fr-FR" sz="4400" dirty="0">
                          <a:solidFill>
                            <a:srgbClr val="565F88"/>
                          </a:solidFill>
                          <a:latin typeface="Dosis SemiBold" panose="020B0604020202020204" charset="0"/>
                        </a:rPr>
                        <a:t>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4400" kern="1200" dirty="0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ess</a:t>
                      </a:r>
                      <a:r>
                        <a:rPr lang="fr-FR" sz="4400" kern="1200" dirty="0">
                          <a:solidFill>
                            <a:srgbClr val="2196B1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uy</a:t>
                      </a:r>
                      <a:r>
                        <a:rPr lang="fr-FR" sz="4400" kern="1200" dirty="0">
                          <a:solidFill>
                            <a:srgbClr val="565F88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4400" kern="1200" dirty="0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app</a:t>
                      </a:r>
                      <a:r>
                        <a:rPr lang="fr-FR" sz="4400" kern="1200" dirty="0">
                          <a:solidFill>
                            <a:srgbClr val="2196B1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uy</a:t>
                      </a:r>
                      <a:r>
                        <a:rPr lang="fr-FR" sz="4400" kern="1200" dirty="0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2347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0134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E046B2-2BBA-FD32-DFEC-5E8A88949C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77E62522-262C-4F89-13C2-9220782D2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Lisons ensemble.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AFC3BC26-EC8D-4CD7-8F19-063951D5A9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35" y="690283"/>
            <a:ext cx="999530" cy="92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au 3">
            <a:extLst>
              <a:ext uri="{FF2B5EF4-FFF2-40B4-BE49-F238E27FC236}">
                <a16:creationId xmlns:a16="http://schemas.microsoft.com/office/drawing/2014/main" id="{53A5E11D-582A-440C-8253-3027C37513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6861483"/>
              </p:ext>
            </p:extLst>
          </p:nvPr>
        </p:nvGraphicFramePr>
        <p:xfrm>
          <a:off x="438411" y="2678429"/>
          <a:ext cx="8204549" cy="280782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31048">
                  <a:extLst>
                    <a:ext uri="{9D8B030D-6E8A-4147-A177-3AD203B41FA5}">
                      <a16:colId xmlns:a16="http://schemas.microsoft.com/office/drawing/2014/main" val="687800867"/>
                    </a:ext>
                  </a:extLst>
                </a:gridCol>
                <a:gridCol w="2214282">
                  <a:extLst>
                    <a:ext uri="{9D8B030D-6E8A-4147-A177-3AD203B41FA5}">
                      <a16:colId xmlns:a16="http://schemas.microsoft.com/office/drawing/2014/main" val="2123595357"/>
                    </a:ext>
                  </a:extLst>
                </a:gridCol>
                <a:gridCol w="2208082">
                  <a:extLst>
                    <a:ext uri="{9D8B030D-6E8A-4147-A177-3AD203B41FA5}">
                      <a16:colId xmlns:a16="http://schemas.microsoft.com/office/drawing/2014/main" val="1687703507"/>
                    </a:ext>
                  </a:extLst>
                </a:gridCol>
                <a:gridCol w="2051137">
                  <a:extLst>
                    <a:ext uri="{9D8B030D-6E8A-4147-A177-3AD203B41FA5}">
                      <a16:colId xmlns:a16="http://schemas.microsoft.com/office/drawing/2014/main" val="4206971518"/>
                    </a:ext>
                  </a:extLst>
                </a:gridCol>
              </a:tblGrid>
              <a:tr h="1403913">
                <a:tc>
                  <a:txBody>
                    <a:bodyPr/>
                    <a:lstStyle/>
                    <a:p>
                      <a:pPr algn="ctr"/>
                      <a:r>
                        <a:rPr lang="fr-FR" sz="4400" kern="1200" dirty="0" err="1">
                          <a:solidFill>
                            <a:srgbClr val="565F88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j</a:t>
                      </a:r>
                      <a:r>
                        <a:rPr lang="fr-FR" sz="4400" kern="1200" dirty="0" err="1">
                          <a:solidFill>
                            <a:srgbClr val="2196B1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oy</a:t>
                      </a:r>
                      <a:endParaRPr lang="fr-FR" sz="4400" kern="1200" dirty="0">
                        <a:solidFill>
                          <a:srgbClr val="424D7B"/>
                        </a:solidFill>
                        <a:latin typeface="Dosis SemiBold" panose="020B060402020202020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400" dirty="0" err="1">
                          <a:solidFill>
                            <a:srgbClr val="424D7B"/>
                          </a:solidFill>
                          <a:latin typeface="Dosis SemiBold" panose="020B0604020202020204" charset="0"/>
                        </a:rPr>
                        <a:t>v</a:t>
                      </a:r>
                      <a:r>
                        <a:rPr lang="fr-FR" sz="4400" dirty="0" err="1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oy</a:t>
                      </a:r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400" dirty="0" err="1">
                          <a:solidFill>
                            <a:srgbClr val="565F88"/>
                          </a:solidFill>
                          <a:latin typeface="Dosis SemiBold" panose="020B0604020202020204" charset="0"/>
                        </a:rPr>
                        <a:t>ss</a:t>
                      </a:r>
                      <a:r>
                        <a:rPr lang="fr-FR" sz="4400" dirty="0" err="1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uy</a:t>
                      </a:r>
                      <a:endParaRPr lang="fr-FR" sz="4400" dirty="0">
                        <a:solidFill>
                          <a:srgbClr val="2196B1"/>
                        </a:solidFill>
                        <a:latin typeface="Dosis SemiBold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400" dirty="0" err="1">
                          <a:solidFill>
                            <a:srgbClr val="565F88"/>
                          </a:solidFill>
                          <a:latin typeface="Dosis SemiBold" panose="020B0604020202020204" charset="0"/>
                        </a:rPr>
                        <a:t>pp</a:t>
                      </a:r>
                      <a:r>
                        <a:rPr lang="fr-FR" sz="4400" dirty="0" err="1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uy</a:t>
                      </a:r>
                      <a:endParaRPr lang="fr-FR" sz="4400" dirty="0">
                        <a:solidFill>
                          <a:srgbClr val="2196B1"/>
                        </a:solidFill>
                        <a:latin typeface="Dosis SemiBold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3871879"/>
                  </a:ext>
                </a:extLst>
              </a:tr>
              <a:tr h="1403913">
                <a:tc>
                  <a:txBody>
                    <a:bodyPr/>
                    <a:lstStyle/>
                    <a:p>
                      <a:pPr algn="ctr"/>
                      <a:r>
                        <a:rPr lang="fr-FR" sz="4400" dirty="0">
                          <a:solidFill>
                            <a:srgbClr val="424D7B"/>
                          </a:solidFill>
                          <a:latin typeface="Dosis SemiBold" panose="020B0604020202020204" charset="0"/>
                        </a:rPr>
                        <a:t>j</a:t>
                      </a:r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oy</a:t>
                      </a:r>
                      <a:r>
                        <a:rPr lang="fr-FR" sz="4400" dirty="0">
                          <a:solidFill>
                            <a:srgbClr val="565F88"/>
                          </a:solidFill>
                          <a:latin typeface="Dosis SemiBold" panose="020B0604020202020204" charset="0"/>
                        </a:rPr>
                        <a:t>eux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400" dirty="0">
                          <a:solidFill>
                            <a:srgbClr val="424D7B"/>
                          </a:solidFill>
                          <a:latin typeface="Dosis SemiBold" panose="020B0604020202020204" charset="0"/>
                        </a:rPr>
                        <a:t>v</a:t>
                      </a:r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oy</a:t>
                      </a:r>
                      <a:r>
                        <a:rPr lang="fr-FR" sz="4400" dirty="0">
                          <a:solidFill>
                            <a:srgbClr val="565F88"/>
                          </a:solidFill>
                          <a:latin typeface="Dosis SemiBold" panose="020B0604020202020204" charset="0"/>
                        </a:rPr>
                        <a:t>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4400" kern="1200" dirty="0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ess</a:t>
                      </a:r>
                      <a:r>
                        <a:rPr lang="fr-FR" sz="4400" kern="1200" dirty="0">
                          <a:solidFill>
                            <a:srgbClr val="2196B1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uy</a:t>
                      </a:r>
                      <a:r>
                        <a:rPr lang="fr-FR" sz="4400" kern="1200" dirty="0">
                          <a:solidFill>
                            <a:srgbClr val="565F88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4400" kern="1200" dirty="0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app</a:t>
                      </a:r>
                      <a:r>
                        <a:rPr lang="fr-FR" sz="4400" kern="1200" dirty="0">
                          <a:solidFill>
                            <a:srgbClr val="2196B1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uy</a:t>
                      </a:r>
                      <a:r>
                        <a:rPr lang="fr-FR" sz="4400" kern="1200" dirty="0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2347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6846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24E04E-4195-F578-B65E-08E6D73972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texte, Appareils électroniques, capture d’écran&#10;&#10;Le contenu généré par l’IA peut être incorrect.">
            <a:extLst>
              <a:ext uri="{FF2B5EF4-FFF2-40B4-BE49-F238E27FC236}">
                <a16:creationId xmlns:a16="http://schemas.microsoft.com/office/drawing/2014/main" id="{76A4EFD8-092C-4E73-9352-59EAD65BC6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2336" y="1579673"/>
            <a:ext cx="3339327" cy="5122067"/>
          </a:xfrm>
          <a:prstGeom prst="rect">
            <a:avLst/>
          </a:prstGeom>
        </p:spPr>
      </p:pic>
      <p:sp>
        <p:nvSpPr>
          <p:cNvPr id="15" name="Titre 3">
            <a:extLst>
              <a:ext uri="{FF2B5EF4-FFF2-40B4-BE49-F238E27FC236}">
                <a16:creationId xmlns:a16="http://schemas.microsoft.com/office/drawing/2014/main" id="{4028D763-82A6-913A-5F00-0C18E140F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134.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E564B596-D33D-48E5-8AB5-E88FE13528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35" y="681318"/>
            <a:ext cx="999530" cy="92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B1D499C1-D72C-C687-9F3B-94A31D603D9A}"/>
              </a:ext>
            </a:extLst>
          </p:cNvPr>
          <p:cNvSpPr/>
          <p:nvPr/>
        </p:nvSpPr>
        <p:spPr>
          <a:xfrm>
            <a:off x="2902336" y="4720591"/>
            <a:ext cx="3339327" cy="1539696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3098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4A86D-8761-22EA-27C2-45F671D34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8">
            <a:extLst>
              <a:ext uri="{FF2B5EF4-FFF2-40B4-BE49-F238E27FC236}">
                <a16:creationId xmlns:a16="http://schemas.microsoft.com/office/drawing/2014/main" id="{F2EB7FC9-0E25-E1A2-26C6-087E27AC4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6141" y="777795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va faire l’activité 4. Je vais vous expliquer la consigne. Ensuite, je vais circuler entre les rangs pour vous aider. 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0D030CD3-B9F9-4247-A2F1-001B493CB2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35" y="681318"/>
            <a:ext cx="999530" cy="92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8938B6F2-8629-4078-9CC3-8919750679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8129" y="2044441"/>
            <a:ext cx="2918012" cy="2769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7" descr="Une image contenant texte, Appareils électroniques, capture d’écran&#10;&#10;Le contenu généré par l’IA peut être incorrect.">
            <a:extLst>
              <a:ext uri="{FF2B5EF4-FFF2-40B4-BE49-F238E27FC236}">
                <a16:creationId xmlns:a16="http://schemas.microsoft.com/office/drawing/2014/main" id="{E0D74A1D-DD25-4337-91A1-1D33BED80A6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546" t="61098" r="5070" b="11455"/>
          <a:stretch/>
        </p:blipFill>
        <p:spPr>
          <a:xfrm>
            <a:off x="742600" y="2674619"/>
            <a:ext cx="4263740" cy="2054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706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4A86D-8761-22EA-27C2-45F671D34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Une image contenant texte, Appareils électroniques, capture d’écran&#10;&#10;Le contenu généré par l’IA peut être incorrect.">
            <a:extLst>
              <a:ext uri="{FF2B5EF4-FFF2-40B4-BE49-F238E27FC236}">
                <a16:creationId xmlns:a16="http://schemas.microsoft.com/office/drawing/2014/main" id="{7B76D391-0B32-4A36-81DA-3F1400D1AB0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546" t="61098" r="5070" b="11455"/>
          <a:stretch/>
        </p:blipFill>
        <p:spPr>
          <a:xfrm>
            <a:off x="911376" y="2325509"/>
            <a:ext cx="7475570" cy="3601707"/>
          </a:xfrm>
          <a:prstGeom prst="rect">
            <a:avLst/>
          </a:prstGeom>
        </p:spPr>
      </p:pic>
      <p:sp>
        <p:nvSpPr>
          <p:cNvPr id="6" name="Titre 8">
            <a:extLst>
              <a:ext uri="{FF2B5EF4-FFF2-40B4-BE49-F238E27FC236}">
                <a16:creationId xmlns:a16="http://schemas.microsoft.com/office/drawing/2014/main" id="{F2EB7FC9-0E25-E1A2-26C6-087E27AC4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6141" y="777795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0D030CD3-B9F9-4247-A2F1-001B493CB2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35" y="681318"/>
            <a:ext cx="999530" cy="92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A6447AAA-AB7E-4113-935B-F7D2BC7C4F92}"/>
              </a:ext>
            </a:extLst>
          </p:cNvPr>
          <p:cNvCxnSpPr>
            <a:cxnSpLocks/>
          </p:cNvCxnSpPr>
          <p:nvPr/>
        </p:nvCxnSpPr>
        <p:spPr>
          <a:xfrm>
            <a:off x="1717744" y="3612776"/>
            <a:ext cx="1452241" cy="1157220"/>
          </a:xfrm>
          <a:prstGeom prst="straightConnector1">
            <a:avLst/>
          </a:prstGeom>
          <a:ln w="38100">
            <a:solidFill>
              <a:srgbClr val="E8423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4F5F7F92-0939-4A69-95C3-73F79D5F0D4E}"/>
              </a:ext>
            </a:extLst>
          </p:cNvPr>
          <p:cNvCxnSpPr>
            <a:cxnSpLocks/>
          </p:cNvCxnSpPr>
          <p:nvPr/>
        </p:nvCxnSpPr>
        <p:spPr>
          <a:xfrm flipH="1" flipV="1">
            <a:off x="3043919" y="3532094"/>
            <a:ext cx="1478252" cy="1228523"/>
          </a:xfrm>
          <a:prstGeom prst="straightConnector1">
            <a:avLst/>
          </a:prstGeom>
          <a:ln w="38100">
            <a:solidFill>
              <a:srgbClr val="E8423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18DA9875-B293-436A-B31A-BF774331A6E1}"/>
              </a:ext>
            </a:extLst>
          </p:cNvPr>
          <p:cNvCxnSpPr>
            <a:cxnSpLocks/>
          </p:cNvCxnSpPr>
          <p:nvPr/>
        </p:nvCxnSpPr>
        <p:spPr>
          <a:xfrm flipH="1" flipV="1">
            <a:off x="5772150" y="3532094"/>
            <a:ext cx="1528182" cy="1205531"/>
          </a:xfrm>
          <a:prstGeom prst="straightConnector1">
            <a:avLst/>
          </a:prstGeom>
          <a:ln w="38100">
            <a:solidFill>
              <a:srgbClr val="E8423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F93D9EE0-F02C-43DF-A8E9-8833E32EFE1B}"/>
              </a:ext>
            </a:extLst>
          </p:cNvPr>
          <p:cNvCxnSpPr>
            <a:cxnSpLocks/>
          </p:cNvCxnSpPr>
          <p:nvPr/>
        </p:nvCxnSpPr>
        <p:spPr>
          <a:xfrm flipV="1">
            <a:off x="1834244" y="3532094"/>
            <a:ext cx="2623456" cy="1205530"/>
          </a:xfrm>
          <a:prstGeom prst="straightConnector1">
            <a:avLst/>
          </a:prstGeom>
          <a:ln w="38100">
            <a:solidFill>
              <a:srgbClr val="E8423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9D49C58B-C2FA-443E-90FA-E95B951BC707}"/>
              </a:ext>
            </a:extLst>
          </p:cNvPr>
          <p:cNvCxnSpPr>
            <a:cxnSpLocks/>
          </p:cNvCxnSpPr>
          <p:nvPr/>
        </p:nvCxnSpPr>
        <p:spPr>
          <a:xfrm flipV="1">
            <a:off x="5901604" y="3532094"/>
            <a:ext cx="1307398" cy="1228524"/>
          </a:xfrm>
          <a:prstGeom prst="straightConnector1">
            <a:avLst/>
          </a:prstGeom>
          <a:ln w="38100">
            <a:solidFill>
              <a:srgbClr val="E8423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279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EEE8B-3733-68BD-2BAF-3A7A73A46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58FFB303-06D9-83F6-ED18-6902AC45D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3F18F9-BA78-0CBA-47E8-44912CD352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732" y="4042784"/>
            <a:ext cx="6344535" cy="1495634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364B865-7311-DE2F-2B9C-7CDF9BC91F83}"/>
              </a:ext>
            </a:extLst>
          </p:cNvPr>
          <p:cNvSpPr txBox="1"/>
          <p:nvPr/>
        </p:nvSpPr>
        <p:spPr>
          <a:xfrm>
            <a:off x="2380260" y="4185526"/>
            <a:ext cx="337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2, </a:t>
            </a: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Activité 2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180DAB7-6646-5A73-5C33-F3A50E8BC88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2BFBA93-2963-08BC-1DA3-469CC5ADD67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5D8C0C9-459A-55D8-6D8C-7314D4982E2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1B154FB0-B00B-39E6-3DC9-0C91F4952F3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355116EA-4FE2-8E53-B43F-E1AF81F4F4F7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2192797" y="3028796"/>
            <a:ext cx="5169321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Lecture des graphèmes.</a:t>
            </a:r>
          </a:p>
          <a:p>
            <a:pPr>
              <a:defRPr/>
            </a:pP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Lecture </a:t>
            </a:r>
            <a:r>
              <a:rPr lang="fr-FR">
                <a:solidFill>
                  <a:schemeClr val="bg1">
                    <a:lumMod val="50000"/>
                  </a:schemeClr>
                </a:solidFill>
              </a:rPr>
              <a:t>des syllabes.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defRPr/>
            </a:pP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Lecture et compréhension des mots.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C566B6-A7BC-76A4-19B4-275D440E37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dirty="0">
                <a:solidFill>
                  <a:srgbClr val="424D7B"/>
                </a:solidFill>
              </a:rPr>
              <a:t>Lecture et compréhension de phrases</a:t>
            </a:r>
            <a:endParaRPr lang="fr-MA" dirty="0">
              <a:solidFill>
                <a:srgbClr val="424D7B"/>
              </a:solidFill>
            </a:endParaRP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8424BAA-A47B-4E20-FFE5-6432611FA8F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984080"/>
            <a:ext cx="540000" cy="540000"/>
          </a:xfrm>
          <a:prstGeom prst="rect">
            <a:avLst/>
          </a:prstGeom>
          <a:noFill/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D828657-A3E8-44BD-A4B3-1F247FD05D1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7153602" y="2237774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41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/>
          <p:cNvSpPr txBox="1"/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1600" b="0" kern="1200">
                <a:solidFill>
                  <a:prstClr val="white">
                    <a:lumMod val="65000"/>
                  </a:prstClr>
                </a:solidFill>
                <a:latin typeface="Calibri" panose="020F0502020204030204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lire la phrase ?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1807216-9017-1E04-87CB-A66A447AC330}"/>
              </a:ext>
            </a:extLst>
          </p:cNvPr>
          <p:cNvSpPr txBox="1"/>
          <p:nvPr/>
        </p:nvSpPr>
        <p:spPr>
          <a:xfrm>
            <a:off x="554356" y="2938481"/>
            <a:ext cx="8035288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000" b="1" dirty="0">
                <a:solidFill>
                  <a:srgbClr val="565F88"/>
                </a:solidFill>
                <a:latin typeface="Dosis SemiBold" pitchFamily="2" charset="0"/>
              </a:rPr>
              <a:t>  </a:t>
            </a:r>
            <a:r>
              <a:rPr lang="fr-FR" sz="4000" b="1" dirty="0" err="1">
                <a:solidFill>
                  <a:srgbClr val="565F88"/>
                </a:solidFill>
                <a:latin typeface="Dosis SemiBold" pitchFamily="2" charset="0"/>
              </a:rPr>
              <a:t>Manal</a:t>
            </a:r>
            <a:r>
              <a:rPr lang="fr-FR" sz="4000" b="1" dirty="0">
                <a:solidFill>
                  <a:srgbClr val="565F88"/>
                </a:solidFill>
                <a:latin typeface="Dosis SemiBold" pitchFamily="2" charset="0"/>
              </a:rPr>
              <a:t> dessine une grenouille.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passer au tableau pour lire la phrase ?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9C2A47D-1FEC-5D29-CC76-49D6462325DE}"/>
              </a:ext>
            </a:extLst>
          </p:cNvPr>
          <p:cNvSpPr txBox="1"/>
          <p:nvPr/>
        </p:nvSpPr>
        <p:spPr>
          <a:xfrm>
            <a:off x="813878" y="2796485"/>
            <a:ext cx="7718121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000" b="1" dirty="0">
                <a:solidFill>
                  <a:srgbClr val="565F88"/>
                </a:solidFill>
                <a:latin typeface="Dosis SemiBold" pitchFamily="2" charset="0"/>
              </a:rPr>
              <a:t>L’écureuil gagne des médailles.</a:t>
            </a:r>
            <a:endParaRPr lang="fr-FR" sz="4400" b="1" dirty="0">
              <a:solidFill>
                <a:srgbClr val="565F88"/>
              </a:solidFill>
              <a:latin typeface="Dosis SemiBold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passer au tableau pour lire la phrase ?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C6421EA-67E3-3316-012A-1E22BBC57837}"/>
              </a:ext>
            </a:extLst>
          </p:cNvPr>
          <p:cNvSpPr txBox="1"/>
          <p:nvPr/>
        </p:nvSpPr>
        <p:spPr>
          <a:xfrm>
            <a:off x="597548" y="2938481"/>
            <a:ext cx="7948904" cy="9810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400" b="1" dirty="0">
                <a:solidFill>
                  <a:srgbClr val="565F88"/>
                </a:solidFill>
                <a:latin typeface="Dosis SemiBold" pitchFamily="2" charset="0"/>
              </a:rPr>
              <a:t>Le bédouin habite loin.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passer au tableau pour lire la phrase ?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328298" y="2898085"/>
            <a:ext cx="8487404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000" b="1" dirty="0">
                <a:solidFill>
                  <a:srgbClr val="565F88"/>
                </a:solidFill>
                <a:latin typeface="Dosis SemiBold" pitchFamily="2" charset="0"/>
              </a:rPr>
              <a:t> Elle dessine des rayons de soleil.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24E0D02-1C4E-4C39-A4F9-5792D031F3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/>
          <p:cNvSpPr txBox="1"/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1600" b="0" kern="1200">
                <a:solidFill>
                  <a:prstClr val="white">
                    <a:lumMod val="65000"/>
                  </a:prstClr>
                </a:solidFill>
                <a:latin typeface="Calibri" panose="020F0502020204030204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lire la phrase ?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1807216-9017-1E04-87CB-A66A447AC330}"/>
              </a:ext>
            </a:extLst>
          </p:cNvPr>
          <p:cNvSpPr txBox="1"/>
          <p:nvPr/>
        </p:nvSpPr>
        <p:spPr>
          <a:xfrm>
            <a:off x="361244" y="2898085"/>
            <a:ext cx="8331199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000" b="1" dirty="0">
                <a:solidFill>
                  <a:srgbClr val="565F88"/>
                </a:solidFill>
                <a:latin typeface="Dosis SemiBold" pitchFamily="2" charset="0"/>
              </a:rPr>
              <a:t> Nous faisons un voyage en train.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passer au tableau pour lire la phrase ?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9C2A47D-1FEC-5D29-CC76-49D6462325DE}"/>
              </a:ext>
            </a:extLst>
          </p:cNvPr>
          <p:cNvSpPr txBox="1"/>
          <p:nvPr/>
        </p:nvSpPr>
        <p:spPr>
          <a:xfrm>
            <a:off x="639067" y="2898085"/>
            <a:ext cx="7865866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000" b="1" dirty="0">
                <a:solidFill>
                  <a:srgbClr val="565F88"/>
                </a:solidFill>
                <a:latin typeface="Dosis SemiBold" pitchFamily="2" charset="0"/>
              </a:rPr>
              <a:t>Salim est en train d’essuyer ses mains.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passe à une autre activité. Regardez cette image. Ce sont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boxeur et le gorille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76AD61C-30C2-4D72-87E1-06D0BC7EF94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24" r="-344" b="18301"/>
          <a:stretch/>
        </p:blipFill>
        <p:spPr>
          <a:xfrm>
            <a:off x="2182905" y="1867538"/>
            <a:ext cx="4778189" cy="3915829"/>
          </a:xfrm>
          <a:prstGeom prst="round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qu’ils jouent au tennis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? Qui veut répondre ? 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2FEE914-EFAF-1EA1-43AD-A230D567EA5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24" r="-344" b="18301"/>
          <a:stretch/>
        </p:blipFill>
        <p:spPr>
          <a:xfrm>
            <a:off x="2182905" y="1867538"/>
            <a:ext cx="4778189" cy="3915829"/>
          </a:xfrm>
          <a:prstGeom prst="round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qu’ils jouent au football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? Qui veut répondre ? 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DFF2FE7-CBE0-23F0-C90F-3D0253DDA20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24" r="-344" b="18301"/>
          <a:stretch/>
        </p:blipFill>
        <p:spPr>
          <a:xfrm>
            <a:off x="2182905" y="1867538"/>
            <a:ext cx="4778189" cy="3915829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425493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qu’ils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font leurs devoirs ?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répondre ? 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45D14FF-995B-AA16-7871-9C6771DA8B3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24" r="-344" b="18301"/>
          <a:stretch/>
        </p:blipFill>
        <p:spPr>
          <a:xfrm>
            <a:off x="2182905" y="1867538"/>
            <a:ext cx="4778189" cy="3915829"/>
          </a:xfrm>
          <a:prstGeom prst="round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que le gorille porte des baskets ? Qui veut répondre ? 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8AD3D6F-9F8A-06EF-5CBD-5E1FE6161B0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24" r="-344" b="18301"/>
          <a:stretch/>
        </p:blipFill>
        <p:spPr>
          <a:xfrm>
            <a:off x="2182905" y="1867538"/>
            <a:ext cx="4778189" cy="3915829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535434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les ardoises.</a:t>
            </a: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silencieusement les phrases.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numéro de la bonne phrase sur l’ardoise.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453877" y="2886914"/>
            <a:ext cx="5533521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Le boxeur et le gorille font leurs devoirs.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Le boxeur et le gorille jouent au tennis.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Le gorille porte des baskets.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Le boxeur et le gorille jouent au football.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D2B7608-8F3F-4AFF-BF85-8B22608A6BC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24" r="-344" b="18301"/>
          <a:stretch/>
        </p:blipFill>
        <p:spPr>
          <a:xfrm>
            <a:off x="5987398" y="3083859"/>
            <a:ext cx="2407950" cy="197336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Les bonnes réponses sont les numéros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 et 4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70FDA24-19F9-422C-899D-CDD943942686}"/>
              </a:ext>
            </a:extLst>
          </p:cNvPr>
          <p:cNvSpPr txBox="1"/>
          <p:nvPr/>
        </p:nvSpPr>
        <p:spPr>
          <a:xfrm>
            <a:off x="459601" y="2441355"/>
            <a:ext cx="482208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endParaRPr lang="fr-FR" sz="3200" dirty="0">
              <a:solidFill>
                <a:srgbClr val="C00000"/>
              </a:solidFill>
              <a:latin typeface="Dosis SemiBold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endParaRPr lang="fr-FR" sz="2400" dirty="0">
              <a:solidFill>
                <a:prstClr val="black"/>
              </a:solidFill>
              <a:latin typeface="Dosis SemiBold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51E7A24-3911-4931-810E-8F6136C92CDC}"/>
              </a:ext>
            </a:extLst>
          </p:cNvPr>
          <p:cNvSpPr txBox="1"/>
          <p:nvPr/>
        </p:nvSpPr>
        <p:spPr>
          <a:xfrm>
            <a:off x="453877" y="2886914"/>
            <a:ext cx="5533521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Le boxeur et le gorille font leurs devoirs.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Le boxeur et le gorille jouent au tennis.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srgbClr val="C00000"/>
                </a:solidFill>
                <a:latin typeface="Dosis SemiBold" pitchFamily="2" charset="0"/>
              </a:rPr>
              <a:t>Le gorille porte des baskets.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srgbClr val="C00000"/>
                </a:solidFill>
                <a:latin typeface="Dosis SemiBold" pitchFamily="2" charset="0"/>
              </a:rPr>
              <a:t>Le boxeur et le gorille jouent au football.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10FFD4A-96A0-4F49-B9FD-207CEB61303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24" r="-344" b="18301"/>
          <a:stretch/>
        </p:blipFill>
        <p:spPr>
          <a:xfrm>
            <a:off x="5987398" y="3083859"/>
            <a:ext cx="2407950" cy="197336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passe à une autre activité. Regardez cette image. C’est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grenouille et le pingouin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599313C-BEA5-416F-9E5E-68030D1E11B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8" t="9280" r="4737" b="21831"/>
          <a:stretch/>
        </p:blipFill>
        <p:spPr>
          <a:xfrm>
            <a:off x="2680447" y="2200204"/>
            <a:ext cx="3783106" cy="3644783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52341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la grenouille et le pingouin font du sport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? Qui veut répondre ? 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77472C8-4D5C-DC94-2BFD-727F8E4A00B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8" t="9280" r="4737" b="21831"/>
          <a:stretch/>
        </p:blipFill>
        <p:spPr>
          <a:xfrm>
            <a:off x="2680447" y="2200204"/>
            <a:ext cx="3783106" cy="3644783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4156866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grenouille et le pingouin font un pique-nique ?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répondre ? 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7C21ECF-A0DB-24B1-A743-B6F7830F9B2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8" t="9280" r="4737" b="21831"/>
          <a:stretch/>
        </p:blipFill>
        <p:spPr>
          <a:xfrm>
            <a:off x="2680447" y="2200204"/>
            <a:ext cx="3783106" cy="3644783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315588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grenouille et le pingouin font leurs devoirs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? Qui veut répondre ? 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3FD8513-262C-722B-298D-D1910C586AC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8" t="9280" r="4737" b="21831"/>
          <a:stretch/>
        </p:blipFill>
        <p:spPr>
          <a:xfrm>
            <a:off x="2680447" y="2200204"/>
            <a:ext cx="3783106" cy="3644783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759683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les ardoises.</a:t>
            </a: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89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silencieusement les phrases.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numéro des bonnes phrases sur l’ardoise.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465824" y="3086426"/>
            <a:ext cx="5765418" cy="14196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La grenouille et le pingouin font du sport.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La grenouille et le pingouin font un pique-nique.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La grenouille et le pingouin font leurs devoirs.</a:t>
            </a:r>
            <a:endParaRPr lang="fr-FR" sz="1600" dirty="0">
              <a:solidFill>
                <a:prstClr val="black"/>
              </a:solidFill>
              <a:latin typeface="Dosis SemiBold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32A3952-5E39-CCB2-ED80-86D0768AD7B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8" t="9280" r="4737" b="21831"/>
          <a:stretch/>
        </p:blipFill>
        <p:spPr>
          <a:xfrm>
            <a:off x="6231242" y="2706866"/>
            <a:ext cx="2150977" cy="207233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745320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714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bonne réponse est le numéro 3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70FDA24-19F9-422C-899D-CDD943942686}"/>
              </a:ext>
            </a:extLst>
          </p:cNvPr>
          <p:cNvSpPr txBox="1"/>
          <p:nvPr/>
        </p:nvSpPr>
        <p:spPr>
          <a:xfrm>
            <a:off x="459601" y="2441355"/>
            <a:ext cx="482208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endParaRPr lang="fr-FR" sz="3200" dirty="0">
              <a:solidFill>
                <a:srgbClr val="C00000"/>
              </a:solidFill>
              <a:latin typeface="Dosis SemiBold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endParaRPr lang="fr-FR" sz="2400" dirty="0">
              <a:solidFill>
                <a:prstClr val="black"/>
              </a:solidFill>
              <a:latin typeface="Dosis SemiBold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0714EC8-CD6F-49D8-91F7-08B5B932B8FD}"/>
              </a:ext>
            </a:extLst>
          </p:cNvPr>
          <p:cNvSpPr txBox="1"/>
          <p:nvPr/>
        </p:nvSpPr>
        <p:spPr>
          <a:xfrm>
            <a:off x="471880" y="3007703"/>
            <a:ext cx="5674584" cy="14196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La grenouille et le pingouin font du sport.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La grenouille et le pingouin font un pique-nique.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dirty="0">
                <a:solidFill>
                  <a:srgbClr val="C00000"/>
                </a:solidFill>
                <a:latin typeface="Dosis SemiBold" pitchFamily="2" charset="0"/>
              </a:rPr>
              <a:t>La grenouille et le pingouin font leurs devoirs.</a:t>
            </a:r>
            <a:endParaRPr lang="fr-FR" sz="1600" dirty="0">
              <a:solidFill>
                <a:srgbClr val="C00000"/>
              </a:solidFill>
              <a:latin typeface="Dosis SemiBold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9EC8307-7844-E367-AB05-6B5F2E21C12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8" t="9280" r="4737" b="21831"/>
          <a:stretch/>
        </p:blipFill>
        <p:spPr>
          <a:xfrm>
            <a:off x="6231242" y="2706866"/>
            <a:ext cx="2150977" cy="207233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451048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texte, Appareils électroniques, capture d’écran&#10;&#10;Le contenu généré par l’IA peut être incorrect.">
            <a:extLst>
              <a:ext uri="{FF2B5EF4-FFF2-40B4-BE49-F238E27FC236}">
                <a16:creationId xmlns:a16="http://schemas.microsoft.com/office/drawing/2014/main" id="{A6C64565-8B6A-448E-A900-706DFAA147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6635" y="1862272"/>
            <a:ext cx="3239587" cy="4767924"/>
          </a:xfrm>
          <a:prstGeom prst="rect">
            <a:avLst/>
          </a:prstGeom>
        </p:spPr>
      </p:pic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135. Faites l’activité 2.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992CC11-016C-49DE-811C-B367E82A45E3}"/>
              </a:ext>
            </a:extLst>
          </p:cNvPr>
          <p:cNvSpPr/>
          <p:nvPr/>
        </p:nvSpPr>
        <p:spPr>
          <a:xfrm>
            <a:off x="3017777" y="4115670"/>
            <a:ext cx="2946401" cy="2061012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3613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Appareils électroniques, capture d’écran&#10;&#10;Le contenu généré par l’IA peut être incorrect.">
            <a:extLst>
              <a:ext uri="{FF2B5EF4-FFF2-40B4-BE49-F238E27FC236}">
                <a16:creationId xmlns:a16="http://schemas.microsoft.com/office/drawing/2014/main" id="{1C220620-CFA6-4A1F-8FE8-FEDF079F8BD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25" t="46867" r="8404" b="11078"/>
          <a:stretch/>
        </p:blipFill>
        <p:spPr>
          <a:xfrm>
            <a:off x="779929" y="2071860"/>
            <a:ext cx="7611036" cy="4382727"/>
          </a:xfrm>
          <a:prstGeom prst="rect">
            <a:avLst/>
          </a:prstGeom>
        </p:spPr>
      </p:pic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 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2" name="Signe de multiplication 1">
            <a:extLst>
              <a:ext uri="{FF2B5EF4-FFF2-40B4-BE49-F238E27FC236}">
                <a16:creationId xmlns:a16="http://schemas.microsoft.com/office/drawing/2014/main" id="{D0704E2D-6EC3-4435-BC3E-4F0CA80FC2CE}"/>
              </a:ext>
            </a:extLst>
          </p:cNvPr>
          <p:cNvSpPr/>
          <p:nvPr/>
        </p:nvSpPr>
        <p:spPr>
          <a:xfrm>
            <a:off x="1013011" y="3967388"/>
            <a:ext cx="376518" cy="295835"/>
          </a:xfrm>
          <a:prstGeom prst="mathMultiply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Signe de multiplication 6">
            <a:extLst>
              <a:ext uri="{FF2B5EF4-FFF2-40B4-BE49-F238E27FC236}">
                <a16:creationId xmlns:a16="http://schemas.microsoft.com/office/drawing/2014/main" id="{94BBDEBB-C80D-48F6-BAD2-E36912A9450A}"/>
              </a:ext>
            </a:extLst>
          </p:cNvPr>
          <p:cNvSpPr/>
          <p:nvPr/>
        </p:nvSpPr>
        <p:spPr>
          <a:xfrm>
            <a:off x="1004047" y="5418067"/>
            <a:ext cx="376518" cy="295835"/>
          </a:xfrm>
          <a:prstGeom prst="mathMultiply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585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Une image contenant texte, Appareils électroniques, capture d’écran&#10;&#10;Le contenu généré par l’IA peut être incorrect.">
            <a:extLst>
              <a:ext uri="{FF2B5EF4-FFF2-40B4-BE49-F238E27FC236}">
                <a16:creationId xmlns:a16="http://schemas.microsoft.com/office/drawing/2014/main" id="{580EC42C-C76C-46D2-AA37-37BEC0DC59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2135" y="1817449"/>
            <a:ext cx="3239587" cy="4767924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67D0624-BFBC-12EC-0D36-530D60149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699961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la maison, lisez ces phrases et recopiez-les dans vos cahiers.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Nada-Wave">
            <a:hlinkClick r:id="" action="ppaction://media"/>
            <a:extLst>
              <a:ext uri="{FF2B5EF4-FFF2-40B4-BE49-F238E27FC236}">
                <a16:creationId xmlns:a16="http://schemas.microsoft.com/office/drawing/2014/main" id="{2848A6E2-01EF-BC7D-FB61-79C9611D60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6961" y="2230406"/>
            <a:ext cx="2225112" cy="3553537"/>
          </a:xfrm>
          <a:prstGeom prst="rect">
            <a:avLst/>
          </a:prstGeom>
        </p:spPr>
      </p:pic>
      <p:pic>
        <p:nvPicPr>
          <p:cNvPr id="8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1DA975E-A20D-2704-4B3D-03050338931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49C4C1F-F302-AE3E-5F09-B923994209AF}"/>
              </a:ext>
            </a:extLst>
          </p:cNvPr>
          <p:cNvSpPr/>
          <p:nvPr/>
        </p:nvSpPr>
        <p:spPr>
          <a:xfrm>
            <a:off x="4571999" y="2537012"/>
            <a:ext cx="2663687" cy="1461247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5" name="Flèche : droite 4">
            <a:extLst>
              <a:ext uri="{FF2B5EF4-FFF2-40B4-BE49-F238E27FC236}">
                <a16:creationId xmlns:a16="http://schemas.microsoft.com/office/drawing/2014/main" id="{32190E42-0370-B0DF-02C6-A8CB27DAF4B5}"/>
              </a:ext>
            </a:extLst>
          </p:cNvPr>
          <p:cNvSpPr/>
          <p:nvPr/>
        </p:nvSpPr>
        <p:spPr>
          <a:xfrm>
            <a:off x="3898011" y="3156044"/>
            <a:ext cx="564777" cy="152400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1369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6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4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1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7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8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6" ma:contentTypeDescription="Crée un document." ma:contentTypeScope="" ma:versionID="f2764b178e38d633300ac52f7a5b1e4d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2f991e825ad22092ca9ccb9194acded4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3EFF58A-878D-45D3-98B3-2A4167E4539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935EE65-EFF6-41BE-AD9B-D333E6AF2074}">
  <ds:schemaRefs>
    <ds:schemaRef ds:uri="202b3bc9-e036-45c7-aea0-06aec8cd7a40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f0534ec5-868f-4ce6-85c7-99f0612daa52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6AD81E24-A741-4814-97BA-CF7FFDE0F9E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8679</TotalTime>
  <Words>941</Words>
  <Application>Microsoft Office PowerPoint</Application>
  <PresentationFormat>Affichage à l'écran (4:3)</PresentationFormat>
  <Paragraphs>210</Paragraphs>
  <Slides>52</Slides>
  <Notes>2</Notes>
  <HiddenSlides>0</HiddenSlides>
  <MMClips>3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20</vt:i4>
      </vt:variant>
      <vt:variant>
        <vt:lpstr>Titres des diapositives</vt:lpstr>
      </vt:variant>
      <vt:variant>
        <vt:i4>52</vt:i4>
      </vt:variant>
    </vt:vector>
  </HeadingPairs>
  <TitlesOfParts>
    <vt:vector size="82" baseType="lpstr">
      <vt:lpstr>Calibri</vt:lpstr>
      <vt:lpstr>Arial</vt:lpstr>
      <vt:lpstr>Dosis ExtraBold</vt:lpstr>
      <vt:lpstr>Dosis Medium</vt:lpstr>
      <vt:lpstr>Aptos Display</vt:lpstr>
      <vt:lpstr>Dosis</vt:lpstr>
      <vt:lpstr>Mistral</vt:lpstr>
      <vt:lpstr>Aptos</vt:lpstr>
      <vt:lpstr>Dosis SemiBold</vt:lpstr>
      <vt:lpstr>Wingdings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1_Env-Enseignant</vt:lpstr>
      <vt:lpstr>3_Lecture</vt:lpstr>
      <vt:lpstr>2_Env-Enseignant</vt:lpstr>
      <vt:lpstr>5_New Voc_01-Livret</vt:lpstr>
      <vt:lpstr>6_New Voc_01-Livret</vt:lpstr>
      <vt:lpstr>3_Env-Enseignant</vt:lpstr>
      <vt:lpstr>4_Env-Enseignant</vt:lpstr>
      <vt:lpstr>1_Révision</vt:lpstr>
      <vt:lpstr>7_New Voc_01-Livret</vt:lpstr>
      <vt:lpstr>8_New Voc_01-Livret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 5</vt:lpstr>
      <vt:lpstr>Plan de la séance </vt:lpstr>
      <vt:lpstr>Présentation PowerPoint</vt:lpstr>
      <vt:lpstr>Bonjour les enfants. Aujourd’hui, nous allons commencer une nouvelle séance de révision. Soyez attentifs.</vt:lpstr>
      <vt:lpstr>Lisons ensemble.  </vt:lpstr>
      <vt:lpstr>Qui veut passer au tableau pour lire ? Levez la main. </vt:lpstr>
      <vt:lpstr>Lisons ensemble.  </vt:lpstr>
      <vt:lpstr>Qui veut passer au tableau pour lire ? Lever la main.</vt:lpstr>
      <vt:lpstr>Qui veut passer au tableau pour lire ? Levez la main. </vt:lpstr>
      <vt:lpstr>Lisons ensemble.</vt:lpstr>
      <vt:lpstr>Qui veut passer au tableau pour lire ? Levez la main. </vt:lpstr>
      <vt:lpstr>Lisons ensemble.</vt:lpstr>
      <vt:lpstr>Qui veut passer au tableau pour lire ? Levez la main. </vt:lpstr>
      <vt:lpstr>Lisons ensemble.</vt:lpstr>
      <vt:lpstr>Qui veut passer au tableau pour lire ? Levez la main. </vt:lpstr>
      <vt:lpstr>Lisons ensemble.</vt:lpstr>
      <vt:lpstr>Qui veut passer au tableau pour lire ? Levez la main. </vt:lpstr>
      <vt:lpstr>Lisons ensemble.</vt:lpstr>
      <vt:lpstr>Prenez vos livrets à la page 134.</vt:lpstr>
      <vt:lpstr>On va faire l’activité 4. Je vais vous expliquer la consigne. Ensuite, je vais circuler entre les rangs pour vous aider. </vt:lpstr>
      <vt:lpstr>Corrigez.</vt:lpstr>
      <vt:lpstr>Plan de la séance</vt:lpstr>
      <vt:lpstr>Présentation PowerPoint</vt:lpstr>
      <vt:lpstr>Qui veut passer au tableau pour lire la phrase ?</vt:lpstr>
      <vt:lpstr>Qui veut passer au tableau pour lire la phrase ?</vt:lpstr>
      <vt:lpstr>Qui veut passer au tableau pour lire la phrase ?</vt:lpstr>
      <vt:lpstr>Présentation PowerPoint</vt:lpstr>
      <vt:lpstr>Qui veut passer au tableau pour lire la phrase ?</vt:lpstr>
      <vt:lpstr>On passe à une autre activité. Regardez cette image. Ce sont le boxeur et le gorille.</vt:lpstr>
      <vt:lpstr>Est-ce qu’ils jouent au tennis ? Qui veut répondre ? </vt:lpstr>
      <vt:lpstr>Est-ce qu’ils jouent au football ? Qui veut répondre ? </vt:lpstr>
      <vt:lpstr>Est-ce qu’ils font leurs devoirs ? Qui veut répondre ? </vt:lpstr>
      <vt:lpstr>Est-ce que le gorille porte des baskets ? Qui veut répondre ? </vt:lpstr>
      <vt:lpstr>Prenez les ardoises.</vt:lpstr>
      <vt:lpstr>Lisez silencieusement les phrases.  Écrivez le numéro de la bonne phrase sur l’ardoise.</vt:lpstr>
      <vt:lpstr>Levez vos ardoises. </vt:lpstr>
      <vt:lpstr>Les bonnes réponses sont les numéros 3 et 4.</vt:lpstr>
      <vt:lpstr>On passe à une autre activité. Regardez cette image. C’est la grenouille et le pingouin.</vt:lpstr>
      <vt:lpstr>Est-ce que la grenouille et le pingouin font du sport ? Qui veut répondre ? </vt:lpstr>
      <vt:lpstr>Est-ce que la grenouille et le pingouin font un pique-nique ? Qui veut répondre ? </vt:lpstr>
      <vt:lpstr>Est-ce que la grenouille et le pingouin font leurs devoirs ? Qui veut répondre ? </vt:lpstr>
      <vt:lpstr>Prenez les ardoises.</vt:lpstr>
      <vt:lpstr>Lisez silencieusement les phrases.  Écrivez le numéro des bonnes phrases sur l’ardoise.</vt:lpstr>
      <vt:lpstr>Levez vos ardoises. </vt:lpstr>
      <vt:lpstr>La bonne réponse est le numéro 3.</vt:lpstr>
      <vt:lpstr>Prenez vos livrets à la page 135. Faites l’activité 2.</vt:lpstr>
      <vt:lpstr>Corrigez </vt:lpstr>
      <vt:lpstr>La séance d’aujourd’hui est terminée. À la maison, lisez ces phrases et recopiez-les dans vos cahiers.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LAMIAE BEZZAZ</dc:creator>
  <cp:lastModifiedBy>KHALID.RAMNI</cp:lastModifiedBy>
  <cp:revision>93</cp:revision>
  <cp:lastPrinted>2025-08-13T10:11:39Z</cp:lastPrinted>
  <dcterms:created xsi:type="dcterms:W3CDTF">2025-08-01T12:31:49Z</dcterms:created>
  <dcterms:modified xsi:type="dcterms:W3CDTF">2026-06-14T18:06:37Z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