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9.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0.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1.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3.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6.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7.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9.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807" r:id="rId6"/>
    <p:sldMasterId id="2147483819" r:id="rId7"/>
    <p:sldMasterId id="2147483754" r:id="rId8"/>
    <p:sldMasterId id="2147483766" r:id="rId9"/>
    <p:sldMasterId id="2147483773" r:id="rId10"/>
    <p:sldMasterId id="2147483693" r:id="rId11"/>
    <p:sldMasterId id="2147483697" r:id="rId12"/>
    <p:sldMasterId id="2147483711" r:id="rId13"/>
    <p:sldMasterId id="2147483720" r:id="rId14"/>
    <p:sldMasterId id="2147483729" r:id="rId15"/>
    <p:sldMasterId id="2147483786" r:id="rId16"/>
    <p:sldMasterId id="2147483811" r:id="rId17"/>
    <p:sldMasterId id="2147483821" r:id="rId18"/>
    <p:sldMasterId id="2147483826" r:id="rId19"/>
    <p:sldMasterId id="2147483830" r:id="rId20"/>
    <p:sldMasterId id="2147483844" r:id="rId21"/>
    <p:sldMasterId id="2147483851" r:id="rId22"/>
    <p:sldMasterId id="2147483856" r:id="rId23"/>
  </p:sldMasterIdLst>
  <p:notesMasterIdLst>
    <p:notesMasterId r:id="rId51"/>
  </p:notesMasterIdLst>
  <p:sldIdLst>
    <p:sldId id="257" r:id="rId24"/>
    <p:sldId id="1029" r:id="rId25"/>
    <p:sldId id="705" r:id="rId26"/>
    <p:sldId id="1390" r:id="rId27"/>
    <p:sldId id="1290" r:id="rId28"/>
    <p:sldId id="1246" r:id="rId29"/>
    <p:sldId id="1310" r:id="rId30"/>
    <p:sldId id="1287" r:id="rId31"/>
    <p:sldId id="1356" r:id="rId32"/>
    <p:sldId id="1289" r:id="rId33"/>
    <p:sldId id="1263" r:id="rId34"/>
    <p:sldId id="1258" r:id="rId35"/>
    <p:sldId id="1298" r:id="rId36"/>
    <p:sldId id="1270" r:id="rId37"/>
    <p:sldId id="1271" r:id="rId38"/>
    <p:sldId id="1276" r:id="rId39"/>
    <p:sldId id="1277" r:id="rId40"/>
    <p:sldId id="1391" r:id="rId41"/>
    <p:sldId id="1279" r:id="rId42"/>
    <p:sldId id="1280" r:id="rId43"/>
    <p:sldId id="1281" r:id="rId44"/>
    <p:sldId id="1272" r:id="rId45"/>
    <p:sldId id="1273" r:id="rId46"/>
    <p:sldId id="1275" r:id="rId47"/>
    <p:sldId id="1274" r:id="rId48"/>
    <p:sldId id="1300" r:id="rId49"/>
    <p:sldId id="1278" r:id="rId50"/>
  </p:sldIdLst>
  <p:sldSz cx="9144000" cy="6858000" type="screen4x3"/>
  <p:notesSz cx="6735763" cy="9866313"/>
  <p:embeddedFontLst>
    <p:embeddedFont>
      <p:font typeface="Comic Sans MS" panose="030F0702030302020204" pitchFamily="66" charset="0"/>
      <p:regular r:id="rId52"/>
      <p:bold r:id="rId53"/>
      <p:italic r:id="rId54"/>
      <p:boldItalic r:id="rId55"/>
    </p:embeddedFont>
    <p:embeddedFont>
      <p:font typeface="Dosis" pitchFamily="2" charset="0"/>
      <p:regular r:id="rId56"/>
      <p:bold r:id="rId57"/>
    </p:embeddedFont>
    <p:embeddedFont>
      <p:font typeface="Dosis ExtraBold" pitchFamily="2" charset="0"/>
      <p:bold r:id="rId58"/>
    </p:embeddedFont>
    <p:embeddedFont>
      <p:font typeface="Dosis Medium" pitchFamily="2" charset="0"/>
      <p:regular r:id="rId59"/>
    </p:embeddedFont>
    <p:embeddedFont>
      <p:font typeface="Dosis SemiBold" pitchFamily="2" charset="0"/>
      <p:bold r:id="rId60"/>
    </p:embeddedFont>
    <p:embeddedFont>
      <p:font typeface="Mistral" panose="03090702030407020403" pitchFamily="66" charset="0"/>
      <p:regular r:id="rId6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7E6E6"/>
    <a:srgbClr val="AFABAB"/>
    <a:srgbClr val="E6F3FA"/>
    <a:srgbClr val="9EE0F4"/>
    <a:srgbClr val="A09F9F"/>
    <a:srgbClr val="DEEBF7"/>
    <a:srgbClr val="565F88"/>
    <a:srgbClr val="424D7B"/>
    <a:srgbClr val="2196B1"/>
    <a:srgbClr val="2AB6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89" autoAdjust="0"/>
    <p:restoredTop sz="95363" autoAdjust="0"/>
  </p:normalViewPr>
  <p:slideViewPr>
    <p:cSldViewPr snapToGrid="0">
      <p:cViewPr varScale="1">
        <p:scale>
          <a:sx n="77" d="100"/>
          <a:sy n="77" d="100"/>
        </p:scale>
        <p:origin x="97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3.xml"/><Relationship Id="rId39" Type="http://schemas.openxmlformats.org/officeDocument/2006/relationships/slide" Target="slides/slide16.xml"/><Relationship Id="rId21" Type="http://schemas.openxmlformats.org/officeDocument/2006/relationships/slideMaster" Target="slideMasters/slideMaster18.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slide" Target="slides/slide24.xml"/><Relationship Id="rId50" Type="http://schemas.openxmlformats.org/officeDocument/2006/relationships/slide" Target="slides/slide27.xml"/><Relationship Id="rId55" Type="http://schemas.openxmlformats.org/officeDocument/2006/relationships/font" Target="fonts/font4.fntdata"/><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font" Target="fonts/font2.fntdata"/><Relationship Id="rId58" Type="http://schemas.openxmlformats.org/officeDocument/2006/relationships/font" Target="fonts/font7.fntdata"/><Relationship Id="rId66"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font" Target="fonts/font6.fntdata"/><Relationship Id="rId61" Type="http://schemas.openxmlformats.org/officeDocument/2006/relationships/font" Target="fonts/font10.fntdata"/><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font" Target="fonts/font5.fntdata"/><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font" Target="fonts/font8.fntdata"/><Relationship Id="rId67" Type="http://schemas.microsoft.com/office/2018/10/relationships/authors" Target="authors.xml"/><Relationship Id="rId20" Type="http://schemas.openxmlformats.org/officeDocument/2006/relationships/slideMaster" Target="slideMasters/slideMaster17.xml"/><Relationship Id="rId41" Type="http://schemas.openxmlformats.org/officeDocument/2006/relationships/slide" Target="slides/slide18.xml"/><Relationship Id="rId54" Type="http://schemas.openxmlformats.org/officeDocument/2006/relationships/font" Target="fonts/font3.fntdata"/><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CC1000E4-6F2E-4B6E-9E26-92785A8D8B7B}"/>
    <pc:docChg chg="custSel modSld">
      <pc:chgData name="LAMIAE BEZZAZ" userId="f9bc3cc0-8e1c-4944-afa8-b4b36bbf20e1" providerId="ADAL" clId="{CC1000E4-6F2E-4B6E-9E26-92785A8D8B7B}" dt="2026-06-09T13:08:22.114" v="584" actId="20577"/>
      <pc:docMkLst>
        <pc:docMk/>
      </pc:docMkLst>
      <pc:sldChg chg="addSp delSp modSp">
        <pc:chgData name="LAMIAE BEZZAZ" userId="f9bc3cc0-8e1c-4944-afa8-b4b36bbf20e1" providerId="ADAL" clId="{CC1000E4-6F2E-4B6E-9E26-92785A8D8B7B}" dt="2026-06-09T12:54:33.747" v="4" actId="14100"/>
        <pc:sldMkLst>
          <pc:docMk/>
          <pc:sldMk cId="56895326" sldId="257"/>
        </pc:sldMkLst>
        <pc:picChg chg="del">
          <ac:chgData name="LAMIAE BEZZAZ" userId="f9bc3cc0-8e1c-4944-afa8-b4b36bbf20e1" providerId="ADAL" clId="{CC1000E4-6F2E-4B6E-9E26-92785A8D8B7B}" dt="2026-06-09T12:54:21.438" v="1" actId="478"/>
          <ac:picMkLst>
            <pc:docMk/>
            <pc:sldMk cId="56895326" sldId="257"/>
            <ac:picMk id="4" creationId="{F4E6B182-4AD6-41F9-A922-219E45976F42}"/>
          </ac:picMkLst>
        </pc:picChg>
        <pc:picChg chg="add mod">
          <ac:chgData name="LAMIAE BEZZAZ" userId="f9bc3cc0-8e1c-4944-afa8-b4b36bbf20e1" providerId="ADAL" clId="{CC1000E4-6F2E-4B6E-9E26-92785A8D8B7B}" dt="2026-06-09T12:54:33.747" v="4" actId="14100"/>
          <ac:picMkLst>
            <pc:docMk/>
            <pc:sldMk cId="56895326" sldId="257"/>
            <ac:picMk id="6" creationId="{CC7C51A7-67D9-4D54-9FC6-AFA5D87D5AA0}"/>
          </ac:picMkLst>
        </pc:picChg>
      </pc:sldChg>
      <pc:sldChg chg="addSp delSp modSp">
        <pc:chgData name="LAMIAE BEZZAZ" userId="f9bc3cc0-8e1c-4944-afa8-b4b36bbf20e1" providerId="ADAL" clId="{CC1000E4-6F2E-4B6E-9E26-92785A8D8B7B}" dt="2026-06-09T13:02:33.005" v="332" actId="20577"/>
        <pc:sldMkLst>
          <pc:docMk/>
          <pc:sldMk cId="1932069011" sldId="1271"/>
        </pc:sldMkLst>
        <pc:spChg chg="mod">
          <ac:chgData name="LAMIAE BEZZAZ" userId="f9bc3cc0-8e1c-4944-afa8-b4b36bbf20e1" providerId="ADAL" clId="{CC1000E4-6F2E-4B6E-9E26-92785A8D8B7B}" dt="2026-06-09T13:02:33.005" v="332" actId="20577"/>
          <ac:spMkLst>
            <pc:docMk/>
            <pc:sldMk cId="1932069011" sldId="1271"/>
            <ac:spMk id="16" creationId="{5AE8B19C-F9BD-C41B-5519-216C3062AD85}"/>
          </ac:spMkLst>
        </pc:spChg>
        <pc:picChg chg="del">
          <ac:chgData name="LAMIAE BEZZAZ" userId="f9bc3cc0-8e1c-4944-afa8-b4b36bbf20e1" providerId="ADAL" clId="{CC1000E4-6F2E-4B6E-9E26-92785A8D8B7B}" dt="2026-06-09T12:59:36.032" v="88" actId="478"/>
          <ac:picMkLst>
            <pc:docMk/>
            <pc:sldMk cId="1932069011" sldId="1271"/>
            <ac:picMk id="4" creationId="{00E4290D-83F6-4630-A28A-769133379AD5}"/>
          </ac:picMkLst>
        </pc:picChg>
        <pc:picChg chg="add mod modCrop">
          <ac:chgData name="LAMIAE BEZZAZ" userId="f9bc3cc0-8e1c-4944-afa8-b4b36bbf20e1" providerId="ADAL" clId="{CC1000E4-6F2E-4B6E-9E26-92785A8D8B7B}" dt="2026-06-09T13:00:08.356" v="97" actId="14100"/>
          <ac:picMkLst>
            <pc:docMk/>
            <pc:sldMk cId="1932069011" sldId="1271"/>
            <ac:picMk id="6" creationId="{274CD829-BE1F-4D6E-A4C3-24C1EB364568}"/>
          </ac:picMkLst>
        </pc:picChg>
      </pc:sldChg>
      <pc:sldChg chg="modSp">
        <pc:chgData name="LAMIAE BEZZAZ" userId="f9bc3cc0-8e1c-4944-afa8-b4b36bbf20e1" providerId="ADAL" clId="{CC1000E4-6F2E-4B6E-9E26-92785A8D8B7B}" dt="2026-06-09T13:04:17.061" v="392" actId="20577"/>
        <pc:sldMkLst>
          <pc:docMk/>
          <pc:sldMk cId="1846393975" sldId="1273"/>
        </pc:sldMkLst>
        <pc:graphicFrameChg chg="modGraphic">
          <ac:chgData name="LAMIAE BEZZAZ" userId="f9bc3cc0-8e1c-4944-afa8-b4b36bbf20e1" providerId="ADAL" clId="{CC1000E4-6F2E-4B6E-9E26-92785A8D8B7B}" dt="2026-06-09T13:04:17.061" v="392" actId="20577"/>
          <ac:graphicFrameMkLst>
            <pc:docMk/>
            <pc:sldMk cId="1846393975" sldId="1273"/>
            <ac:graphicFrameMk id="3" creationId="{CC81AC77-3D3A-491F-950C-145FC6033889}"/>
          </ac:graphicFrameMkLst>
        </pc:graphicFrameChg>
      </pc:sldChg>
      <pc:sldChg chg="modSp">
        <pc:chgData name="LAMIAE BEZZAZ" userId="f9bc3cc0-8e1c-4944-afa8-b4b36bbf20e1" providerId="ADAL" clId="{CC1000E4-6F2E-4B6E-9E26-92785A8D8B7B}" dt="2026-06-09T13:05:30.364" v="434" actId="20577"/>
        <pc:sldMkLst>
          <pc:docMk/>
          <pc:sldMk cId="2436084734" sldId="1275"/>
        </pc:sldMkLst>
        <pc:graphicFrameChg chg="modGraphic">
          <ac:chgData name="LAMIAE BEZZAZ" userId="f9bc3cc0-8e1c-4944-afa8-b4b36bbf20e1" providerId="ADAL" clId="{CC1000E4-6F2E-4B6E-9E26-92785A8D8B7B}" dt="2026-06-09T13:05:30.364" v="434" actId="20577"/>
          <ac:graphicFrameMkLst>
            <pc:docMk/>
            <pc:sldMk cId="2436084734" sldId="1275"/>
            <ac:graphicFrameMk id="3" creationId="{CC81AC77-3D3A-491F-950C-145FC6033889}"/>
          </ac:graphicFrameMkLst>
        </pc:graphicFrameChg>
      </pc:sldChg>
      <pc:sldChg chg="addSp delSp modSp">
        <pc:chgData name="LAMIAE BEZZAZ" userId="f9bc3cc0-8e1c-4944-afa8-b4b36bbf20e1" providerId="ADAL" clId="{CC1000E4-6F2E-4B6E-9E26-92785A8D8B7B}" dt="2026-06-09T12:58:27.809" v="84" actId="1076"/>
        <pc:sldMkLst>
          <pc:docMk/>
          <pc:sldMk cId="353481677" sldId="1277"/>
        </pc:sldMkLst>
        <pc:picChg chg="del">
          <ac:chgData name="LAMIAE BEZZAZ" userId="f9bc3cc0-8e1c-4944-afa8-b4b36bbf20e1" providerId="ADAL" clId="{CC1000E4-6F2E-4B6E-9E26-92785A8D8B7B}" dt="2026-06-09T12:57:22.831" v="64" actId="478"/>
          <ac:picMkLst>
            <pc:docMk/>
            <pc:sldMk cId="353481677" sldId="1277"/>
            <ac:picMk id="12" creationId="{68A1F840-DAD7-4414-A3FF-2D0F2FD6C0FE}"/>
          </ac:picMkLst>
        </pc:picChg>
        <pc:picChg chg="del">
          <ac:chgData name="LAMIAE BEZZAZ" userId="f9bc3cc0-8e1c-4944-afa8-b4b36bbf20e1" providerId="ADAL" clId="{CC1000E4-6F2E-4B6E-9E26-92785A8D8B7B}" dt="2026-06-09T12:56:25.064" v="54" actId="478"/>
          <ac:picMkLst>
            <pc:docMk/>
            <pc:sldMk cId="353481677" sldId="1277"/>
            <ac:picMk id="18" creationId="{6EBB080F-CC0B-4B34-BEBD-43E058DCE4AE}"/>
          </ac:picMkLst>
        </pc:picChg>
        <pc:picChg chg="del">
          <ac:chgData name="LAMIAE BEZZAZ" userId="f9bc3cc0-8e1c-4944-afa8-b4b36bbf20e1" providerId="ADAL" clId="{CC1000E4-6F2E-4B6E-9E26-92785A8D8B7B}" dt="2026-06-09T12:57:14.643" v="60" actId="478"/>
          <ac:picMkLst>
            <pc:docMk/>
            <pc:sldMk cId="353481677" sldId="1277"/>
            <ac:picMk id="19" creationId="{393C5790-FC8D-4275-A79D-7A0CA95C7258}"/>
          </ac:picMkLst>
        </pc:picChg>
        <pc:picChg chg="del">
          <ac:chgData name="LAMIAE BEZZAZ" userId="f9bc3cc0-8e1c-4944-afa8-b4b36bbf20e1" providerId="ADAL" clId="{CC1000E4-6F2E-4B6E-9E26-92785A8D8B7B}" dt="2026-06-09T12:56:14.021" v="51" actId="478"/>
          <ac:picMkLst>
            <pc:docMk/>
            <pc:sldMk cId="353481677" sldId="1277"/>
            <ac:picMk id="20" creationId="{721DA40F-F5AF-4BFC-B157-3C7D41C6BCFC}"/>
          </ac:picMkLst>
        </pc:picChg>
        <pc:picChg chg="del">
          <ac:chgData name="LAMIAE BEZZAZ" userId="f9bc3cc0-8e1c-4944-afa8-b4b36bbf20e1" providerId="ADAL" clId="{CC1000E4-6F2E-4B6E-9E26-92785A8D8B7B}" dt="2026-06-09T12:57:21.317" v="63" actId="478"/>
          <ac:picMkLst>
            <pc:docMk/>
            <pc:sldMk cId="353481677" sldId="1277"/>
            <ac:picMk id="23" creationId="{87531C92-71EB-4C18-96B4-18FDF93C508E}"/>
          </ac:picMkLst>
        </pc:picChg>
        <pc:picChg chg="add mod">
          <ac:chgData name="LAMIAE BEZZAZ" userId="f9bc3cc0-8e1c-4944-afa8-b4b36bbf20e1" providerId="ADAL" clId="{CC1000E4-6F2E-4B6E-9E26-92785A8D8B7B}" dt="2026-06-09T12:56:18.369" v="53" actId="1076"/>
          <ac:picMkLst>
            <pc:docMk/>
            <pc:sldMk cId="353481677" sldId="1277"/>
            <ac:picMk id="28" creationId="{ECEE3987-FB84-40EF-98AE-9846FA0E80BC}"/>
          </ac:picMkLst>
        </pc:picChg>
        <pc:picChg chg="add mod">
          <ac:chgData name="LAMIAE BEZZAZ" userId="f9bc3cc0-8e1c-4944-afa8-b4b36bbf20e1" providerId="ADAL" clId="{CC1000E4-6F2E-4B6E-9E26-92785A8D8B7B}" dt="2026-06-09T12:56:29.459" v="56" actId="1076"/>
          <ac:picMkLst>
            <pc:docMk/>
            <pc:sldMk cId="353481677" sldId="1277"/>
            <ac:picMk id="29" creationId="{6C78E420-3DF0-4878-8B37-B95F6F288B68}"/>
          </ac:picMkLst>
        </pc:picChg>
        <pc:picChg chg="add mod">
          <ac:chgData name="LAMIAE BEZZAZ" userId="f9bc3cc0-8e1c-4944-afa8-b4b36bbf20e1" providerId="ADAL" clId="{CC1000E4-6F2E-4B6E-9E26-92785A8D8B7B}" dt="2026-06-09T12:58:27.809" v="84" actId="1076"/>
          <ac:picMkLst>
            <pc:docMk/>
            <pc:sldMk cId="353481677" sldId="1277"/>
            <ac:picMk id="30" creationId="{A860EB16-2CDC-44B3-8B14-73DF7243B423}"/>
          </ac:picMkLst>
        </pc:picChg>
        <pc:picChg chg="add mod">
          <ac:chgData name="LAMIAE BEZZAZ" userId="f9bc3cc0-8e1c-4944-afa8-b4b36bbf20e1" providerId="ADAL" clId="{CC1000E4-6F2E-4B6E-9E26-92785A8D8B7B}" dt="2026-06-09T12:57:34.518" v="66" actId="1076"/>
          <ac:picMkLst>
            <pc:docMk/>
            <pc:sldMk cId="353481677" sldId="1277"/>
            <ac:picMk id="31" creationId="{B5E1310B-3346-411E-B7B5-C4E6278122F4}"/>
          </ac:picMkLst>
        </pc:picChg>
        <pc:picChg chg="add mod">
          <ac:chgData name="LAMIAE BEZZAZ" userId="f9bc3cc0-8e1c-4944-afa8-b4b36bbf20e1" providerId="ADAL" clId="{CC1000E4-6F2E-4B6E-9E26-92785A8D8B7B}" dt="2026-06-09T12:58:18.562" v="79" actId="14100"/>
          <ac:picMkLst>
            <pc:docMk/>
            <pc:sldMk cId="353481677" sldId="1277"/>
            <ac:picMk id="32" creationId="{386EAE75-06A4-4195-BC63-6147384D439A}"/>
          </ac:picMkLst>
        </pc:picChg>
      </pc:sldChg>
      <pc:sldChg chg="modSp">
        <pc:chgData name="LAMIAE BEZZAZ" userId="f9bc3cc0-8e1c-4944-afa8-b4b36bbf20e1" providerId="ADAL" clId="{CC1000E4-6F2E-4B6E-9E26-92785A8D8B7B}" dt="2026-06-09T13:03:23.574" v="360" actId="20577"/>
        <pc:sldMkLst>
          <pc:docMk/>
          <pc:sldMk cId="3051769598" sldId="1279"/>
        </pc:sldMkLst>
        <pc:spChg chg="mod">
          <ac:chgData name="LAMIAE BEZZAZ" userId="f9bc3cc0-8e1c-4944-afa8-b4b36bbf20e1" providerId="ADAL" clId="{CC1000E4-6F2E-4B6E-9E26-92785A8D8B7B}" dt="2026-06-09T13:03:23.574" v="360" actId="20577"/>
          <ac:spMkLst>
            <pc:docMk/>
            <pc:sldMk cId="3051769598" sldId="1279"/>
            <ac:spMk id="23" creationId="{8ED6E5E3-C4F1-19B3-0CA3-D422FF67D944}"/>
          </ac:spMkLst>
        </pc:spChg>
      </pc:sldChg>
      <pc:sldChg chg="addSp delSp modSp">
        <pc:chgData name="LAMIAE BEZZAZ" userId="f9bc3cc0-8e1c-4944-afa8-b4b36bbf20e1" providerId="ADAL" clId="{CC1000E4-6F2E-4B6E-9E26-92785A8D8B7B}" dt="2026-06-09T13:07:49.378" v="577" actId="20577"/>
        <pc:sldMkLst>
          <pc:docMk/>
          <pc:sldMk cId="2978975811" sldId="1289"/>
        </pc:sldMkLst>
        <pc:spChg chg="mod">
          <ac:chgData name="LAMIAE BEZZAZ" userId="f9bc3cc0-8e1c-4944-afa8-b4b36bbf20e1" providerId="ADAL" clId="{CC1000E4-6F2E-4B6E-9E26-92785A8D8B7B}" dt="2026-06-09T13:07:49.378" v="577" actId="20577"/>
          <ac:spMkLst>
            <pc:docMk/>
            <pc:sldMk cId="2978975811" sldId="1289"/>
            <ac:spMk id="7" creationId="{926954AF-F1E1-39EA-0347-22DD6224C885}"/>
          </ac:spMkLst>
        </pc:spChg>
        <pc:picChg chg="del">
          <ac:chgData name="LAMIAE BEZZAZ" userId="f9bc3cc0-8e1c-4944-afa8-b4b36bbf20e1" providerId="ADAL" clId="{CC1000E4-6F2E-4B6E-9E26-92785A8D8B7B}" dt="2026-06-09T12:53:20.384" v="0" actId="478"/>
          <ac:picMkLst>
            <pc:docMk/>
            <pc:sldMk cId="2978975811" sldId="1289"/>
            <ac:picMk id="8" creationId="{9A84EDC4-5638-47EA-9262-7F0A5E261DA3}"/>
          </ac:picMkLst>
        </pc:picChg>
        <pc:picChg chg="add mod">
          <ac:chgData name="LAMIAE BEZZAZ" userId="f9bc3cc0-8e1c-4944-afa8-b4b36bbf20e1" providerId="ADAL" clId="{CC1000E4-6F2E-4B6E-9E26-92785A8D8B7B}" dt="2026-06-09T12:54:51.746" v="8" actId="1076"/>
          <ac:picMkLst>
            <pc:docMk/>
            <pc:sldMk cId="2978975811" sldId="1289"/>
            <ac:picMk id="10" creationId="{207E8533-B987-4950-869F-93A23E9DFF85}"/>
          </ac:picMkLst>
        </pc:picChg>
      </pc:sldChg>
      <pc:sldChg chg="addSp delSp modSp">
        <pc:chgData name="LAMIAE BEZZAZ" userId="f9bc3cc0-8e1c-4944-afa8-b4b36bbf20e1" providerId="ADAL" clId="{CC1000E4-6F2E-4B6E-9E26-92785A8D8B7B}" dt="2026-06-09T12:58:51.196" v="87" actId="1076"/>
        <pc:sldMkLst>
          <pc:docMk/>
          <pc:sldMk cId="2448685570" sldId="1298"/>
        </pc:sldMkLst>
        <pc:picChg chg="del">
          <ac:chgData name="LAMIAE BEZZAZ" userId="f9bc3cc0-8e1c-4944-afa8-b4b36bbf20e1" providerId="ADAL" clId="{CC1000E4-6F2E-4B6E-9E26-92785A8D8B7B}" dt="2026-06-09T12:55:54.404" v="48" actId="478"/>
          <ac:picMkLst>
            <pc:docMk/>
            <pc:sldMk cId="2448685570" sldId="1298"/>
            <ac:picMk id="12" creationId="{2FB17918-29EC-4E0C-9DBB-453FC9D40BE1}"/>
          </ac:picMkLst>
        </pc:picChg>
        <pc:picChg chg="del">
          <ac:chgData name="LAMIAE BEZZAZ" userId="f9bc3cc0-8e1c-4944-afa8-b4b36bbf20e1" providerId="ADAL" clId="{CC1000E4-6F2E-4B6E-9E26-92785A8D8B7B}" dt="2026-06-09T12:55:54.404" v="48" actId="478"/>
          <ac:picMkLst>
            <pc:docMk/>
            <pc:sldMk cId="2448685570" sldId="1298"/>
            <ac:picMk id="17" creationId="{E465364F-E9A8-4BE3-ABE2-C46747BAF5D5}"/>
          </ac:picMkLst>
        </pc:picChg>
        <pc:picChg chg="del">
          <ac:chgData name="LAMIAE BEZZAZ" userId="f9bc3cc0-8e1c-4944-afa8-b4b36bbf20e1" providerId="ADAL" clId="{CC1000E4-6F2E-4B6E-9E26-92785A8D8B7B}" dt="2026-06-09T12:55:54.404" v="48" actId="478"/>
          <ac:picMkLst>
            <pc:docMk/>
            <pc:sldMk cId="2448685570" sldId="1298"/>
            <ac:picMk id="18" creationId="{E1BC91D9-D520-46ED-AE9E-5084CE637D3D}"/>
          </ac:picMkLst>
        </pc:picChg>
        <pc:picChg chg="del">
          <ac:chgData name="LAMIAE BEZZAZ" userId="f9bc3cc0-8e1c-4944-afa8-b4b36bbf20e1" providerId="ADAL" clId="{CC1000E4-6F2E-4B6E-9E26-92785A8D8B7B}" dt="2026-06-09T12:55:54.404" v="48" actId="478"/>
          <ac:picMkLst>
            <pc:docMk/>
            <pc:sldMk cId="2448685570" sldId="1298"/>
            <ac:picMk id="19" creationId="{BB5734BA-2ADD-465E-AD24-19D9BF777A59}"/>
          </ac:picMkLst>
        </pc:picChg>
        <pc:picChg chg="del">
          <ac:chgData name="LAMIAE BEZZAZ" userId="f9bc3cc0-8e1c-4944-afa8-b4b36bbf20e1" providerId="ADAL" clId="{CC1000E4-6F2E-4B6E-9E26-92785A8D8B7B}" dt="2026-06-09T12:55:54.404" v="48" actId="478"/>
          <ac:picMkLst>
            <pc:docMk/>
            <pc:sldMk cId="2448685570" sldId="1298"/>
            <ac:picMk id="20" creationId="{F4B73A7B-8791-48AD-98C5-B08431547743}"/>
          </ac:picMkLst>
        </pc:picChg>
        <pc:picChg chg="add">
          <ac:chgData name="LAMIAE BEZZAZ" userId="f9bc3cc0-8e1c-4944-afa8-b4b36bbf20e1" providerId="ADAL" clId="{CC1000E4-6F2E-4B6E-9E26-92785A8D8B7B}" dt="2026-06-09T12:55:55.134" v="49"/>
          <ac:picMkLst>
            <pc:docMk/>
            <pc:sldMk cId="2448685570" sldId="1298"/>
            <ac:picMk id="24" creationId="{432456CC-C269-4732-84AA-426A38578270}"/>
          </ac:picMkLst>
        </pc:picChg>
        <pc:picChg chg="add mod">
          <ac:chgData name="LAMIAE BEZZAZ" userId="f9bc3cc0-8e1c-4944-afa8-b4b36bbf20e1" providerId="ADAL" clId="{CC1000E4-6F2E-4B6E-9E26-92785A8D8B7B}" dt="2026-06-09T12:58:51.196" v="87" actId="1076"/>
          <ac:picMkLst>
            <pc:docMk/>
            <pc:sldMk cId="2448685570" sldId="1298"/>
            <ac:picMk id="25" creationId="{080AF96C-C642-4ACE-800F-15683153721D}"/>
          </ac:picMkLst>
        </pc:picChg>
        <pc:picChg chg="add mod">
          <ac:chgData name="LAMIAE BEZZAZ" userId="f9bc3cc0-8e1c-4944-afa8-b4b36bbf20e1" providerId="ADAL" clId="{CC1000E4-6F2E-4B6E-9E26-92785A8D8B7B}" dt="2026-06-09T12:58:46.326" v="86" actId="1076"/>
          <ac:picMkLst>
            <pc:docMk/>
            <pc:sldMk cId="2448685570" sldId="1298"/>
            <ac:picMk id="29" creationId="{59B17D87-F4E9-4887-9EF1-9156985BE4CB}"/>
          </ac:picMkLst>
        </pc:picChg>
        <pc:picChg chg="add mod">
          <ac:chgData name="LAMIAE BEZZAZ" userId="f9bc3cc0-8e1c-4944-afa8-b4b36bbf20e1" providerId="ADAL" clId="{CC1000E4-6F2E-4B6E-9E26-92785A8D8B7B}" dt="2026-06-09T12:56:56.578" v="59" actId="1076"/>
          <ac:picMkLst>
            <pc:docMk/>
            <pc:sldMk cId="2448685570" sldId="1298"/>
            <ac:picMk id="30" creationId="{845D99E3-EC42-4BA2-85D8-7B5977FA8223}"/>
          </ac:picMkLst>
        </pc:picChg>
        <pc:picChg chg="add mod">
          <ac:chgData name="LAMIAE BEZZAZ" userId="f9bc3cc0-8e1c-4944-afa8-b4b36bbf20e1" providerId="ADAL" clId="{CC1000E4-6F2E-4B6E-9E26-92785A8D8B7B}" dt="2026-06-09T12:57:57.655" v="73" actId="1076"/>
          <ac:picMkLst>
            <pc:docMk/>
            <pc:sldMk cId="2448685570" sldId="1298"/>
            <ac:picMk id="31" creationId="{EB086C2C-BC35-42D5-B2D0-DAFCBD0507B8}"/>
          </ac:picMkLst>
        </pc:picChg>
      </pc:sldChg>
      <pc:sldChg chg="modSp">
        <pc:chgData name="LAMIAE BEZZAZ" userId="f9bc3cc0-8e1c-4944-afa8-b4b36bbf20e1" providerId="ADAL" clId="{CC1000E4-6F2E-4B6E-9E26-92785A8D8B7B}" dt="2026-06-09T13:08:22.114" v="584" actId="20577"/>
        <pc:sldMkLst>
          <pc:docMk/>
          <pc:sldMk cId="155981778" sldId="1300"/>
        </pc:sldMkLst>
        <pc:spChg chg="mod">
          <ac:chgData name="LAMIAE BEZZAZ" userId="f9bc3cc0-8e1c-4944-afa8-b4b36bbf20e1" providerId="ADAL" clId="{CC1000E4-6F2E-4B6E-9E26-92785A8D8B7B}" dt="2026-06-09T13:08:22.114" v="584" actId="20577"/>
          <ac:spMkLst>
            <pc:docMk/>
            <pc:sldMk cId="155981778" sldId="1300"/>
            <ac:spMk id="23" creationId="{8ED6E5E3-C4F1-19B3-0CA3-D422FF67D94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11/06/2026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 Id="rId9"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6.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12" name="Image 11" descr="Une image contenant texte, capture d’écran, dessin humoristique&#10;&#10;Le contenu généré par l’IA peut être incorrect.">
            <a:extLst>
              <a:ext uri="{FF2B5EF4-FFF2-40B4-BE49-F238E27FC236}">
                <a16:creationId xmlns:a16="http://schemas.microsoft.com/office/drawing/2014/main" id="{11B69ACF-4DAF-046C-0FC0-2707C01AA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4" y="0"/>
            <a:ext cx="9170094" cy="6858000"/>
          </a:xfrm>
          <a:prstGeom prst="rect">
            <a:avLst/>
          </a:prstGeom>
        </p:spPr>
      </p:pic>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Plan de la séance 3</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3827040"/>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079526" y="3889277"/>
            <a:ext cx="3563796" cy="338554"/>
          </a:xfrm>
          <a:prstGeom prst="rect">
            <a:avLst/>
          </a:prstGeom>
          <a:noFill/>
        </p:spPr>
        <p:txBody>
          <a:bodyPr wrap="none" rtlCol="0">
            <a:spAutoFit/>
          </a:bodyPr>
          <a:lstStyle/>
          <a:p>
            <a:r>
              <a:rPr lang="fr-MA" sz="1600" dirty="0">
                <a:solidFill>
                  <a:srgbClr val="757575"/>
                </a:solidFill>
                <a:latin typeface="Dosis ExtraBold" pitchFamily="2" charset="0"/>
              </a:rPr>
              <a:t>2.  Activités de lecture - compréhension</a:t>
            </a:r>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305204" y="2330447"/>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079526" y="2435330"/>
            <a:ext cx="2029723"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Activités de lecture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hasCustomPrompt="1"/>
          </p:nvPr>
        </p:nvSpPr>
        <p:spPr>
          <a:xfrm>
            <a:off x="2151983" y="2876782"/>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phrase</a:t>
            </a:r>
          </a:p>
        </p:txBody>
      </p:sp>
      <p:sp>
        <p:nvSpPr>
          <p:cNvPr id="5" name="Espace réservé du texte 5">
            <a:extLst>
              <a:ext uri="{FF2B5EF4-FFF2-40B4-BE49-F238E27FC236}">
                <a16:creationId xmlns:a16="http://schemas.microsoft.com/office/drawing/2014/main" id="{C5DF98A2-5A1C-3E53-74BC-D575AF0F00AF}"/>
              </a:ext>
            </a:extLst>
          </p:cNvPr>
          <p:cNvSpPr>
            <a:spLocks noGrp="1"/>
          </p:cNvSpPr>
          <p:nvPr>
            <p:ph type="body" sz="quarter" idx="22" hasCustomPrompt="1"/>
          </p:nvPr>
        </p:nvSpPr>
        <p:spPr>
          <a:xfrm>
            <a:off x="2103669" y="421535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Lecture de texte - Compréhension</a:t>
            </a:r>
          </a:p>
        </p:txBody>
      </p:sp>
      <p:pic>
        <p:nvPicPr>
          <p:cNvPr id="6" name="Image 5">
            <a:extLst>
              <a:ext uri="{FF2B5EF4-FFF2-40B4-BE49-F238E27FC236}">
                <a16:creationId xmlns:a16="http://schemas.microsoft.com/office/drawing/2014/main" id="{7DA4711D-51B2-240E-C5E7-420DD7308EBB}"/>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280143" y="5081604"/>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11" name="Espace réservé du texte 5">
            <a:extLst>
              <a:ext uri="{FF2B5EF4-FFF2-40B4-BE49-F238E27FC236}">
                <a16:creationId xmlns:a16="http://schemas.microsoft.com/office/drawing/2014/main" id="{24B8F2BF-037B-3B47-F95B-8798929FE5BC}"/>
              </a:ext>
            </a:extLst>
          </p:cNvPr>
          <p:cNvSpPr>
            <a:spLocks noGrp="1"/>
          </p:cNvSpPr>
          <p:nvPr>
            <p:ph type="body" sz="quarter" idx="23" hasCustomPrompt="1"/>
          </p:nvPr>
        </p:nvSpPr>
        <p:spPr>
          <a:xfrm>
            <a:off x="1915002" y="54532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Travail sur le livret</a:t>
            </a:r>
          </a:p>
        </p:txBody>
      </p:sp>
      <p:sp>
        <p:nvSpPr>
          <p:cNvPr id="15" name="ZoneTexte 14">
            <a:extLst>
              <a:ext uri="{FF2B5EF4-FFF2-40B4-BE49-F238E27FC236}">
                <a16:creationId xmlns:a16="http://schemas.microsoft.com/office/drawing/2014/main" id="{5EEEC69B-011D-75A0-230C-4A432EC5697D}"/>
              </a:ext>
            </a:extLst>
          </p:cNvPr>
          <p:cNvSpPr txBox="1"/>
          <p:nvPr userDrawn="1"/>
        </p:nvSpPr>
        <p:spPr>
          <a:xfrm>
            <a:off x="1544924" y="5114700"/>
            <a:ext cx="3097323" cy="338554"/>
          </a:xfrm>
          <a:prstGeom prst="rect">
            <a:avLst/>
          </a:prstGeom>
          <a:noFill/>
        </p:spPr>
        <p:txBody>
          <a:bodyPr wrap="none" rtlCol="0">
            <a:spAutoFit/>
          </a:bodyPr>
          <a:lstStyle/>
          <a:p>
            <a:r>
              <a:rPr lang="fr-MA" sz="1600" dirty="0">
                <a:solidFill>
                  <a:srgbClr val="757575"/>
                </a:solidFill>
                <a:latin typeface="Dosis ExtraBold" pitchFamily="2" charset="0"/>
              </a:rPr>
              <a:t>3.  Activités de lecture sur le livret</a:t>
            </a:r>
          </a:p>
        </p:txBody>
      </p:sp>
      <p:pic>
        <p:nvPicPr>
          <p:cNvPr id="16" name="Espace réservé pour une image  36" descr="Une image contenant horloge, cercle, symbole, Police&#10;&#10;Le contenu généré par l’IA peut être incorrect.">
            <a:extLst>
              <a:ext uri="{FF2B5EF4-FFF2-40B4-BE49-F238E27FC236}">
                <a16:creationId xmlns:a16="http://schemas.microsoft.com/office/drawing/2014/main" id="{DEA04CB3-4F01-E22B-1F0B-197FCEC06413}"/>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7526" r="-7526"/>
          <a:stretch>
            <a:fillRect/>
          </a:stretch>
        </p:blipFill>
        <p:spPr>
          <a:xfrm>
            <a:off x="7115487" y="2303595"/>
            <a:ext cx="540000" cy="540000"/>
          </a:xfrm>
          <a:prstGeom prst="rect">
            <a:avLst/>
          </a:prstGeom>
        </p:spPr>
      </p:pic>
      <p:pic>
        <p:nvPicPr>
          <p:cNvPr id="17" name="Espace réservé pour une image  40" descr="Une image contenant horloge, cercle, symbole&#10;&#10;Le contenu généré par l’IA peut être incorrect.">
            <a:extLst>
              <a:ext uri="{FF2B5EF4-FFF2-40B4-BE49-F238E27FC236}">
                <a16:creationId xmlns:a16="http://schemas.microsoft.com/office/drawing/2014/main" id="{BF236806-7ABD-5B66-EE57-9DC1F6A17838}"/>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64731" y="3778198"/>
            <a:ext cx="540000" cy="540000"/>
          </a:xfrm>
          <a:prstGeom prst="rect">
            <a:avLst/>
          </a:prstGeom>
          <a:noFill/>
        </p:spPr>
      </p:pic>
      <p:pic>
        <p:nvPicPr>
          <p:cNvPr id="20" name="Espace réservé pour une image  40" descr="Une image contenant horloge, cercle, symbole&#10;&#10;Le contenu généré par l’IA peut être incorrect.">
            <a:extLst>
              <a:ext uri="{FF2B5EF4-FFF2-40B4-BE49-F238E27FC236}">
                <a16:creationId xmlns:a16="http://schemas.microsoft.com/office/drawing/2014/main" id="{9CBDCA13-3B7F-5444-3279-2ABA893DEEC1}"/>
              </a:ext>
            </a:extLst>
          </p:cNvPr>
          <p:cNvPicPr>
            <a:picLocks noChangeAspect="1"/>
          </p:cNvPicPr>
          <p:nvPr userDrawn="1"/>
        </p:nvPicPr>
        <p:blipFill rotWithShape="1">
          <a:blip r:embed="rId9">
            <a:grayscl/>
            <a:extLst>
              <a:ext uri="{28A0092B-C50C-407E-A947-70E740481C1C}">
                <a14:useLocalDpi xmlns:a14="http://schemas.microsoft.com/office/drawing/2010/main" val="0"/>
              </a:ext>
            </a:extLst>
          </a:blip>
          <a:srcRect l="-7560" r="-7560"/>
          <a:stretch>
            <a:fillRect/>
          </a:stretch>
        </p:blipFill>
        <p:spPr>
          <a:xfrm>
            <a:off x="7188874" y="4954249"/>
            <a:ext cx="540000" cy="540000"/>
          </a:xfrm>
          <a:prstGeom prst="rect">
            <a:avLst/>
          </a:prstGeom>
          <a:noFill/>
        </p:spPr>
      </p:pic>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44647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304603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41066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21349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656569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463845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11/06/2026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468103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11/06/2026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4687652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11/06/2026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106306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22337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181933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90812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9906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695792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3884953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475018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29786865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568860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200650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639974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857286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773140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526755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125226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64232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010394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013345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90996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08056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7631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69525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26680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96765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23762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564795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61090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56662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73169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880318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87025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784055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67079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52319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932701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129798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50011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903838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851105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93000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05788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968875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792116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00380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4930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3.jp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3.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4.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0.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27.xml"/><Relationship Id="rId7" Type="http://schemas.openxmlformats.org/officeDocument/2006/relationships/theme" Target="../theme/theme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11.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10.jpg"/><Relationship Id="rId5" Type="http://schemas.openxmlformats.org/officeDocument/2006/relationships/theme" Target="../theme/theme7.xml"/><Relationship Id="rId4" Type="http://schemas.openxmlformats.org/officeDocument/2006/relationships/slideLayout" Target="../slideLayouts/slideLayout3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1.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9.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1.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1.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1.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4" Type="http://schemas.openxmlformats.org/officeDocument/2006/relationships/slideLayout" Target="../slideLayouts/slideLayout85.xml"/><Relationship Id="rId9" Type="http://schemas.openxmlformats.org/officeDocument/2006/relationships/image" Target="../media/image3.jp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91.xml"/><Relationship Id="rId7" Type="http://schemas.openxmlformats.org/officeDocument/2006/relationships/image" Target="../media/image11.png"/><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image" Target="../media/image10.jpg"/><Relationship Id="rId5" Type="http://schemas.openxmlformats.org/officeDocument/2006/relationships/theme" Target="../theme/theme15.xml"/><Relationship Id="rId4" Type="http://schemas.openxmlformats.org/officeDocument/2006/relationships/slideLayout" Target="../slideLayouts/slideLayout92.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image" Target="../media/image10.jpg"/><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10.xml"/><Relationship Id="rId7" Type="http://schemas.openxmlformats.org/officeDocument/2006/relationships/image" Target="../media/image10.jpg"/><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theme" Target="../theme/theme18.xml"/><Relationship Id="rId5" Type="http://schemas.openxmlformats.org/officeDocument/2006/relationships/slideLayout" Target="../slideLayouts/slideLayout112.xml"/><Relationship Id="rId4" Type="http://schemas.openxmlformats.org/officeDocument/2006/relationships/slideLayout" Target="../slideLayouts/slideLayout111.xml"/><Relationship Id="rId9" Type="http://schemas.openxmlformats.org/officeDocument/2006/relationships/image" Target="../media/image12.png"/></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image" Target="../media/image10.jpg"/><Relationship Id="rId5" Type="http://schemas.openxmlformats.org/officeDocument/2006/relationships/theme" Target="../theme/theme19.xml"/><Relationship Id="rId4" Type="http://schemas.openxmlformats.org/officeDocument/2006/relationships/slideLayout" Target="../slideLayouts/slideLayout116.xml"/></Relationships>
</file>

<file path=ppt/slideMasters/_rels/slideMaster2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slideLayout" Target="../slideLayouts/slideLayout119.xml"/><Relationship Id="rId7" Type="http://schemas.openxmlformats.org/officeDocument/2006/relationships/theme" Target="../theme/theme20.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5" Type="http://schemas.openxmlformats.org/officeDocument/2006/relationships/slideLayout" Target="../slideLayouts/slideLayout121.xml"/><Relationship Id="rId10" Type="http://schemas.openxmlformats.org/officeDocument/2006/relationships/image" Target="../media/image12.png"/><Relationship Id="rId4" Type="http://schemas.openxmlformats.org/officeDocument/2006/relationships/slideLayout" Target="../slideLayouts/slideLayout120.xml"/><Relationship Id="rId9"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5">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4193256239"/>
      </p:ext>
    </p:extLst>
  </p:cSld>
  <p:clrMap bg1="lt1" tx1="dk1" bg2="lt2" tx2="dk2" accent1="accent1" accent2="accent2" accent3="accent3" accent4="accent4" accent5="accent5" accent6="accent6" hlink="hlink" folHlink="folHlink"/>
  <p:sldLayoutIdLst>
    <p:sldLayoutId id="2147483808"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5">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3035647302"/>
      </p:ext>
    </p:extLst>
  </p:cSld>
  <p:clrMap bg1="lt1" tx1="dk1" bg2="lt2" tx2="dk2" accent1="accent1" accent2="accent2" accent3="accent3" accent4="accent4" accent5="accent5" accent6="accent6" hlink="hlink" folHlink="folHlink"/>
  <p:sldLayoutIdLst>
    <p:sldLayoutId id="2147483820" r:id="rId1"/>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14" name="ZoneTexte 13">
            <a:extLst>
              <a:ext uri="{FF2B5EF4-FFF2-40B4-BE49-F238E27FC236}">
                <a16:creationId xmlns:a16="http://schemas.microsoft.com/office/drawing/2014/main" id="{FEDB7032-2BAF-B5E6-47FD-53CEB5B1CAA8}"/>
              </a:ext>
            </a:extLst>
          </p:cNvPr>
          <p:cNvSpPr txBox="1"/>
          <p:nvPr userDrawn="1"/>
        </p:nvSpPr>
        <p:spPr>
          <a:xfrm>
            <a:off x="3727344"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5" name="Image 4">
            <a:extLst>
              <a:ext uri="{FF2B5EF4-FFF2-40B4-BE49-F238E27FC236}">
                <a16:creationId xmlns:a16="http://schemas.microsoft.com/office/drawing/2014/main" id="{E8FED4A7-88C7-F816-24A0-D88AEC5FBA66}"/>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3866766" y="172329"/>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Révisions</a:t>
            </a:r>
          </a:p>
        </p:txBody>
      </p:sp>
      <p:pic>
        <p:nvPicPr>
          <p:cNvPr id="6" name="Image 5">
            <a:extLst>
              <a:ext uri="{FF2B5EF4-FFF2-40B4-BE49-F238E27FC236}">
                <a16:creationId xmlns:a16="http://schemas.microsoft.com/office/drawing/2014/main" id="{693643BA-51F5-386A-0262-4D67B40A961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1E676E35-C3B5-449C-E8A2-5D8F39B1385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3242125" y="161444"/>
            <a:ext cx="287999" cy="287999"/>
          </a:xfrm>
          <a:prstGeom prst="rect">
            <a:avLst/>
          </a:prstGeom>
          <a:ln>
            <a:noFill/>
          </a:ln>
        </p:spPr>
      </p:pic>
      <p:sp>
        <p:nvSpPr>
          <p:cNvPr id="9" name="ZoneTexte 8">
            <a:extLst>
              <a:ext uri="{FF2B5EF4-FFF2-40B4-BE49-F238E27FC236}">
                <a16:creationId xmlns:a16="http://schemas.microsoft.com/office/drawing/2014/main" id="{8B86A730-91B2-C5E4-2947-AB78464E2E0F}"/>
              </a:ext>
            </a:extLst>
          </p:cNvPr>
          <p:cNvSpPr txBox="1"/>
          <p:nvPr userDrawn="1"/>
        </p:nvSpPr>
        <p:spPr>
          <a:xfrm>
            <a:off x="3727344" y="144877"/>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6" name="ZoneTexte 5">
            <a:extLst>
              <a:ext uri="{FF2B5EF4-FFF2-40B4-BE49-F238E27FC236}">
                <a16:creationId xmlns:a16="http://schemas.microsoft.com/office/drawing/2014/main" id="{F3415B91-FD50-93F1-9ECA-66073EDAE11E}"/>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pic>
        <p:nvPicPr>
          <p:cNvPr id="9" name="Image 8">
            <a:extLst>
              <a:ext uri="{FF2B5EF4-FFF2-40B4-BE49-F238E27FC236}">
                <a16:creationId xmlns:a16="http://schemas.microsoft.com/office/drawing/2014/main" id="{CDBC5769-7CB5-E000-A815-5653612E612A}"/>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BB773BD6-4E01-C50F-FB3F-5D50AB3AB66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4CDAC94B-FFB7-852B-F976-6D176C9758A2}"/>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CB8FAC96-8C79-CA29-FBD0-F930A21CE10B}"/>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3296554" y="172329"/>
            <a:ext cx="287999" cy="287999"/>
          </a:xfrm>
          <a:prstGeom prst="rect">
            <a:avLst/>
          </a:prstGeom>
          <a:ln>
            <a:noFill/>
          </a:ln>
        </p:spPr>
      </p:pic>
      <p:sp>
        <p:nvSpPr>
          <p:cNvPr id="9" name="ZoneTexte 8">
            <a:extLst>
              <a:ext uri="{FF2B5EF4-FFF2-40B4-BE49-F238E27FC236}">
                <a16:creationId xmlns:a16="http://schemas.microsoft.com/office/drawing/2014/main" id="{FD8BE46F-8089-CC07-B549-9DA15183F7EA}"/>
              </a:ext>
            </a:extLst>
          </p:cNvPr>
          <p:cNvSpPr txBox="1"/>
          <p:nvPr userDrawn="1"/>
        </p:nvSpPr>
        <p:spPr>
          <a:xfrm>
            <a:off x="3727344" y="172329"/>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Révisions</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11/06/2026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4119952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426550"/>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487719249"/>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8017218"/>
      </p:ext>
    </p:extLst>
  </p:cSld>
  <p:clrMap bg1="lt1" tx1="dk1" bg2="lt2" tx2="dk2" accent1="accent1" accent2="accent2" accent3="accent3" accent4="accent4" accent5="accent5" accent6="accent6" hlink="hlink" folHlink="folHlink"/>
  <p:sldLayoutIdLst>
    <p:sldLayoutId id="2147483827" r:id="rId1"/>
    <p:sldLayoutId id="2147483829"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4781083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8">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9">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1497730710"/>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233800199"/>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4130621622"/>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5.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slideLayout" Target="../slideLayouts/slideLayout106.xml"/><Relationship Id="rId1" Type="http://schemas.openxmlformats.org/officeDocument/2006/relationships/tags" Target="../tags/tag6.xml"/><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8.xml"/><Relationship Id="rId5" Type="http://schemas.openxmlformats.org/officeDocument/2006/relationships/image" Target="../media/image32.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5.png"/><Relationship Id="rId7" Type="http://schemas.openxmlformats.org/officeDocument/2006/relationships/image" Target="../media/image35.png"/><Relationship Id="rId2" Type="http://schemas.openxmlformats.org/officeDocument/2006/relationships/slideLayout" Target="../slideLayouts/slideLayout106.xml"/><Relationship Id="rId1" Type="http://schemas.openxmlformats.org/officeDocument/2006/relationships/tags" Target="../tags/tag10.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6.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1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15.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16.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6.xml"/><Relationship Id="rId1" Type="http://schemas.openxmlformats.org/officeDocument/2006/relationships/tags" Target="../tags/tag18.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4"/><Relationship Id="rId7" Type="http://schemas.openxmlformats.org/officeDocument/2006/relationships/image" Target="../media/image4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1.png"/><Relationship Id="rId5" Type="http://schemas.openxmlformats.org/officeDocument/2006/relationships/slideLayout" Target="../slideLayouts/slideLayout10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8F6CE679-C0C0-0B0B-BB76-846BC9057138}"/>
              </a:ext>
            </a:extLst>
          </p:cNvPr>
          <p:cNvPicPr>
            <a:picLocks noChangeAspect="1"/>
          </p:cNvPicPr>
          <p:nvPr/>
        </p:nvPicPr>
        <p:blipFill>
          <a:blip r:embed="rId2">
            <a:extLst>
              <a:ext uri="{28A0092B-C50C-407E-A947-70E740481C1C}">
                <a14:useLocalDpi xmlns:a14="http://schemas.microsoft.com/office/drawing/2010/main" val="0"/>
              </a:ext>
            </a:extLst>
          </a:blip>
          <a:srcRect t="2487" b="3780"/>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12" name="Groupe 11">
            <a:extLst>
              <a:ext uri="{FF2B5EF4-FFF2-40B4-BE49-F238E27FC236}">
                <a16:creationId xmlns:a16="http://schemas.microsoft.com/office/drawing/2014/main" id="{D7AE21BF-F432-4ED2-A633-6BB435794450}"/>
              </a:ext>
            </a:extLst>
          </p:cNvPr>
          <p:cNvGrpSpPr/>
          <p:nvPr/>
        </p:nvGrpSpPr>
        <p:grpSpPr>
          <a:xfrm>
            <a:off x="643189" y="2401686"/>
            <a:ext cx="7718851" cy="2373983"/>
            <a:chOff x="237798" y="2401688"/>
            <a:chExt cx="7718851" cy="2373983"/>
          </a:xfrm>
        </p:grpSpPr>
        <p:pic>
          <p:nvPicPr>
            <p:cNvPr id="13" name="Image 12" descr="Une image contenant texte, Appareils électroniques, capture d’écran, Publicité en ligne&#10;&#10;Le contenu généré par l’IA peut être incorrect.">
              <a:extLst>
                <a:ext uri="{FF2B5EF4-FFF2-40B4-BE49-F238E27FC236}">
                  <a16:creationId xmlns:a16="http://schemas.microsoft.com/office/drawing/2014/main" id="{2B34C925-637C-4874-B038-939545A34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2731" y="2401689"/>
              <a:ext cx="1544933" cy="2369714"/>
            </a:xfrm>
            <a:prstGeom prst="rect">
              <a:avLst/>
            </a:prstGeom>
          </p:spPr>
        </p:pic>
        <p:pic>
          <p:nvPicPr>
            <p:cNvPr id="17" name="Image 16" descr="Une image contenant texte, Appareils électroniques, capture d’écran, Système d’exploitation&#10;&#10;Le contenu généré par l’IA peut être incorrect.">
              <a:extLst>
                <a:ext uri="{FF2B5EF4-FFF2-40B4-BE49-F238E27FC236}">
                  <a16:creationId xmlns:a16="http://schemas.microsoft.com/office/drawing/2014/main" id="{FA538617-CFAE-4B5B-A2A9-7B1286C6C2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1716" y="2401688"/>
              <a:ext cx="1544933" cy="2369714"/>
            </a:xfrm>
            <a:prstGeom prst="rect">
              <a:avLst/>
            </a:prstGeom>
          </p:spPr>
        </p:pic>
        <p:pic>
          <p:nvPicPr>
            <p:cNvPr id="19" name="Image 18" descr="Une image contenant texte, Appareils électroniques, capture d’écran&#10;&#10;Le contenu généré par l’IA peut être incorrect.">
              <a:extLst>
                <a:ext uri="{FF2B5EF4-FFF2-40B4-BE49-F238E27FC236}">
                  <a16:creationId xmlns:a16="http://schemas.microsoft.com/office/drawing/2014/main" id="{1FC08587-B76E-4ED5-BEDF-51EA5C0B14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7663" y="2401689"/>
              <a:ext cx="1544934" cy="2369715"/>
            </a:xfrm>
            <a:prstGeom prst="rect">
              <a:avLst/>
            </a:prstGeom>
          </p:spPr>
        </p:pic>
        <p:pic>
          <p:nvPicPr>
            <p:cNvPr id="21" name="Image 20" descr="Une image contenant texte, Appareils électroniques, capture d’écran&#10;&#10;Le contenu généré par l’IA peut être incorrect.">
              <a:extLst>
                <a:ext uri="{FF2B5EF4-FFF2-40B4-BE49-F238E27FC236}">
                  <a16:creationId xmlns:a16="http://schemas.microsoft.com/office/drawing/2014/main" id="{45F3D1CB-E829-4361-B979-48A9BB557E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2596" y="2405958"/>
              <a:ext cx="1544933" cy="2369713"/>
            </a:xfrm>
            <a:prstGeom prst="rect">
              <a:avLst/>
            </a:prstGeom>
          </p:spPr>
        </p:pic>
        <p:pic>
          <p:nvPicPr>
            <p:cNvPr id="22" name="Image 21" descr="Une image contenant texte, capture d’écran&#10;&#10;Le contenu généré par l’IA peut être incorrect.">
              <a:extLst>
                <a:ext uri="{FF2B5EF4-FFF2-40B4-BE49-F238E27FC236}">
                  <a16:creationId xmlns:a16="http://schemas.microsoft.com/office/drawing/2014/main" id="{FEB5C24B-3A8F-444C-975D-43B4F38659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7798" y="2401689"/>
              <a:ext cx="1544933" cy="2369713"/>
            </a:xfrm>
            <a:prstGeom prst="rect">
              <a:avLst/>
            </a:prstGeom>
          </p:spPr>
        </p:pic>
      </p:grpSp>
    </p:spTree>
    <p:extLst>
      <p:ext uri="{BB962C8B-B14F-4D97-AF65-F5344CB8AC3E}">
        <p14:creationId xmlns:p14="http://schemas.microsoft.com/office/powerpoint/2010/main" val="5905731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 coins arrondis 24">
            <a:extLst>
              <a:ext uri="{FF2B5EF4-FFF2-40B4-BE49-F238E27FC236}">
                <a16:creationId xmlns:a16="http://schemas.microsoft.com/office/drawing/2014/main" id="{47274137-CE1D-4407-B60C-2D2E47B07AF4}"/>
              </a:ext>
            </a:extLst>
          </p:cNvPr>
          <p:cNvSpPr/>
          <p:nvPr/>
        </p:nvSpPr>
        <p:spPr>
          <a:xfrm>
            <a:off x="4860984" y="2021294"/>
            <a:ext cx="3780000" cy="1080000"/>
          </a:xfrm>
          <a:prstGeom prst="roundRect">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577948" y="20009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793948" y="17489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1</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73267"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689267"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53267" y="515004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825143" y="21940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sz="1600" dirty="0"/>
              <a:t>Activités de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600" dirty="0"/>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11601" y="3515944"/>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27601" y="3263944"/>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58796" y="3709055"/>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6" name="Organigramme : Terminateur 25">
            <a:extLst>
              <a:ext uri="{FF2B5EF4-FFF2-40B4-BE49-F238E27FC236}">
                <a16:creationId xmlns:a16="http://schemas.microsoft.com/office/drawing/2014/main" id="{D2C53A34-0295-4437-938B-B5779B67C1DC}"/>
              </a:ext>
            </a:extLst>
          </p:cNvPr>
          <p:cNvSpPr/>
          <p:nvPr/>
        </p:nvSpPr>
        <p:spPr>
          <a:xfrm>
            <a:off x="5076984" y="1769294"/>
            <a:ext cx="1260000" cy="360000"/>
          </a:xfrm>
          <a:prstGeom prst="flowChartTerminator">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MA" dirty="0">
              <a:solidFill>
                <a:srgbClr val="474F71"/>
              </a:solidFill>
              <a:latin typeface="Dosis ExtraBold" pitchFamily="2" charset="0"/>
            </a:endParaRPr>
          </a:p>
        </p:txBody>
      </p:sp>
      <p:sp>
        <p:nvSpPr>
          <p:cNvPr id="28" name="Espace réservé du texte 5">
            <a:extLst>
              <a:ext uri="{FF2B5EF4-FFF2-40B4-BE49-F238E27FC236}">
                <a16:creationId xmlns:a16="http://schemas.microsoft.com/office/drawing/2014/main" id="{2CE841BB-B888-45CE-A6A9-2E41B95735F7}"/>
              </a:ext>
            </a:extLst>
          </p:cNvPr>
          <p:cNvSpPr txBox="1">
            <a:spLocks/>
          </p:cNvSpPr>
          <p:nvPr/>
        </p:nvSpPr>
        <p:spPr>
          <a:xfrm>
            <a:off x="5108179" y="2215164"/>
            <a:ext cx="3420000" cy="792000"/>
          </a:xfrm>
          <a:prstGeom prst="roundRect">
            <a:avLst/>
          </a:prstGeom>
          <a:solidFill>
            <a:srgbClr val="E7E6E6"/>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endParaRPr lang="fr-FR" sz="1600" b="1" dirty="0">
              <a:solidFill>
                <a:srgbClr val="565F88"/>
              </a:solidFill>
            </a:endParaRPr>
          </a:p>
        </p:txBody>
      </p:sp>
      <p:sp>
        <p:nvSpPr>
          <p:cNvPr id="29" name="Organigramme : Terminateur 28">
            <a:extLst>
              <a:ext uri="{FF2B5EF4-FFF2-40B4-BE49-F238E27FC236}">
                <a16:creationId xmlns:a16="http://schemas.microsoft.com/office/drawing/2014/main" id="{201D42C0-4977-4789-B3BA-3207FD333E6D}"/>
              </a:ext>
            </a:extLst>
          </p:cNvPr>
          <p:cNvSpPr/>
          <p:nvPr/>
        </p:nvSpPr>
        <p:spPr>
          <a:xfrm>
            <a:off x="5102500" y="178829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757575"/>
                </a:solidFill>
                <a:latin typeface="Dosis ExtraBold" pitchFamily="2" charset="0"/>
              </a:rPr>
              <a:t>Séance 4</a:t>
            </a:r>
          </a:p>
        </p:txBody>
      </p:sp>
      <p:sp>
        <p:nvSpPr>
          <p:cNvPr id="30" name="ZoneTexte 29">
            <a:extLst>
              <a:ext uri="{FF2B5EF4-FFF2-40B4-BE49-F238E27FC236}">
                <a16:creationId xmlns:a16="http://schemas.microsoft.com/office/drawing/2014/main" id="{590964FF-2EDB-470E-AECA-412D0A617788}"/>
              </a:ext>
            </a:extLst>
          </p:cNvPr>
          <p:cNvSpPr txBox="1"/>
          <p:nvPr/>
        </p:nvSpPr>
        <p:spPr>
          <a:xfrm>
            <a:off x="5102500" y="2294477"/>
            <a:ext cx="3831420" cy="623248"/>
          </a:xfrm>
          <a:prstGeom prst="rect">
            <a:avLst/>
          </a:prstGeom>
          <a:noFill/>
        </p:spPr>
        <p:txBody>
          <a:bodyPr wrap="square">
            <a:spAutoFit/>
          </a:bodyPr>
          <a:lstStyle/>
          <a:p>
            <a:pPr marL="269875" indent="-269875">
              <a:spcBef>
                <a:spcPts val="300"/>
              </a:spcBef>
              <a:buFont typeface="Wingdings" panose="05000000000000000000" pitchFamily="2" charset="2"/>
              <a:buChar char="m"/>
              <a:defRPr/>
            </a:pPr>
            <a:r>
              <a:rPr lang="fr-FR" sz="1600" dirty="0">
                <a:solidFill>
                  <a:srgbClr val="757575"/>
                </a:solidFill>
                <a:latin typeface="Dosis SemiBold" pitchFamily="2" charset="0"/>
              </a:rPr>
              <a:t>Activités d’écriture</a:t>
            </a:r>
          </a:p>
          <a:p>
            <a:pPr marL="269875" indent="-269875">
              <a:spcBef>
                <a:spcPts val="300"/>
              </a:spcBef>
              <a:buFont typeface="Wingdings" panose="05000000000000000000" pitchFamily="2" charset="2"/>
              <a:buChar char="m"/>
              <a:defRPr/>
            </a:pPr>
            <a:r>
              <a:rPr lang="fr-FR" sz="1600" dirty="0">
                <a:solidFill>
                  <a:srgbClr val="757575"/>
                </a:solidFill>
                <a:latin typeface="Dosis SemiBold" pitchFamily="2" charset="0"/>
              </a:rPr>
              <a:t>Évaluation </a:t>
            </a:r>
          </a:p>
        </p:txBody>
      </p:sp>
      <p:sp>
        <p:nvSpPr>
          <p:cNvPr id="9" name="Rectangle : coins arrondis 8">
            <a:extLst>
              <a:ext uri="{FF2B5EF4-FFF2-40B4-BE49-F238E27FC236}">
                <a16:creationId xmlns:a16="http://schemas.microsoft.com/office/drawing/2014/main" id="{048FBA8D-A4B8-AE07-2824-BE59DB6A9DF3}"/>
              </a:ext>
            </a:extLst>
          </p:cNvPr>
          <p:cNvSpPr/>
          <p:nvPr/>
        </p:nvSpPr>
        <p:spPr>
          <a:xfrm>
            <a:off x="4890735" y="5015810"/>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rganigramme : Terminateur 9">
            <a:extLst>
              <a:ext uri="{FF2B5EF4-FFF2-40B4-BE49-F238E27FC236}">
                <a16:creationId xmlns:a16="http://schemas.microsoft.com/office/drawing/2014/main" id="{D0333603-57FD-F506-6118-F9B9EFF6250C}"/>
              </a:ext>
            </a:extLst>
          </p:cNvPr>
          <p:cNvSpPr/>
          <p:nvPr/>
        </p:nvSpPr>
        <p:spPr>
          <a:xfrm>
            <a:off x="5106735" y="4763810"/>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MA" dirty="0">
                <a:solidFill>
                  <a:srgbClr val="474F71"/>
                </a:solidFill>
                <a:latin typeface="Dosis ExtraBold" pitchFamily="2" charset="0"/>
              </a:rPr>
              <a:t>Séance 6</a:t>
            </a:r>
          </a:p>
        </p:txBody>
      </p:sp>
      <p:sp>
        <p:nvSpPr>
          <p:cNvPr id="16" name="Espace réservé du texte 5">
            <a:extLst>
              <a:ext uri="{FF2B5EF4-FFF2-40B4-BE49-F238E27FC236}">
                <a16:creationId xmlns:a16="http://schemas.microsoft.com/office/drawing/2014/main" id="{6FD8A56C-5F77-4724-AE97-0D52740DC50E}"/>
              </a:ext>
            </a:extLst>
          </p:cNvPr>
          <p:cNvSpPr txBox="1">
            <a:spLocks/>
          </p:cNvSpPr>
          <p:nvPr/>
        </p:nvSpPr>
        <p:spPr>
          <a:xfrm>
            <a:off x="5070735" y="5244623"/>
            <a:ext cx="3420000" cy="792000"/>
          </a:xfrm>
          <a:prstGeom prst="roundRect">
            <a:avLst/>
          </a:prstGeom>
          <a:solidFill>
            <a:srgbClr val="E6F3FA"/>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R="0" lvl="0" fontAlgn="auto">
              <a:lnSpc>
                <a:spcPct val="100000"/>
              </a:lnSpc>
              <a:spcAft>
                <a:spcPts val="0"/>
              </a:spcAft>
              <a:buClrTx/>
              <a:buSzTx/>
              <a:buFont typeface="Dosis SemiBold" pitchFamily="2" charset="0"/>
              <a:buChar char="●"/>
              <a:tabLst/>
              <a:defRPr/>
            </a:pPr>
            <a:r>
              <a:rPr lang="fr-FR" sz="1600" b="1" dirty="0">
                <a:solidFill>
                  <a:srgbClr val="565F88"/>
                </a:solidFill>
              </a:rPr>
              <a:t>Évaluation  </a:t>
            </a:r>
          </a:p>
        </p:txBody>
      </p:sp>
    </p:spTree>
    <p:extLst>
      <p:ext uri="{BB962C8B-B14F-4D97-AF65-F5344CB8AC3E}">
        <p14:creationId xmlns:p14="http://schemas.microsoft.com/office/powerpoint/2010/main" val="379146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88794" y="3211919"/>
            <a:ext cx="7766412" cy="434161"/>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5</a:t>
            </a:r>
          </a:p>
        </p:txBody>
      </p:sp>
    </p:spTree>
    <p:extLst>
      <p:ext uri="{BB962C8B-B14F-4D97-AF65-F5344CB8AC3E}">
        <p14:creationId xmlns:p14="http://schemas.microsoft.com/office/powerpoint/2010/main" val="3024707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990020"/>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3" name="TextBox 6">
            <a:extLst>
              <a:ext uri="{FF2B5EF4-FFF2-40B4-BE49-F238E27FC236}">
                <a16:creationId xmlns:a16="http://schemas.microsoft.com/office/drawing/2014/main" id="{750AC4AF-65C1-0790-9725-6F2C1900FEF7}"/>
              </a:ext>
            </a:extLst>
          </p:cNvPr>
          <p:cNvSpPr txBox="1"/>
          <p:nvPr/>
        </p:nvSpPr>
        <p:spPr>
          <a:xfrm>
            <a:off x="555733" y="1903459"/>
            <a:ext cx="8032531"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parler de mon corps et de ma santé.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Identifier et lire les graphèmes étudiés et les mots contenant ces graphèmes.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phrases simples contenant les graphèmes étudiés.</a:t>
            </a:r>
          </a:p>
        </p:txBody>
      </p:sp>
    </p:spTree>
    <p:extLst>
      <p:ext uri="{BB962C8B-B14F-4D97-AF65-F5344CB8AC3E}">
        <p14:creationId xmlns:p14="http://schemas.microsoft.com/office/powerpoint/2010/main" val="3884478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902392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134 et recopier les mots sur leurs cahiers.</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10" name="Image 9" descr="Une image contenant texte, Appareils électroniques, capture d’écran&#10;&#10;Le contenu généré par l’IA peut être incorrect.">
            <a:extLst>
              <a:ext uri="{FF2B5EF4-FFF2-40B4-BE49-F238E27FC236}">
                <a16:creationId xmlns:a16="http://schemas.microsoft.com/office/drawing/2014/main" id="{207E8533-B987-4950-869F-93A23E9DFF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0384" y="1933057"/>
            <a:ext cx="2610596" cy="4004293"/>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651273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4" name="Image 23">
            <a:extLst>
              <a:ext uri="{FF2B5EF4-FFF2-40B4-BE49-F238E27FC236}">
                <a16:creationId xmlns:a16="http://schemas.microsoft.com/office/drawing/2014/main" id="{432456CC-C269-4732-84AA-426A385782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8235" y="1906144"/>
            <a:ext cx="1875862" cy="2052000"/>
          </a:xfrm>
          <a:prstGeom prst="rect">
            <a:avLst/>
          </a:prstGeom>
        </p:spPr>
      </p:pic>
      <p:pic>
        <p:nvPicPr>
          <p:cNvPr id="25" name="Image 24" descr="Une image contenant habits, Motif (stylisme), estomac, épaule&#10;&#10;Le contenu généré par l’IA peut être incorrect.">
            <a:extLst>
              <a:ext uri="{FF2B5EF4-FFF2-40B4-BE49-F238E27FC236}">
                <a16:creationId xmlns:a16="http://schemas.microsoft.com/office/drawing/2014/main" id="{080AF96C-C642-4ACE-800F-1568315372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4068" y="1906040"/>
            <a:ext cx="1875862" cy="2052208"/>
          </a:xfrm>
          <a:prstGeom prst="rect">
            <a:avLst/>
          </a:prstGeom>
        </p:spPr>
      </p:pic>
      <p:pic>
        <p:nvPicPr>
          <p:cNvPr id="29" name="Image 28">
            <a:extLst>
              <a:ext uri="{FF2B5EF4-FFF2-40B4-BE49-F238E27FC236}">
                <a16:creationId xmlns:a16="http://schemas.microsoft.com/office/drawing/2014/main" id="{59B17D87-F4E9-4887-9EF1-9156985BE4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9902" y="1906144"/>
            <a:ext cx="1875863" cy="2052000"/>
          </a:xfrm>
          <a:prstGeom prst="rect">
            <a:avLst/>
          </a:prstGeom>
        </p:spPr>
      </p:pic>
      <p:pic>
        <p:nvPicPr>
          <p:cNvPr id="30" name="Image 29">
            <a:extLst>
              <a:ext uri="{FF2B5EF4-FFF2-40B4-BE49-F238E27FC236}">
                <a16:creationId xmlns:a16="http://schemas.microsoft.com/office/drawing/2014/main" id="{845D99E3-EC42-4BA2-85D8-7B5977FA822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22936" y="3958144"/>
            <a:ext cx="1875863" cy="2052000"/>
          </a:xfrm>
          <a:prstGeom prst="rect">
            <a:avLst/>
          </a:prstGeom>
        </p:spPr>
      </p:pic>
      <p:pic>
        <p:nvPicPr>
          <p:cNvPr id="31" name="Image 30">
            <a:extLst>
              <a:ext uri="{FF2B5EF4-FFF2-40B4-BE49-F238E27FC236}">
                <a16:creationId xmlns:a16="http://schemas.microsoft.com/office/drawing/2014/main" id="{EB086C2C-BC35-42D5-B2D0-DAFCBD0507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01152" y="3958144"/>
            <a:ext cx="1875863" cy="2052000"/>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72968" y="700971"/>
            <a:ext cx="7145206" cy="698749"/>
          </a:xfrm>
        </p:spPr>
        <p:txBody>
          <a:bodyPr>
            <a:normAutofit fontScale="90000"/>
          </a:bodyPr>
          <a:lstStyle/>
          <a:p>
            <a:r>
              <a:rPr lang="fr-FR" dirty="0">
                <a:solidFill>
                  <a:schemeClr val="tx1">
                    <a:lumMod val="65000"/>
                    <a:lumOff val="35000"/>
                  </a:schemeClr>
                </a:solidFill>
              </a:rPr>
              <a:t>Regarde les scènes. Je vais te dire des phrases et tu vas me montrer les images qui correspondent : </a:t>
            </a:r>
            <a:br>
              <a:rPr lang="fr-FR" dirty="0">
                <a:solidFill>
                  <a:schemeClr val="tx1">
                    <a:lumMod val="65000"/>
                    <a:lumOff val="35000"/>
                  </a:schemeClr>
                </a:solidFill>
              </a:rPr>
            </a:br>
            <a:r>
              <a:rPr lang="fr-FR" dirty="0">
                <a:solidFill>
                  <a:schemeClr val="tx1">
                    <a:lumMod val="65000"/>
                    <a:lumOff val="35000"/>
                  </a:schemeClr>
                </a:solidFill>
              </a:rPr>
              <a:t>1) Lina fait de la gymnastique. 2) Pour faire du karaté, je mets un kimono. 3) Ma cousine fait du tennis. 4) Après le sport, j’ai mal aux jambes. 5) Je fais de la course à pied.</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6" name="Image 5">
            <a:extLst>
              <a:ext uri="{FF2B5EF4-FFF2-40B4-BE49-F238E27FC236}">
                <a16:creationId xmlns:a16="http://schemas.microsoft.com/office/drawing/2014/main" id="{274CD829-BE1F-4D6E-A4C3-24C1EB364568}"/>
              </a:ext>
            </a:extLst>
          </p:cNvPr>
          <p:cNvPicPr>
            <a:picLocks noChangeAspect="1"/>
          </p:cNvPicPr>
          <p:nvPr/>
        </p:nvPicPr>
        <p:blipFill rotWithShape="1">
          <a:blip r:embed="rId5">
            <a:extLst>
              <a:ext uri="{28A0092B-C50C-407E-A947-70E740481C1C}">
                <a14:useLocalDpi xmlns:a14="http://schemas.microsoft.com/office/drawing/2010/main" val="0"/>
              </a:ext>
            </a:extLst>
          </a:blip>
          <a:srcRect l="2750" b="3411"/>
          <a:stretch/>
        </p:blipFill>
        <p:spPr>
          <a:xfrm>
            <a:off x="754596" y="1988820"/>
            <a:ext cx="7738110" cy="4008088"/>
          </a:xfrm>
          <a:prstGeom prst="roundRect">
            <a:avLst>
              <a:gd name="adj" fmla="val 8959"/>
            </a:avLst>
          </a:prstGeom>
        </p:spPr>
      </p:pic>
    </p:spTree>
    <p:extLst>
      <p:ext uri="{BB962C8B-B14F-4D97-AF65-F5344CB8AC3E}">
        <p14:creationId xmlns:p14="http://schemas.microsoft.com/office/powerpoint/2010/main" val="1932069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Produire, à l’oral, des mots de vocabulaire.</a:t>
            </a:r>
          </a:p>
        </p:txBody>
      </p:sp>
    </p:spTree>
    <p:extLst>
      <p:ext uri="{BB962C8B-B14F-4D97-AF65-F5344CB8AC3E}">
        <p14:creationId xmlns:p14="http://schemas.microsoft.com/office/powerpoint/2010/main" val="2203277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Mets ton doigt sur chaque image et dis-moi le mot en français.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8" name="Image 27">
            <a:extLst>
              <a:ext uri="{FF2B5EF4-FFF2-40B4-BE49-F238E27FC236}">
                <a16:creationId xmlns:a16="http://schemas.microsoft.com/office/drawing/2014/main" id="{ECEE3987-FB84-40EF-98AE-9846FA0E80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3975" y="1876027"/>
            <a:ext cx="1875862" cy="2052000"/>
          </a:xfrm>
          <a:prstGeom prst="rect">
            <a:avLst/>
          </a:prstGeom>
        </p:spPr>
      </p:pic>
      <p:pic>
        <p:nvPicPr>
          <p:cNvPr id="29" name="Image 28">
            <a:extLst>
              <a:ext uri="{FF2B5EF4-FFF2-40B4-BE49-F238E27FC236}">
                <a16:creationId xmlns:a16="http://schemas.microsoft.com/office/drawing/2014/main" id="{6C78E420-3DF0-4878-8B37-B95F6F288B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4090" y="1876027"/>
            <a:ext cx="1875818" cy="2052000"/>
          </a:xfrm>
          <a:prstGeom prst="rect">
            <a:avLst/>
          </a:prstGeom>
        </p:spPr>
      </p:pic>
      <p:pic>
        <p:nvPicPr>
          <p:cNvPr id="30" name="Image 29">
            <a:extLst>
              <a:ext uri="{FF2B5EF4-FFF2-40B4-BE49-F238E27FC236}">
                <a16:creationId xmlns:a16="http://schemas.microsoft.com/office/drawing/2014/main" id="{A860EB16-2CDC-44B3-8B14-73DF7243B4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1467" y="4026671"/>
            <a:ext cx="1875863" cy="2052000"/>
          </a:xfrm>
          <a:prstGeom prst="rect">
            <a:avLst/>
          </a:prstGeom>
        </p:spPr>
      </p:pic>
      <p:pic>
        <p:nvPicPr>
          <p:cNvPr id="31" name="Image 30">
            <a:extLst>
              <a:ext uri="{FF2B5EF4-FFF2-40B4-BE49-F238E27FC236}">
                <a16:creationId xmlns:a16="http://schemas.microsoft.com/office/drawing/2014/main" id="{B5E1310B-3346-411E-B7B5-C4E6278122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24161" y="1876027"/>
            <a:ext cx="1875863" cy="2052000"/>
          </a:xfrm>
          <a:prstGeom prst="rect">
            <a:avLst/>
          </a:prstGeom>
        </p:spPr>
      </p:pic>
      <p:pic>
        <p:nvPicPr>
          <p:cNvPr id="32" name="Image 31">
            <a:extLst>
              <a:ext uri="{FF2B5EF4-FFF2-40B4-BE49-F238E27FC236}">
                <a16:creationId xmlns:a16="http://schemas.microsoft.com/office/drawing/2014/main" id="{386EAE75-06A4-4195-BC63-6147384D43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52049" y="4026671"/>
            <a:ext cx="1875863" cy="2052000"/>
          </a:xfrm>
          <a:prstGeom prst="rect">
            <a:avLst/>
          </a:prstGeom>
        </p:spPr>
      </p:pic>
    </p:spTree>
    <p:extLst>
      <p:ext uri="{BB962C8B-B14F-4D97-AF65-F5344CB8AC3E}">
        <p14:creationId xmlns:p14="http://schemas.microsoft.com/office/powerpoint/2010/main" val="353481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004047" y="3069811"/>
            <a:ext cx="747656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Participer à un dialogue en mobilisant les actes de parole étudiés.</a:t>
            </a:r>
          </a:p>
        </p:txBody>
      </p:sp>
    </p:spTree>
    <p:extLst>
      <p:ext uri="{BB962C8B-B14F-4D97-AF65-F5344CB8AC3E}">
        <p14:creationId xmlns:p14="http://schemas.microsoft.com/office/powerpoint/2010/main" val="3841675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 </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1496223" y="1873525"/>
            <a:ext cx="6598905" cy="311095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À quelle heure tu </a:t>
            </a:r>
            <a:r>
              <a:rPr lang="fr-FR" sz="2400" b="1" dirty="0">
                <a:ln w="0"/>
                <a:solidFill>
                  <a:srgbClr val="2196B1"/>
                </a:solidFill>
                <a:latin typeface="Dosis SemiBold" pitchFamily="2" charset="0"/>
              </a:rPr>
              <a:t>prends ton déjeuner </a:t>
            </a: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Quel sport tu fais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Quel sport fait ta sœur ?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Qu’est-ce que tu mets pour le sport ?</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2196B1"/>
                </a:solidFill>
                <a:effectLst/>
                <a:uLnTx/>
                <a:uFillTx/>
                <a:latin typeface="Dosis SemiBold" pitchFamily="2" charset="0"/>
                <a:ea typeface="+mn-ea"/>
                <a:cs typeface="+mn-cs"/>
              </a:rPr>
              <a:t>Tu as mal où ?</a:t>
            </a:r>
          </a:p>
        </p:txBody>
      </p:sp>
    </p:spTree>
    <p:extLst>
      <p:ext uri="{BB962C8B-B14F-4D97-AF65-F5344CB8AC3E}">
        <p14:creationId xmlns:p14="http://schemas.microsoft.com/office/powerpoint/2010/main" val="3051769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12029" y="3013501"/>
            <a:ext cx="6404435"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 :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Prendre la parole pour parler de mon corps et de ma santé.</a:t>
            </a:r>
          </a:p>
        </p:txBody>
      </p:sp>
    </p:spTree>
    <p:extLst>
      <p:ext uri="{BB962C8B-B14F-4D97-AF65-F5344CB8AC3E}">
        <p14:creationId xmlns:p14="http://schemas.microsoft.com/office/powerpoint/2010/main" val="1726868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766657" y="2989998"/>
            <a:ext cx="2230032" cy="2839474"/>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53441" y="777795"/>
            <a:ext cx="7253696" cy="612000"/>
          </a:xfrm>
        </p:spPr>
        <p:txBody>
          <a:bodyPr>
            <a:normAutofit fontScale="90000"/>
          </a:bodyPr>
          <a:lstStyle/>
          <a:p>
            <a:r>
              <a:rPr lang="fr-FR" dirty="0">
                <a:solidFill>
                  <a:schemeClr val="tx1">
                    <a:lumMod val="65000"/>
                    <a:lumOff val="35000"/>
                  </a:schemeClr>
                </a:solidFill>
              </a:rPr>
              <a:t>Présente-toi, parle des sports que tu fais, de ceux que fait ton frère ou ta sœur, des vêtements que tu mets pour faire ce sport et où tu as mal. Tu dois dire 5 phrases. </a:t>
            </a:r>
            <a:br>
              <a:rPr lang="fr-FR" dirty="0">
                <a:solidFill>
                  <a:schemeClr val="tx1">
                    <a:lumMod val="65000"/>
                    <a:lumOff val="35000"/>
                  </a:schemeClr>
                </a:solidFill>
              </a:rPr>
            </a:br>
            <a:r>
              <a:rPr lang="fr-FR" i="1" dirty="0">
                <a:solidFill>
                  <a:schemeClr val="tx1">
                    <a:lumMod val="65000"/>
                    <a:lumOff val="35000"/>
                  </a:schemeClr>
                </a:solidFill>
              </a:rPr>
              <a:t>Expliquer la consigne avec la langue de l’apprenant.</a:t>
            </a:r>
            <a:endParaRPr lang="fr-FR" i="1" dirty="0">
              <a:solidFill>
                <a:schemeClr val="tx1">
                  <a:lumMod val="65000"/>
                  <a:lumOff val="35000"/>
                </a:schemeClr>
              </a:solidFill>
              <a:latin typeface="Dosis Medium" pitchFamily="2" charset="0"/>
            </a:endParaRPr>
          </a:p>
        </p:txBody>
      </p:sp>
      <p:sp>
        <p:nvSpPr>
          <p:cNvPr id="15" name="ZoneTexte 14">
            <a:extLst>
              <a:ext uri="{FF2B5EF4-FFF2-40B4-BE49-F238E27FC236}">
                <a16:creationId xmlns:a16="http://schemas.microsoft.com/office/drawing/2014/main" id="{667B9370-4B53-4206-8C1A-DDE7BFD93F5F}"/>
              </a:ext>
            </a:extLst>
          </p:cNvPr>
          <p:cNvSpPr txBox="1"/>
          <p:nvPr/>
        </p:nvSpPr>
        <p:spPr>
          <a:xfrm>
            <a:off x="834901" y="1660676"/>
            <a:ext cx="795708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Présente-toi, parle des sports que tu fais, de ceux que fait ton frère ou ta sœur, des vêtements que tu mets pour faire ce sport et où tu as mal.</a:t>
            </a:r>
          </a:p>
        </p:txBody>
      </p:sp>
      <p:sp>
        <p:nvSpPr>
          <p:cNvPr id="7" name="Rectangle 6">
            <a:extLst>
              <a:ext uri="{FF2B5EF4-FFF2-40B4-BE49-F238E27FC236}">
                <a16:creationId xmlns:a16="http://schemas.microsoft.com/office/drawing/2014/main" id="{35564C76-30BA-4748-A411-1520C2C88262}"/>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CB8EF390-2E96-4393-A9F6-FAF847AC7F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4894" y="2307007"/>
            <a:ext cx="5558117" cy="3773198"/>
          </a:xfrm>
          <a:prstGeom prst="roundRect">
            <a:avLst>
              <a:gd name="adj" fmla="val 7542"/>
            </a:avLst>
          </a:prstGeom>
        </p:spPr>
      </p:pic>
    </p:spTree>
    <p:extLst>
      <p:ext uri="{BB962C8B-B14F-4D97-AF65-F5344CB8AC3E}">
        <p14:creationId xmlns:p14="http://schemas.microsoft.com/office/powerpoint/2010/main" val="3553203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564776" y="2750482"/>
            <a:ext cx="8238565"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Identifier et lire les graphèmes étudiés et les mots contenant ces graphèmes.</a:t>
            </a:r>
          </a:p>
        </p:txBody>
      </p:sp>
    </p:spTree>
    <p:extLst>
      <p:ext uri="{BB962C8B-B14F-4D97-AF65-F5344CB8AC3E}">
        <p14:creationId xmlns:p14="http://schemas.microsoft.com/office/powerpoint/2010/main" val="3526332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graphèmes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b="1" dirty="0">
                <a:solidFill>
                  <a:schemeClr val="tx1">
                    <a:lumMod val="65000"/>
                    <a:lumOff val="35000"/>
                  </a:schemeClr>
                </a:solidFill>
              </a:rPr>
              <a:t>4 graphèmes.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(4 pts)   </a:t>
            </a:r>
          </a:p>
        </p:txBody>
      </p:sp>
      <p:graphicFrame>
        <p:nvGraphicFramePr>
          <p:cNvPr id="3" name="Tableau 2">
            <a:extLst>
              <a:ext uri="{FF2B5EF4-FFF2-40B4-BE49-F238E27FC236}">
                <a16:creationId xmlns:a16="http://schemas.microsoft.com/office/drawing/2014/main" id="{CC81AC77-3D3A-491F-950C-145FC6033889}"/>
              </a:ext>
            </a:extLst>
          </p:cNvPr>
          <p:cNvGraphicFramePr>
            <a:graphicFrameLocks noGrp="1"/>
          </p:cNvGraphicFramePr>
          <p:nvPr>
            <p:extLst>
              <p:ext uri="{D42A27DB-BD31-4B8C-83A1-F6EECF244321}">
                <p14:modId xmlns:p14="http://schemas.microsoft.com/office/powerpoint/2010/main" val="704920819"/>
              </p:ext>
            </p:extLst>
          </p:nvPr>
        </p:nvGraphicFramePr>
        <p:xfrm>
          <a:off x="2117707" y="2396575"/>
          <a:ext cx="5044788" cy="2752164"/>
        </p:xfrm>
        <a:graphic>
          <a:graphicData uri="http://schemas.openxmlformats.org/drawingml/2006/table">
            <a:tbl>
              <a:tblPr firstRow="1" bandRow="1">
                <a:tableStyleId>{5940675A-B579-460E-94D1-54222C63F5DA}</a:tableStyleId>
              </a:tblPr>
              <a:tblGrid>
                <a:gridCol w="1681596">
                  <a:extLst>
                    <a:ext uri="{9D8B030D-6E8A-4147-A177-3AD203B41FA5}">
                      <a16:colId xmlns:a16="http://schemas.microsoft.com/office/drawing/2014/main" val="3520114031"/>
                    </a:ext>
                  </a:extLst>
                </a:gridCol>
                <a:gridCol w="840798">
                  <a:extLst>
                    <a:ext uri="{9D8B030D-6E8A-4147-A177-3AD203B41FA5}">
                      <a16:colId xmlns:a16="http://schemas.microsoft.com/office/drawing/2014/main" val="1611942228"/>
                    </a:ext>
                  </a:extLst>
                </a:gridCol>
                <a:gridCol w="840798">
                  <a:extLst>
                    <a:ext uri="{9D8B030D-6E8A-4147-A177-3AD203B41FA5}">
                      <a16:colId xmlns:a16="http://schemas.microsoft.com/office/drawing/2014/main" val="3211560125"/>
                    </a:ext>
                  </a:extLst>
                </a:gridCol>
                <a:gridCol w="1681596">
                  <a:extLst>
                    <a:ext uri="{9D8B030D-6E8A-4147-A177-3AD203B41FA5}">
                      <a16:colId xmlns:a16="http://schemas.microsoft.com/office/drawing/2014/main" val="570701649"/>
                    </a:ext>
                  </a:extLst>
                </a:gridCol>
              </a:tblGrid>
              <a:tr h="917388">
                <a:tc>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il</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aill  </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endParaRPr lang="fr-FR"/>
                    </a:p>
                  </a:txBody>
                  <a:tcPr/>
                </a:tc>
                <a:tc>
                  <a:txBody>
                    <a:bodyPr/>
                    <a:lstStyle/>
                    <a:p>
                      <a:pPr algn="ctr"/>
                      <a:r>
                        <a:rPr kumimoji="0" lang="it-IT"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ay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749925022"/>
                  </a:ext>
                </a:extLst>
              </a:tr>
              <a:tr h="917388">
                <a:tc>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euil</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fr-FR" sz="3600" b="1" i="0" u="none" strike="noStrike" kern="100" cap="none" spc="0" normalizeH="0" baseline="0" dirty="0" err="1">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endParaRPr lang="fr-FR"/>
                    </a:p>
                  </a:txBody>
                  <a:tcPr/>
                </a:tc>
                <a:tc>
                  <a:txBody>
                    <a:bodyP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fr-FR" sz="3600" b="1" i="0" u="none" strike="noStrike" kern="100" cap="none" spc="0" normalizeH="0" baseline="0" dirty="0" err="1">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ouin</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266468918"/>
                  </a:ext>
                </a:extLst>
              </a:tr>
              <a:tr h="917388">
                <a:tc gridSpan="2">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oin</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pPr algn="ct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gridSpan="2">
                  <a:txBody>
                    <a:bodyPr/>
                    <a:lstStyle/>
                    <a:p>
                      <a:pPr algn="ctr"/>
                      <a:r>
                        <a:rPr kumimoji="0" lang="pt-B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rPr>
                        <a:t>uy</a:t>
                      </a: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tc hMerge="1">
                  <a:txBody>
                    <a:bodyPr/>
                    <a:lstStyle/>
                    <a:p>
                      <a:pPr algn="ctr"/>
                      <a:endParaRPr kumimoji="0" lang="fr-FR" sz="3600" b="1" i="0" u="none" strike="noStrike" kern="100" cap="none" spc="0" normalizeH="0" baseline="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331563973"/>
                  </a:ext>
                </a:extLst>
              </a:tr>
            </a:tbl>
          </a:graphicData>
        </a:graphic>
      </p:graphicFrame>
    </p:spTree>
    <p:extLst>
      <p:ext uri="{BB962C8B-B14F-4D97-AF65-F5344CB8AC3E}">
        <p14:creationId xmlns:p14="http://schemas.microsoft.com/office/powerpoint/2010/main" val="1846393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dirty="0">
                <a:solidFill>
                  <a:schemeClr val="tx1">
                    <a:lumMod val="65000"/>
                    <a:lumOff val="35000"/>
                  </a:schemeClr>
                </a:solidFill>
              </a:rPr>
              <a:t>L’enseignant choisit </a:t>
            </a:r>
            <a:r>
              <a:rPr lang="fr-FR" b="1" dirty="0">
                <a:solidFill>
                  <a:schemeClr val="tx1">
                    <a:lumMod val="65000"/>
                    <a:lumOff val="35000"/>
                  </a:schemeClr>
                </a:solidFill>
              </a:rPr>
              <a:t>3 mots</a:t>
            </a:r>
            <a:r>
              <a:rPr lang="fr-FR" dirty="0">
                <a:solidFill>
                  <a:schemeClr val="tx1">
                    <a:lumMod val="65000"/>
                    <a:lumOff val="35000"/>
                  </a:schemeClr>
                </a:solidFill>
              </a:rPr>
              <a:t>.</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(6 pts)    </a:t>
            </a:r>
          </a:p>
        </p:txBody>
      </p:sp>
      <p:graphicFrame>
        <p:nvGraphicFramePr>
          <p:cNvPr id="3" name="Tableau 2">
            <a:extLst>
              <a:ext uri="{FF2B5EF4-FFF2-40B4-BE49-F238E27FC236}">
                <a16:creationId xmlns:a16="http://schemas.microsoft.com/office/drawing/2014/main" id="{CC81AC77-3D3A-491F-950C-145FC6033889}"/>
              </a:ext>
            </a:extLst>
          </p:cNvPr>
          <p:cNvGraphicFramePr>
            <a:graphicFrameLocks noGrp="1"/>
          </p:cNvGraphicFramePr>
          <p:nvPr>
            <p:extLst>
              <p:ext uri="{D42A27DB-BD31-4B8C-83A1-F6EECF244321}">
                <p14:modId xmlns:p14="http://schemas.microsoft.com/office/powerpoint/2010/main" val="133952499"/>
              </p:ext>
            </p:extLst>
          </p:nvPr>
        </p:nvGraphicFramePr>
        <p:xfrm>
          <a:off x="1243975" y="2662518"/>
          <a:ext cx="6840000" cy="1834776"/>
        </p:xfrm>
        <a:graphic>
          <a:graphicData uri="http://schemas.openxmlformats.org/drawingml/2006/table">
            <a:tbl>
              <a:tblPr firstRow="1" bandRow="1">
                <a:tableStyleId>{5940675A-B579-460E-94D1-54222C63F5DA}</a:tableStyleId>
              </a:tblPr>
              <a:tblGrid>
                <a:gridCol w="2280000">
                  <a:extLst>
                    <a:ext uri="{9D8B030D-6E8A-4147-A177-3AD203B41FA5}">
                      <a16:colId xmlns:a16="http://schemas.microsoft.com/office/drawing/2014/main" val="3520114031"/>
                    </a:ext>
                  </a:extLst>
                </a:gridCol>
                <a:gridCol w="2420778">
                  <a:extLst>
                    <a:ext uri="{9D8B030D-6E8A-4147-A177-3AD203B41FA5}">
                      <a16:colId xmlns:a16="http://schemas.microsoft.com/office/drawing/2014/main" val="1611942228"/>
                    </a:ext>
                  </a:extLst>
                </a:gridCol>
                <a:gridCol w="2139222">
                  <a:extLst>
                    <a:ext uri="{9D8B030D-6E8A-4147-A177-3AD203B41FA5}">
                      <a16:colId xmlns:a16="http://schemas.microsoft.com/office/drawing/2014/main" val="570701649"/>
                    </a:ext>
                  </a:extLst>
                </a:gridCol>
              </a:tblGrid>
              <a:tr h="917388">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payer</a:t>
                      </a:r>
                    </a:p>
                  </a:txBody>
                  <a:tcPr/>
                </a:tc>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loin</a:t>
                      </a:r>
                    </a:p>
                  </a:txBody>
                  <a:tcPr/>
                </a:tc>
                <a:tc>
                  <a:txBody>
                    <a:bodyPr/>
                    <a:lstStyle/>
                    <a:p>
                      <a:pPr algn="ct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soin </a:t>
                      </a:r>
                    </a:p>
                  </a:txBody>
                  <a:tcPr/>
                </a:tc>
                <a:extLst>
                  <a:ext uri="{0D108BD9-81ED-4DB2-BD59-A6C34878D82A}">
                    <a16:rowId xmlns:a16="http://schemas.microsoft.com/office/drawing/2014/main" val="3749925022"/>
                  </a:ext>
                </a:extLst>
              </a:tr>
              <a:tr h="917388">
                <a:tc>
                  <a:txBody>
                    <a:bodyPr/>
                    <a:lstStyle/>
                    <a:p>
                      <a:pPr marL="0" marR="0" lvl="0" indent="0" algn="ctr" defTabSz="791962" rtl="0" eaLnBrk="1" fontAlgn="auto" latinLnBrk="0" hangingPunct="1">
                        <a:lnSpc>
                          <a:spcPct val="100000"/>
                        </a:lnSpc>
                        <a:spcBef>
                          <a:spcPts val="0"/>
                        </a:spcBef>
                        <a:spcAft>
                          <a:spcPts val="0"/>
                        </a:spcAft>
                        <a:buClrTx/>
                        <a:buSzTx/>
                        <a:buFontTx/>
                        <a:buNone/>
                        <a:tabLst/>
                        <a:defRPr/>
                      </a:pPr>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conseil </a:t>
                      </a:r>
                    </a:p>
                  </a:txBody>
                  <a:tcPr/>
                </a:tc>
                <a:tc>
                  <a:txBody>
                    <a:bodyPr/>
                    <a:lstStyle/>
                    <a:p>
                      <a:pPr marL="0" algn="ctr" defTabSz="791962" rtl="0" eaLnBrk="1" latinLnBrk="0" hangingPunct="1"/>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fille</a:t>
                      </a:r>
                    </a:p>
                  </a:txBody>
                  <a:tcPr/>
                </a:tc>
                <a:tc>
                  <a:txBody>
                    <a:bodyPr/>
                    <a:lstStyle/>
                    <a:p>
                      <a:pPr marL="0" algn="ctr" defTabSz="791962" rtl="0" eaLnBrk="1" latinLnBrk="0" hangingPunct="1"/>
                      <a:r>
                        <a:rPr kumimoji="0" lang="fr-FR" sz="3600" b="1" i="0" u="none" strike="noStrike" kern="100" cap="none" spc="0" normalizeH="0" baseline="0" dirty="0">
                          <a:ln>
                            <a:noFill/>
                          </a:ln>
                          <a:solidFill>
                            <a:schemeClr val="tx1"/>
                          </a:solidFill>
                          <a:effectLst/>
                          <a:uLnTx/>
                          <a:uFillTx/>
                          <a:latin typeface="Comic Sans MS" panose="030F0702030302020204" pitchFamily="66" charset="0"/>
                          <a:ea typeface="Calibri" panose="020F0502020204030204" pitchFamily="34" charset="0"/>
                          <a:cs typeface="Arial" panose="020B0604020202020204" pitchFamily="34" charset="0"/>
                        </a:rPr>
                        <a:t>maille </a:t>
                      </a:r>
                    </a:p>
                  </a:txBody>
                  <a:tcPr/>
                </a:tc>
                <a:extLst>
                  <a:ext uri="{0D108BD9-81ED-4DB2-BD59-A6C34878D82A}">
                    <a16:rowId xmlns:a16="http://schemas.microsoft.com/office/drawing/2014/main" val="3266468918"/>
                  </a:ext>
                </a:extLst>
              </a:tr>
            </a:tbl>
          </a:graphicData>
        </a:graphic>
      </p:graphicFrame>
    </p:spTree>
    <p:extLst>
      <p:ext uri="{BB962C8B-B14F-4D97-AF65-F5344CB8AC3E}">
        <p14:creationId xmlns:p14="http://schemas.microsoft.com/office/powerpoint/2010/main" val="2436084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498491"/>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 : </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Lire des phrases simples contenant les graphèmes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3963232" y="5534681"/>
            <a:ext cx="5518602" cy="430887"/>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 point par phrase)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8 points ( </a:t>
            </a:r>
            <a:r>
              <a:rPr lang="fr-FR" sz="1400" b="1" dirty="0">
                <a:solidFill>
                  <a:srgbClr val="FF0000"/>
                </a:solidFill>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point par mot )</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Tu vas lire ces phrases correctement et avec fluidité.</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Titre 1">
            <a:extLst>
              <a:ext uri="{FF2B5EF4-FFF2-40B4-BE49-F238E27FC236}">
                <a16:creationId xmlns:a16="http://schemas.microsoft.com/office/drawing/2014/main" id="{8ED6E5E3-C4F1-19B3-0CA3-D422FF67D944}"/>
              </a:ext>
            </a:extLst>
          </p:cNvPr>
          <p:cNvSpPr txBox="1">
            <a:spLocks/>
          </p:cNvSpPr>
          <p:nvPr/>
        </p:nvSpPr>
        <p:spPr>
          <a:xfrm>
            <a:off x="571902" y="2266006"/>
            <a:ext cx="7683863" cy="2370667"/>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3200" b="1" i="0" u="none" strike="noStrike" kern="1200" cap="none" spc="0" normalizeH="0" baseline="0" noProof="0" dirty="0">
                <a:ln w="0"/>
                <a:solidFill>
                  <a:srgbClr val="424D7B"/>
                </a:solidFill>
                <a:effectLst/>
                <a:uLnTx/>
                <a:uFillTx/>
                <a:latin typeface="Dosis SemiBold" pitchFamily="2" charset="0"/>
                <a:ea typeface="+mn-ea"/>
                <a:cs typeface="+mn-cs"/>
              </a:rPr>
              <a:t>Le bédouin aime </a:t>
            </a:r>
            <a:r>
              <a:rPr lang="fr-FR" sz="3200" b="1" dirty="0">
                <a:ln w="0"/>
                <a:solidFill>
                  <a:srgbClr val="424D7B"/>
                </a:solidFill>
                <a:latin typeface="Dosis SemiBold" pitchFamily="2" charset="0"/>
              </a:rPr>
              <a:t>l</a:t>
            </a:r>
            <a:r>
              <a:rPr kumimoji="0" lang="fr-FR" sz="3200" b="1" i="0" u="none" strike="noStrike" kern="1200" cap="none" spc="0" normalizeH="0" baseline="0" noProof="0" dirty="0">
                <a:ln w="0"/>
                <a:solidFill>
                  <a:srgbClr val="424D7B"/>
                </a:solidFill>
                <a:effectLst/>
                <a:uLnTx/>
                <a:uFillTx/>
                <a:latin typeface="Dosis SemiBold" pitchFamily="2" charset="0"/>
                <a:ea typeface="+mn-ea"/>
                <a:cs typeface="+mn-cs"/>
              </a:rPr>
              <a:t>e soleil.</a:t>
            </a:r>
          </a:p>
          <a:p>
            <a:pPr marL="0" marR="0" lvl="0" indent="0" algn="l" defTabSz="914400" rtl="0" eaLnBrk="1" fontAlgn="auto" latinLnBrk="0" hangingPunct="1">
              <a:lnSpc>
                <a:spcPct val="150000"/>
              </a:lnSpc>
              <a:spcBef>
                <a:spcPct val="0"/>
              </a:spcBef>
              <a:spcAft>
                <a:spcPts val="0"/>
              </a:spcAft>
              <a:buClrTx/>
              <a:buSzTx/>
              <a:buFontTx/>
              <a:buNone/>
              <a:tabLst/>
              <a:defRPr/>
            </a:pPr>
            <a:r>
              <a:rPr lang="fr-FR" sz="3200" b="1" dirty="0">
                <a:ln w="0"/>
                <a:solidFill>
                  <a:srgbClr val="424D7B"/>
                </a:solidFill>
                <a:latin typeface="Dosis SemiBold" pitchFamily="2" charset="0"/>
              </a:rPr>
              <a:t>Le gorille fait </a:t>
            </a:r>
            <a:r>
              <a:rPr lang="fr-FR" sz="3200" b="1">
                <a:ln w="0"/>
                <a:solidFill>
                  <a:srgbClr val="424D7B"/>
                </a:solidFill>
                <a:latin typeface="Dosis SemiBold" pitchFamily="2" charset="0"/>
              </a:rPr>
              <a:t>du sport</a:t>
            </a:r>
            <a:r>
              <a:rPr kumimoji="0" lang="fr-FR" sz="3200" b="1" i="0" u="none" strike="noStrike" kern="1200" cap="none" spc="0" normalizeH="0" baseline="0" noProof="0">
                <a:ln w="0"/>
                <a:solidFill>
                  <a:srgbClr val="424D7B"/>
                </a:solidFill>
                <a:effectLst/>
                <a:uLnTx/>
                <a:uFillTx/>
                <a:latin typeface="Dosis SemiBold" pitchFamily="2" charset="0"/>
                <a:ea typeface="+mn-ea"/>
                <a:cs typeface="+mn-cs"/>
              </a:rPr>
              <a:t>.</a:t>
            </a:r>
            <a:endParaRPr kumimoji="0" lang="fr-FR" sz="32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L’évaluation est terminée.</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3889836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7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9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6" ma:contentTypeDescription="Crée un document." ma:contentTypeScope="" ma:versionID="f2764b178e38d633300ac52f7a5b1e4d">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2f991e825ad22092ca9ccb9194acded4"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3E6EB7D-C582-486F-8322-B3A0D1832988}">
  <ds:schemaRefs>
    <ds:schemaRef ds:uri="http://schemas.microsoft.com/sharepoint/v3/contenttype/forms"/>
  </ds:schemaRefs>
</ds:datastoreItem>
</file>

<file path=customXml/itemProps2.xml><?xml version="1.0" encoding="utf-8"?>
<ds:datastoreItem xmlns:ds="http://schemas.openxmlformats.org/officeDocument/2006/customXml" ds:itemID="{B87FC770-3D99-4FE3-AFF4-A421ACA825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69470F-C499-476E-8B43-4A98D3E2493E}">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02b3bc9-e036-45c7-aea0-06aec8cd7a40"/>
    <ds:schemaRef ds:uri="http://purl.org/dc/terms/"/>
    <ds:schemaRef ds:uri="f0534ec5-868f-4ce6-85c7-99f0612daa5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6817</TotalTime>
  <Words>909</Words>
  <Application>Microsoft Office PowerPoint</Application>
  <PresentationFormat>Affichage à l'écran (4:3)</PresentationFormat>
  <Paragraphs>109</Paragraphs>
  <Slides>27</Slides>
  <Notes>2</Notes>
  <HiddenSlides>0</HiddenSlides>
  <MMClips>2</MMClips>
  <ScaleCrop>false</ScaleCrop>
  <HeadingPairs>
    <vt:vector size="6" baseType="variant">
      <vt:variant>
        <vt:lpstr>Polices utilisées</vt:lpstr>
      </vt:variant>
      <vt:variant>
        <vt:i4>11</vt:i4>
      </vt:variant>
      <vt:variant>
        <vt:lpstr>Thème</vt:lpstr>
      </vt:variant>
      <vt:variant>
        <vt:i4>20</vt:i4>
      </vt:variant>
      <vt:variant>
        <vt:lpstr>Titres des diapositives</vt:lpstr>
      </vt:variant>
      <vt:variant>
        <vt:i4>27</vt:i4>
      </vt:variant>
    </vt:vector>
  </HeadingPairs>
  <TitlesOfParts>
    <vt:vector size="58" baseType="lpstr">
      <vt:lpstr>Dosis</vt:lpstr>
      <vt:lpstr>Dosis SemiBold</vt:lpstr>
      <vt:lpstr>Dosis ExtraBold</vt:lpstr>
      <vt:lpstr>Comic Sans MS</vt:lpstr>
      <vt:lpstr>Dosis Medium</vt:lpstr>
      <vt:lpstr>Aptos Display</vt:lpstr>
      <vt:lpstr>Aptos</vt:lpstr>
      <vt:lpstr>Mistral</vt:lpstr>
      <vt:lpstr>Wingdings</vt:lpstr>
      <vt:lpstr>Calibri</vt:lpstr>
      <vt:lpstr>Arial</vt:lpstr>
      <vt:lpstr>2_Conception personnalisée</vt:lpstr>
      <vt:lpstr>00_Env-Enseignant</vt:lpstr>
      <vt:lpstr>1_Révision</vt:lpstr>
      <vt:lpstr>5_New Voc_01-Livret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2_Env-Enseignant</vt:lpstr>
      <vt:lpstr>6_New Voc_01-Livret</vt:lpstr>
      <vt:lpstr>2_Révision</vt:lpstr>
      <vt:lpstr>3_Révision</vt:lpstr>
      <vt:lpstr>7_New Voc_01-Livret</vt:lpstr>
      <vt:lpstr>8_New Voc_01-Livret</vt:lpstr>
      <vt:lpstr>9_New Voc_01-Livret</vt:lpstr>
      <vt:lpstr>Présentation PowerPoint</vt:lpstr>
      <vt:lpstr>Il convient de lancer le mode diaporama pour la diffusion de la leçon en classe</vt:lpstr>
      <vt:lpstr>Pictogrammes</vt:lpstr>
      <vt:lpstr>Contenu de la semaine </vt:lpstr>
      <vt:lpstr>Organisation de la semaine </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vt:lpstr>
      <vt:lpstr>Présentation PowerPoint</vt:lpstr>
      <vt:lpstr>Regarde les scènes. Je vais te dire des phrases et tu vas me montrer les images qui correspondent :  1) Lina fait de la gymnastique. 2) Pour faire du karaté, je mets un kimono. 3) Ma cousine fait du tennis. 4) Après le sport, j’ai mal aux jambes. 5) Je fais de la course à pied.</vt:lpstr>
      <vt:lpstr>Présentation PowerPoint</vt:lpstr>
      <vt:lpstr>Mets ton doigt sur chaque image et dis-moi le mot en français.</vt:lpstr>
      <vt:lpstr>Présentation PowerPoint</vt:lpstr>
      <vt:lpstr>Je vais te poser des questions et tu dois répondre correctement. </vt:lpstr>
      <vt:lpstr>Présentation PowerPoint</vt:lpstr>
      <vt:lpstr>Présente-toi, parle des sports que tu fais, de ceux que fait ton frère ou ta sœur, des vêtements que tu mets pour faire ce sport et où tu as mal. Tu dois dire 5 phrases.  Expliquer la consigne avec la langue de l’apprenant.</vt:lpstr>
      <vt:lpstr>Présentation PowerPoint</vt:lpstr>
      <vt:lpstr>Je vais te montrer des graphèmes et tu dois les lire. L’enseignant choisit 4 graphèmes.</vt:lpstr>
      <vt:lpstr>Je vais te montrer des mots et tu dois les lire. L’enseignant choisit 3 mots.</vt:lpstr>
      <vt:lpstr>Présentation PowerPoint</vt:lpstr>
      <vt:lpstr>Tu vas lire ces phrases correctement et avec fluidité.</vt:lpstr>
      <vt:lpstr>L’évaluation est terminée.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Jalila</dc:creator>
  <cp:lastModifiedBy>KHALID.RAMNI</cp:lastModifiedBy>
  <cp:revision>43</cp:revision>
  <cp:lastPrinted>2025-08-13T10:11:39Z</cp:lastPrinted>
  <dcterms:created xsi:type="dcterms:W3CDTF">2025-08-01T12:31:49Z</dcterms:created>
  <dcterms:modified xsi:type="dcterms:W3CDTF">2026-06-11T19:45:17Z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